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33"/>
  </p:notesMasterIdLst>
  <p:sldIdLst>
    <p:sldId id="256" r:id="rId2"/>
    <p:sldId id="280" r:id="rId3"/>
    <p:sldId id="289" r:id="rId4"/>
    <p:sldId id="391" r:id="rId5"/>
    <p:sldId id="465" r:id="rId6"/>
    <p:sldId id="281" r:id="rId7"/>
    <p:sldId id="290" r:id="rId8"/>
    <p:sldId id="299" r:id="rId9"/>
    <p:sldId id="392" r:id="rId10"/>
    <p:sldId id="326" r:id="rId11"/>
    <p:sldId id="393" r:id="rId12"/>
    <p:sldId id="450" r:id="rId13"/>
    <p:sldId id="451" r:id="rId14"/>
    <p:sldId id="417" r:id="rId15"/>
    <p:sldId id="418" r:id="rId16"/>
    <p:sldId id="388" r:id="rId17"/>
    <p:sldId id="283" r:id="rId18"/>
    <p:sldId id="292" r:id="rId19"/>
    <p:sldId id="452" r:id="rId20"/>
    <p:sldId id="453" r:id="rId21"/>
    <p:sldId id="470" r:id="rId22"/>
    <p:sldId id="471" r:id="rId23"/>
    <p:sldId id="467" r:id="rId24"/>
    <p:sldId id="297" r:id="rId25"/>
    <p:sldId id="410" r:id="rId26"/>
    <p:sldId id="468" r:id="rId27"/>
    <p:sldId id="469" r:id="rId28"/>
    <p:sldId id="284" r:id="rId29"/>
    <p:sldId id="288" r:id="rId30"/>
    <p:sldId id="257" r:id="rId31"/>
    <p:sldId id="278" r:id="rId32"/>
  </p:sldIdLst>
  <p:sldSz cx="12192000" cy="6858000"/>
  <p:notesSz cx="6858000" cy="9144000"/>
  <p:embeddedFontLst>
    <p:embeddedFont>
      <p:font typeface="UTM Avo" panose="02040603050506020204" pitchFamily="18" charset="0"/>
      <p:regular r:id="rId34"/>
      <p:bold r:id="rId35"/>
      <p:italic r:id="rId36"/>
      <p:boldItalic r:id="rId37"/>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70"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EEF4"/>
    <a:srgbClr val="FFFAF7"/>
    <a:srgbClr val="D0E6A5"/>
    <a:srgbClr val="F0F0F0"/>
    <a:srgbClr val="FF9999"/>
    <a:srgbClr val="F0EEFC"/>
    <a:srgbClr val="FFE5E5"/>
    <a:srgbClr val="D3BD9D"/>
    <a:srgbClr val="9BBB59"/>
    <a:srgbClr val="F1C4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3557" autoAdjust="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72"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71"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70"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7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73"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fld id="{364C9BC2-C9DC-46E9-89FE-D9A19A127D38}" type="slidenum">
              <a:rPr lang="en-US" smtClean="0"/>
              <a:t>30</a:t>
            </a:fld>
            <a:endParaRPr lang="en-US"/>
          </a:p>
        </p:txBody>
      </p:sp>
    </p:spTree>
    <p:extLst>
      <p:ext uri="{BB962C8B-B14F-4D97-AF65-F5344CB8AC3E}">
        <p14:creationId xmlns:p14="http://schemas.microsoft.com/office/powerpoint/2010/main" val="36237532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hoc10.vn/doc-sach/giao-duc-cong-dan-9/1/708/30/"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youtu.be/MsuzMwWGBrY" TargetMode="External"/><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4.png"/><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svg"/></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hoc10.vn/doc-sach/giao-duc-cong-dan-9/1/708/30/" TargetMode="External"/><Relationship Id="rId2" Type="http://schemas.openxmlformats.org/officeDocument/2006/relationships/image" Target="../media/image10.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1.png"/><Relationship Id="rId1" Type="http://schemas.openxmlformats.org/officeDocument/2006/relationships/slideLayout" Target="../slideLayouts/slideLayout2.xml"/><Relationship Id="rId5" Type="http://schemas.openxmlformats.org/officeDocument/2006/relationships/image" Target="../media/image1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youtu.be/50lQ3-pqXjA" TargetMode="External"/><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www.hoc10.vn/doc-sach/giao-duc-cong-dan-9/1/708/34/" TargetMode="External"/><Relationship Id="rId2" Type="http://schemas.openxmlformats.org/officeDocument/2006/relationships/image" Target="../media/image23.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6.svg"/></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28.svg"/></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4.png"/><Relationship Id="rId1" Type="http://schemas.openxmlformats.org/officeDocument/2006/relationships/slideLayout" Target="../slideLayouts/slideLayout2.xml"/><Relationship Id="rId4" Type="http://schemas.openxmlformats.org/officeDocument/2006/relationships/image" Target="../media/image30.svg"/></Relationships>
</file>

<file path=ppt/slides/_rels/slide24.xml.rels><?xml version="1.0" encoding="UTF-8" standalone="yes"?>
<Relationships xmlns="http://schemas.openxmlformats.org/package/2006/relationships"><Relationship Id="rId3" Type="http://schemas.openxmlformats.org/officeDocument/2006/relationships/hyperlink" Target="https://www.hoc10.vn/doc-sach/giao-duc-cong-dan-9/1/708/35/" TargetMode="External"/><Relationship Id="rId2" Type="http://schemas.openxmlformats.org/officeDocument/2006/relationships/image" Target="../media/image3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svg"/></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www.hoc10.vn/doc-sach/giao-duc-cong-dan-9/1/708/35/" TargetMode="External"/><Relationship Id="rId2" Type="http://schemas.openxmlformats.org/officeDocument/2006/relationships/image" Target="../media/image38.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41.svg"/></Relationships>
</file>

<file path=ppt/slides/_rels/slide30.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44.jpg"/></Relationships>
</file>

<file path=ppt/slides/_rels/slide31.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 name="Google Shape;84;p1">
            <a:extLst>
              <a:ext uri="{FF2B5EF4-FFF2-40B4-BE49-F238E27FC236}">
                <a16:creationId xmlns:a16="http://schemas.microsoft.com/office/drawing/2014/main" id="{B5B56DF7-B65E-6793-F416-A30F5B4569A8}"/>
              </a:ext>
            </a:extLst>
          </p:cNvPr>
          <p:cNvSpPr txBox="1"/>
          <p:nvPr/>
        </p:nvSpPr>
        <p:spPr>
          <a:xfrm>
            <a:off x="6636471" y="-85567"/>
            <a:ext cx="5451432" cy="716851"/>
          </a:xfrm>
          <a:prstGeom prst="rect">
            <a:avLst/>
          </a:prstGeom>
          <a:noFill/>
          <a:ln>
            <a:noFill/>
          </a:ln>
        </p:spPr>
        <p:txBody>
          <a:bodyPr spcFirstLastPara="1" wrap="square" lIns="91425" tIns="45700" rIns="91425" bIns="45700" anchor="b" anchorCtr="0">
            <a:noAutofit/>
          </a:bodyPr>
          <a:lstStyle/>
          <a:p>
            <a:pPr marL="0" marR="0" lvl="0" indent="0" algn="r" rtl="0">
              <a:lnSpc>
                <a:spcPct val="120000"/>
              </a:lnSpc>
              <a:spcBef>
                <a:spcPts val="0"/>
              </a:spcBef>
              <a:spcAft>
                <a:spcPts val="0"/>
              </a:spcAft>
              <a:buClr>
                <a:srgbClr val="000000"/>
              </a:buClr>
              <a:buSzPts val="3200"/>
              <a:buFont typeface="Arial"/>
              <a:buNone/>
            </a:pPr>
            <a:r>
              <a:rPr lang="en-US" sz="3200" b="0" i="0" u="none" strike="noStrike" cap="none" dirty="0" err="1">
                <a:solidFill>
                  <a:schemeClr val="lt1"/>
                </a:solidFill>
                <a:latin typeface="UTM Avo" panose="02040603050506020204" pitchFamily="18" charset="0"/>
                <a:sym typeface="Arial"/>
              </a:rPr>
              <a:t>Giáo</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dục</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công</a:t>
            </a:r>
            <a:r>
              <a:rPr lang="en-US" sz="3200" b="0" i="0" u="none" strike="noStrike" cap="none" dirty="0">
                <a:solidFill>
                  <a:schemeClr val="lt1"/>
                </a:solidFill>
                <a:latin typeface="UTM Avo" panose="02040603050506020204" pitchFamily="18" charset="0"/>
                <a:sym typeface="Arial"/>
              </a:rPr>
              <a:t> </a:t>
            </a:r>
            <a:r>
              <a:rPr lang="en-US" sz="3200" b="0" i="0" u="none" strike="noStrike" cap="none" dirty="0" err="1">
                <a:solidFill>
                  <a:schemeClr val="lt1"/>
                </a:solidFill>
                <a:latin typeface="UTM Avo" panose="02040603050506020204" pitchFamily="18" charset="0"/>
                <a:sym typeface="Arial"/>
              </a:rPr>
              <a:t>dân</a:t>
            </a:r>
            <a:r>
              <a:rPr lang="en-US" sz="3200" b="0" i="0" u="none" strike="noStrike" cap="none" dirty="0">
                <a:solidFill>
                  <a:schemeClr val="lt1"/>
                </a:solidFill>
                <a:latin typeface="UTM Avo" panose="02040603050506020204" pitchFamily="18" charset="0"/>
                <a:sym typeface="Arial"/>
              </a:rPr>
              <a:t> 9</a:t>
            </a:r>
            <a:endParaRPr dirty="0">
              <a:latin typeface="UTM Avo" panose="02040603050506020204" pitchFamily="18" charset="0"/>
            </a:endParaRPr>
          </a:p>
        </p:txBody>
      </p:sp>
      <p:sp>
        <p:nvSpPr>
          <p:cNvPr id="6" name="Google Shape;86;p1">
            <a:extLst>
              <a:ext uri="{FF2B5EF4-FFF2-40B4-BE49-F238E27FC236}">
                <a16:creationId xmlns:a16="http://schemas.microsoft.com/office/drawing/2014/main" id="{70291D77-2BE4-F0E1-D692-1C81C98824FB}"/>
              </a:ext>
            </a:extLst>
          </p:cNvPr>
          <p:cNvSpPr txBox="1"/>
          <p:nvPr/>
        </p:nvSpPr>
        <p:spPr>
          <a:xfrm>
            <a:off x="-168587" y="2601119"/>
            <a:ext cx="12529174" cy="1655762"/>
          </a:xfrm>
          <a:prstGeom prst="rect">
            <a:avLst/>
          </a:prstGeom>
          <a:noFill/>
          <a:ln>
            <a:noFill/>
          </a:ln>
        </p:spPr>
        <p:txBody>
          <a:bodyPr spcFirstLastPara="1" wrap="square" lIns="91425" tIns="45700" rIns="91425" bIns="45700" anchor="t" anchorCtr="0">
            <a:noAutofit/>
          </a:bodyPr>
          <a:lstStyle/>
          <a:p>
            <a:pPr algn="ctr">
              <a:lnSpc>
                <a:spcPct val="100000"/>
              </a:lnSpc>
              <a:spcBef>
                <a:spcPts val="600"/>
              </a:spcBef>
            </a:pPr>
            <a:r>
              <a:rPr lang="en-US" sz="6000" b="1" i="0" u="none" strike="noStrike" cap="none" dirty="0" err="1">
                <a:solidFill>
                  <a:srgbClr val="FF0000"/>
                </a:solidFill>
                <a:latin typeface="UTM Avo" panose="02040603050506020204" pitchFamily="18" charset="0"/>
                <a:sym typeface="Arial"/>
              </a:rPr>
              <a:t>Bài</a:t>
            </a:r>
            <a:r>
              <a:rPr lang="en-US" sz="6000" b="1" i="0" u="none" strike="noStrike" cap="none" dirty="0">
                <a:solidFill>
                  <a:srgbClr val="FF0000"/>
                </a:solidFill>
                <a:latin typeface="UTM Avo" panose="02040603050506020204" pitchFamily="18" charset="0"/>
                <a:sym typeface="Arial"/>
              </a:rPr>
              <a:t> 5. </a:t>
            </a:r>
            <a:r>
              <a:rPr lang="de-DE" sz="6000" b="1" dirty="0">
                <a:solidFill>
                  <a:srgbClr val="FF0000"/>
                </a:solidFill>
                <a:latin typeface="UTM Avo" panose="02040603050506020204" pitchFamily="18" charset="0"/>
              </a:rPr>
              <a:t>Bảo vệ hoà bình </a:t>
            </a:r>
          </a:p>
          <a:p>
            <a:pPr algn="ctr">
              <a:lnSpc>
                <a:spcPct val="100000"/>
              </a:lnSpc>
              <a:spcBef>
                <a:spcPts val="600"/>
              </a:spcBef>
            </a:pPr>
            <a:r>
              <a:rPr lang="en-US" sz="6000" b="1" i="0" u="none" strike="noStrike" cap="none" dirty="0">
                <a:solidFill>
                  <a:srgbClr val="FF0000"/>
                </a:solidFill>
                <a:latin typeface="UTM Avo" panose="02040603050506020204" pitchFamily="18" charset="0"/>
                <a:sym typeface="Arial"/>
              </a:rPr>
              <a:t>(</a:t>
            </a:r>
            <a:r>
              <a:rPr lang="en-US" sz="6000" b="1" i="0" u="none" strike="noStrike" cap="none" dirty="0" err="1">
                <a:solidFill>
                  <a:srgbClr val="FF0000"/>
                </a:solidFill>
                <a:latin typeface="UTM Avo" panose="02040603050506020204" pitchFamily="18" charset="0"/>
                <a:sym typeface="Arial"/>
              </a:rPr>
              <a:t>Phần</a:t>
            </a:r>
            <a:r>
              <a:rPr lang="en-US" sz="6000" b="1" i="0" u="none" strike="noStrike" cap="none" dirty="0">
                <a:solidFill>
                  <a:srgbClr val="FF0000"/>
                </a:solidFill>
                <a:latin typeface="UTM Avo" panose="02040603050506020204" pitchFamily="18" charset="0"/>
                <a:sym typeface="Arial"/>
              </a:rPr>
              <a:t> 1)</a:t>
            </a:r>
            <a:endParaRPr dirty="0">
              <a:latin typeface="UTM Avo" panose="02040603050506020204" pitchFamily="18" charset="0"/>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36B7F329-0BE4-C446-128F-8E6BD0FCBBD2}"/>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8C1D8706-6913-300B-0B9F-995CDA5E6B1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52A9DE7D-1526-B12F-3820-8CB9C5E0155D}"/>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4" descr="A group of people in red shirts&#10;&#10;Description automatically generated">
            <a:hlinkClick r:id="rId3"/>
            <a:extLst>
              <a:ext uri="{FF2B5EF4-FFF2-40B4-BE49-F238E27FC236}">
                <a16:creationId xmlns:a16="http://schemas.microsoft.com/office/drawing/2014/main" id="{729AB3A3-C0F8-2C87-8700-6374BE56CEA8}"/>
              </a:ext>
            </a:extLst>
          </p:cNvPr>
          <p:cNvPicPr>
            <a:picLocks noChangeAspect="1"/>
          </p:cNvPicPr>
          <p:nvPr/>
        </p:nvPicPr>
        <p:blipFill>
          <a:blip r:embed="rId4" cstate="print">
            <a:extLst>
              <a:ext uri="{28A0092B-C50C-407E-A947-70E740481C1C}">
                <a14:useLocalDpi xmlns:a14="http://schemas.microsoft.com/office/drawing/2010/main" val="0"/>
              </a:ext>
            </a:extLst>
          </a:blip>
          <a:srcRect l="8564" r="7941"/>
          <a:stretch/>
        </p:blipFill>
        <p:spPr>
          <a:xfrm>
            <a:off x="534634" y="2360567"/>
            <a:ext cx="5448247" cy="3352800"/>
          </a:xfrm>
          <a:prstGeom prst="rect">
            <a:avLst/>
          </a:prstGeom>
        </p:spPr>
      </p:pic>
      <p:sp>
        <p:nvSpPr>
          <p:cNvPr id="7" name="Rectangle: Rounded Corners 6">
            <a:extLst>
              <a:ext uri="{FF2B5EF4-FFF2-40B4-BE49-F238E27FC236}">
                <a16:creationId xmlns:a16="http://schemas.microsoft.com/office/drawing/2014/main" id="{0B49BC2D-FECE-7FDE-746F-65F53D83210C}"/>
              </a:ext>
            </a:extLst>
          </p:cNvPr>
          <p:cNvSpPr/>
          <p:nvPr/>
        </p:nvSpPr>
        <p:spPr>
          <a:xfrm>
            <a:off x="6386673" y="1907805"/>
            <a:ext cx="5448247" cy="4102377"/>
          </a:xfrm>
          <a:prstGeom prst="roundRect">
            <a:avLst>
              <a:gd name="adj" fmla="val 10711"/>
            </a:avLst>
          </a:prstGeom>
          <a:solidFill>
            <a:schemeClr val="accent4">
              <a:lumMod val="20000"/>
              <a:lumOff val="80000"/>
            </a:schemeClr>
          </a:solidFill>
          <a:ln w="25400" cap="flat" cmpd="sng" algn="ctr">
            <a:solidFill>
              <a:schemeClr val="accent4"/>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lang="en-US" sz="2400" kern="1200" dirty="0" err="1">
                <a:solidFill>
                  <a:prstClr val="black"/>
                </a:solidFill>
                <a:latin typeface="UTM Avo" panose="02040603050506020204" pitchFamily="18" charset="0"/>
                <a:ea typeface="UD Digi Kyokasho N-B" panose="02020700000000000000" pitchFamily="17" charset="-128"/>
                <a:cs typeface="+mn-cs"/>
              </a:rPr>
              <a:t>Hoà</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bình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là</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khát</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vọng</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chung</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của</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mọi</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quốc</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gia</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dân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tộc</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và</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toàn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thể</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nhân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loại</a:t>
            </a:r>
            <a:r>
              <a:rPr lang="en-US" sz="2400" kern="1200" dirty="0">
                <a:solidFill>
                  <a:prstClr val="black"/>
                </a:solidFill>
                <a:latin typeface="UTM Avo" panose="02040603050506020204" pitchFamily="18" charset="0"/>
                <a:ea typeface="UD Digi Kyokasho N-B" panose="02020700000000000000" pitchFamily="17" charset="-128"/>
                <a:cs typeface="+mn-cs"/>
              </a:rPr>
              <a:t>. Trong </a:t>
            </a:r>
            <a:r>
              <a:rPr lang="en-US" sz="2400" kern="1200" dirty="0" err="1">
                <a:solidFill>
                  <a:prstClr val="black"/>
                </a:solidFill>
                <a:latin typeface="UTM Avo" panose="02040603050506020204" pitchFamily="18" charset="0"/>
                <a:ea typeface="UD Digi Kyokasho N-B" panose="02020700000000000000" pitchFamily="17" charset="-128"/>
                <a:cs typeface="+mn-cs"/>
              </a:rPr>
              <a:t>lịch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sử</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hình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thành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và</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phát</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triển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của</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nhân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loại</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các</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quốc</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gia</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dân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tộc</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đã</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phải</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trải</a:t>
            </a:r>
            <a:r>
              <a:rPr lang="en-US" sz="2400" kern="1200" dirty="0">
                <a:solidFill>
                  <a:prstClr val="black"/>
                </a:solidFill>
                <a:latin typeface="UTM Avo" panose="02040603050506020204" pitchFamily="18" charset="0"/>
                <a:ea typeface="UD Digi Kyokasho N-B" panose="02020700000000000000" pitchFamily="17" charset="-128"/>
                <a:cs typeface="+mn-cs"/>
              </a:rPr>
              <a:t> qua </a:t>
            </a:r>
            <a:r>
              <a:rPr lang="en-US" sz="2400" kern="1200" dirty="0" err="1">
                <a:solidFill>
                  <a:prstClr val="black"/>
                </a:solidFill>
                <a:latin typeface="UTM Avo" panose="02040603050506020204" pitchFamily="18" charset="0"/>
                <a:ea typeface="UD Digi Kyokasho N-B" panose="02020700000000000000" pitchFamily="17" charset="-128"/>
                <a:cs typeface="+mn-cs"/>
              </a:rPr>
              <a:t>quá</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trình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đấu</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tranh</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gian</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khổ</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để</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bảo</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vệ</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hoà</a:t>
            </a:r>
            <a:r>
              <a:rPr lang="en-US" sz="2400" kern="1200" dirty="0">
                <a:solidFill>
                  <a:prstClr val="black"/>
                </a:solidFill>
                <a:latin typeface="UTM Avo" panose="02040603050506020204" pitchFamily="18" charset="0"/>
                <a:ea typeface="UD Digi Kyokasho N-B" panose="02020700000000000000" pitchFamily="17" charset="-128"/>
                <a:cs typeface="+mn-cs"/>
              </a:rPr>
              <a:t> </a:t>
            </a:r>
            <a:r>
              <a:rPr lang="en-US" sz="2400" kern="1200" dirty="0" err="1">
                <a:solidFill>
                  <a:prstClr val="black"/>
                </a:solidFill>
                <a:latin typeface="UTM Avo" panose="02040603050506020204" pitchFamily="18" charset="0"/>
                <a:ea typeface="UD Digi Kyokasho N-B" panose="02020700000000000000" pitchFamily="17" charset="-128"/>
                <a:cs typeface="+mn-cs"/>
              </a:rPr>
              <a:t>bình</a:t>
            </a:r>
            <a:r>
              <a:rPr lang="en-US" sz="2400" kern="1200" dirty="0">
                <a:solidFill>
                  <a:prstClr val="black"/>
                </a:solidFill>
                <a:latin typeface="UTM Avo" panose="02040603050506020204" pitchFamily="18" charset="0"/>
                <a:ea typeface="UD Digi Kyokasho N-B" panose="02020700000000000000" pitchFamily="17" charset="-128"/>
                <a:cs typeface="+mn-cs"/>
              </a:rPr>
              <a:t>.</a:t>
            </a:r>
          </a:p>
        </p:txBody>
      </p:sp>
    </p:spTree>
    <p:extLst>
      <p:ext uri="{BB962C8B-B14F-4D97-AF65-F5344CB8AC3E}">
        <p14:creationId xmlns:p14="http://schemas.microsoft.com/office/powerpoint/2010/main" val="3962981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5" name="Group 24">
            <a:extLst>
              <a:ext uri="{FF2B5EF4-FFF2-40B4-BE49-F238E27FC236}">
                <a16:creationId xmlns:a16="http://schemas.microsoft.com/office/drawing/2014/main" id="{08ED9DD4-309A-5948-7F4A-AE438794204A}"/>
              </a:ext>
            </a:extLst>
          </p:cNvPr>
          <p:cNvGrpSpPr/>
          <p:nvPr/>
        </p:nvGrpSpPr>
        <p:grpSpPr>
          <a:xfrm>
            <a:off x="711021" y="1495919"/>
            <a:ext cx="10919923" cy="1121846"/>
            <a:chOff x="429165" y="1059626"/>
            <a:chExt cx="8189942" cy="841384"/>
          </a:xfrm>
        </p:grpSpPr>
        <p:sp>
          <p:nvSpPr>
            <p:cNvPr id="26" name="TextBox 25">
              <a:extLst>
                <a:ext uri="{FF2B5EF4-FFF2-40B4-BE49-F238E27FC236}">
                  <a16:creationId xmlns:a16="http://schemas.microsoft.com/office/drawing/2014/main" id="{38F19A14-ECA8-9A53-0CCA-05F82600F738}"/>
                </a:ext>
              </a:extLst>
            </p:cNvPr>
            <p:cNvSpPr txBox="1"/>
            <p:nvPr/>
          </p:nvSpPr>
          <p:spPr>
            <a:xfrm>
              <a:off x="1107965" y="1059626"/>
              <a:ext cx="7511142" cy="841384"/>
            </a:xfrm>
            <a:prstGeom prst="rect">
              <a:avLst/>
            </a:prstGeom>
            <a:noFill/>
          </p:spPr>
          <p:txBody>
            <a:bodyPr wrap="square">
              <a:spAutoFit/>
            </a:bodyP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Em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hãy</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nêu</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những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việc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mà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nhân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dân</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Việt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Nam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đã</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làm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để</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bảo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vệ</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hòa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bình</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và</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cho</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biết</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ý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nghĩa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của</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những</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việc</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làm</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 </a:t>
              </a:r>
              <a:r>
                <a:rPr kumimoji="0" lang="en-US" sz="2400" b="0" i="0" u="none" strike="noStrike" kern="0" cap="none" spc="0" normalizeH="0" baseline="0" noProof="0" dirty="0" err="1">
                  <a:ln>
                    <a:noFill/>
                  </a:ln>
                  <a:solidFill>
                    <a:sysClr val="windowText" lastClr="000000"/>
                  </a:solidFill>
                  <a:effectLst/>
                  <a:uLnTx/>
                  <a:uFillTx/>
                  <a:latin typeface="UTM Avo" panose="02040603050506020204" pitchFamily="18" charset="0"/>
                  <a:ea typeface="+mn-ea"/>
                </a:rPr>
                <a:t>đó</a:t>
              </a:r>
              <a:r>
                <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rPr>
                <a:t>.</a:t>
              </a:r>
            </a:p>
          </p:txBody>
        </p:sp>
        <p:sp>
          <p:nvSpPr>
            <p:cNvPr id="27" name="Freeform 12">
              <a:extLst>
                <a:ext uri="{FF2B5EF4-FFF2-40B4-BE49-F238E27FC236}">
                  <a16:creationId xmlns:a16="http://schemas.microsoft.com/office/drawing/2014/main" id="{4D0B480D-E37B-9222-9595-A49DE2153ECA}"/>
                </a:ext>
              </a:extLst>
            </p:cNvPr>
            <p:cNvSpPr/>
            <p:nvPr/>
          </p:nvSpPr>
          <p:spPr>
            <a:xfrm>
              <a:off x="429165" y="1258259"/>
              <a:ext cx="543291" cy="549472"/>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algn="just" defTabSz="1219261"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dirty="0">
                <a:ln>
                  <a:noFill/>
                </a:ln>
                <a:solidFill>
                  <a:sysClr val="windowText" lastClr="000000"/>
                </a:solidFill>
                <a:effectLst/>
                <a:uLnTx/>
                <a:uFillTx/>
                <a:latin typeface="UTM Avo" panose="02040603050506020204" pitchFamily="18" charset="0"/>
                <a:ea typeface="+mn-ea"/>
              </a:endParaRPr>
            </a:p>
          </p:txBody>
        </p:sp>
      </p:grpSp>
      <p:grpSp>
        <p:nvGrpSpPr>
          <p:cNvPr id="28" name="Group 27">
            <a:extLst>
              <a:ext uri="{FF2B5EF4-FFF2-40B4-BE49-F238E27FC236}">
                <a16:creationId xmlns:a16="http://schemas.microsoft.com/office/drawing/2014/main" id="{CF92B386-663E-C216-9022-CABA43018673}"/>
              </a:ext>
            </a:extLst>
          </p:cNvPr>
          <p:cNvGrpSpPr/>
          <p:nvPr/>
        </p:nvGrpSpPr>
        <p:grpSpPr>
          <a:xfrm>
            <a:off x="6634696" y="2797230"/>
            <a:ext cx="4996248" cy="4057467"/>
            <a:chOff x="666408" y="2062322"/>
            <a:chExt cx="3747186" cy="3043101"/>
          </a:xfrm>
        </p:grpSpPr>
        <p:pic>
          <p:nvPicPr>
            <p:cNvPr id="29" name="Picture 2" descr="Chiến thắng để có hòa bình">
              <a:extLst>
                <a:ext uri="{FF2B5EF4-FFF2-40B4-BE49-F238E27FC236}">
                  <a16:creationId xmlns:a16="http://schemas.microsoft.com/office/drawing/2014/main" id="{FA2AC95D-09C5-CA38-7212-489C87261A0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6408" y="2062322"/>
              <a:ext cx="3747186" cy="2430783"/>
            </a:xfrm>
            <a:prstGeom prst="rect">
              <a:avLst/>
            </a:prstGeom>
            <a:noFill/>
            <a:extLst>
              <a:ext uri="{909E8E84-426E-40DD-AFC4-6F175D3DCCD1}">
                <a14:hiddenFill xmlns:a14="http://schemas.microsoft.com/office/drawing/2010/main">
                  <a:solidFill>
                    <a:srgbClr val="FFFFFF"/>
                  </a:solidFill>
                </a14:hiddenFill>
              </a:ext>
            </a:extLst>
          </p:spPr>
        </p:pic>
        <p:sp>
          <p:nvSpPr>
            <p:cNvPr id="30" name="TextBox 29">
              <a:extLst>
                <a:ext uri="{FF2B5EF4-FFF2-40B4-BE49-F238E27FC236}">
                  <a16:creationId xmlns:a16="http://schemas.microsoft.com/office/drawing/2014/main" id="{A89BBD70-8E9D-6213-1CFF-DC23C0650147}"/>
                </a:ext>
              </a:extLst>
            </p:cNvPr>
            <p:cNvSpPr txBox="1"/>
            <p:nvPr/>
          </p:nvSpPr>
          <p:spPr>
            <a:xfrm>
              <a:off x="758373" y="4457024"/>
              <a:ext cx="3563257" cy="648399"/>
            </a:xfrm>
            <a:prstGeom prst="rect">
              <a:avLst/>
            </a:prstGeom>
            <a:noFill/>
          </p:spPr>
          <p:txBody>
            <a:bodyPr wrap="square">
              <a:spAutoFit/>
            </a:bodyPr>
            <a:lstStyle/>
            <a:p>
              <a:pPr marL="0" marR="0" lvl="0" indent="0" algn="ctr" defTabSz="1219261" eaLnBrk="1" fontAlgn="auto" latinLnBrk="0" hangingPunct="1">
                <a:lnSpc>
                  <a:spcPct val="150000"/>
                </a:lnSpc>
                <a:spcBef>
                  <a:spcPts val="0"/>
                </a:spcBef>
                <a:spcAft>
                  <a:spcPts val="0"/>
                </a:spcAft>
                <a:buClrTx/>
                <a:buSzTx/>
                <a:buFontTx/>
                <a:buNone/>
                <a:tabLst/>
                <a:defRPr/>
              </a:pPr>
              <a:r>
                <a:rPr kumimoji="0" lang="vi-VN" sz="1800" b="0" u="none" strike="noStrike" kern="0" cap="none" spc="0" normalizeH="0" baseline="0" noProof="0" dirty="0">
                  <a:ln>
                    <a:noFill/>
                  </a:ln>
                  <a:solidFill>
                    <a:sysClr val="windowText" lastClr="000000"/>
                  </a:solidFill>
                  <a:effectLst/>
                  <a:uLnTx/>
                  <a:uFillTx/>
                  <a:latin typeface="UTM Avo" panose="02040603050506020204" pitchFamily="18" charset="0"/>
                  <a:ea typeface="+mn-ea"/>
                </a:rPr>
                <a:t>Nhân dân Sài Gòn ra đường đón chào Quân Giải phóng ngày 30-4-1975</a:t>
              </a:r>
            </a:p>
          </p:txBody>
        </p:sp>
      </p:grpSp>
      <p:grpSp>
        <p:nvGrpSpPr>
          <p:cNvPr id="31" name="Group 30">
            <a:extLst>
              <a:ext uri="{FF2B5EF4-FFF2-40B4-BE49-F238E27FC236}">
                <a16:creationId xmlns:a16="http://schemas.microsoft.com/office/drawing/2014/main" id="{87E6FDB2-C9BC-9DA4-5121-40B4A7CB7323}"/>
              </a:ext>
            </a:extLst>
          </p:cNvPr>
          <p:cNvGrpSpPr/>
          <p:nvPr/>
        </p:nvGrpSpPr>
        <p:grpSpPr>
          <a:xfrm>
            <a:off x="601249" y="2797231"/>
            <a:ext cx="5778353" cy="4060769"/>
            <a:chOff x="268257" y="1932627"/>
            <a:chExt cx="4333765" cy="3045577"/>
          </a:xfrm>
        </p:grpSpPr>
        <p:pic>
          <p:nvPicPr>
            <p:cNvPr id="32" name="Picture 4">
              <a:extLst>
                <a:ext uri="{FF2B5EF4-FFF2-40B4-BE49-F238E27FC236}">
                  <a16:creationId xmlns:a16="http://schemas.microsoft.com/office/drawing/2014/main" id="{C0E3F2DA-E8F0-151D-72D6-8D3F95F70056}"/>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4445"/>
            <a:stretch/>
          </p:blipFill>
          <p:spPr bwMode="auto">
            <a:xfrm>
              <a:off x="628240" y="1932627"/>
              <a:ext cx="3613801" cy="2411492"/>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11CFCDF3-3037-0372-F32D-975D0897D42D}"/>
                </a:ext>
              </a:extLst>
            </p:cNvPr>
            <p:cNvSpPr txBox="1"/>
            <p:nvPr/>
          </p:nvSpPr>
          <p:spPr>
            <a:xfrm>
              <a:off x="268257" y="4308164"/>
              <a:ext cx="4333765" cy="670040"/>
            </a:xfrm>
            <a:prstGeom prst="rect">
              <a:avLst/>
            </a:prstGeom>
            <a:noFill/>
          </p:spPr>
          <p:txBody>
            <a:bodyPr wrap="square">
              <a:spAutoFit/>
            </a:bodyPr>
            <a:lstStyle/>
            <a:p>
              <a:pPr algn="ctr" defTabSz="1219261">
                <a:lnSpc>
                  <a:spcPct val="150000"/>
                </a:lnSpc>
                <a:buFontTx/>
                <a:buNone/>
              </a:pPr>
              <a:r>
                <a:rPr lang="en-US" sz="1800" dirty="0" err="1">
                  <a:latin typeface="UTM Avo" panose="02040603050506020204" pitchFamily="18" charset="0"/>
                  <a:ea typeface="+mn-ea"/>
                </a:rPr>
                <a:t>Bà</a:t>
              </a:r>
              <a:r>
                <a:rPr lang="en-US" sz="1800" dirty="0">
                  <a:latin typeface="UTM Avo" panose="02040603050506020204" pitchFamily="18" charset="0"/>
                  <a:ea typeface="+mn-ea"/>
                </a:rPr>
                <a:t> </a:t>
              </a:r>
              <a:r>
                <a:rPr lang="en-US" sz="1800" dirty="0" err="1">
                  <a:latin typeface="UTM Avo" panose="02040603050506020204" pitchFamily="18" charset="0"/>
                  <a:ea typeface="+mn-ea"/>
                </a:rPr>
                <a:t>Nguyễn</a:t>
              </a:r>
              <a:r>
                <a:rPr lang="en-US" sz="1800" dirty="0">
                  <a:latin typeface="UTM Avo" panose="02040603050506020204" pitchFamily="18" charset="0"/>
                  <a:ea typeface="+mn-ea"/>
                </a:rPr>
                <a:t> Thị Bình </a:t>
              </a:r>
              <a:r>
                <a:rPr lang="en-US" sz="1800" dirty="0" err="1">
                  <a:latin typeface="UTM Avo" panose="02040603050506020204" pitchFamily="18" charset="0"/>
                  <a:ea typeface="+mn-ea"/>
                </a:rPr>
                <a:t>tham</a:t>
              </a:r>
              <a:r>
                <a:rPr lang="en-US" sz="1800" dirty="0">
                  <a:latin typeface="UTM Avo" panose="02040603050506020204" pitchFamily="18" charset="0"/>
                  <a:ea typeface="+mn-ea"/>
                </a:rPr>
                <a:t> </a:t>
              </a:r>
              <a:r>
                <a:rPr lang="en-US" sz="1800" dirty="0" err="1">
                  <a:latin typeface="UTM Avo" panose="02040603050506020204" pitchFamily="18" charset="0"/>
                  <a:ea typeface="+mn-ea"/>
                </a:rPr>
                <a:t>gia</a:t>
              </a:r>
              <a:r>
                <a:rPr lang="en-US" sz="1800" dirty="0">
                  <a:latin typeface="UTM Avo" panose="02040603050506020204" pitchFamily="18" charset="0"/>
                  <a:ea typeface="+mn-ea"/>
                </a:rPr>
                <a:t> </a:t>
              </a:r>
              <a:r>
                <a:rPr lang="en-US" sz="1800" dirty="0" err="1">
                  <a:latin typeface="UTM Avo" panose="02040603050506020204" pitchFamily="18" charset="0"/>
                  <a:ea typeface="+mn-ea"/>
                </a:rPr>
                <a:t>phong</a:t>
              </a:r>
              <a:r>
                <a:rPr lang="en-US" sz="1800" dirty="0">
                  <a:latin typeface="UTM Avo" panose="02040603050506020204" pitchFamily="18" charset="0"/>
                  <a:ea typeface="+mn-ea"/>
                </a:rPr>
                <a:t> </a:t>
              </a:r>
              <a:r>
                <a:rPr lang="en-US" sz="1800" dirty="0" err="1">
                  <a:latin typeface="UTM Avo" panose="02040603050506020204" pitchFamily="18" charset="0"/>
                  <a:ea typeface="+mn-ea"/>
                </a:rPr>
                <a:t>trào</a:t>
              </a:r>
              <a:r>
                <a:rPr lang="en-US" sz="1800" dirty="0">
                  <a:latin typeface="UTM Avo" panose="02040603050506020204" pitchFamily="18" charset="0"/>
                  <a:ea typeface="+mn-ea"/>
                </a:rPr>
                <a:t> </a:t>
              </a:r>
              <a:r>
                <a:rPr lang="en-US" sz="1800" dirty="0" err="1">
                  <a:latin typeface="UTM Avo" panose="02040603050506020204" pitchFamily="18" charset="0"/>
                  <a:ea typeface="+mn-ea"/>
                </a:rPr>
                <a:t>phản</a:t>
              </a:r>
              <a:r>
                <a:rPr lang="en-US" sz="1800" dirty="0">
                  <a:latin typeface="UTM Avo" panose="02040603050506020204" pitchFamily="18" charset="0"/>
                  <a:ea typeface="+mn-ea"/>
                </a:rPr>
                <a:t> </a:t>
              </a:r>
              <a:r>
                <a:rPr lang="en-US" sz="1800" dirty="0" err="1">
                  <a:latin typeface="UTM Avo" panose="02040603050506020204" pitchFamily="18" charset="0"/>
                  <a:ea typeface="+mn-ea"/>
                </a:rPr>
                <a:t>đối</a:t>
              </a:r>
              <a:r>
                <a:rPr lang="en-US" sz="1800" dirty="0">
                  <a:latin typeface="UTM Avo" panose="02040603050506020204" pitchFamily="18" charset="0"/>
                  <a:ea typeface="+mn-ea"/>
                </a:rPr>
                <a:t> </a:t>
              </a:r>
              <a:r>
                <a:rPr lang="en-US" sz="1800" dirty="0" err="1">
                  <a:latin typeface="UTM Avo" panose="02040603050506020204" pitchFamily="18" charset="0"/>
                  <a:ea typeface="+mn-ea"/>
                </a:rPr>
                <a:t>chiến</a:t>
              </a:r>
              <a:r>
                <a:rPr lang="en-US" sz="1800" dirty="0">
                  <a:latin typeface="UTM Avo" panose="02040603050506020204" pitchFamily="18" charset="0"/>
                  <a:ea typeface="+mn-ea"/>
                </a:rPr>
                <a:t> </a:t>
              </a:r>
              <a:r>
                <a:rPr lang="en-US" sz="1800" dirty="0" err="1">
                  <a:latin typeface="UTM Avo" panose="02040603050506020204" pitchFamily="18" charset="0"/>
                  <a:ea typeface="+mn-ea"/>
                </a:rPr>
                <a:t>tranh</a:t>
              </a:r>
              <a:r>
                <a:rPr lang="en-US" sz="1800" dirty="0">
                  <a:latin typeface="UTM Avo" panose="02040603050506020204" pitchFamily="18" charset="0"/>
                  <a:ea typeface="+mn-ea"/>
                </a:rPr>
                <a:t> </a:t>
              </a:r>
              <a:r>
                <a:rPr lang="en-US" sz="1800" dirty="0" err="1">
                  <a:latin typeface="UTM Avo" panose="02040603050506020204" pitchFamily="18" charset="0"/>
                  <a:ea typeface="+mn-ea"/>
                </a:rPr>
                <a:t>Việt</a:t>
              </a:r>
              <a:r>
                <a:rPr lang="en-US" sz="1800" dirty="0">
                  <a:latin typeface="UTM Avo" panose="02040603050506020204" pitchFamily="18" charset="0"/>
                  <a:ea typeface="+mn-ea"/>
                </a:rPr>
                <a:t> Nam ở Anh (</a:t>
              </a:r>
              <a:r>
                <a:rPr lang="en-US" sz="1800" dirty="0" err="1">
                  <a:latin typeface="UTM Avo" panose="02040603050506020204" pitchFamily="18" charset="0"/>
                  <a:ea typeface="+mn-ea"/>
                </a:rPr>
                <a:t>ngày</a:t>
              </a:r>
              <a:r>
                <a:rPr lang="en-US" sz="1800" dirty="0">
                  <a:latin typeface="UTM Avo" panose="02040603050506020204" pitchFamily="18" charset="0"/>
                  <a:ea typeface="+mn-ea"/>
                </a:rPr>
                <a:t> 4-7-1969)</a:t>
              </a:r>
            </a:p>
          </p:txBody>
        </p:sp>
      </p:grpSp>
    </p:spTree>
    <p:extLst>
      <p:ext uri="{BB962C8B-B14F-4D97-AF65-F5344CB8AC3E}">
        <p14:creationId xmlns:p14="http://schemas.microsoft.com/office/powerpoint/2010/main" val="244748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fade">
                                      <p:cBhvr>
                                        <p:cTn id="12" dur="500"/>
                                        <p:tgtEl>
                                          <p:spTgt spid="31"/>
                                        </p:tgtEl>
                                      </p:cBhvr>
                                    </p:animEffect>
                                  </p:childTnLst>
                                </p:cTn>
                              </p:par>
                              <p:par>
                                <p:cTn id="13" presetID="10" presetClass="entr" presetSubtype="0"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Effect transition="in" filter="fade">
                                      <p:cBhvr>
                                        <p:cTn id="15"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3C990EB-6F1B-4EB3-A1B3-1B2FD189F11A}"/>
            </a:ext>
          </a:extLst>
        </p:cNvPr>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C43ED66E-DB13-486D-6844-25121DD8F64C}"/>
              </a:ext>
            </a:extLst>
          </p:cNvPr>
          <p:cNvSpPr/>
          <p:nvPr/>
        </p:nvSpPr>
        <p:spPr>
          <a:xfrm>
            <a:off x="844332" y="2176433"/>
            <a:ext cx="4915505" cy="2260601"/>
          </a:xfrm>
          <a:prstGeom prst="roundRect">
            <a:avLst>
              <a:gd name="adj" fmla="val 11131"/>
            </a:avLst>
          </a:prstGeom>
          <a:solidFill>
            <a:srgbClr val="FFFFFF"/>
          </a:solidFill>
          <a:ln w="25400" cap="flat" cmpd="sng" algn="ctr">
            <a:solidFill>
              <a:srgbClr val="4F81BD">
                <a:shade val="15000"/>
              </a:srgbClr>
            </a:solidFill>
            <a:prstDash val="solid"/>
          </a:ln>
          <a:effectLst/>
        </p:spPr>
        <p:txBody>
          <a:bodyPr rtlCol="0" anchor="ctr"/>
          <a:lstStyle/>
          <a:p>
            <a:pPr lvl="0" algn="just" defTabSz="1219261">
              <a:lnSpc>
                <a:spcPct val="150000"/>
              </a:lnSpc>
              <a:buClrTx/>
            </a:pPr>
            <a:r>
              <a:rPr lang="vi-VN" sz="2400" dirty="0">
                <a:latin typeface="UTM Avo" panose="02040603050506020204" pitchFamily="18" charset="0"/>
                <a:ea typeface="+mn-ea"/>
                <a:cs typeface="+mn-cs"/>
              </a:rPr>
              <a:t>Đấu tranh chống lại quân xâm lược để bảo vệ độc lập, chủ quyền, thống nhất và toàn vẹn lãnh thổ của dân tộc.</a:t>
            </a:r>
          </a:p>
        </p:txBody>
      </p:sp>
      <p:sp>
        <p:nvSpPr>
          <p:cNvPr id="3" name="Rectangle: Rounded Corners 2">
            <a:extLst>
              <a:ext uri="{FF2B5EF4-FFF2-40B4-BE49-F238E27FC236}">
                <a16:creationId xmlns:a16="http://schemas.microsoft.com/office/drawing/2014/main" id="{10CC943A-B0D6-838A-916D-ADE94BD46939}"/>
              </a:ext>
            </a:extLst>
          </p:cNvPr>
          <p:cNvSpPr/>
          <p:nvPr/>
        </p:nvSpPr>
        <p:spPr>
          <a:xfrm>
            <a:off x="6495229" y="2176433"/>
            <a:ext cx="4915505" cy="2260601"/>
          </a:xfrm>
          <a:prstGeom prst="roundRect">
            <a:avLst>
              <a:gd name="adj" fmla="val 11131"/>
            </a:avLst>
          </a:prstGeom>
          <a:solidFill>
            <a:srgbClr val="FFFFFF"/>
          </a:solidFill>
          <a:ln w="25400" cap="flat" cmpd="sng" algn="ctr">
            <a:solidFill>
              <a:srgbClr val="4F81BD">
                <a:shade val="15000"/>
              </a:srgbClr>
            </a:solidFill>
            <a:prstDash val="solid"/>
          </a:ln>
          <a:effectLst/>
        </p:spPr>
        <p:txBody>
          <a:bodyPr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lang="vi-VN" sz="2400" dirty="0">
                <a:latin typeface="UTM Avo" panose="02040603050506020204" pitchFamily="18" charset="0"/>
                <a:ea typeface="+mn-ea"/>
                <a:cs typeface="+mn-cs"/>
              </a:rPr>
              <a:t>Cử các sĩ quan, quân nhân tham gia vào lực lượng gìn giữ hòa bình Liên hợp quốc.</a:t>
            </a:r>
            <a:endParaRPr lang="en-US" sz="2400" dirty="0">
              <a:latin typeface="UTM Avo" panose="02040603050506020204" pitchFamily="18" charset="0"/>
              <a:ea typeface="+mn-ea"/>
              <a:cs typeface="+mn-cs"/>
            </a:endParaRPr>
          </a:p>
        </p:txBody>
      </p:sp>
      <p:sp>
        <p:nvSpPr>
          <p:cNvPr id="5" name="TextBox 4">
            <a:extLst>
              <a:ext uri="{FF2B5EF4-FFF2-40B4-BE49-F238E27FC236}">
                <a16:creationId xmlns:a16="http://schemas.microsoft.com/office/drawing/2014/main" id="{D909BE20-37B0-933F-9643-EB2F339EDDFC}"/>
              </a:ext>
            </a:extLst>
          </p:cNvPr>
          <p:cNvSpPr txBox="1"/>
          <p:nvPr/>
        </p:nvSpPr>
        <p:spPr>
          <a:xfrm>
            <a:off x="4838095" y="1451209"/>
            <a:ext cx="2515809" cy="461665"/>
          </a:xfrm>
          <a:prstGeom prst="rect">
            <a:avLst/>
          </a:prstGeom>
          <a:noFill/>
        </p:spPr>
        <p:txBody>
          <a:bodyPr wrap="square" rtlCol="0">
            <a:spAutoFit/>
          </a:bodyPr>
          <a:lstStyle/>
          <a:p>
            <a:pPr algn="ctr" defTabSz="1219261">
              <a:buFontTx/>
              <a:buNone/>
            </a:pPr>
            <a:r>
              <a:rPr lang="en-US" sz="2400" b="1" dirty="0">
                <a:solidFill>
                  <a:schemeClr val="tx1"/>
                </a:solidFill>
                <a:latin typeface="UTM Avo" panose="02040603050506020204" pitchFamily="18" charset="0"/>
                <a:ea typeface="+mn-ea"/>
              </a:rPr>
              <a:t>VIỆC LÀM </a:t>
            </a:r>
          </a:p>
        </p:txBody>
      </p:sp>
      <p:grpSp>
        <p:nvGrpSpPr>
          <p:cNvPr id="6" name="Group 5">
            <a:extLst>
              <a:ext uri="{FF2B5EF4-FFF2-40B4-BE49-F238E27FC236}">
                <a16:creationId xmlns:a16="http://schemas.microsoft.com/office/drawing/2014/main" id="{1FB9248B-76B3-1AAD-A30E-375C622008D7}"/>
              </a:ext>
            </a:extLst>
          </p:cNvPr>
          <p:cNvGrpSpPr/>
          <p:nvPr/>
        </p:nvGrpSpPr>
        <p:grpSpPr>
          <a:xfrm>
            <a:off x="1693244" y="4700593"/>
            <a:ext cx="8274644" cy="1864806"/>
            <a:chOff x="378372" y="3262501"/>
            <a:chExt cx="6205983" cy="1398604"/>
          </a:xfrm>
        </p:grpSpPr>
        <p:sp>
          <p:nvSpPr>
            <p:cNvPr id="7" name="Arrow: Right 6">
              <a:extLst>
                <a:ext uri="{FF2B5EF4-FFF2-40B4-BE49-F238E27FC236}">
                  <a16:creationId xmlns:a16="http://schemas.microsoft.com/office/drawing/2014/main" id="{8A4D5ED9-AE19-82C6-91C8-C5C0E5D38634}"/>
                </a:ext>
              </a:extLst>
            </p:cNvPr>
            <p:cNvSpPr/>
            <p:nvPr/>
          </p:nvSpPr>
          <p:spPr>
            <a:xfrm>
              <a:off x="378372" y="3675146"/>
              <a:ext cx="442686" cy="573314"/>
            </a:xfrm>
            <a:prstGeom prst="rightArrow">
              <a:avLst/>
            </a:prstGeom>
            <a:solidFill>
              <a:srgbClr val="C00000"/>
            </a:solidFill>
            <a:ln w="25400" cap="flat" cmpd="sng" algn="ctr">
              <a:noFill/>
              <a:prstDash val="solid"/>
            </a:ln>
            <a:effectLst/>
          </p:spPr>
          <p:txBody>
            <a:bodyPr rtlCol="0" anchor="ctr"/>
            <a:lstStyle/>
            <a:p>
              <a:pPr marL="0" marR="0" lvl="0" indent="0" algn="ctr" defTabSz="1219261" eaLnBrk="1" fontAlgn="auto" latinLnBrk="0" hangingPunct="1">
                <a:lnSpc>
                  <a:spcPct val="100000"/>
                </a:lnSpc>
                <a:spcBef>
                  <a:spcPts val="0"/>
                </a:spcBef>
                <a:spcAft>
                  <a:spcPts val="0"/>
                </a:spcAft>
                <a:buClrTx/>
                <a:buSzTx/>
                <a:buFontTx/>
                <a:buNone/>
                <a:tabLst/>
                <a:defRPr/>
              </a:pPr>
              <a:endParaRPr kumimoji="0" lang="en-US" sz="1867" b="0" i="0" u="none" strike="noStrike" kern="0" cap="none" spc="0" normalizeH="0" baseline="0" noProof="0" dirty="0">
                <a:ln>
                  <a:noFill/>
                </a:ln>
                <a:solidFill>
                  <a:srgbClr val="EFD9B8"/>
                </a:solidFill>
                <a:effectLst/>
                <a:uLnTx/>
                <a:uFillTx/>
                <a:latin typeface="UTM Avo" panose="02040603050506020204" pitchFamily="18" charset="0"/>
                <a:ea typeface="+mn-ea"/>
                <a:cs typeface="+mn-cs"/>
              </a:endParaRPr>
            </a:p>
          </p:txBody>
        </p:sp>
        <p:sp>
          <p:nvSpPr>
            <p:cNvPr id="8" name="Rectangle: Rounded Corners 7">
              <a:extLst>
                <a:ext uri="{FF2B5EF4-FFF2-40B4-BE49-F238E27FC236}">
                  <a16:creationId xmlns:a16="http://schemas.microsoft.com/office/drawing/2014/main" id="{6C695336-84D5-C771-A9BF-B80C45E059E0}"/>
                </a:ext>
              </a:extLst>
            </p:cNvPr>
            <p:cNvSpPr/>
            <p:nvPr/>
          </p:nvSpPr>
          <p:spPr>
            <a:xfrm>
              <a:off x="899885" y="3262501"/>
              <a:ext cx="5684470" cy="1398604"/>
            </a:xfrm>
            <a:prstGeom prst="roundRect">
              <a:avLst>
                <a:gd name="adj" fmla="val 9471"/>
              </a:avLst>
            </a:prstGeom>
            <a:solidFill>
              <a:schemeClr val="accent4">
                <a:lumMod val="20000"/>
                <a:lumOff val="80000"/>
              </a:schemeClr>
            </a:solidFill>
            <a:ln w="25400" cap="flat" cmpd="sng" algn="ctr">
              <a:noFill/>
              <a:prstDash val="solid"/>
            </a:ln>
            <a:effectLst/>
          </p:spPr>
          <p:txBody>
            <a:bodyPr rtlCol="0" anchor="ctr"/>
            <a:lstStyle/>
            <a:p>
              <a:pPr marL="0" marR="0" lvl="0" indent="0" algn="just" defTabSz="1219261" eaLnBrk="1" fontAlgn="auto" latinLnBrk="0" hangingPunct="1">
                <a:lnSpc>
                  <a:spcPct val="150000"/>
                </a:lnSpc>
                <a:spcBef>
                  <a:spcPts val="0"/>
                </a:spcBef>
                <a:spcAft>
                  <a:spcPts val="0"/>
                </a:spcAft>
                <a:buClrTx/>
                <a:buSzTx/>
                <a:buFontTx/>
                <a:buNone/>
                <a:tabLst/>
                <a:defRPr/>
              </a:pP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Thể</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hiện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tinh</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thần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yêu</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chuộng</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hòa</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bình</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của</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nhân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dân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Việt</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Nam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góp</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phần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vào</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đấu</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tranh</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để</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bảo</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vệ</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và</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gìn</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giữ</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hòa</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bình</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thế</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 </a:t>
              </a:r>
              <a:r>
                <a:rPr kumimoji="0" lang="en-US" sz="2400" b="0" u="none" strike="noStrike" kern="0" cap="none" spc="0" normalizeH="0" baseline="0" noProof="0" dirty="0" err="1">
                  <a:ln>
                    <a:noFill/>
                  </a:ln>
                  <a:solidFill>
                    <a:schemeClr val="tx1"/>
                  </a:solidFill>
                  <a:effectLst/>
                  <a:uLnTx/>
                  <a:uFillTx/>
                  <a:latin typeface="UTM Avo" panose="02040603050506020204" pitchFamily="18" charset="0"/>
                  <a:ea typeface="+mn-ea"/>
                  <a:cs typeface="+mn-cs"/>
                </a:rPr>
                <a:t>giới</a:t>
              </a:r>
              <a:r>
                <a:rPr kumimoji="0" lang="en-US" sz="2400" b="0" u="none" strike="noStrike" kern="0" cap="none" spc="0" normalizeH="0" baseline="0" noProof="0" dirty="0">
                  <a:ln>
                    <a:noFill/>
                  </a:ln>
                  <a:solidFill>
                    <a:schemeClr val="tx1"/>
                  </a:solidFill>
                  <a:effectLst/>
                  <a:uLnTx/>
                  <a:uFillTx/>
                  <a:latin typeface="UTM Avo" panose="02040603050506020204" pitchFamily="18" charset="0"/>
                  <a:ea typeface="+mn-ea"/>
                  <a:cs typeface="+mn-cs"/>
                </a:rPr>
                <a:t>.</a:t>
              </a:r>
            </a:p>
          </p:txBody>
        </p:sp>
      </p:grpSp>
    </p:spTree>
    <p:extLst>
      <p:ext uri="{BB962C8B-B14F-4D97-AF65-F5344CB8AC3E}">
        <p14:creationId xmlns:p14="http://schemas.microsoft.com/office/powerpoint/2010/main" val="177362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par>
                                <p:cTn id="16" presetID="10" presetClass="entr" presetSubtype="0"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91BCF156-8FA8-441E-3B76-340F1EC41FB0}"/>
              </a:ext>
            </a:extLst>
          </p:cNvPr>
          <p:cNvGrpSpPr/>
          <p:nvPr/>
        </p:nvGrpSpPr>
        <p:grpSpPr>
          <a:xfrm>
            <a:off x="10866032" y="746200"/>
            <a:ext cx="1216041" cy="1432566"/>
            <a:chOff x="930253" y="1555705"/>
            <a:chExt cx="1279160" cy="1432566"/>
          </a:xfrm>
        </p:grpSpPr>
        <p:pic>
          <p:nvPicPr>
            <p:cNvPr id="9" name="Picture 8">
              <a:hlinkClick r:id="rId3"/>
              <a:extLst>
                <a:ext uri="{FF2B5EF4-FFF2-40B4-BE49-F238E27FC236}">
                  <a16:creationId xmlns:a16="http://schemas.microsoft.com/office/drawing/2014/main" id="{A0597820-CEAE-EEDD-9996-977CFF128FA9}"/>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10" name="TextBox 9">
              <a:extLst>
                <a:ext uri="{FF2B5EF4-FFF2-40B4-BE49-F238E27FC236}">
                  <a16:creationId xmlns:a16="http://schemas.microsoft.com/office/drawing/2014/main" id="{01343E84-4DD5-C47B-EABF-7474A2ED3137}"/>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13">
            <a:extLst>
              <a:ext uri="{FF2B5EF4-FFF2-40B4-BE49-F238E27FC236}">
                <a16:creationId xmlns:a16="http://schemas.microsoft.com/office/drawing/2014/main" id="{13A84B7B-E1E0-B294-F6D5-C1101CBF0FC4}"/>
              </a:ext>
            </a:extLst>
          </p:cNvPr>
          <p:cNvSpPr txBox="1"/>
          <p:nvPr/>
        </p:nvSpPr>
        <p:spPr>
          <a:xfrm>
            <a:off x="1664805" y="3216733"/>
            <a:ext cx="8862387" cy="2590196"/>
          </a:xfrm>
          <a:prstGeom prst="rect">
            <a:avLst/>
          </a:prstGeom>
        </p:spPr>
        <p:txBody>
          <a:bodyPr wrap="square" lIns="0" tIns="0" rIns="0" bIns="0" rtlCol="0" anchor="t">
            <a:spAutoFit/>
          </a:bodyPr>
          <a:lstStyle/>
          <a:p>
            <a:pPr algn="ctr" defTabSz="609539">
              <a:lnSpc>
                <a:spcPct val="150000"/>
              </a:lnSpc>
              <a:spcBef>
                <a:spcPct val="0"/>
              </a:spcBef>
              <a:buClrTx/>
              <a:buFontTx/>
              <a:buNone/>
            </a:pPr>
            <a:r>
              <a:rPr lang="en-US" sz="6000" b="1" kern="1200" dirty="0">
                <a:solidFill>
                  <a:schemeClr val="tx1"/>
                </a:solidFill>
                <a:latin typeface="UTM Avo" panose="02040603050506020204" pitchFamily="18" charset="0"/>
                <a:ea typeface="+mn-ea"/>
                <a:cs typeface="Arial" panose="020B0604020202020204" pitchFamily="34" charset="0"/>
              </a:rPr>
              <a:t>KHÁI NIỆM, BIỂU HIỆN CỦA HÒA BÌNH</a:t>
            </a:r>
          </a:p>
        </p:txBody>
      </p:sp>
      <p:sp>
        <p:nvSpPr>
          <p:cNvPr id="4" name="TextBox 14">
            <a:extLst>
              <a:ext uri="{FF2B5EF4-FFF2-40B4-BE49-F238E27FC236}">
                <a16:creationId xmlns:a16="http://schemas.microsoft.com/office/drawing/2014/main" id="{0E64F128-5DB7-9BA1-417F-8F0FB80229BE}"/>
              </a:ext>
            </a:extLst>
          </p:cNvPr>
          <p:cNvSpPr txBox="1"/>
          <p:nvPr/>
        </p:nvSpPr>
        <p:spPr>
          <a:xfrm>
            <a:off x="5471286" y="2238224"/>
            <a:ext cx="1249426" cy="923330"/>
          </a:xfrm>
          <a:prstGeom prst="rect">
            <a:avLst/>
          </a:prstGeom>
        </p:spPr>
        <p:txBody>
          <a:bodyPr lIns="0" tIns="0" rIns="0" bIns="0" rtlCol="0" anchor="t">
            <a:spAutoFit/>
          </a:bodyPr>
          <a:lstStyle/>
          <a:p>
            <a:pPr algn="ctr" defTabSz="609539">
              <a:spcBef>
                <a:spcPct val="0"/>
              </a:spcBef>
              <a:buClrTx/>
              <a:buFontTx/>
              <a:buNone/>
            </a:pPr>
            <a:r>
              <a:rPr lang="en-US" sz="6000" b="1" kern="1200">
                <a:solidFill>
                  <a:schemeClr val="tx1"/>
                </a:solidFill>
                <a:latin typeface="UTM Avo" panose="02040603050506020204" pitchFamily="18" charset="0"/>
                <a:ea typeface="+mn-ea"/>
                <a:cs typeface="Arial" panose="020B0604020202020204" pitchFamily="34" charset="0"/>
              </a:rPr>
              <a:t>01</a:t>
            </a:r>
            <a:endParaRPr lang="en-US" sz="6000" b="1" kern="1200" dirty="0">
              <a:solidFill>
                <a:schemeClr val="tx1"/>
              </a:solidFill>
              <a:latin typeface="UTM Avo" panose="02040603050506020204" pitchFamily="18" charset="0"/>
              <a:ea typeface="+mn-ea"/>
              <a:cs typeface="Arial" panose="020B0604020202020204" pitchFamily="34" charset="0"/>
            </a:endParaRPr>
          </a:p>
        </p:txBody>
      </p:sp>
      <p:sp>
        <p:nvSpPr>
          <p:cNvPr id="5" name="Freeform 5">
            <a:extLst>
              <a:ext uri="{FF2B5EF4-FFF2-40B4-BE49-F238E27FC236}">
                <a16:creationId xmlns:a16="http://schemas.microsoft.com/office/drawing/2014/main" id="{C64E02DB-178D-DDA9-35B5-81D36BE2FB2F}"/>
              </a:ext>
            </a:extLst>
          </p:cNvPr>
          <p:cNvSpPr/>
          <p:nvPr/>
        </p:nvSpPr>
        <p:spPr>
          <a:xfrm>
            <a:off x="6720712" y="1051071"/>
            <a:ext cx="1417156" cy="2020900"/>
          </a:xfrm>
          <a:custGeom>
            <a:avLst/>
            <a:gdLst/>
            <a:ahLst/>
            <a:cxnLst/>
            <a:rect l="l" t="t" r="r" b="b"/>
            <a:pathLst>
              <a:path w="2169106" h="3093200">
                <a:moveTo>
                  <a:pt x="0" y="0"/>
                </a:moveTo>
                <a:lnTo>
                  <a:pt x="2169106" y="0"/>
                </a:lnTo>
                <a:lnTo>
                  <a:pt x="2169106" y="3093199"/>
                </a:lnTo>
                <a:lnTo>
                  <a:pt x="0" y="3093199"/>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311754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52C72C75-8083-B9AD-5E8C-AE838F944FB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A084CFE9-EC40-8684-63CD-EB632ABBCE35}"/>
              </a:ext>
            </a:extLst>
          </p:cNvPr>
          <p:cNvGrpSpPr/>
          <p:nvPr/>
        </p:nvGrpSpPr>
        <p:grpSpPr>
          <a:xfrm>
            <a:off x="603891" y="1839964"/>
            <a:ext cx="9554571" cy="461665"/>
            <a:chOff x="1867533" y="723899"/>
            <a:chExt cx="14331857" cy="692497"/>
          </a:xfrm>
        </p:grpSpPr>
        <p:sp>
          <p:nvSpPr>
            <p:cNvPr id="3" name="Rectangle 2">
              <a:extLst>
                <a:ext uri="{FF2B5EF4-FFF2-40B4-BE49-F238E27FC236}">
                  <a16:creationId xmlns:a16="http://schemas.microsoft.com/office/drawing/2014/main" id="{3709FBF4-3A77-E8A4-C06B-2B1068DD1B45}"/>
                </a:ext>
              </a:extLst>
            </p:cNvPr>
            <p:cNvSpPr/>
            <p:nvPr/>
          </p:nvSpPr>
          <p:spPr>
            <a:xfrm>
              <a:off x="3048000" y="723899"/>
              <a:ext cx="13151390" cy="692497"/>
            </a:xfrm>
            <a:prstGeom prst="rect">
              <a:avLst/>
            </a:prstGeom>
          </p:spPr>
          <p:txBody>
            <a:bodyPr wrap="none">
              <a:spAutoFit/>
            </a:bodyPr>
            <a:lstStyle/>
            <a:p>
              <a:pPr defTabSz="609539">
                <a:buClrTx/>
                <a:buFontTx/>
                <a:buNone/>
              </a:pPr>
              <a:r>
                <a:rPr lang="en-US" sz="2400" b="1" kern="1200" dirty="0" err="1">
                  <a:solidFill>
                    <a:schemeClr val="tx1"/>
                  </a:solidFill>
                  <a:latin typeface="UTM Avo" panose="02040603050506020204" pitchFamily="18" charset="0"/>
                  <a:ea typeface="+mn-ea"/>
                  <a:cs typeface="Arial" panose="020B0604020202020204" pitchFamily="34" charset="0"/>
                </a:rPr>
                <a:t>Đọc</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thông</a:t>
              </a:r>
              <a:r>
                <a:rPr lang="en-US" sz="2400" b="1" kern="1200" dirty="0">
                  <a:solidFill>
                    <a:schemeClr val="tx1"/>
                  </a:solidFill>
                  <a:latin typeface="UTM Avo" panose="02040603050506020204" pitchFamily="18" charset="0"/>
                  <a:ea typeface="+mn-ea"/>
                  <a:cs typeface="Arial" panose="020B0604020202020204" pitchFamily="34" charset="0"/>
                </a:rPr>
                <a:t> tin </a:t>
              </a:r>
              <a:r>
                <a:rPr lang="en-US" sz="2400" b="1" kern="1200" dirty="0" err="1">
                  <a:solidFill>
                    <a:schemeClr val="tx1"/>
                  </a:solidFill>
                  <a:latin typeface="UTM Avo" panose="02040603050506020204" pitchFamily="18" charset="0"/>
                  <a:ea typeface="+mn-ea"/>
                  <a:cs typeface="Arial" panose="020B0604020202020204" pitchFamily="34" charset="0"/>
                </a:rPr>
                <a:t>trong</a:t>
              </a:r>
              <a:r>
                <a:rPr lang="en-US" sz="2400" b="1" kern="1200" dirty="0">
                  <a:solidFill>
                    <a:schemeClr val="tx1"/>
                  </a:solidFill>
                  <a:latin typeface="UTM Avo" panose="02040603050506020204" pitchFamily="18" charset="0"/>
                  <a:ea typeface="+mn-ea"/>
                  <a:cs typeface="Arial" panose="020B0604020202020204" pitchFamily="34" charset="0"/>
                </a:rPr>
                <a:t> SGK tr.29-30 </a:t>
              </a:r>
              <a:r>
                <a:rPr lang="en-US" sz="2400" b="1" kern="1200" dirty="0" err="1">
                  <a:solidFill>
                    <a:schemeClr val="tx1"/>
                  </a:solidFill>
                  <a:latin typeface="UTM Avo" panose="02040603050506020204" pitchFamily="18" charset="0"/>
                  <a:ea typeface="+mn-ea"/>
                  <a:cs typeface="Arial" panose="020B0604020202020204" pitchFamily="34" charset="0"/>
                </a:rPr>
                <a:t>và</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thực</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hiện</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yêu</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cầu</a:t>
              </a:r>
              <a:r>
                <a:rPr lang="en-US" sz="2400" b="1" kern="1200" dirty="0">
                  <a:solidFill>
                    <a:schemeClr val="tx1"/>
                  </a:solidFill>
                  <a:latin typeface="UTM Avo" panose="02040603050506020204" pitchFamily="18" charset="0"/>
                  <a:ea typeface="+mn-ea"/>
                  <a:cs typeface="Arial" panose="020B0604020202020204" pitchFamily="34" charset="0"/>
                </a:rPr>
                <a:t>:</a:t>
              </a:r>
            </a:p>
          </p:txBody>
        </p:sp>
        <p:pic>
          <p:nvPicPr>
            <p:cNvPr id="4" name="Picture 3">
              <a:extLst>
                <a:ext uri="{FF2B5EF4-FFF2-40B4-BE49-F238E27FC236}">
                  <a16:creationId xmlns:a16="http://schemas.microsoft.com/office/drawing/2014/main" id="{D907D831-F72D-0374-31B2-39D16F3720A4}"/>
                </a:ext>
              </a:extLst>
            </p:cNvPr>
            <p:cNvPicPr>
              <a:picLocks noChangeAspect="1"/>
            </p:cNvPicPr>
            <p:nvPr/>
          </p:nvPicPr>
          <p:blipFill>
            <a:blip r:embed="rId3"/>
            <a:stretch>
              <a:fillRect/>
            </a:stretch>
          </p:blipFill>
          <p:spPr>
            <a:xfrm>
              <a:off x="1867533" y="844452"/>
              <a:ext cx="1180467" cy="435997"/>
            </a:xfrm>
            <a:prstGeom prst="rect">
              <a:avLst/>
            </a:prstGeom>
          </p:spPr>
        </p:pic>
      </p:grpSp>
      <p:grpSp>
        <p:nvGrpSpPr>
          <p:cNvPr id="5" name="Group 4">
            <a:extLst>
              <a:ext uri="{FF2B5EF4-FFF2-40B4-BE49-F238E27FC236}">
                <a16:creationId xmlns:a16="http://schemas.microsoft.com/office/drawing/2014/main" id="{0ABC9D02-30EA-87C4-FB01-CEDB757CC500}"/>
              </a:ext>
            </a:extLst>
          </p:cNvPr>
          <p:cNvGrpSpPr/>
          <p:nvPr/>
        </p:nvGrpSpPr>
        <p:grpSpPr>
          <a:xfrm>
            <a:off x="106810" y="2589755"/>
            <a:ext cx="5086259" cy="3958833"/>
            <a:chOff x="628649" y="4348751"/>
            <a:chExt cx="7629389" cy="5938250"/>
          </a:xfrm>
        </p:grpSpPr>
        <p:pic>
          <p:nvPicPr>
            <p:cNvPr id="14" name="Picture 13">
              <a:extLst>
                <a:ext uri="{FF2B5EF4-FFF2-40B4-BE49-F238E27FC236}">
                  <a16:creationId xmlns:a16="http://schemas.microsoft.com/office/drawing/2014/main" id="{EB167AF1-D8FA-992A-5617-8A6118BA6D3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41654" y="4348751"/>
              <a:ext cx="5803376" cy="3882258"/>
            </a:xfrm>
            <a:prstGeom prst="rect">
              <a:avLst/>
            </a:prstGeom>
            <a:ln w="57150">
              <a:solidFill>
                <a:sysClr val="window" lastClr="FFFFFF"/>
              </a:solidFill>
            </a:ln>
            <a:effectLst>
              <a:outerShdw blurRad="50800" dist="38100" dir="5400000" algn="t" rotWithShape="0">
                <a:prstClr val="black">
                  <a:alpha val="40000"/>
                </a:prstClr>
              </a:outerShdw>
            </a:effectLst>
          </p:spPr>
        </p:pic>
        <p:sp>
          <p:nvSpPr>
            <p:cNvPr id="15" name="Rectangle 14">
              <a:extLst>
                <a:ext uri="{FF2B5EF4-FFF2-40B4-BE49-F238E27FC236}">
                  <a16:creationId xmlns:a16="http://schemas.microsoft.com/office/drawing/2014/main" id="{AACCFEDA-F392-5D98-4425-AD6A591FA3C7}"/>
                </a:ext>
              </a:extLst>
            </p:cNvPr>
            <p:cNvSpPr/>
            <p:nvPr/>
          </p:nvSpPr>
          <p:spPr>
            <a:xfrm>
              <a:off x="628649" y="8366956"/>
              <a:ext cx="7629389" cy="1920045"/>
            </a:xfrm>
            <a:prstGeom prst="rect">
              <a:avLst/>
            </a:prstGeom>
          </p:spPr>
          <p:txBody>
            <a:bodyPr wrap="square">
              <a:spAutoFit/>
            </a:bodyP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Quang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cảnh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Lễ</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kí</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định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Paris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chấm</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dứt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chiến</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lập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lại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hòa</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ngày</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27/11/1973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tại</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thủ</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đô</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Paris (</a:t>
              </a:r>
              <a:r>
                <a:rPr kumimoji="0" lang="en-US" sz="18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Pháp</a:t>
              </a:r>
              <a:r>
                <a:rPr kumimoji="0" lang="en-US" sz="18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grpSp>
      <p:grpSp>
        <p:nvGrpSpPr>
          <p:cNvPr id="17" name="Group 16">
            <a:extLst>
              <a:ext uri="{FF2B5EF4-FFF2-40B4-BE49-F238E27FC236}">
                <a16:creationId xmlns:a16="http://schemas.microsoft.com/office/drawing/2014/main" id="{B685A26E-6DA7-38CB-D34B-9D3C73E3B18D}"/>
              </a:ext>
            </a:extLst>
          </p:cNvPr>
          <p:cNvGrpSpPr/>
          <p:nvPr/>
        </p:nvGrpSpPr>
        <p:grpSpPr>
          <a:xfrm>
            <a:off x="4904443" y="1782419"/>
            <a:ext cx="7180747" cy="4753369"/>
            <a:chOff x="10001906" y="552210"/>
            <a:chExt cx="10771121" cy="7130051"/>
          </a:xfrm>
        </p:grpSpPr>
        <p:sp>
          <p:nvSpPr>
            <p:cNvPr id="18" name="Rectangle 17">
              <a:extLst>
                <a:ext uri="{FF2B5EF4-FFF2-40B4-BE49-F238E27FC236}">
                  <a16:creationId xmlns:a16="http://schemas.microsoft.com/office/drawing/2014/main" id="{98122BF3-26E6-378F-8BBC-040C9FC431A8}"/>
                </a:ext>
              </a:extLst>
            </p:cNvPr>
            <p:cNvSpPr/>
            <p:nvPr/>
          </p:nvSpPr>
          <p:spPr>
            <a:xfrm>
              <a:off x="10001906" y="1844510"/>
              <a:ext cx="10050437" cy="5837751"/>
            </a:xfrm>
            <a:prstGeom prst="rect">
              <a:avLst/>
            </a:prstGeom>
          </p:spPr>
          <p:txBody>
            <a:bodyPr wrap="square">
              <a:spAutoFit/>
            </a:bodyPr>
            <a:lstStyle/>
            <a:p>
              <a:pPr marL="457200" indent="-457200" algn="just" defTabSz="609539">
                <a:lnSpc>
                  <a:spcPct val="150000"/>
                </a:lnSpc>
                <a:buClrTx/>
                <a:buFont typeface="Arial" panose="020B0604020202020204" pitchFamily="34" charset="0"/>
                <a:buChar char="•"/>
              </a:pPr>
              <a:r>
                <a:rPr lang="vi-VN" sz="2400" kern="1200" dirty="0">
                  <a:solidFill>
                    <a:prstClr val="black"/>
                  </a:solidFill>
                  <a:latin typeface="UTM Avo" panose="02040603050506020204" pitchFamily="18" charset="0"/>
                  <a:ea typeface="+mn-ea"/>
                  <a:cs typeface="Arial" panose="020B0604020202020204" pitchFamily="34" charset="0"/>
                </a:rPr>
                <a:t>Sự kiện Việt Nam và Hoa Kỳ kí kết Hiệp định Pari đã đem lại những thay đổi gì cho dân tộc Việt Nam?</a:t>
              </a:r>
            </a:p>
            <a:p>
              <a:pPr marL="457200" indent="-457200" algn="just" defTabSz="609539">
                <a:lnSpc>
                  <a:spcPct val="150000"/>
                </a:lnSpc>
                <a:buClrTx/>
                <a:buFont typeface="Arial" panose="020B0604020202020204" pitchFamily="34" charset="0"/>
                <a:buChar char="•"/>
              </a:pPr>
              <a:r>
                <a:rPr lang="vi-VN" sz="2400" kern="1200" dirty="0">
                  <a:solidFill>
                    <a:prstClr val="black"/>
                  </a:solidFill>
                  <a:latin typeface="UTM Avo" panose="02040603050506020204" pitchFamily="18" charset="0"/>
                  <a:ea typeface="+mn-ea"/>
                  <a:cs typeface="Arial" panose="020B0604020202020204" pitchFamily="34" charset="0"/>
                </a:rPr>
                <a:t>Theo em, những thay đổi đó có ý nghĩa như thế nào đối với công cuộc tái thiết, xây dựng đất nước sau thời kì chiến tranh chống Mỹ, cứu nước?</a:t>
              </a:r>
            </a:p>
          </p:txBody>
        </p:sp>
        <p:pic>
          <p:nvPicPr>
            <p:cNvPr id="19" name="Picture 18">
              <a:extLst>
                <a:ext uri="{FF2B5EF4-FFF2-40B4-BE49-F238E27FC236}">
                  <a16:creationId xmlns:a16="http://schemas.microsoft.com/office/drawing/2014/main" id="{647463BB-68A2-4016-7E77-2A8ED36E029E}"/>
                </a:ext>
              </a:extLst>
            </p:cNvPr>
            <p:cNvPicPr>
              <a:picLocks noChangeAspect="1"/>
            </p:cNvPicPr>
            <p:nvPr/>
          </p:nvPicPr>
          <p:blipFill>
            <a:blip r:embed="rId5"/>
            <a:stretch>
              <a:fillRect/>
            </a:stretch>
          </p:blipFill>
          <p:spPr>
            <a:xfrm>
              <a:off x="19457785" y="552210"/>
              <a:ext cx="1315242" cy="1292301"/>
            </a:xfrm>
            <a:prstGeom prst="rect">
              <a:avLst/>
            </a:prstGeom>
          </p:spPr>
        </p:pic>
      </p:grpSp>
    </p:spTree>
    <p:extLst>
      <p:ext uri="{BB962C8B-B14F-4D97-AF65-F5344CB8AC3E}">
        <p14:creationId xmlns:p14="http://schemas.microsoft.com/office/powerpoint/2010/main" val="7847439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F6EB134-11F1-AF8B-0F3C-EB23B7BD52ED}"/>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8301FAFC-34A8-EC78-CC9E-ABE702957246}"/>
              </a:ext>
            </a:extLst>
          </p:cNvPr>
          <p:cNvSpPr txBox="1"/>
          <p:nvPr/>
        </p:nvSpPr>
        <p:spPr>
          <a:xfrm>
            <a:off x="990599" y="1641589"/>
            <a:ext cx="10210800" cy="461665"/>
          </a:xfrm>
          <a:prstGeom prst="rect">
            <a:avLst/>
          </a:prstGeom>
          <a:noFill/>
        </p:spPr>
        <p:txBody>
          <a:bodyPr wrap="square">
            <a:spAutoFit/>
          </a:bodyPr>
          <a:lstStyle/>
          <a:p>
            <a:pPr algn="ctr"/>
            <a:r>
              <a:rPr lang="en-US" sz="2400" b="1" dirty="0">
                <a:solidFill>
                  <a:schemeClr val="tx1"/>
                </a:solidFill>
                <a:latin typeface="UTM Avo" panose="02040603050506020204" pitchFamily="18" charset="0"/>
                <a:cs typeface="Arial" panose="020B0604020202020204" pitchFamily="34" charset="0"/>
              </a:rPr>
              <a:t>Ý </a:t>
            </a:r>
            <a:r>
              <a:rPr lang="en-US" sz="2400" b="1" dirty="0" err="1">
                <a:solidFill>
                  <a:schemeClr val="tx1"/>
                </a:solidFill>
                <a:latin typeface="UTM Avo" panose="02040603050506020204" pitchFamily="18" charset="0"/>
                <a:cs typeface="Arial" panose="020B0604020202020204" pitchFamily="34" charset="0"/>
              </a:rPr>
              <a:t>nghĩa</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của</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Hiệp</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định</a:t>
            </a:r>
            <a:r>
              <a:rPr lang="en-US" sz="2400" b="1" dirty="0">
                <a:solidFill>
                  <a:schemeClr val="tx1"/>
                </a:solidFill>
                <a:latin typeface="UTM Avo" panose="02040603050506020204" pitchFamily="18" charset="0"/>
                <a:cs typeface="Arial" panose="020B0604020202020204" pitchFamily="34" charset="0"/>
              </a:rPr>
              <a:t> Pari </a:t>
            </a:r>
            <a:r>
              <a:rPr lang="en-US" sz="2400" b="1" dirty="0" err="1">
                <a:solidFill>
                  <a:schemeClr val="tx1"/>
                </a:solidFill>
                <a:latin typeface="UTM Avo" panose="02040603050506020204" pitchFamily="18" charset="0"/>
                <a:cs typeface="Arial" panose="020B0604020202020204" pitchFamily="34" charset="0"/>
              </a:rPr>
              <a:t>về</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hoà</a:t>
            </a:r>
            <a:r>
              <a:rPr lang="en-US" sz="2400" b="1" dirty="0">
                <a:solidFill>
                  <a:schemeClr val="tx1"/>
                </a:solidFill>
                <a:latin typeface="UTM Avo" panose="02040603050506020204" pitchFamily="18" charset="0"/>
                <a:cs typeface="Arial" panose="020B0604020202020204" pitchFamily="34" charset="0"/>
              </a:rPr>
              <a:t> </a:t>
            </a:r>
            <a:r>
              <a:rPr lang="en-US" sz="2400" b="1" dirty="0" err="1">
                <a:solidFill>
                  <a:schemeClr val="tx1"/>
                </a:solidFill>
                <a:latin typeface="UTM Avo" panose="02040603050506020204" pitchFamily="18" charset="0"/>
                <a:cs typeface="Arial" panose="020B0604020202020204" pitchFamily="34" charset="0"/>
              </a:rPr>
              <a:t>bình</a:t>
            </a:r>
            <a:r>
              <a:rPr lang="en-US" sz="2400" b="1" dirty="0">
                <a:solidFill>
                  <a:schemeClr val="tx1"/>
                </a:solidFill>
                <a:latin typeface="UTM Avo" panose="02040603050506020204" pitchFamily="18" charset="0"/>
                <a:cs typeface="Arial" panose="020B0604020202020204" pitchFamily="34" charset="0"/>
              </a:rPr>
              <a:t> ở </a:t>
            </a:r>
            <a:r>
              <a:rPr lang="en-US" sz="2400" b="1" dirty="0" err="1">
                <a:solidFill>
                  <a:schemeClr val="tx1"/>
                </a:solidFill>
                <a:latin typeface="UTM Avo" panose="02040603050506020204" pitchFamily="18" charset="0"/>
                <a:cs typeface="Arial" panose="020B0604020202020204" pitchFamily="34" charset="0"/>
              </a:rPr>
              <a:t>Việt</a:t>
            </a:r>
            <a:r>
              <a:rPr lang="en-US" sz="2400" b="1" dirty="0">
                <a:solidFill>
                  <a:schemeClr val="tx1"/>
                </a:solidFill>
                <a:latin typeface="UTM Avo" panose="02040603050506020204" pitchFamily="18" charset="0"/>
                <a:cs typeface="Arial" panose="020B0604020202020204" pitchFamily="34" charset="0"/>
              </a:rPr>
              <a:t> Nam</a:t>
            </a:r>
          </a:p>
        </p:txBody>
      </p:sp>
      <p:pic>
        <p:nvPicPr>
          <p:cNvPr id="5" name="Picture 2" descr="{{{image_alt}}}">
            <a:extLst>
              <a:ext uri="{FF2B5EF4-FFF2-40B4-BE49-F238E27FC236}">
                <a16:creationId xmlns:a16="http://schemas.microsoft.com/office/drawing/2014/main" id="{E518B8DC-D3DE-010F-3246-272D8314F35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23810" y="2325956"/>
            <a:ext cx="2544379" cy="4532044"/>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Rounded Corners 6">
            <a:extLst>
              <a:ext uri="{FF2B5EF4-FFF2-40B4-BE49-F238E27FC236}">
                <a16:creationId xmlns:a16="http://schemas.microsoft.com/office/drawing/2014/main" id="{54EF9275-0BF0-8A1E-9520-57485E5ED7BF}"/>
              </a:ext>
            </a:extLst>
          </p:cNvPr>
          <p:cNvSpPr/>
          <p:nvPr/>
        </p:nvSpPr>
        <p:spPr>
          <a:xfrm>
            <a:off x="231226" y="2222953"/>
            <a:ext cx="3876566" cy="2220310"/>
          </a:xfrm>
          <a:prstGeom prst="roundRect">
            <a:avLst>
              <a:gd name="adj" fmla="val 7866"/>
            </a:avLst>
          </a:prstGeom>
          <a:solidFill>
            <a:schemeClr val="bg1"/>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Là kết quả của cuộc đấy tranh kiên cường, bất khuất của cả dân tộc ta. </a:t>
            </a:r>
          </a:p>
        </p:txBody>
      </p:sp>
      <p:sp>
        <p:nvSpPr>
          <p:cNvPr id="8" name="Rectangle: Rounded Corners 7">
            <a:extLst>
              <a:ext uri="{FF2B5EF4-FFF2-40B4-BE49-F238E27FC236}">
                <a16:creationId xmlns:a16="http://schemas.microsoft.com/office/drawing/2014/main" id="{7095A713-9B71-8FA0-6AF8-064FF59E1B16}"/>
              </a:ext>
            </a:extLst>
          </p:cNvPr>
          <p:cNvSpPr/>
          <p:nvPr/>
        </p:nvSpPr>
        <p:spPr>
          <a:xfrm>
            <a:off x="231226" y="4591978"/>
            <a:ext cx="3876566" cy="2220310"/>
          </a:xfrm>
          <a:prstGeom prst="roundRect">
            <a:avLst>
              <a:gd name="adj" fmla="val 7866"/>
            </a:avLst>
          </a:prstGeom>
          <a:solidFill>
            <a:schemeClr val="bg1"/>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Bước ngoặt lớn trong cuộc kháng chiến chống Mỹ, cứu nước của dân tộc Việt Nam.</a:t>
            </a:r>
          </a:p>
        </p:txBody>
      </p:sp>
      <p:sp>
        <p:nvSpPr>
          <p:cNvPr id="9" name="Rectangle: Rounded Corners 8">
            <a:extLst>
              <a:ext uri="{FF2B5EF4-FFF2-40B4-BE49-F238E27FC236}">
                <a16:creationId xmlns:a16="http://schemas.microsoft.com/office/drawing/2014/main" id="{7D39CE53-7172-C06F-ABA6-3B85B4D28B34}"/>
              </a:ext>
            </a:extLst>
          </p:cNvPr>
          <p:cNvSpPr/>
          <p:nvPr/>
        </p:nvSpPr>
        <p:spPr>
          <a:xfrm>
            <a:off x="8084207" y="3106077"/>
            <a:ext cx="3657600" cy="2971801"/>
          </a:xfrm>
          <a:prstGeom prst="roundRect">
            <a:avLst>
              <a:gd name="adj" fmla="val 7866"/>
            </a:avLst>
          </a:prstGeom>
          <a:solidFill>
            <a:schemeClr val="bg1"/>
          </a:solidFill>
          <a:ln w="38100">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400" dirty="0">
                <a:solidFill>
                  <a:schemeClr val="tx1"/>
                </a:solidFill>
                <a:latin typeface="UTM Avo" panose="02040603050506020204" pitchFamily="18" charset="0"/>
                <a:cs typeface="Arial" panose="020B0604020202020204" pitchFamily="34" charset="0"/>
              </a:rPr>
              <a:t>Đã ghi dấu mốc quan trọng, có ý nghĩa to lớn trong lịch sử dựng nước và giữ nước của dân tộc Việt Nam</a:t>
            </a:r>
            <a:r>
              <a:rPr lang="en-US" sz="2400" dirty="0">
                <a:solidFill>
                  <a:schemeClr val="tx1"/>
                </a:solidFill>
                <a:latin typeface="UTM Avo" panose="02040603050506020204" pitchFamily="18" charset="0"/>
                <a:cs typeface="Arial" panose="020B0604020202020204" pitchFamily="34" charset="0"/>
              </a:rPr>
              <a:t>.</a:t>
            </a:r>
          </a:p>
        </p:txBody>
      </p:sp>
      <p:cxnSp>
        <p:nvCxnSpPr>
          <p:cNvPr id="10" name="Straight Connector 9">
            <a:extLst>
              <a:ext uri="{FF2B5EF4-FFF2-40B4-BE49-F238E27FC236}">
                <a16:creationId xmlns:a16="http://schemas.microsoft.com/office/drawing/2014/main" id="{35CC46C6-16B7-8C35-6299-62D8969BE8BB}"/>
              </a:ext>
            </a:extLst>
          </p:cNvPr>
          <p:cNvCxnSpPr>
            <a:cxnSpLocks/>
            <a:stCxn id="7" idx="3"/>
            <a:endCxn id="5" idx="1"/>
          </p:cNvCxnSpPr>
          <p:nvPr/>
        </p:nvCxnSpPr>
        <p:spPr>
          <a:xfrm>
            <a:off x="4107792" y="3333108"/>
            <a:ext cx="716018" cy="125887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8E6A4575-4565-DAA9-34CB-E03A6203D617}"/>
              </a:ext>
            </a:extLst>
          </p:cNvPr>
          <p:cNvCxnSpPr>
            <a:cxnSpLocks/>
            <a:stCxn id="8" idx="3"/>
            <a:endCxn id="5" idx="1"/>
          </p:cNvCxnSpPr>
          <p:nvPr/>
        </p:nvCxnSpPr>
        <p:spPr>
          <a:xfrm flipV="1">
            <a:off x="4107792" y="4591978"/>
            <a:ext cx="716018" cy="1110155"/>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6799FF8C-A6C1-555C-901C-C39F67511B34}"/>
              </a:ext>
            </a:extLst>
          </p:cNvPr>
          <p:cNvCxnSpPr>
            <a:cxnSpLocks/>
            <a:stCxn id="9" idx="1"/>
            <a:endCxn id="5" idx="3"/>
          </p:cNvCxnSpPr>
          <p:nvPr/>
        </p:nvCxnSpPr>
        <p:spPr>
          <a:xfrm flipH="1">
            <a:off x="7368189" y="4591978"/>
            <a:ext cx="716018" cy="0"/>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7879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500"/>
                            </p:stCondLst>
                            <p:childTnLst>
                              <p:par>
                                <p:cTn id="19" presetID="10" presetClass="entr" presetSubtype="0"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fade">
                                      <p:cBhvr>
                                        <p:cTn id="26" dur="500"/>
                                        <p:tgtEl>
                                          <p:spTgt spid="11"/>
                                        </p:tgtEl>
                                      </p:cBhvr>
                                    </p:animEffect>
                                  </p:childTnLst>
                                </p:cTn>
                              </p:par>
                            </p:childTnLst>
                          </p:cTn>
                        </p:par>
                        <p:par>
                          <p:cTn id="27" fill="hold">
                            <p:stCondLst>
                              <p:cond delay="500"/>
                            </p:stCondLst>
                            <p:childTnLst>
                              <p:par>
                                <p:cTn id="28" presetID="10" presetClass="entr" presetSubtype="0" fill="hold" grpId="0" nodeType="after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fade">
                                      <p:cBhvr>
                                        <p:cTn id="35" dur="500"/>
                                        <p:tgtEl>
                                          <p:spTgt spid="12"/>
                                        </p:tgtEl>
                                      </p:cBhvr>
                                    </p:animEffect>
                                  </p:childTnLst>
                                </p:cTn>
                              </p:par>
                            </p:childTnLst>
                          </p:cTn>
                        </p:par>
                        <p:par>
                          <p:cTn id="36" fill="hold">
                            <p:stCondLst>
                              <p:cond delay="500"/>
                            </p:stCondLst>
                            <p:childTnLst>
                              <p:par>
                                <p:cTn id="37" presetID="10" presetClass="entr" presetSubtype="0" fill="hold" grpId="0" nodeType="after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8" grpId="0" animBg="1"/>
      <p:bldP spid="9"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885BDD7F-847C-0A3A-E8E7-796D29A2AE7C}"/>
            </a:ext>
          </a:extLst>
        </p:cNvPr>
        <p:cNvGrpSpPr/>
        <p:nvPr/>
      </p:nvGrpSpPr>
      <p:grpSpPr>
        <a:xfrm>
          <a:off x="0" y="0"/>
          <a:ext cx="0" cy="0"/>
          <a:chOff x="0" y="0"/>
          <a:chExt cx="0" cy="0"/>
        </a:xfrm>
      </p:grpSpPr>
      <p:pic>
        <p:nvPicPr>
          <p:cNvPr id="3" name="Picture 2" descr="A group of people sitting on a table&#10;&#10;Description automatically generated">
            <a:hlinkClick r:id="rId3"/>
            <a:extLst>
              <a:ext uri="{FF2B5EF4-FFF2-40B4-BE49-F238E27FC236}">
                <a16:creationId xmlns:a16="http://schemas.microsoft.com/office/drawing/2014/main" id="{478FC15B-2C60-382C-DE75-484A2DDFA0B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40874" y="2068694"/>
            <a:ext cx="6510251" cy="3998400"/>
          </a:xfrm>
          <a:prstGeom prst="rect">
            <a:avLst/>
          </a:prstGeom>
        </p:spPr>
      </p:pic>
    </p:spTree>
    <p:extLst>
      <p:ext uri="{BB962C8B-B14F-4D97-AF65-F5344CB8AC3E}">
        <p14:creationId xmlns:p14="http://schemas.microsoft.com/office/powerpoint/2010/main" val="3998590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4EEAB-E7E6-E119-2976-F10025D014F9}"/>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3A76B7F-CB21-9808-90C7-CD8A5C778711}"/>
              </a:ext>
            </a:extLst>
          </p:cNvPr>
          <p:cNvGrpSpPr/>
          <p:nvPr/>
        </p:nvGrpSpPr>
        <p:grpSpPr>
          <a:xfrm>
            <a:off x="582612" y="1975945"/>
            <a:ext cx="11026775" cy="4246180"/>
            <a:chOff x="873918" y="1638300"/>
            <a:chExt cx="16540163" cy="7089625"/>
          </a:xfrm>
        </p:grpSpPr>
        <p:sp>
          <p:nvSpPr>
            <p:cNvPr id="4" name="Rectangle 3">
              <a:extLst>
                <a:ext uri="{FF2B5EF4-FFF2-40B4-BE49-F238E27FC236}">
                  <a16:creationId xmlns:a16="http://schemas.microsoft.com/office/drawing/2014/main" id="{99C287F6-D296-DDF9-444A-043D470C03AC}"/>
                </a:ext>
              </a:extLst>
            </p:cNvPr>
            <p:cNvSpPr/>
            <p:nvPr/>
          </p:nvSpPr>
          <p:spPr>
            <a:xfrm>
              <a:off x="873918" y="2019300"/>
              <a:ext cx="16540161" cy="6708625"/>
            </a:xfrm>
            <a:prstGeom prst="rect">
              <a:avLst/>
            </a:prstGeom>
            <a:solidFill>
              <a:sysClr val="window" lastClr="FFFFFF"/>
            </a:solidFill>
            <a:ln w="38100" cap="flat" cmpd="sng" algn="ctr">
              <a:solidFill>
                <a:srgbClr val="4BACC6">
                  <a:lumMod val="75000"/>
                </a:srgbClr>
              </a:solidFill>
              <a:prstDash val="solid"/>
            </a:ln>
            <a:effectLst/>
          </p:spPr>
          <p:txBody>
            <a:bodyPr rtlCol="0" anchor="ctr"/>
            <a:lstStyle/>
            <a:p>
              <a:pPr marL="0" marR="0" lvl="0" indent="0"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Luật chơi: </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Các đội chơi đọc thông tin trong SGK tr.29 -30, thảo luận trong 3 phút để thực hiện nhiệm vụ: </a:t>
              </a:r>
              <a:r>
                <a:rPr kumimoji="0" lang="vi-VN" sz="2400" b="0" i="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Em hãy nêu những biểu hiện của hoà bình được thể hiện qua thông tin trên. Theo em, hoà bình là gì?</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Các nhóm viết câu trả lời vào giấy A4 và treo lên bảng phụ.</a:t>
              </a:r>
            </a:p>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Nhóm nào có đáp án chính xác và đầy đủ nhất sẽ giành chiến thắng.</a:t>
              </a:r>
            </a:p>
          </p:txBody>
        </p:sp>
        <p:sp>
          <p:nvSpPr>
            <p:cNvPr id="5" name="Rectangle 4">
              <a:extLst>
                <a:ext uri="{FF2B5EF4-FFF2-40B4-BE49-F238E27FC236}">
                  <a16:creationId xmlns:a16="http://schemas.microsoft.com/office/drawing/2014/main" id="{CDA95360-AD86-B59C-27E4-3323F4FB8366}"/>
                </a:ext>
              </a:extLst>
            </p:cNvPr>
            <p:cNvSpPr/>
            <p:nvPr/>
          </p:nvSpPr>
          <p:spPr>
            <a:xfrm>
              <a:off x="873919" y="1638300"/>
              <a:ext cx="16540162" cy="1066800"/>
            </a:xfrm>
            <a:prstGeom prst="rect">
              <a:avLst/>
            </a:prstGeom>
            <a:solidFill>
              <a:srgbClr val="4BACC6">
                <a:lumMod val="20000"/>
                <a:lumOff val="80000"/>
              </a:srgbClr>
            </a:solidFill>
            <a:ln w="38100" cap="flat" cmpd="sng" algn="ctr">
              <a:solidFill>
                <a:srgbClr val="DBEEF4"/>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Trò</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chơi</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Nhanh</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nhanh</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mắt</a:t>
              </a:r>
              <a:r>
                <a:rPr kumimoji="0" lang="en-US" sz="2400" b="1"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p>
          </p:txBody>
        </p:sp>
      </p:grpSp>
    </p:spTree>
    <p:extLst>
      <p:ext uri="{BB962C8B-B14F-4D97-AF65-F5344CB8AC3E}">
        <p14:creationId xmlns:p14="http://schemas.microsoft.com/office/powerpoint/2010/main" val="17861497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A1A002D-C44C-5A42-AAB1-06D88C99781C}"/>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7E09BC8D-E5A7-283D-8307-7559C72B1FE2}"/>
              </a:ext>
            </a:extLst>
          </p:cNvPr>
          <p:cNvGrpSpPr/>
          <p:nvPr/>
        </p:nvGrpSpPr>
        <p:grpSpPr>
          <a:xfrm>
            <a:off x="593505" y="1745471"/>
            <a:ext cx="5029995" cy="4518212"/>
            <a:chOff x="381000" y="838487"/>
            <a:chExt cx="9220200" cy="8282078"/>
          </a:xfrm>
        </p:grpSpPr>
        <p:pic>
          <p:nvPicPr>
            <p:cNvPr id="5" name="Picture 2" descr="Hành trình đến Hiệp định Paris 1973">
              <a:extLst>
                <a:ext uri="{FF2B5EF4-FFF2-40B4-BE49-F238E27FC236}">
                  <a16:creationId xmlns:a16="http://schemas.microsoft.com/office/drawing/2014/main" id="{9E224429-849E-8706-B440-7E0F13CAF4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838487"/>
              <a:ext cx="9220200" cy="6031258"/>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16526708-6CB9-4BBC-1460-81D010988155}"/>
                </a:ext>
              </a:extLst>
            </p:cNvPr>
            <p:cNvSpPr txBox="1"/>
            <p:nvPr/>
          </p:nvSpPr>
          <p:spPr>
            <a:xfrm>
              <a:off x="855498" y="6774215"/>
              <a:ext cx="8271202" cy="2346350"/>
            </a:xfrm>
            <a:prstGeom prst="rect">
              <a:avLst/>
            </a:prstGeom>
            <a:noFill/>
          </p:spPr>
          <p:txBody>
            <a:bodyPr wrap="square">
              <a:spAutoFit/>
            </a:bodyPr>
            <a:lstStyle/>
            <a:p>
              <a:pPr algn="ctr">
                <a:lnSpc>
                  <a:spcPct val="150000"/>
                </a:lnSpc>
              </a:pPr>
              <a:r>
                <a:rPr lang="en-US" sz="1800" dirty="0">
                  <a:latin typeface="UTM Avo" panose="02040603050506020204" pitchFamily="18" charset="0"/>
                  <a:cs typeface="Arial" panose="020B0604020202020204" pitchFamily="34" charset="0"/>
                </a:rPr>
                <a:t>Quang </a:t>
              </a:r>
              <a:r>
                <a:rPr lang="en-US" sz="1800" dirty="0" err="1">
                  <a:latin typeface="UTM Avo" panose="02040603050506020204" pitchFamily="18" charset="0"/>
                  <a:cs typeface="Arial" panose="020B0604020202020204" pitchFamily="34" charset="0"/>
                </a:rPr>
                <a:t>cảnh</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Lễ</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ký</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Hiệp</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định</a:t>
              </a:r>
              <a:r>
                <a:rPr lang="en-US" sz="1800" dirty="0">
                  <a:latin typeface="UTM Avo" panose="02040603050506020204" pitchFamily="18" charset="0"/>
                  <a:cs typeface="Arial" panose="020B0604020202020204" pitchFamily="34" charset="0"/>
                </a:rPr>
                <a:t> Paris, </a:t>
              </a:r>
              <a:r>
                <a:rPr lang="en-US" sz="1800" dirty="0" err="1">
                  <a:latin typeface="UTM Avo" panose="02040603050506020204" pitchFamily="18" charset="0"/>
                  <a:cs typeface="Arial" panose="020B0604020202020204" pitchFamily="34" charset="0"/>
                </a:rPr>
                <a:t>ngày</a:t>
              </a:r>
              <a:r>
                <a:rPr lang="en-US" sz="1800" dirty="0">
                  <a:latin typeface="UTM Avo" panose="02040603050506020204" pitchFamily="18" charset="0"/>
                  <a:cs typeface="Arial" panose="020B0604020202020204" pitchFamily="34" charset="0"/>
                </a:rPr>
                <a:t> 27-1-1973 </a:t>
              </a:r>
              <a:r>
                <a:rPr lang="en-US" sz="1800" dirty="0" err="1">
                  <a:latin typeface="UTM Avo" panose="02040603050506020204" pitchFamily="18" charset="0"/>
                  <a:cs typeface="Arial" panose="020B0604020202020204" pitchFamily="34" charset="0"/>
                </a:rPr>
                <a:t>tại</a:t>
              </a:r>
              <a:r>
                <a:rPr lang="en-US" sz="1800" dirty="0">
                  <a:latin typeface="UTM Avo" panose="02040603050506020204" pitchFamily="18" charset="0"/>
                  <a:cs typeface="Arial" panose="020B0604020202020204" pitchFamily="34" charset="0"/>
                </a:rPr>
                <a:t> Trung </a:t>
              </a:r>
              <a:r>
                <a:rPr lang="en-US" sz="1800" dirty="0" err="1">
                  <a:latin typeface="UTM Avo" panose="02040603050506020204" pitchFamily="18" charset="0"/>
                  <a:cs typeface="Arial" panose="020B0604020202020204" pitchFamily="34" charset="0"/>
                </a:rPr>
                <a:t>tâm</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các</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Hội</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nghị</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quốc</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tế</a:t>
              </a:r>
              <a:r>
                <a:rPr lang="en-US" sz="1800" dirty="0">
                  <a:latin typeface="UTM Avo" panose="02040603050506020204" pitchFamily="18" charset="0"/>
                  <a:cs typeface="Arial" panose="020B0604020202020204" pitchFamily="34" charset="0"/>
                </a:rPr>
                <a:t> ở </a:t>
              </a:r>
              <a:r>
                <a:rPr lang="en-US" sz="1800" dirty="0" err="1">
                  <a:latin typeface="UTM Avo" panose="02040603050506020204" pitchFamily="18" charset="0"/>
                  <a:cs typeface="Arial" panose="020B0604020202020204" pitchFamily="34" charset="0"/>
                </a:rPr>
                <a:t>thủ</a:t>
              </a:r>
              <a:r>
                <a:rPr lang="en-US" sz="1800" dirty="0">
                  <a:latin typeface="UTM Avo" panose="02040603050506020204" pitchFamily="18" charset="0"/>
                  <a:cs typeface="Arial" panose="020B0604020202020204" pitchFamily="34" charset="0"/>
                </a:rPr>
                <a:t> </a:t>
              </a:r>
              <a:r>
                <a:rPr lang="en-US" sz="1800" dirty="0" err="1">
                  <a:latin typeface="UTM Avo" panose="02040603050506020204" pitchFamily="18" charset="0"/>
                  <a:cs typeface="Arial" panose="020B0604020202020204" pitchFamily="34" charset="0"/>
                </a:rPr>
                <a:t>đô</a:t>
              </a:r>
              <a:r>
                <a:rPr lang="en-US" sz="1800" dirty="0">
                  <a:latin typeface="UTM Avo" panose="02040603050506020204" pitchFamily="18" charset="0"/>
                  <a:cs typeface="Arial" panose="020B0604020202020204" pitchFamily="34" charset="0"/>
                </a:rPr>
                <a:t> Paris, </a:t>
              </a:r>
              <a:r>
                <a:rPr lang="en-US" sz="1800" dirty="0" err="1">
                  <a:latin typeface="UTM Avo" panose="02040603050506020204" pitchFamily="18" charset="0"/>
                  <a:cs typeface="Arial" panose="020B0604020202020204" pitchFamily="34" charset="0"/>
                </a:rPr>
                <a:t>Pháp</a:t>
              </a:r>
              <a:endParaRPr lang="en-US" sz="1800" dirty="0">
                <a:latin typeface="UTM Avo" panose="02040603050506020204" pitchFamily="18" charset="0"/>
                <a:cs typeface="Arial" panose="020B0604020202020204" pitchFamily="34" charset="0"/>
              </a:endParaRPr>
            </a:p>
          </p:txBody>
        </p:sp>
      </p:grpSp>
      <p:grpSp>
        <p:nvGrpSpPr>
          <p:cNvPr id="8" name="Group 7">
            <a:extLst>
              <a:ext uri="{FF2B5EF4-FFF2-40B4-BE49-F238E27FC236}">
                <a16:creationId xmlns:a16="http://schemas.microsoft.com/office/drawing/2014/main" id="{529B84D0-88B2-0CAB-B64C-0F0F98DBE0BD}"/>
              </a:ext>
            </a:extLst>
          </p:cNvPr>
          <p:cNvGrpSpPr/>
          <p:nvPr/>
        </p:nvGrpSpPr>
        <p:grpSpPr>
          <a:xfrm>
            <a:off x="6285185" y="1745471"/>
            <a:ext cx="5235466" cy="4984771"/>
            <a:chOff x="8882518" y="440674"/>
            <a:chExt cx="9596836" cy="9137304"/>
          </a:xfrm>
        </p:grpSpPr>
        <p:sp>
          <p:nvSpPr>
            <p:cNvPr id="9" name="TextBox 8">
              <a:extLst>
                <a:ext uri="{FF2B5EF4-FFF2-40B4-BE49-F238E27FC236}">
                  <a16:creationId xmlns:a16="http://schemas.microsoft.com/office/drawing/2014/main" id="{B76C5DF3-6940-4EF4-BF1A-1FA904FFFFA3}"/>
                </a:ext>
              </a:extLst>
            </p:cNvPr>
            <p:cNvSpPr txBox="1"/>
            <p:nvPr/>
          </p:nvSpPr>
          <p:spPr>
            <a:xfrm>
              <a:off x="8882518" y="6469999"/>
              <a:ext cx="9596836" cy="3107979"/>
            </a:xfrm>
            <a:prstGeom prst="rect">
              <a:avLst/>
            </a:prstGeom>
            <a:noFill/>
          </p:spPr>
          <p:txBody>
            <a:bodyPr wrap="square">
              <a:spAutoFit/>
            </a:bodyPr>
            <a:lstStyle/>
            <a:p>
              <a:pPr algn="ctr">
                <a:lnSpc>
                  <a:spcPct val="150000"/>
                </a:lnSpc>
              </a:pPr>
              <a:r>
                <a:rPr lang="vi-VN" sz="1800" dirty="0">
                  <a:latin typeface="UTM Avo" panose="02040603050506020204" pitchFamily="18" charset="0"/>
                  <a:cs typeface="Arial" panose="020B0604020202020204" pitchFamily="34" charset="0"/>
                </a:rPr>
                <a:t>Bộ trưởng Ngoại giao Chính phủ Việt Nam Dân chủ Cộng hòa Nguyễn Duy Trinh (giữa) ký Hiệp định Paris, ngày 27-1-1973, tại Trung tâm Hội nghị quốc tế ở thủ đô Paris (Pháp)</a:t>
              </a:r>
            </a:p>
          </p:txBody>
        </p:sp>
        <p:pic>
          <p:nvPicPr>
            <p:cNvPr id="10" name="Picture 4" descr="Hành trình đến Hiệp định Paris 1973">
              <a:extLst>
                <a:ext uri="{FF2B5EF4-FFF2-40B4-BE49-F238E27FC236}">
                  <a16:creationId xmlns:a16="http://schemas.microsoft.com/office/drawing/2014/main" id="{15112543-9E56-5DD3-DA6A-E549A61600B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91687" y="440674"/>
              <a:ext cx="8286750" cy="6029325"/>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71950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945982-FE4B-E902-F839-C58F3E88D7E3}"/>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983D1923-49C7-26BA-90FE-5D9439590FA9}"/>
              </a:ext>
            </a:extLst>
          </p:cNvPr>
          <p:cNvGrpSpPr/>
          <p:nvPr/>
        </p:nvGrpSpPr>
        <p:grpSpPr>
          <a:xfrm>
            <a:off x="2212865" y="1798627"/>
            <a:ext cx="7766270" cy="4922524"/>
            <a:chOff x="3319297" y="2683089"/>
            <a:chExt cx="11649405" cy="7383786"/>
          </a:xfrm>
        </p:grpSpPr>
        <p:sp>
          <p:nvSpPr>
            <p:cNvPr id="4" name="TextBox 3">
              <a:extLst>
                <a:ext uri="{FF2B5EF4-FFF2-40B4-BE49-F238E27FC236}">
                  <a16:creationId xmlns:a16="http://schemas.microsoft.com/office/drawing/2014/main" id="{29412802-B0D0-6CF8-5EAD-30E17D55A646}"/>
                </a:ext>
              </a:extLst>
            </p:cNvPr>
            <p:cNvSpPr txBox="1"/>
            <p:nvPr/>
          </p:nvSpPr>
          <p:spPr>
            <a:xfrm>
              <a:off x="3319297" y="8146830"/>
              <a:ext cx="11649405" cy="1920045"/>
            </a:xfrm>
            <a:prstGeom prst="rect">
              <a:avLst/>
            </a:prstGeom>
            <a:noFill/>
          </p:spPr>
          <p:txBody>
            <a:bodyPr wrap="square">
              <a:spAutoFit/>
            </a:bodyPr>
            <a:lstStyle/>
            <a:p>
              <a:pPr algn="ctr" defTabSz="609539">
                <a:lnSpc>
                  <a:spcPct val="150000"/>
                </a:lnSpc>
                <a:buClrTx/>
                <a:buFontTx/>
                <a:buNone/>
              </a:pPr>
              <a:r>
                <a:rPr lang="vi-VN" sz="1800" kern="1200" dirty="0">
                  <a:solidFill>
                    <a:prstClr val="black"/>
                  </a:solidFill>
                  <a:latin typeface="UTM Avo" panose="02040603050506020204" pitchFamily="18" charset="0"/>
                  <a:ea typeface="+mn-ea"/>
                  <a:cs typeface="Arial" panose="020B0604020202020204" pitchFamily="34" charset="0"/>
                </a:rPr>
                <a:t>Bộ trưởng Ngoại giao Chính phủ Cách mạng lâm thời Cộng hòa miền Nam Việt Nam Nguyễn Thị Bình ký Hiệp định Paris về chấm dứt chiến tranh, lập lại hòa bình ở Việt Nam, ngày 27/1/1973</a:t>
              </a:r>
            </a:p>
          </p:txBody>
        </p:sp>
        <p:pic>
          <p:nvPicPr>
            <p:cNvPr id="6" name="Picture 2">
              <a:extLst>
                <a:ext uri="{FF2B5EF4-FFF2-40B4-BE49-F238E27FC236}">
                  <a16:creationId xmlns:a16="http://schemas.microsoft.com/office/drawing/2014/main" id="{09900ABC-61A9-8081-AFE1-11EB3D802B3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18579" b="5971"/>
            <a:stretch/>
          </p:blipFill>
          <p:spPr bwMode="auto">
            <a:xfrm>
              <a:off x="3738602" y="2683089"/>
              <a:ext cx="10810794" cy="546374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37340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044F059-863B-68A8-6BAF-515B2EB6A480}"/>
            </a:ext>
          </a:extLst>
        </p:cNvPr>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1DCC0A67-6E27-6FE9-6CB5-F2852BDAF10D}"/>
              </a:ext>
            </a:extLst>
          </p:cNvPr>
          <p:cNvSpPr/>
          <p:nvPr/>
        </p:nvSpPr>
        <p:spPr>
          <a:xfrm>
            <a:off x="1993900" y="1719337"/>
            <a:ext cx="8204200" cy="660400"/>
          </a:xfrm>
          <a:prstGeom prst="roundRect">
            <a:avLst>
              <a:gd name="adj" fmla="val 50000"/>
            </a:avLst>
          </a:prstGeom>
          <a:solidFill>
            <a:schemeClr val="accent2">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Biểu</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hòa</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trong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thông</a:t>
            </a: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tin </a:t>
            </a:r>
          </a:p>
        </p:txBody>
      </p:sp>
      <p:grpSp>
        <p:nvGrpSpPr>
          <p:cNvPr id="5" name="Group 4">
            <a:extLst>
              <a:ext uri="{FF2B5EF4-FFF2-40B4-BE49-F238E27FC236}">
                <a16:creationId xmlns:a16="http://schemas.microsoft.com/office/drawing/2014/main" id="{176C3A00-863D-16FE-9E5F-19F17269B95A}"/>
              </a:ext>
            </a:extLst>
          </p:cNvPr>
          <p:cNvGrpSpPr/>
          <p:nvPr/>
        </p:nvGrpSpPr>
        <p:grpSpPr>
          <a:xfrm>
            <a:off x="482509" y="2497106"/>
            <a:ext cx="5384800" cy="2743201"/>
            <a:chOff x="685800" y="1972035"/>
            <a:chExt cx="8077200" cy="4114802"/>
          </a:xfrm>
        </p:grpSpPr>
        <p:sp>
          <p:nvSpPr>
            <p:cNvPr id="6" name="Rectangle: Rounded Corners 5">
              <a:extLst>
                <a:ext uri="{FF2B5EF4-FFF2-40B4-BE49-F238E27FC236}">
                  <a16:creationId xmlns:a16="http://schemas.microsoft.com/office/drawing/2014/main" id="{10AFEDEF-AD7B-EB81-A6B8-CCB3190202D7}"/>
                </a:ext>
              </a:extLst>
            </p:cNvPr>
            <p:cNvSpPr/>
            <p:nvPr/>
          </p:nvSpPr>
          <p:spPr>
            <a:xfrm>
              <a:off x="685800" y="2324100"/>
              <a:ext cx="8077200" cy="3762737"/>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Ngày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27/01/2973,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định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về</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chấm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dứt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lập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ở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được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kí</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Paris.  </a:t>
              </a:r>
            </a:p>
          </p:txBody>
        </p:sp>
        <p:pic>
          <p:nvPicPr>
            <p:cNvPr id="7" name="Picture 6">
              <a:extLst>
                <a:ext uri="{FF2B5EF4-FFF2-40B4-BE49-F238E27FC236}">
                  <a16:creationId xmlns:a16="http://schemas.microsoft.com/office/drawing/2014/main" id="{7A0B92ED-1370-04C4-7442-E7FEC926C3B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4" y="1972035"/>
              <a:ext cx="686075" cy="704129"/>
            </a:xfrm>
            <a:prstGeom prst="rect">
              <a:avLst/>
            </a:prstGeom>
          </p:spPr>
        </p:pic>
      </p:grpSp>
      <p:grpSp>
        <p:nvGrpSpPr>
          <p:cNvPr id="8" name="Group 7">
            <a:extLst>
              <a:ext uri="{FF2B5EF4-FFF2-40B4-BE49-F238E27FC236}">
                <a16:creationId xmlns:a16="http://schemas.microsoft.com/office/drawing/2014/main" id="{E622BC4B-3F9E-93FB-B02C-20C7E32A8F1D}"/>
              </a:ext>
            </a:extLst>
          </p:cNvPr>
          <p:cNvGrpSpPr/>
          <p:nvPr/>
        </p:nvGrpSpPr>
        <p:grpSpPr>
          <a:xfrm>
            <a:off x="6318471" y="2497092"/>
            <a:ext cx="5588000" cy="2743201"/>
            <a:chOff x="9220200" y="1972035"/>
            <a:chExt cx="8382000" cy="4114802"/>
          </a:xfrm>
        </p:grpSpPr>
        <p:sp>
          <p:nvSpPr>
            <p:cNvPr id="9" name="Rectangle: Rounded Corners 8">
              <a:extLst>
                <a:ext uri="{FF2B5EF4-FFF2-40B4-BE49-F238E27FC236}">
                  <a16:creationId xmlns:a16="http://schemas.microsoft.com/office/drawing/2014/main" id="{A6F5684E-AA2C-21F7-65EE-E1DA35A56EF5}"/>
                </a:ext>
              </a:extLst>
            </p:cNvPr>
            <p:cNvSpPr/>
            <p:nvPr/>
          </p:nvSpPr>
          <p:spPr>
            <a:xfrm>
              <a:off x="9220200" y="2324100"/>
              <a:ext cx="8382000" cy="3762737"/>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Hoa Kỳ chấm dứt chiến tranh xâm lược, chấm dứt sự dính líu về quân sự và can thiệp vào công việc nội bộ của miền Nam Việt Nam.</a:t>
              </a:r>
            </a:p>
          </p:txBody>
        </p:sp>
        <p:pic>
          <p:nvPicPr>
            <p:cNvPr id="10" name="Picture 9">
              <a:extLst>
                <a:ext uri="{FF2B5EF4-FFF2-40B4-BE49-F238E27FC236}">
                  <a16:creationId xmlns:a16="http://schemas.microsoft.com/office/drawing/2014/main" id="{1374BC54-82C5-643C-3179-F8938DD68F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068164" y="1972035"/>
              <a:ext cx="686075" cy="704129"/>
            </a:xfrm>
            <a:prstGeom prst="rect">
              <a:avLst/>
            </a:prstGeom>
          </p:spPr>
        </p:pic>
      </p:grpSp>
      <p:grpSp>
        <p:nvGrpSpPr>
          <p:cNvPr id="11" name="Group 10">
            <a:extLst>
              <a:ext uri="{FF2B5EF4-FFF2-40B4-BE49-F238E27FC236}">
                <a16:creationId xmlns:a16="http://schemas.microsoft.com/office/drawing/2014/main" id="{202E1429-862B-2937-F8F1-687F7AB2F0CD}"/>
              </a:ext>
            </a:extLst>
          </p:cNvPr>
          <p:cNvGrpSpPr/>
          <p:nvPr/>
        </p:nvGrpSpPr>
        <p:grpSpPr>
          <a:xfrm>
            <a:off x="554332" y="5240293"/>
            <a:ext cx="11277600" cy="1540620"/>
            <a:chOff x="685800" y="6848835"/>
            <a:chExt cx="16916400" cy="2310930"/>
          </a:xfrm>
        </p:grpSpPr>
        <p:sp>
          <p:nvSpPr>
            <p:cNvPr id="12" name="Rectangle: Rounded Corners 11">
              <a:extLst>
                <a:ext uri="{FF2B5EF4-FFF2-40B4-BE49-F238E27FC236}">
                  <a16:creationId xmlns:a16="http://schemas.microsoft.com/office/drawing/2014/main" id="{6929F9F5-520F-B4FB-E35D-803AC892E8AD}"/>
                </a:ext>
              </a:extLst>
            </p:cNvPr>
            <p:cNvSpPr/>
            <p:nvPr/>
          </p:nvSpPr>
          <p:spPr>
            <a:xfrm>
              <a:off x="685800" y="7200900"/>
              <a:ext cx="16916400" cy="1958865"/>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Tôn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trọng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quyền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quyết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đảm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quyền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miền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Nam.</a:t>
              </a:r>
            </a:p>
          </p:txBody>
        </p:sp>
        <p:pic>
          <p:nvPicPr>
            <p:cNvPr id="15" name="Picture 14">
              <a:extLst>
                <a:ext uri="{FF2B5EF4-FFF2-40B4-BE49-F238E27FC236}">
                  <a16:creationId xmlns:a16="http://schemas.microsoft.com/office/drawing/2014/main" id="{F1946340-0A25-44E6-FE8C-2570EE6CD2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00964" y="6848835"/>
              <a:ext cx="686075" cy="704129"/>
            </a:xfrm>
            <a:prstGeom prst="rect">
              <a:avLst/>
            </a:prstGeom>
          </p:spPr>
        </p:pic>
      </p:grpSp>
    </p:spTree>
    <p:extLst>
      <p:ext uri="{BB962C8B-B14F-4D97-AF65-F5344CB8AC3E}">
        <p14:creationId xmlns:p14="http://schemas.microsoft.com/office/powerpoint/2010/main" val="12550796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93133AB-F89E-7A02-7DB6-1C3DF0AECCB6}"/>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CA4923A5-F539-C2DF-3759-64E02CE9F904}"/>
              </a:ext>
            </a:extLst>
          </p:cNvPr>
          <p:cNvGrpSpPr/>
          <p:nvPr/>
        </p:nvGrpSpPr>
        <p:grpSpPr>
          <a:xfrm>
            <a:off x="486683" y="1701565"/>
            <a:ext cx="5137187" cy="1580910"/>
            <a:chOff x="685800" y="1972035"/>
            <a:chExt cx="8077200" cy="2485665"/>
          </a:xfrm>
        </p:grpSpPr>
        <p:sp>
          <p:nvSpPr>
            <p:cNvPr id="3" name="Rectangle: Rounded Corners 2">
              <a:extLst>
                <a:ext uri="{FF2B5EF4-FFF2-40B4-BE49-F238E27FC236}">
                  <a16:creationId xmlns:a16="http://schemas.microsoft.com/office/drawing/2014/main" id="{3C1AEE37-EE09-9BF4-C7F6-B837D5B4974E}"/>
                </a:ext>
              </a:extLst>
            </p:cNvPr>
            <p:cNvSpPr/>
            <p:nvPr/>
          </p:nvSpPr>
          <p:spPr>
            <a:xfrm>
              <a:off x="685800" y="2324100"/>
              <a:ext cx="8077200" cy="2133600"/>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Xoá</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bỏ</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thù</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hằn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4" name="Picture 3">
              <a:extLst>
                <a:ext uri="{FF2B5EF4-FFF2-40B4-BE49-F238E27FC236}">
                  <a16:creationId xmlns:a16="http://schemas.microsoft.com/office/drawing/2014/main" id="{7AAB715B-59EC-A864-8637-32C6A5B673F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1" y="1972035"/>
              <a:ext cx="714431" cy="733233"/>
            </a:xfrm>
            <a:prstGeom prst="rect">
              <a:avLst/>
            </a:prstGeom>
          </p:spPr>
        </p:pic>
      </p:grpSp>
      <p:grpSp>
        <p:nvGrpSpPr>
          <p:cNvPr id="9" name="Group 8">
            <a:extLst>
              <a:ext uri="{FF2B5EF4-FFF2-40B4-BE49-F238E27FC236}">
                <a16:creationId xmlns:a16="http://schemas.microsoft.com/office/drawing/2014/main" id="{48EB0D34-7AA5-7E9C-3CC4-FD2DDD0C978C}"/>
              </a:ext>
            </a:extLst>
          </p:cNvPr>
          <p:cNvGrpSpPr/>
          <p:nvPr/>
        </p:nvGrpSpPr>
        <p:grpSpPr>
          <a:xfrm>
            <a:off x="6575405" y="1700594"/>
            <a:ext cx="5137187" cy="1580910"/>
            <a:chOff x="685800" y="1972035"/>
            <a:chExt cx="8077200" cy="2485665"/>
          </a:xfrm>
        </p:grpSpPr>
        <p:sp>
          <p:nvSpPr>
            <p:cNvPr id="10" name="Rectangle: Rounded Corners 9">
              <a:extLst>
                <a:ext uri="{FF2B5EF4-FFF2-40B4-BE49-F238E27FC236}">
                  <a16:creationId xmlns:a16="http://schemas.microsoft.com/office/drawing/2014/main" id="{6620BAF4-67C7-8482-F468-D652D137E488}"/>
                </a:ext>
              </a:extLst>
            </p:cNvPr>
            <p:cNvSpPr/>
            <p:nvPr/>
          </p:nvSpPr>
          <p:spPr>
            <a:xfrm>
              <a:off x="685800" y="2324100"/>
              <a:ext cx="8077200" cy="2133600"/>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phân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biệt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giàu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nghèo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chính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kiến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tôn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giáo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11" name="Picture 10">
              <a:extLst>
                <a:ext uri="{FF2B5EF4-FFF2-40B4-BE49-F238E27FC236}">
                  <a16:creationId xmlns:a16="http://schemas.microsoft.com/office/drawing/2014/main" id="{19364E5F-AD6B-3941-0C60-D84780FDF60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1" y="1972035"/>
              <a:ext cx="714431" cy="733233"/>
            </a:xfrm>
            <a:prstGeom prst="rect">
              <a:avLst/>
            </a:prstGeom>
          </p:spPr>
        </p:pic>
      </p:grpSp>
      <p:grpSp>
        <p:nvGrpSpPr>
          <p:cNvPr id="12" name="Group 11">
            <a:extLst>
              <a:ext uri="{FF2B5EF4-FFF2-40B4-BE49-F238E27FC236}">
                <a16:creationId xmlns:a16="http://schemas.microsoft.com/office/drawing/2014/main" id="{AE6D6998-3104-D046-5DB9-1C887233AB65}"/>
              </a:ext>
            </a:extLst>
          </p:cNvPr>
          <p:cNvGrpSpPr/>
          <p:nvPr/>
        </p:nvGrpSpPr>
        <p:grpSpPr>
          <a:xfrm>
            <a:off x="477667" y="3382669"/>
            <a:ext cx="5137187" cy="1580910"/>
            <a:chOff x="685800" y="1972035"/>
            <a:chExt cx="8077200" cy="2485665"/>
          </a:xfrm>
        </p:grpSpPr>
        <p:sp>
          <p:nvSpPr>
            <p:cNvPr id="19" name="Rectangle: Rounded Corners 18">
              <a:extLst>
                <a:ext uri="{FF2B5EF4-FFF2-40B4-BE49-F238E27FC236}">
                  <a16:creationId xmlns:a16="http://schemas.microsoft.com/office/drawing/2014/main" id="{7F22F058-CA77-89E4-FA5D-18B502893AA2}"/>
                </a:ext>
              </a:extLst>
            </p:cNvPr>
            <p:cNvSpPr/>
            <p:nvPr/>
          </p:nvSpPr>
          <p:spPr>
            <a:xfrm>
              <a:off x="685800" y="2324100"/>
              <a:ext cx="8077200" cy="2133600"/>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Chung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lòng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chung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sức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đấu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giữ</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vững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20" name="Picture 19">
              <a:extLst>
                <a:ext uri="{FF2B5EF4-FFF2-40B4-BE49-F238E27FC236}">
                  <a16:creationId xmlns:a16="http://schemas.microsoft.com/office/drawing/2014/main" id="{9A559748-737C-91F9-596A-8BC2AB0FFD1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1" y="1972035"/>
              <a:ext cx="714431" cy="733233"/>
            </a:xfrm>
            <a:prstGeom prst="rect">
              <a:avLst/>
            </a:prstGeom>
          </p:spPr>
        </p:pic>
      </p:grpSp>
      <p:grpSp>
        <p:nvGrpSpPr>
          <p:cNvPr id="21" name="Group 20">
            <a:extLst>
              <a:ext uri="{FF2B5EF4-FFF2-40B4-BE49-F238E27FC236}">
                <a16:creationId xmlns:a16="http://schemas.microsoft.com/office/drawing/2014/main" id="{A2DCF903-113F-3E82-7B45-EFB840B9697F}"/>
              </a:ext>
            </a:extLst>
          </p:cNvPr>
          <p:cNvGrpSpPr/>
          <p:nvPr/>
        </p:nvGrpSpPr>
        <p:grpSpPr>
          <a:xfrm>
            <a:off x="6575405" y="3382669"/>
            <a:ext cx="5138928" cy="1588022"/>
            <a:chOff x="685800" y="1972035"/>
            <a:chExt cx="7708392" cy="2382033"/>
          </a:xfrm>
        </p:grpSpPr>
        <p:sp>
          <p:nvSpPr>
            <p:cNvPr id="22" name="Rectangle: Rounded Corners 21">
              <a:extLst>
                <a:ext uri="{FF2B5EF4-FFF2-40B4-BE49-F238E27FC236}">
                  <a16:creationId xmlns:a16="http://schemas.microsoft.com/office/drawing/2014/main" id="{0CAC9913-0688-FB66-3C4F-5E093D183463}"/>
                </a:ext>
              </a:extLst>
            </p:cNvPr>
            <p:cNvSpPr/>
            <p:nvPr/>
          </p:nvSpPr>
          <p:spPr>
            <a:xfrm>
              <a:off x="685800" y="2324100"/>
              <a:ext cx="7708392" cy="2029968"/>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Thực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lập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thực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sự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23" name="Picture 22">
              <a:extLst>
                <a:ext uri="{FF2B5EF4-FFF2-40B4-BE49-F238E27FC236}">
                  <a16:creationId xmlns:a16="http://schemas.microsoft.com/office/drawing/2014/main" id="{6BBA3A4D-1BC9-6768-21B0-E1DD3C482A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6960" y="1972035"/>
              <a:ext cx="686075" cy="704129"/>
            </a:xfrm>
            <a:prstGeom prst="rect">
              <a:avLst/>
            </a:prstGeom>
          </p:spPr>
        </p:pic>
      </p:grpSp>
      <p:grpSp>
        <p:nvGrpSpPr>
          <p:cNvPr id="24" name="Group 23">
            <a:extLst>
              <a:ext uri="{FF2B5EF4-FFF2-40B4-BE49-F238E27FC236}">
                <a16:creationId xmlns:a16="http://schemas.microsoft.com/office/drawing/2014/main" id="{0C586594-E823-F630-2913-4FF1512A82DD}"/>
              </a:ext>
            </a:extLst>
          </p:cNvPr>
          <p:cNvGrpSpPr/>
          <p:nvPr/>
        </p:nvGrpSpPr>
        <p:grpSpPr>
          <a:xfrm>
            <a:off x="479407" y="5082649"/>
            <a:ext cx="5137187" cy="1580910"/>
            <a:chOff x="685800" y="1972035"/>
            <a:chExt cx="8077200" cy="2485665"/>
          </a:xfrm>
        </p:grpSpPr>
        <p:sp>
          <p:nvSpPr>
            <p:cNvPr id="25" name="Rectangle: Rounded Corners 24">
              <a:extLst>
                <a:ext uri="{FF2B5EF4-FFF2-40B4-BE49-F238E27FC236}">
                  <a16:creationId xmlns:a16="http://schemas.microsoft.com/office/drawing/2014/main" id="{96A52AB6-309A-DEC3-8A18-61C50BBD8819}"/>
                </a:ext>
              </a:extLst>
            </p:cNvPr>
            <p:cNvSpPr/>
            <p:nvPr/>
          </p:nvSpPr>
          <p:spPr>
            <a:xfrm>
              <a:off x="685800" y="2324100"/>
              <a:ext cx="8077200" cy="2133600"/>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Thực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hiện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quyền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tự</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do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chủ</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hợp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dân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pic>
          <p:nvPicPr>
            <p:cNvPr id="26" name="Picture 25">
              <a:extLst>
                <a:ext uri="{FF2B5EF4-FFF2-40B4-BE49-F238E27FC236}">
                  <a16:creationId xmlns:a16="http://schemas.microsoft.com/office/drawing/2014/main" id="{F5922DD0-D9F5-4FC3-3CD3-70F9B05440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1" y="1972035"/>
              <a:ext cx="714431" cy="733233"/>
            </a:xfrm>
            <a:prstGeom prst="rect">
              <a:avLst/>
            </a:prstGeom>
          </p:spPr>
        </p:pic>
      </p:grpSp>
      <p:grpSp>
        <p:nvGrpSpPr>
          <p:cNvPr id="27" name="Group 26">
            <a:extLst>
              <a:ext uri="{FF2B5EF4-FFF2-40B4-BE49-F238E27FC236}">
                <a16:creationId xmlns:a16="http://schemas.microsoft.com/office/drawing/2014/main" id="{E28F6BB1-1AC4-1B50-1478-2BEEF20DC5FF}"/>
              </a:ext>
            </a:extLst>
          </p:cNvPr>
          <p:cNvGrpSpPr/>
          <p:nvPr/>
        </p:nvGrpSpPr>
        <p:grpSpPr>
          <a:xfrm>
            <a:off x="6575405" y="5082649"/>
            <a:ext cx="5138928" cy="1580910"/>
            <a:chOff x="685798" y="1972035"/>
            <a:chExt cx="8079937" cy="2485665"/>
          </a:xfrm>
        </p:grpSpPr>
        <p:sp>
          <p:nvSpPr>
            <p:cNvPr id="28" name="Rectangle: Rounded Corners 27">
              <a:extLst>
                <a:ext uri="{FF2B5EF4-FFF2-40B4-BE49-F238E27FC236}">
                  <a16:creationId xmlns:a16="http://schemas.microsoft.com/office/drawing/2014/main" id="{A114DA86-5A4C-E097-EDF4-C03D1060852C}"/>
                </a:ext>
              </a:extLst>
            </p:cNvPr>
            <p:cNvSpPr/>
            <p:nvPr/>
          </p:nvSpPr>
          <p:spPr>
            <a:xfrm>
              <a:off x="685798" y="2324100"/>
              <a:ext cx="8079937" cy="2133600"/>
            </a:xfrm>
            <a:prstGeom prst="roundRect">
              <a:avLst>
                <a:gd name="adj" fmla="val 943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50000"/>
                </a:lnSpc>
                <a:spcBef>
                  <a:spcPts val="0"/>
                </a:spcBef>
                <a:spcAft>
                  <a:spcPts val="0"/>
                </a:spcAft>
                <a:buClrTx/>
                <a:buSzTx/>
                <a:buFontTx/>
                <a:buNone/>
                <a:tabLst/>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Hàn gắn vết thương chiến tranh, xây dựng lại đất nước.</a:t>
              </a:r>
            </a:p>
          </p:txBody>
        </p:sp>
        <p:pic>
          <p:nvPicPr>
            <p:cNvPr id="29" name="Picture 28">
              <a:extLst>
                <a:ext uri="{FF2B5EF4-FFF2-40B4-BE49-F238E27FC236}">
                  <a16:creationId xmlns:a16="http://schemas.microsoft.com/office/drawing/2014/main" id="{B47420BE-2056-6E84-21C1-06E91EC42CD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81361" y="1972035"/>
              <a:ext cx="718856" cy="737774"/>
            </a:xfrm>
            <a:prstGeom prst="rect">
              <a:avLst/>
            </a:prstGeom>
          </p:spPr>
        </p:pic>
      </p:grpSp>
    </p:spTree>
    <p:extLst>
      <p:ext uri="{BB962C8B-B14F-4D97-AF65-F5344CB8AC3E}">
        <p14:creationId xmlns:p14="http://schemas.microsoft.com/office/powerpoint/2010/main" val="281220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500"/>
                                        <p:tgtEl>
                                          <p:spTgt spid="12"/>
                                        </p:tgtEl>
                                      </p:cBhvr>
                                    </p:animEffect>
                                  </p:childTnLst>
                                </p:cTn>
                              </p:par>
                              <p:par>
                                <p:cTn id="14" presetID="10" presetClass="entr" presetSubtype="0" fill="hold" nodeType="withEffect">
                                  <p:stCondLst>
                                    <p:cond delay="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fade">
                                      <p:cBhvr>
                                        <p:cTn id="19" dur="500"/>
                                        <p:tgtEl>
                                          <p:spTgt spid="27"/>
                                        </p:tgtEl>
                                      </p:cBhvr>
                                    </p:animEffect>
                                  </p:childTnLst>
                                </p:cTn>
                              </p:par>
                              <p:par>
                                <p:cTn id="20" presetID="10" presetClass="entr" presetSubtype="0" fill="hold" nodeType="withEffect">
                                  <p:stCondLst>
                                    <p:cond delay="0"/>
                                  </p:stCondLst>
                                  <p:childTnLst>
                                    <p:set>
                                      <p:cBhvr>
                                        <p:cTn id="21" dur="1" fill="hold">
                                          <p:stCondLst>
                                            <p:cond delay="0"/>
                                          </p:stCondLst>
                                        </p:cTn>
                                        <p:tgtEl>
                                          <p:spTgt spid="24"/>
                                        </p:tgtEl>
                                        <p:attrNameLst>
                                          <p:attrName>style.visibility</p:attrName>
                                        </p:attrNameLst>
                                      </p:cBhvr>
                                      <p:to>
                                        <p:strVal val="visible"/>
                                      </p:to>
                                    </p:set>
                                    <p:animEffect transition="in" filter="fade">
                                      <p:cBhvr>
                                        <p:cTn id="2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FE55354-5534-EE51-2844-F9CC5433023A}"/>
            </a:ext>
          </a:extLst>
        </p:cNvPr>
        <p:cNvGrpSpPr/>
        <p:nvPr/>
      </p:nvGrpSpPr>
      <p:grpSpPr>
        <a:xfrm>
          <a:off x="0" y="0"/>
          <a:ext cx="0" cy="0"/>
          <a:chOff x="0" y="0"/>
          <a:chExt cx="0" cy="0"/>
        </a:xfrm>
      </p:grpSpPr>
      <p:sp>
        <p:nvSpPr>
          <p:cNvPr id="4" name="Rounded Rectangle 3">
            <a:extLst>
              <a:ext uri="{FF2B5EF4-FFF2-40B4-BE49-F238E27FC236}">
                <a16:creationId xmlns:a16="http://schemas.microsoft.com/office/drawing/2014/main" id="{DBC6F4AC-E18A-02D6-CA57-0B2BFFA83550}"/>
              </a:ext>
            </a:extLst>
          </p:cNvPr>
          <p:cNvSpPr/>
          <p:nvPr/>
        </p:nvSpPr>
        <p:spPr>
          <a:xfrm>
            <a:off x="3842354" y="1133366"/>
            <a:ext cx="4507291" cy="762000"/>
          </a:xfrm>
          <a:prstGeom prst="roundRect">
            <a:avLst>
              <a:gd name="adj" fmla="val 50000"/>
            </a:avLst>
          </a:prstGeom>
          <a:solidFill>
            <a:schemeClr val="accent6">
              <a:lumMod val="20000"/>
              <a:lumOff val="80000"/>
            </a:scheme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lvl="0" algn="ctr" defTabSz="609630">
              <a:buClrTx/>
              <a:defRPr/>
            </a:pP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Khái</a:t>
            </a:r>
            <a:r>
              <a:rPr lang="en-US" sz="2400" b="1" kern="1200" dirty="0">
                <a:solidFill>
                  <a:schemeClr val="tx1"/>
                </a:solidFill>
                <a:latin typeface="UTM Avo" panose="02040603050506020204" pitchFamily="18" charset="0"/>
                <a:ea typeface="+mn-ea"/>
                <a:cs typeface="Arial" panose="020B0604020202020204" pitchFamily="34" charset="0"/>
              </a:rPr>
              <a:t> </a:t>
            </a:r>
            <a:r>
              <a:rPr lang="en-US" sz="2400" b="1" kern="1200" dirty="0" err="1">
                <a:solidFill>
                  <a:schemeClr val="tx1"/>
                </a:solidFill>
                <a:latin typeface="UTM Avo" panose="02040603050506020204" pitchFamily="18" charset="0"/>
                <a:ea typeface="+mn-ea"/>
                <a:cs typeface="Arial" panose="020B0604020202020204" pitchFamily="34" charset="0"/>
              </a:rPr>
              <a:t>niệm</a:t>
            </a:r>
            <a:r>
              <a:rPr lang="en-US" sz="2400" b="1" kern="1200" dirty="0">
                <a:solidFill>
                  <a:schemeClr val="tx1"/>
                </a:solidFill>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hòa</a:t>
            </a:r>
            <a:r>
              <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baseline="0" noProof="0" dirty="0" err="1">
                <a:ln>
                  <a:noFill/>
                </a:ln>
                <a:solidFill>
                  <a:schemeClr val="tx1"/>
                </a:solidFill>
                <a:effectLst/>
                <a:uLnTx/>
                <a:uFillTx/>
                <a:latin typeface="UTM Avo" panose="02040603050506020204" pitchFamily="18" charset="0"/>
                <a:ea typeface="+mn-ea"/>
                <a:cs typeface="Arial" panose="020B0604020202020204" pitchFamily="34" charset="0"/>
              </a:rPr>
              <a:t>bình</a:t>
            </a:r>
            <a:r>
              <a:rPr kumimoji="0" lang="vi-VN" sz="24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a:t>
            </a:r>
            <a:endParaRPr kumimoji="0" lang="en-US" sz="2400" b="1" i="0" u="none" strike="noStrike" kern="1200" cap="none" spc="0" normalizeH="0" baseline="0" noProof="0" dirty="0">
              <a:ln>
                <a:noFill/>
              </a:ln>
              <a:solidFill>
                <a:schemeClr val="tx1"/>
              </a:solidFill>
              <a:effectLst/>
              <a:uLnTx/>
              <a:uFillTx/>
              <a:latin typeface="UTM Avo" panose="02040603050506020204" pitchFamily="18" charset="0"/>
              <a:ea typeface="+mn-ea"/>
              <a:cs typeface="Arial" panose="020B0604020202020204" pitchFamily="34" charset="0"/>
            </a:endParaRPr>
          </a:p>
        </p:txBody>
      </p:sp>
      <p:sp>
        <p:nvSpPr>
          <p:cNvPr id="5" name="Rectangle 4">
            <a:extLst>
              <a:ext uri="{FF2B5EF4-FFF2-40B4-BE49-F238E27FC236}">
                <a16:creationId xmlns:a16="http://schemas.microsoft.com/office/drawing/2014/main" id="{5C406696-FF2A-5F63-E8FB-CCD52FDB2BBC}"/>
              </a:ext>
            </a:extLst>
          </p:cNvPr>
          <p:cNvSpPr/>
          <p:nvPr/>
        </p:nvSpPr>
        <p:spPr>
          <a:xfrm>
            <a:off x="878884" y="2663290"/>
            <a:ext cx="6096000" cy="3344377"/>
          </a:xfrm>
          <a:prstGeom prst="rect">
            <a:avLst/>
          </a:prstGeom>
        </p:spPr>
        <p:txBody>
          <a:bodyPr>
            <a:spAutoFit/>
          </a:bodyPr>
          <a:lstStyle/>
          <a:p>
            <a:pPr marL="342900" indent="-342900"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Là tình trạng không có chiến tranh hay xung đột vũ trang</a:t>
            </a:r>
            <a:r>
              <a:rPr lang="en-US" sz="2400" kern="1200" dirty="0">
                <a:solidFill>
                  <a:schemeClr val="tx1"/>
                </a:solidFill>
                <a:latin typeface="UTM Avo" panose="02040603050506020204" pitchFamily="18" charset="0"/>
                <a:ea typeface="+mn-ea"/>
                <a:cs typeface="Arial" panose="020B0604020202020204" pitchFamily="34" charset="0"/>
              </a:rPr>
              <a:t>.</a:t>
            </a:r>
            <a:endParaRPr lang="vi-VN" sz="2400" kern="1200" dirty="0">
              <a:solidFill>
                <a:schemeClr val="tx1"/>
              </a:solidFill>
              <a:latin typeface="UTM Avo" panose="02040603050506020204" pitchFamily="18" charset="0"/>
              <a:ea typeface="+mn-ea"/>
              <a:cs typeface="Arial" panose="020B0604020202020204" pitchFamily="34" charset="0"/>
            </a:endParaRPr>
          </a:p>
          <a:p>
            <a:pPr marL="342900" indent="-342900"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Con người được sống trong môi trường xã hội an toàn, ổn định, cùng phát triển</a:t>
            </a:r>
            <a:r>
              <a:rPr lang="en-US" sz="2400" kern="1200" dirty="0">
                <a:solidFill>
                  <a:schemeClr val="tx1"/>
                </a:solidFill>
                <a:latin typeface="UTM Avo" panose="02040603050506020204" pitchFamily="18" charset="0"/>
                <a:ea typeface="+mn-ea"/>
                <a:cs typeface="Arial" panose="020B0604020202020204" pitchFamily="34" charset="0"/>
              </a:rPr>
              <a:t>.</a:t>
            </a:r>
            <a:endParaRPr lang="vi-VN" sz="2400" kern="1200" dirty="0">
              <a:solidFill>
                <a:schemeClr val="tx1"/>
              </a:solidFill>
              <a:latin typeface="UTM Avo" panose="02040603050506020204" pitchFamily="18" charset="0"/>
              <a:ea typeface="+mn-ea"/>
              <a:cs typeface="Arial" panose="020B0604020202020204" pitchFamily="34" charset="0"/>
            </a:endParaRPr>
          </a:p>
          <a:p>
            <a:pPr marL="342900" indent="-342900" algn="just" defTabSz="609539">
              <a:lnSpc>
                <a:spcPct val="150000"/>
              </a:lnSpc>
              <a:buClrTx/>
              <a:buFont typeface="Arial" panose="020B0604020202020204" pitchFamily="34" charset="0"/>
              <a:buChar char="•"/>
            </a:pPr>
            <a:r>
              <a:rPr lang="vi-VN" sz="2400" kern="1200" dirty="0">
                <a:solidFill>
                  <a:schemeClr val="tx1"/>
                </a:solidFill>
                <a:latin typeface="UTM Avo" panose="02040603050506020204" pitchFamily="18" charset="0"/>
                <a:ea typeface="+mn-ea"/>
                <a:cs typeface="Arial" panose="020B0604020202020204" pitchFamily="34" charset="0"/>
              </a:rPr>
              <a:t>Không phân biệt tôn giáo, sắc tộc. </a:t>
            </a:r>
          </a:p>
        </p:txBody>
      </p:sp>
      <p:grpSp>
        <p:nvGrpSpPr>
          <p:cNvPr id="6" name="Google Shape;586;p28">
            <a:extLst>
              <a:ext uri="{FF2B5EF4-FFF2-40B4-BE49-F238E27FC236}">
                <a16:creationId xmlns:a16="http://schemas.microsoft.com/office/drawing/2014/main" id="{09220A40-B431-B232-5C33-111D55B90467}"/>
              </a:ext>
            </a:extLst>
          </p:cNvPr>
          <p:cNvGrpSpPr/>
          <p:nvPr/>
        </p:nvGrpSpPr>
        <p:grpSpPr>
          <a:xfrm>
            <a:off x="7128922" y="2374326"/>
            <a:ext cx="6022309" cy="4461661"/>
            <a:chOff x="238125" y="95300"/>
            <a:chExt cx="7116975" cy="5272650"/>
          </a:xfrm>
        </p:grpSpPr>
        <p:sp>
          <p:nvSpPr>
            <p:cNvPr id="7" name="Google Shape;587;p28">
              <a:extLst>
                <a:ext uri="{FF2B5EF4-FFF2-40B4-BE49-F238E27FC236}">
                  <a16:creationId xmlns:a16="http://schemas.microsoft.com/office/drawing/2014/main" id="{8695F1DB-A575-E254-F780-187049F96E22}"/>
                </a:ext>
              </a:extLst>
            </p:cNvPr>
            <p:cNvSpPr/>
            <p:nvPr/>
          </p:nvSpPr>
          <p:spPr>
            <a:xfrm>
              <a:off x="895625" y="862900"/>
              <a:ext cx="5724425" cy="4505050"/>
            </a:xfrm>
            <a:custGeom>
              <a:avLst/>
              <a:gdLst/>
              <a:ahLst/>
              <a:cxnLst/>
              <a:rect l="l" t="t" r="r" b="b"/>
              <a:pathLst>
                <a:path w="228977" h="180202" extrusionOk="0">
                  <a:moveTo>
                    <a:pt x="15927" y="176641"/>
                  </a:moveTo>
                  <a:cubicBezTo>
                    <a:pt x="14817" y="176220"/>
                    <a:pt x="14281" y="174842"/>
                    <a:pt x="14740" y="173770"/>
                  </a:cubicBezTo>
                  <a:cubicBezTo>
                    <a:pt x="15429" y="172468"/>
                    <a:pt x="16922" y="172239"/>
                    <a:pt x="17879" y="171167"/>
                  </a:cubicBezTo>
                  <a:cubicBezTo>
                    <a:pt x="19564" y="169635"/>
                    <a:pt x="21019" y="167874"/>
                    <a:pt x="22474" y="166075"/>
                  </a:cubicBezTo>
                  <a:cubicBezTo>
                    <a:pt x="27489" y="159950"/>
                    <a:pt x="31279" y="153020"/>
                    <a:pt x="35567" y="146359"/>
                  </a:cubicBezTo>
                  <a:cubicBezTo>
                    <a:pt x="39893" y="139468"/>
                    <a:pt x="45291" y="132577"/>
                    <a:pt x="45520" y="124116"/>
                  </a:cubicBezTo>
                  <a:cubicBezTo>
                    <a:pt x="45865" y="122240"/>
                    <a:pt x="45138" y="119292"/>
                    <a:pt x="46363" y="117876"/>
                  </a:cubicBezTo>
                  <a:cubicBezTo>
                    <a:pt x="47626" y="116498"/>
                    <a:pt x="50191" y="117531"/>
                    <a:pt x="50114" y="119445"/>
                  </a:cubicBezTo>
                  <a:cubicBezTo>
                    <a:pt x="50421" y="131237"/>
                    <a:pt x="46592" y="137707"/>
                    <a:pt x="40275" y="147163"/>
                  </a:cubicBezTo>
                  <a:cubicBezTo>
                    <a:pt x="34916" y="155470"/>
                    <a:pt x="30169" y="164237"/>
                    <a:pt x="23545" y="171626"/>
                  </a:cubicBezTo>
                  <a:cubicBezTo>
                    <a:pt x="21938" y="173272"/>
                    <a:pt x="18377" y="177598"/>
                    <a:pt x="15927" y="176641"/>
                  </a:cubicBezTo>
                  <a:close/>
                  <a:moveTo>
                    <a:pt x="187477" y="114507"/>
                  </a:moveTo>
                  <a:cubicBezTo>
                    <a:pt x="183993" y="112899"/>
                    <a:pt x="186022" y="106238"/>
                    <a:pt x="189965" y="108343"/>
                  </a:cubicBezTo>
                  <a:cubicBezTo>
                    <a:pt x="192913" y="110104"/>
                    <a:pt x="191037" y="115923"/>
                    <a:pt x="187477" y="114507"/>
                  </a:cubicBezTo>
                  <a:close/>
                  <a:moveTo>
                    <a:pt x="198732" y="121092"/>
                  </a:moveTo>
                  <a:cubicBezTo>
                    <a:pt x="199804" y="121130"/>
                    <a:pt x="200723" y="120977"/>
                    <a:pt x="201488" y="120556"/>
                  </a:cubicBezTo>
                  <a:cubicBezTo>
                    <a:pt x="202139" y="121742"/>
                    <a:pt x="202790" y="122929"/>
                    <a:pt x="203403" y="124116"/>
                  </a:cubicBezTo>
                  <a:cubicBezTo>
                    <a:pt x="201795" y="131084"/>
                    <a:pt x="205814" y="137937"/>
                    <a:pt x="207997" y="144483"/>
                  </a:cubicBezTo>
                  <a:cubicBezTo>
                    <a:pt x="209834" y="149958"/>
                    <a:pt x="211136" y="155624"/>
                    <a:pt x="213433" y="160945"/>
                  </a:cubicBezTo>
                  <a:cubicBezTo>
                    <a:pt x="215883" y="166649"/>
                    <a:pt x="217682" y="173311"/>
                    <a:pt x="222927" y="177101"/>
                  </a:cubicBezTo>
                  <a:cubicBezTo>
                    <a:pt x="223693" y="177522"/>
                    <a:pt x="224727" y="177330"/>
                    <a:pt x="225377" y="176718"/>
                  </a:cubicBezTo>
                  <a:cubicBezTo>
                    <a:pt x="226641" y="177637"/>
                    <a:pt x="228632" y="176795"/>
                    <a:pt x="228785" y="175187"/>
                  </a:cubicBezTo>
                  <a:cubicBezTo>
                    <a:pt x="228976" y="174115"/>
                    <a:pt x="228134" y="173311"/>
                    <a:pt x="227560" y="172430"/>
                  </a:cubicBezTo>
                  <a:cubicBezTo>
                    <a:pt x="226296" y="170554"/>
                    <a:pt x="225109" y="168602"/>
                    <a:pt x="223923" y="166649"/>
                  </a:cubicBezTo>
                  <a:cubicBezTo>
                    <a:pt x="222506" y="164812"/>
                    <a:pt x="219903" y="158227"/>
                    <a:pt x="217338" y="158878"/>
                  </a:cubicBezTo>
                  <a:cubicBezTo>
                    <a:pt x="214696" y="152637"/>
                    <a:pt x="213433" y="145976"/>
                    <a:pt x="210944" y="139698"/>
                  </a:cubicBezTo>
                  <a:cubicBezTo>
                    <a:pt x="210562" y="138664"/>
                    <a:pt x="210141" y="137630"/>
                    <a:pt x="209719" y="136597"/>
                  </a:cubicBezTo>
                  <a:cubicBezTo>
                    <a:pt x="210830" y="138779"/>
                    <a:pt x="212361" y="142837"/>
                    <a:pt x="213854" y="143181"/>
                  </a:cubicBezTo>
                  <a:cubicBezTo>
                    <a:pt x="215692" y="143756"/>
                    <a:pt x="217338" y="141573"/>
                    <a:pt x="216342" y="139966"/>
                  </a:cubicBezTo>
                  <a:cubicBezTo>
                    <a:pt x="214543" y="136482"/>
                    <a:pt x="212706" y="132960"/>
                    <a:pt x="211021" y="129399"/>
                  </a:cubicBezTo>
                  <a:cubicBezTo>
                    <a:pt x="210064" y="127523"/>
                    <a:pt x="209145" y="125647"/>
                    <a:pt x="208150" y="123733"/>
                  </a:cubicBezTo>
                  <a:cubicBezTo>
                    <a:pt x="208494" y="123236"/>
                    <a:pt x="208954" y="122776"/>
                    <a:pt x="208877" y="122087"/>
                  </a:cubicBezTo>
                  <a:cubicBezTo>
                    <a:pt x="208762" y="120326"/>
                    <a:pt x="207422" y="119713"/>
                    <a:pt x="206197" y="119981"/>
                  </a:cubicBezTo>
                  <a:cubicBezTo>
                    <a:pt x="203747" y="115426"/>
                    <a:pt x="201067" y="110985"/>
                    <a:pt x="197813" y="106965"/>
                  </a:cubicBezTo>
                  <a:cubicBezTo>
                    <a:pt x="194023" y="102486"/>
                    <a:pt x="189391" y="98849"/>
                    <a:pt x="185409" y="94523"/>
                  </a:cubicBezTo>
                  <a:cubicBezTo>
                    <a:pt x="187936" y="87976"/>
                    <a:pt x="189429" y="81085"/>
                    <a:pt x="190195" y="74079"/>
                  </a:cubicBezTo>
                  <a:cubicBezTo>
                    <a:pt x="190348" y="72701"/>
                    <a:pt x="190501" y="71323"/>
                    <a:pt x="190578" y="69945"/>
                  </a:cubicBezTo>
                  <a:cubicBezTo>
                    <a:pt x="191037" y="65772"/>
                    <a:pt x="191152" y="61522"/>
                    <a:pt x="191037" y="57311"/>
                  </a:cubicBezTo>
                  <a:cubicBezTo>
                    <a:pt x="191075" y="55780"/>
                    <a:pt x="191113" y="54287"/>
                    <a:pt x="191075" y="52793"/>
                  </a:cubicBezTo>
                  <a:cubicBezTo>
                    <a:pt x="191037" y="52449"/>
                    <a:pt x="191037" y="52104"/>
                    <a:pt x="190999" y="51760"/>
                  </a:cubicBezTo>
                  <a:lnTo>
                    <a:pt x="190999" y="51722"/>
                  </a:lnTo>
                  <a:cubicBezTo>
                    <a:pt x="191113" y="51186"/>
                    <a:pt x="191075" y="50726"/>
                    <a:pt x="190884" y="50343"/>
                  </a:cubicBezTo>
                  <a:cubicBezTo>
                    <a:pt x="190156" y="42495"/>
                    <a:pt x="187898" y="34800"/>
                    <a:pt x="184452" y="27718"/>
                  </a:cubicBezTo>
                  <a:cubicBezTo>
                    <a:pt x="183074" y="25191"/>
                    <a:pt x="181657" y="22664"/>
                    <a:pt x="180011" y="20291"/>
                  </a:cubicBezTo>
                  <a:cubicBezTo>
                    <a:pt x="179705" y="19831"/>
                    <a:pt x="179246" y="19563"/>
                    <a:pt x="178748" y="19487"/>
                  </a:cubicBezTo>
                  <a:cubicBezTo>
                    <a:pt x="178480" y="19027"/>
                    <a:pt x="178250" y="18568"/>
                    <a:pt x="177982" y="18108"/>
                  </a:cubicBezTo>
                  <a:cubicBezTo>
                    <a:pt x="177446" y="17036"/>
                    <a:pt x="175991" y="16730"/>
                    <a:pt x="174996" y="17304"/>
                  </a:cubicBezTo>
                  <a:cubicBezTo>
                    <a:pt x="173962" y="17879"/>
                    <a:pt x="173618" y="19295"/>
                    <a:pt x="174192" y="20291"/>
                  </a:cubicBezTo>
                  <a:cubicBezTo>
                    <a:pt x="176336" y="24310"/>
                    <a:pt x="178442" y="28292"/>
                    <a:pt x="180356" y="32427"/>
                  </a:cubicBezTo>
                  <a:cubicBezTo>
                    <a:pt x="182002" y="36025"/>
                    <a:pt x="183265" y="39777"/>
                    <a:pt x="184184" y="43605"/>
                  </a:cubicBezTo>
                  <a:cubicBezTo>
                    <a:pt x="183763" y="44065"/>
                    <a:pt x="183572" y="44754"/>
                    <a:pt x="183801" y="45558"/>
                  </a:cubicBezTo>
                  <a:cubicBezTo>
                    <a:pt x="184682" y="49157"/>
                    <a:pt x="185371" y="52793"/>
                    <a:pt x="185830" y="56507"/>
                  </a:cubicBezTo>
                  <a:cubicBezTo>
                    <a:pt x="185907" y="56966"/>
                    <a:pt x="185945" y="57426"/>
                    <a:pt x="185983" y="57923"/>
                  </a:cubicBezTo>
                  <a:cubicBezTo>
                    <a:pt x="185677" y="60642"/>
                    <a:pt x="185294" y="63321"/>
                    <a:pt x="184797" y="66001"/>
                  </a:cubicBezTo>
                  <a:cubicBezTo>
                    <a:pt x="184376" y="68490"/>
                    <a:pt x="183993" y="70940"/>
                    <a:pt x="183495" y="73390"/>
                  </a:cubicBezTo>
                  <a:cubicBezTo>
                    <a:pt x="183342" y="74232"/>
                    <a:pt x="183801" y="75113"/>
                    <a:pt x="184529" y="75572"/>
                  </a:cubicBezTo>
                  <a:cubicBezTo>
                    <a:pt x="184299" y="76683"/>
                    <a:pt x="184031" y="77831"/>
                    <a:pt x="183763" y="78980"/>
                  </a:cubicBezTo>
                  <a:cubicBezTo>
                    <a:pt x="183036" y="81506"/>
                    <a:pt x="182270" y="84071"/>
                    <a:pt x="181466" y="86598"/>
                  </a:cubicBezTo>
                  <a:cubicBezTo>
                    <a:pt x="180739" y="86751"/>
                    <a:pt x="180088" y="87249"/>
                    <a:pt x="179858" y="87976"/>
                  </a:cubicBezTo>
                  <a:cubicBezTo>
                    <a:pt x="179705" y="87747"/>
                    <a:pt x="179514" y="87555"/>
                    <a:pt x="179360" y="87364"/>
                  </a:cubicBezTo>
                  <a:cubicBezTo>
                    <a:pt x="177676" y="83880"/>
                    <a:pt x="172546" y="87134"/>
                    <a:pt x="176757" y="91154"/>
                  </a:cubicBezTo>
                  <a:cubicBezTo>
                    <a:pt x="177331" y="91805"/>
                    <a:pt x="177906" y="92494"/>
                    <a:pt x="178518" y="93183"/>
                  </a:cubicBezTo>
                  <a:cubicBezTo>
                    <a:pt x="178212" y="94255"/>
                    <a:pt x="177867" y="95250"/>
                    <a:pt x="177523" y="96284"/>
                  </a:cubicBezTo>
                  <a:cubicBezTo>
                    <a:pt x="177178" y="97203"/>
                    <a:pt x="176834" y="98160"/>
                    <a:pt x="176489" y="99079"/>
                  </a:cubicBezTo>
                  <a:cubicBezTo>
                    <a:pt x="175800" y="100610"/>
                    <a:pt x="175111" y="102103"/>
                    <a:pt x="174383" y="103634"/>
                  </a:cubicBezTo>
                  <a:cubicBezTo>
                    <a:pt x="174192" y="104055"/>
                    <a:pt x="174154" y="104515"/>
                    <a:pt x="174269" y="104974"/>
                  </a:cubicBezTo>
                  <a:cubicBezTo>
                    <a:pt x="172699" y="107003"/>
                    <a:pt x="171015" y="108956"/>
                    <a:pt x="169139" y="110678"/>
                  </a:cubicBezTo>
                  <a:cubicBezTo>
                    <a:pt x="168143" y="111712"/>
                    <a:pt x="166420" y="112286"/>
                    <a:pt x="166152" y="113818"/>
                  </a:cubicBezTo>
                  <a:cubicBezTo>
                    <a:pt x="165961" y="115005"/>
                    <a:pt x="166880" y="116153"/>
                    <a:pt x="168028" y="116306"/>
                  </a:cubicBezTo>
                  <a:cubicBezTo>
                    <a:pt x="168182" y="116306"/>
                    <a:pt x="168296" y="116268"/>
                    <a:pt x="168450" y="116268"/>
                  </a:cubicBezTo>
                  <a:cubicBezTo>
                    <a:pt x="168450" y="116689"/>
                    <a:pt x="168641" y="117148"/>
                    <a:pt x="169100" y="117608"/>
                  </a:cubicBezTo>
                  <a:cubicBezTo>
                    <a:pt x="171168" y="119407"/>
                    <a:pt x="172890" y="117034"/>
                    <a:pt x="174269" y="115311"/>
                  </a:cubicBezTo>
                  <a:cubicBezTo>
                    <a:pt x="175455" y="123044"/>
                    <a:pt x="178863" y="130318"/>
                    <a:pt x="181925" y="137477"/>
                  </a:cubicBezTo>
                  <a:cubicBezTo>
                    <a:pt x="183763" y="141727"/>
                    <a:pt x="185447" y="146053"/>
                    <a:pt x="187630" y="150187"/>
                  </a:cubicBezTo>
                  <a:cubicBezTo>
                    <a:pt x="189850" y="154016"/>
                    <a:pt x="192071" y="157806"/>
                    <a:pt x="194329" y="161596"/>
                  </a:cubicBezTo>
                  <a:cubicBezTo>
                    <a:pt x="196129" y="163855"/>
                    <a:pt x="199536" y="161175"/>
                    <a:pt x="197813" y="158916"/>
                  </a:cubicBezTo>
                  <a:cubicBezTo>
                    <a:pt x="197698" y="158686"/>
                    <a:pt x="197545" y="158457"/>
                    <a:pt x="197430" y="158227"/>
                  </a:cubicBezTo>
                  <a:cubicBezTo>
                    <a:pt x="198962" y="159031"/>
                    <a:pt x="200723" y="159605"/>
                    <a:pt x="201795" y="161098"/>
                  </a:cubicBezTo>
                  <a:cubicBezTo>
                    <a:pt x="203939" y="163012"/>
                    <a:pt x="203173" y="166266"/>
                    <a:pt x="205164" y="168257"/>
                  </a:cubicBezTo>
                  <a:cubicBezTo>
                    <a:pt x="206350" y="169559"/>
                    <a:pt x="207958" y="170516"/>
                    <a:pt x="208954" y="172009"/>
                  </a:cubicBezTo>
                  <a:cubicBezTo>
                    <a:pt x="210102" y="173311"/>
                    <a:pt x="210141" y="175646"/>
                    <a:pt x="211480" y="176527"/>
                  </a:cubicBezTo>
                  <a:cubicBezTo>
                    <a:pt x="213088" y="177522"/>
                    <a:pt x="215309" y="175837"/>
                    <a:pt x="214696" y="174038"/>
                  </a:cubicBezTo>
                  <a:cubicBezTo>
                    <a:pt x="214084" y="172047"/>
                    <a:pt x="213203" y="170095"/>
                    <a:pt x="211825" y="168525"/>
                  </a:cubicBezTo>
                  <a:cubicBezTo>
                    <a:pt x="210753" y="167147"/>
                    <a:pt x="209183" y="166266"/>
                    <a:pt x="208111" y="164927"/>
                  </a:cubicBezTo>
                  <a:cubicBezTo>
                    <a:pt x="207537" y="159873"/>
                    <a:pt x="203785" y="155777"/>
                    <a:pt x="199077" y="154169"/>
                  </a:cubicBezTo>
                  <a:cubicBezTo>
                    <a:pt x="198885" y="150264"/>
                    <a:pt x="195440" y="147239"/>
                    <a:pt x="191688" y="146665"/>
                  </a:cubicBezTo>
                  <a:cubicBezTo>
                    <a:pt x="191420" y="146627"/>
                    <a:pt x="191113" y="146589"/>
                    <a:pt x="190769" y="146589"/>
                  </a:cubicBezTo>
                  <a:cubicBezTo>
                    <a:pt x="189659" y="144368"/>
                    <a:pt x="188587" y="142148"/>
                    <a:pt x="187706" y="139812"/>
                  </a:cubicBezTo>
                  <a:cubicBezTo>
                    <a:pt x="183840" y="130165"/>
                    <a:pt x="178288" y="120594"/>
                    <a:pt x="178250" y="109989"/>
                  </a:cubicBezTo>
                  <a:cubicBezTo>
                    <a:pt x="180471" y="106620"/>
                    <a:pt x="182347" y="102983"/>
                    <a:pt x="183763" y="99155"/>
                  </a:cubicBezTo>
                  <a:cubicBezTo>
                    <a:pt x="187859" y="103328"/>
                    <a:pt x="192492" y="107042"/>
                    <a:pt x="196014" y="111750"/>
                  </a:cubicBezTo>
                  <a:cubicBezTo>
                    <a:pt x="193832" y="114469"/>
                    <a:pt x="195095" y="120403"/>
                    <a:pt x="198694" y="121092"/>
                  </a:cubicBezTo>
                  <a:lnTo>
                    <a:pt x="198694" y="121092"/>
                  </a:lnTo>
                  <a:close/>
                  <a:moveTo>
                    <a:pt x="16731" y="109607"/>
                  </a:moveTo>
                  <a:cubicBezTo>
                    <a:pt x="15697" y="109568"/>
                    <a:pt x="14817" y="108917"/>
                    <a:pt x="14434" y="107999"/>
                  </a:cubicBezTo>
                  <a:cubicBezTo>
                    <a:pt x="14013" y="107003"/>
                    <a:pt x="14319" y="105855"/>
                    <a:pt x="15123" y="105127"/>
                  </a:cubicBezTo>
                  <a:cubicBezTo>
                    <a:pt x="15391" y="103290"/>
                    <a:pt x="17765" y="102754"/>
                    <a:pt x="19105" y="103787"/>
                  </a:cubicBezTo>
                  <a:cubicBezTo>
                    <a:pt x="21555" y="105625"/>
                    <a:pt x="19449" y="109607"/>
                    <a:pt x="16731" y="109607"/>
                  </a:cubicBezTo>
                  <a:lnTo>
                    <a:pt x="16731" y="109607"/>
                  </a:lnTo>
                  <a:close/>
                  <a:moveTo>
                    <a:pt x="4021" y="121704"/>
                  </a:moveTo>
                  <a:cubicBezTo>
                    <a:pt x="1" y="121589"/>
                    <a:pt x="996" y="115196"/>
                    <a:pt x="4327" y="114545"/>
                  </a:cubicBezTo>
                  <a:cubicBezTo>
                    <a:pt x="6394" y="113779"/>
                    <a:pt x="8538" y="115655"/>
                    <a:pt x="8232" y="117799"/>
                  </a:cubicBezTo>
                  <a:cubicBezTo>
                    <a:pt x="7964" y="119752"/>
                    <a:pt x="6011" y="121589"/>
                    <a:pt x="4059" y="121704"/>
                  </a:cubicBezTo>
                  <a:lnTo>
                    <a:pt x="4059" y="121704"/>
                  </a:lnTo>
                  <a:close/>
                  <a:moveTo>
                    <a:pt x="14089" y="125571"/>
                  </a:moveTo>
                  <a:cubicBezTo>
                    <a:pt x="16195" y="125686"/>
                    <a:pt x="20406" y="124958"/>
                    <a:pt x="19641" y="122049"/>
                  </a:cubicBezTo>
                  <a:cubicBezTo>
                    <a:pt x="24349" y="116536"/>
                    <a:pt x="17190" y="113014"/>
                    <a:pt x="13056" y="117378"/>
                  </a:cubicBezTo>
                  <a:cubicBezTo>
                    <a:pt x="10223" y="119828"/>
                    <a:pt x="9802" y="124614"/>
                    <a:pt x="14089" y="125571"/>
                  </a:cubicBezTo>
                  <a:close/>
                  <a:moveTo>
                    <a:pt x="115159" y="161175"/>
                  </a:moveTo>
                  <a:cubicBezTo>
                    <a:pt x="113283" y="160409"/>
                    <a:pt x="113244" y="157767"/>
                    <a:pt x="114087" y="156198"/>
                  </a:cubicBezTo>
                  <a:cubicBezTo>
                    <a:pt x="114852" y="154858"/>
                    <a:pt x="116843" y="154322"/>
                    <a:pt x="118106" y="155317"/>
                  </a:cubicBezTo>
                  <a:cubicBezTo>
                    <a:pt x="119446" y="156313"/>
                    <a:pt x="119293" y="158303"/>
                    <a:pt x="118566" y="159643"/>
                  </a:cubicBezTo>
                  <a:cubicBezTo>
                    <a:pt x="118374" y="161213"/>
                    <a:pt x="116422" y="162055"/>
                    <a:pt x="115159" y="161175"/>
                  </a:cubicBezTo>
                  <a:close/>
                  <a:moveTo>
                    <a:pt x="119829" y="172200"/>
                  </a:moveTo>
                  <a:cubicBezTo>
                    <a:pt x="121628" y="174230"/>
                    <a:pt x="124883" y="173617"/>
                    <a:pt x="126069" y="171320"/>
                  </a:cubicBezTo>
                  <a:cubicBezTo>
                    <a:pt x="127333" y="168793"/>
                    <a:pt x="128175" y="165195"/>
                    <a:pt x="126031" y="162936"/>
                  </a:cubicBezTo>
                  <a:cubicBezTo>
                    <a:pt x="123849" y="160447"/>
                    <a:pt x="120365" y="162055"/>
                    <a:pt x="119102" y="164620"/>
                  </a:cubicBezTo>
                  <a:cubicBezTo>
                    <a:pt x="117838" y="166956"/>
                    <a:pt x="118068" y="170248"/>
                    <a:pt x="119829" y="172239"/>
                  </a:cubicBezTo>
                  <a:lnTo>
                    <a:pt x="119829" y="172239"/>
                  </a:lnTo>
                  <a:close/>
                  <a:moveTo>
                    <a:pt x="101836" y="132424"/>
                  </a:moveTo>
                  <a:cubicBezTo>
                    <a:pt x="101721" y="132500"/>
                    <a:pt x="101644" y="132577"/>
                    <a:pt x="101529" y="132653"/>
                  </a:cubicBezTo>
                  <a:cubicBezTo>
                    <a:pt x="98696" y="135027"/>
                    <a:pt x="95672" y="138434"/>
                    <a:pt x="95021" y="142148"/>
                  </a:cubicBezTo>
                  <a:cubicBezTo>
                    <a:pt x="95021" y="144828"/>
                    <a:pt x="99041" y="145096"/>
                    <a:pt x="99386" y="142454"/>
                  </a:cubicBezTo>
                  <a:cubicBezTo>
                    <a:pt x="99845" y="141267"/>
                    <a:pt x="100534" y="140195"/>
                    <a:pt x="101262" y="139200"/>
                  </a:cubicBezTo>
                  <a:cubicBezTo>
                    <a:pt x="99615" y="146589"/>
                    <a:pt x="100687" y="154667"/>
                    <a:pt x="102716" y="161902"/>
                  </a:cubicBezTo>
                  <a:cubicBezTo>
                    <a:pt x="104133" y="166688"/>
                    <a:pt x="105817" y="171358"/>
                    <a:pt x="107463" y="176067"/>
                  </a:cubicBezTo>
                  <a:cubicBezTo>
                    <a:pt x="107923" y="177139"/>
                    <a:pt x="107999" y="178556"/>
                    <a:pt x="109110" y="179206"/>
                  </a:cubicBezTo>
                  <a:cubicBezTo>
                    <a:pt x="110679" y="180202"/>
                    <a:pt x="112593" y="178709"/>
                    <a:pt x="112440" y="177101"/>
                  </a:cubicBezTo>
                  <a:cubicBezTo>
                    <a:pt x="113397" y="176565"/>
                    <a:pt x="113972" y="175340"/>
                    <a:pt x="113436" y="174115"/>
                  </a:cubicBezTo>
                  <a:cubicBezTo>
                    <a:pt x="112364" y="170248"/>
                    <a:pt x="111215" y="166381"/>
                    <a:pt x="110143" y="162476"/>
                  </a:cubicBezTo>
                  <a:cubicBezTo>
                    <a:pt x="108727" y="157576"/>
                    <a:pt x="107617" y="152523"/>
                    <a:pt x="107310" y="147393"/>
                  </a:cubicBezTo>
                  <a:cubicBezTo>
                    <a:pt x="106774" y="142071"/>
                    <a:pt x="108038" y="137018"/>
                    <a:pt x="112402" y="134759"/>
                  </a:cubicBezTo>
                  <a:cubicBezTo>
                    <a:pt x="116384" y="134759"/>
                    <a:pt x="120327" y="134376"/>
                    <a:pt x="124193" y="133572"/>
                  </a:cubicBezTo>
                  <a:cubicBezTo>
                    <a:pt x="127830" y="137515"/>
                    <a:pt x="128634" y="139812"/>
                    <a:pt x="130549" y="146742"/>
                  </a:cubicBezTo>
                  <a:cubicBezTo>
                    <a:pt x="133228" y="156236"/>
                    <a:pt x="135679" y="165807"/>
                    <a:pt x="139009" y="175110"/>
                  </a:cubicBezTo>
                  <a:cubicBezTo>
                    <a:pt x="140120" y="177752"/>
                    <a:pt x="144139" y="176029"/>
                    <a:pt x="143067" y="173387"/>
                  </a:cubicBezTo>
                  <a:cubicBezTo>
                    <a:pt x="140847" y="167415"/>
                    <a:pt x="139316" y="161251"/>
                    <a:pt x="137440" y="155164"/>
                  </a:cubicBezTo>
                  <a:cubicBezTo>
                    <a:pt x="135717" y="149192"/>
                    <a:pt x="134339" y="143067"/>
                    <a:pt x="132080" y="137247"/>
                  </a:cubicBezTo>
                  <a:cubicBezTo>
                    <a:pt x="131314" y="135563"/>
                    <a:pt x="130357" y="134032"/>
                    <a:pt x="129209" y="132615"/>
                  </a:cubicBezTo>
                  <a:cubicBezTo>
                    <a:pt x="131582" y="132577"/>
                    <a:pt x="133994" y="132577"/>
                    <a:pt x="136406" y="132539"/>
                  </a:cubicBezTo>
                  <a:cubicBezTo>
                    <a:pt x="138818" y="132539"/>
                    <a:pt x="141268" y="132539"/>
                    <a:pt x="143680" y="132577"/>
                  </a:cubicBezTo>
                  <a:cubicBezTo>
                    <a:pt x="144867" y="132577"/>
                    <a:pt x="145900" y="131543"/>
                    <a:pt x="145900" y="130356"/>
                  </a:cubicBezTo>
                  <a:cubicBezTo>
                    <a:pt x="145900" y="129170"/>
                    <a:pt x="144867" y="128174"/>
                    <a:pt x="143680" y="128174"/>
                  </a:cubicBezTo>
                  <a:cubicBezTo>
                    <a:pt x="142838" y="128174"/>
                    <a:pt x="141995" y="128174"/>
                    <a:pt x="141153" y="128174"/>
                  </a:cubicBezTo>
                  <a:cubicBezTo>
                    <a:pt x="143029" y="127332"/>
                    <a:pt x="144828" y="126222"/>
                    <a:pt x="145441" y="124499"/>
                  </a:cubicBezTo>
                  <a:cubicBezTo>
                    <a:pt x="145594" y="123350"/>
                    <a:pt x="144714" y="122164"/>
                    <a:pt x="143527" y="122049"/>
                  </a:cubicBezTo>
                  <a:cubicBezTo>
                    <a:pt x="142417" y="121819"/>
                    <a:pt x="141651" y="122738"/>
                    <a:pt x="140847" y="123312"/>
                  </a:cubicBezTo>
                  <a:cubicBezTo>
                    <a:pt x="140579" y="123465"/>
                    <a:pt x="140311" y="123618"/>
                    <a:pt x="140043" y="123772"/>
                  </a:cubicBezTo>
                  <a:cubicBezTo>
                    <a:pt x="139545" y="122470"/>
                    <a:pt x="137746" y="121704"/>
                    <a:pt x="135947" y="123082"/>
                  </a:cubicBezTo>
                  <a:cubicBezTo>
                    <a:pt x="135296" y="123427"/>
                    <a:pt x="134607" y="123733"/>
                    <a:pt x="133918" y="124078"/>
                  </a:cubicBezTo>
                  <a:cubicBezTo>
                    <a:pt x="130549" y="124805"/>
                    <a:pt x="127141" y="125303"/>
                    <a:pt x="123734" y="125762"/>
                  </a:cubicBezTo>
                  <a:cubicBezTo>
                    <a:pt x="120480" y="126107"/>
                    <a:pt x="117264" y="126605"/>
                    <a:pt x="114010" y="126528"/>
                  </a:cubicBezTo>
                  <a:cubicBezTo>
                    <a:pt x="112517" y="126566"/>
                    <a:pt x="110947" y="126413"/>
                    <a:pt x="109531" y="126834"/>
                  </a:cubicBezTo>
                  <a:cubicBezTo>
                    <a:pt x="109225" y="126949"/>
                    <a:pt x="108957" y="127102"/>
                    <a:pt x="108727" y="127332"/>
                  </a:cubicBezTo>
                  <a:cubicBezTo>
                    <a:pt x="108382" y="127255"/>
                    <a:pt x="107999" y="127332"/>
                    <a:pt x="107617" y="127447"/>
                  </a:cubicBezTo>
                  <a:cubicBezTo>
                    <a:pt x="107042" y="127715"/>
                    <a:pt x="106545" y="128136"/>
                    <a:pt x="106124" y="128595"/>
                  </a:cubicBezTo>
                  <a:cubicBezTo>
                    <a:pt x="105128" y="128519"/>
                    <a:pt x="104133" y="128366"/>
                    <a:pt x="103099" y="128442"/>
                  </a:cubicBezTo>
                  <a:cubicBezTo>
                    <a:pt x="101185" y="128672"/>
                    <a:pt x="100802" y="130892"/>
                    <a:pt x="101759" y="132041"/>
                  </a:cubicBezTo>
                  <a:cubicBezTo>
                    <a:pt x="101759" y="132194"/>
                    <a:pt x="101797" y="132309"/>
                    <a:pt x="101836" y="132424"/>
                  </a:cubicBezTo>
                  <a:lnTo>
                    <a:pt x="101836" y="132424"/>
                  </a:lnTo>
                  <a:close/>
                  <a:moveTo>
                    <a:pt x="41960" y="81085"/>
                  </a:moveTo>
                  <a:cubicBezTo>
                    <a:pt x="40811" y="80741"/>
                    <a:pt x="39816" y="78635"/>
                    <a:pt x="39050" y="75802"/>
                  </a:cubicBezTo>
                  <a:cubicBezTo>
                    <a:pt x="39433" y="77869"/>
                    <a:pt x="39969" y="79937"/>
                    <a:pt x="40505" y="81966"/>
                  </a:cubicBezTo>
                  <a:cubicBezTo>
                    <a:pt x="41194" y="84416"/>
                    <a:pt x="41922" y="86866"/>
                    <a:pt x="42726" y="89316"/>
                  </a:cubicBezTo>
                  <a:cubicBezTo>
                    <a:pt x="43300" y="91115"/>
                    <a:pt x="41118" y="92800"/>
                    <a:pt x="39510" y="91805"/>
                  </a:cubicBezTo>
                  <a:cubicBezTo>
                    <a:pt x="38974" y="91498"/>
                    <a:pt x="38668" y="91039"/>
                    <a:pt x="38476" y="90465"/>
                  </a:cubicBezTo>
                  <a:cubicBezTo>
                    <a:pt x="37557" y="87670"/>
                    <a:pt x="36715" y="84837"/>
                    <a:pt x="35988" y="82004"/>
                  </a:cubicBezTo>
                  <a:cubicBezTo>
                    <a:pt x="35911" y="83688"/>
                    <a:pt x="35988" y="85373"/>
                    <a:pt x="36524" y="86981"/>
                  </a:cubicBezTo>
                  <a:cubicBezTo>
                    <a:pt x="38208" y="90924"/>
                    <a:pt x="40888" y="94446"/>
                    <a:pt x="41845" y="98734"/>
                  </a:cubicBezTo>
                  <a:cubicBezTo>
                    <a:pt x="42764" y="101797"/>
                    <a:pt x="42649" y="105051"/>
                    <a:pt x="42534" y="108228"/>
                  </a:cubicBezTo>
                  <a:cubicBezTo>
                    <a:pt x="43491" y="110104"/>
                    <a:pt x="41118" y="112210"/>
                    <a:pt x="39357" y="111061"/>
                  </a:cubicBezTo>
                  <a:cubicBezTo>
                    <a:pt x="37174" y="109721"/>
                    <a:pt x="38591" y="105625"/>
                    <a:pt x="38208" y="103366"/>
                  </a:cubicBezTo>
                  <a:cubicBezTo>
                    <a:pt x="38055" y="101490"/>
                    <a:pt x="37557" y="99691"/>
                    <a:pt x="36983" y="97930"/>
                  </a:cubicBezTo>
                  <a:cubicBezTo>
                    <a:pt x="35299" y="93221"/>
                    <a:pt x="31508" y="89240"/>
                    <a:pt x="31585" y="83995"/>
                  </a:cubicBezTo>
                  <a:cubicBezTo>
                    <a:pt x="31508" y="82693"/>
                    <a:pt x="31585" y="81353"/>
                    <a:pt x="31700" y="80051"/>
                  </a:cubicBezTo>
                  <a:cubicBezTo>
                    <a:pt x="31891" y="78176"/>
                    <a:pt x="31891" y="75036"/>
                    <a:pt x="34495" y="75343"/>
                  </a:cubicBezTo>
                  <a:cubicBezTo>
                    <a:pt x="33806" y="71055"/>
                    <a:pt x="33576" y="66729"/>
                    <a:pt x="33614" y="62403"/>
                  </a:cubicBezTo>
                  <a:cubicBezTo>
                    <a:pt x="33499" y="50918"/>
                    <a:pt x="36371" y="39586"/>
                    <a:pt x="40697" y="28981"/>
                  </a:cubicBezTo>
                  <a:cubicBezTo>
                    <a:pt x="44219" y="21133"/>
                    <a:pt x="49196" y="13935"/>
                    <a:pt x="54900" y="7504"/>
                  </a:cubicBezTo>
                  <a:cubicBezTo>
                    <a:pt x="56814" y="5436"/>
                    <a:pt x="58958" y="3561"/>
                    <a:pt x="61102" y="1685"/>
                  </a:cubicBezTo>
                  <a:cubicBezTo>
                    <a:pt x="62021" y="957"/>
                    <a:pt x="62901" y="0"/>
                    <a:pt x="64126" y="0"/>
                  </a:cubicBezTo>
                  <a:cubicBezTo>
                    <a:pt x="65313" y="0"/>
                    <a:pt x="66308" y="996"/>
                    <a:pt x="66308" y="2182"/>
                  </a:cubicBezTo>
                  <a:cubicBezTo>
                    <a:pt x="66385" y="3867"/>
                    <a:pt x="64126" y="4594"/>
                    <a:pt x="63284" y="5590"/>
                  </a:cubicBezTo>
                  <a:cubicBezTo>
                    <a:pt x="61102" y="7504"/>
                    <a:pt x="58958" y="9495"/>
                    <a:pt x="57044" y="11677"/>
                  </a:cubicBezTo>
                  <a:cubicBezTo>
                    <a:pt x="52756" y="16845"/>
                    <a:pt x="48851" y="22358"/>
                    <a:pt x="45827" y="28368"/>
                  </a:cubicBezTo>
                  <a:cubicBezTo>
                    <a:pt x="41998" y="36523"/>
                    <a:pt x="39472" y="45290"/>
                    <a:pt x="38476" y="54248"/>
                  </a:cubicBezTo>
                  <a:cubicBezTo>
                    <a:pt x="40122" y="53253"/>
                    <a:pt x="42572" y="54593"/>
                    <a:pt x="41501" y="57196"/>
                  </a:cubicBezTo>
                  <a:cubicBezTo>
                    <a:pt x="40965" y="62020"/>
                    <a:pt x="41883" y="66920"/>
                    <a:pt x="42649" y="71667"/>
                  </a:cubicBezTo>
                  <a:cubicBezTo>
                    <a:pt x="43262" y="73390"/>
                    <a:pt x="43798" y="75189"/>
                    <a:pt x="44295" y="77027"/>
                  </a:cubicBezTo>
                  <a:cubicBezTo>
                    <a:pt x="45214" y="79056"/>
                    <a:pt x="44640" y="81506"/>
                    <a:pt x="41960" y="81085"/>
                  </a:cubicBezTo>
                  <a:lnTo>
                    <a:pt x="41960" y="81085"/>
                  </a:lnTo>
                  <a:close/>
                  <a:moveTo>
                    <a:pt x="178595" y="89852"/>
                  </a:moveTo>
                  <a:cubicBezTo>
                    <a:pt x="178595" y="89852"/>
                    <a:pt x="178633" y="89852"/>
                    <a:pt x="178633" y="89814"/>
                  </a:cubicBezTo>
                  <a:cubicBezTo>
                    <a:pt x="178633" y="89814"/>
                    <a:pt x="178633" y="89852"/>
                    <a:pt x="178633" y="89852"/>
                  </a:cubicBezTo>
                  <a:cubicBezTo>
                    <a:pt x="178633" y="89852"/>
                    <a:pt x="178595" y="89852"/>
                    <a:pt x="178595" y="89852"/>
                  </a:cubicBezTo>
                  <a:close/>
                  <a:moveTo>
                    <a:pt x="55589" y="179245"/>
                  </a:moveTo>
                  <a:cubicBezTo>
                    <a:pt x="54440" y="178938"/>
                    <a:pt x="53751" y="177675"/>
                    <a:pt x="54058" y="176527"/>
                  </a:cubicBezTo>
                  <a:cubicBezTo>
                    <a:pt x="54670" y="174153"/>
                    <a:pt x="55206" y="171779"/>
                    <a:pt x="55742" y="169367"/>
                  </a:cubicBezTo>
                  <a:cubicBezTo>
                    <a:pt x="56852" y="164429"/>
                    <a:pt x="57618" y="159414"/>
                    <a:pt x="59532" y="154667"/>
                  </a:cubicBezTo>
                  <a:cubicBezTo>
                    <a:pt x="62939" y="145938"/>
                    <a:pt x="67380" y="137439"/>
                    <a:pt x="72664" y="129667"/>
                  </a:cubicBezTo>
                  <a:cubicBezTo>
                    <a:pt x="74616" y="127791"/>
                    <a:pt x="77411" y="129897"/>
                    <a:pt x="76415" y="132347"/>
                  </a:cubicBezTo>
                  <a:cubicBezTo>
                    <a:pt x="73544" y="140004"/>
                    <a:pt x="70711" y="147661"/>
                    <a:pt x="67993" y="155394"/>
                  </a:cubicBezTo>
                  <a:cubicBezTo>
                    <a:pt x="65543" y="162208"/>
                    <a:pt x="62403" y="168793"/>
                    <a:pt x="60872" y="175876"/>
                  </a:cubicBezTo>
                  <a:lnTo>
                    <a:pt x="60872" y="175876"/>
                  </a:lnTo>
                  <a:cubicBezTo>
                    <a:pt x="60872" y="175837"/>
                    <a:pt x="60872" y="175799"/>
                    <a:pt x="60872" y="175723"/>
                  </a:cubicBezTo>
                  <a:cubicBezTo>
                    <a:pt x="61408" y="177560"/>
                    <a:pt x="59647" y="179360"/>
                    <a:pt x="57848" y="178556"/>
                  </a:cubicBezTo>
                  <a:cubicBezTo>
                    <a:pt x="57273" y="179168"/>
                    <a:pt x="56393" y="179436"/>
                    <a:pt x="55589" y="179245"/>
                  </a:cubicBezTo>
                  <a:close/>
                </a:path>
              </a:pathLst>
            </a:custGeom>
            <a:solidFill>
              <a:srgbClr val="E1BF92"/>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 name="Google Shape;588;p28">
              <a:extLst>
                <a:ext uri="{FF2B5EF4-FFF2-40B4-BE49-F238E27FC236}">
                  <a16:creationId xmlns:a16="http://schemas.microsoft.com/office/drawing/2014/main" id="{35535D6A-E860-D32E-31FA-9EF2F351CF3C}"/>
                </a:ext>
              </a:extLst>
            </p:cNvPr>
            <p:cNvSpPr/>
            <p:nvPr/>
          </p:nvSpPr>
          <p:spPr>
            <a:xfrm>
              <a:off x="4886725" y="2967550"/>
              <a:ext cx="734100" cy="1852000"/>
            </a:xfrm>
            <a:custGeom>
              <a:avLst/>
              <a:gdLst/>
              <a:ahLst/>
              <a:cxnLst/>
              <a:rect l="l" t="t" r="r" b="b"/>
              <a:pathLst>
                <a:path w="29364" h="74080" extrusionOk="0">
                  <a:moveTo>
                    <a:pt x="29364" y="66690"/>
                  </a:moveTo>
                  <a:cubicBezTo>
                    <a:pt x="29364" y="67341"/>
                    <a:pt x="28522" y="67571"/>
                    <a:pt x="28139" y="67073"/>
                  </a:cubicBezTo>
                  <a:cubicBezTo>
                    <a:pt x="27947" y="67035"/>
                    <a:pt x="27794" y="66958"/>
                    <a:pt x="27679" y="66805"/>
                  </a:cubicBezTo>
                  <a:cubicBezTo>
                    <a:pt x="27641" y="66805"/>
                    <a:pt x="27641" y="66767"/>
                    <a:pt x="27641" y="66767"/>
                  </a:cubicBezTo>
                  <a:cubicBezTo>
                    <a:pt x="25421" y="69332"/>
                    <a:pt x="18951" y="74079"/>
                    <a:pt x="15467" y="73314"/>
                  </a:cubicBezTo>
                  <a:cubicBezTo>
                    <a:pt x="13744" y="72280"/>
                    <a:pt x="13055" y="70059"/>
                    <a:pt x="12136" y="68375"/>
                  </a:cubicBezTo>
                  <a:cubicBezTo>
                    <a:pt x="9571" y="63704"/>
                    <a:pt x="7734" y="58689"/>
                    <a:pt x="6087" y="53636"/>
                  </a:cubicBezTo>
                  <a:cubicBezTo>
                    <a:pt x="4556" y="49424"/>
                    <a:pt x="3407" y="45060"/>
                    <a:pt x="2336" y="40696"/>
                  </a:cubicBezTo>
                  <a:cubicBezTo>
                    <a:pt x="1264" y="36370"/>
                    <a:pt x="0" y="31929"/>
                    <a:pt x="613" y="27450"/>
                  </a:cubicBezTo>
                  <a:cubicBezTo>
                    <a:pt x="1110" y="23430"/>
                    <a:pt x="4403" y="20635"/>
                    <a:pt x="7121" y="17955"/>
                  </a:cubicBezTo>
                  <a:cubicBezTo>
                    <a:pt x="11639" y="13399"/>
                    <a:pt x="15965" y="8576"/>
                    <a:pt x="19257" y="3025"/>
                  </a:cubicBezTo>
                  <a:cubicBezTo>
                    <a:pt x="21477" y="0"/>
                    <a:pt x="22894" y="4824"/>
                    <a:pt x="23009" y="6662"/>
                  </a:cubicBezTo>
                  <a:cubicBezTo>
                    <a:pt x="23047" y="9112"/>
                    <a:pt x="22128" y="11447"/>
                    <a:pt x="21133" y="13629"/>
                  </a:cubicBezTo>
                  <a:cubicBezTo>
                    <a:pt x="18912" y="17687"/>
                    <a:pt x="16003" y="21592"/>
                    <a:pt x="15467" y="26339"/>
                  </a:cubicBezTo>
                  <a:cubicBezTo>
                    <a:pt x="15161" y="30742"/>
                    <a:pt x="16539" y="34877"/>
                    <a:pt x="17840" y="39011"/>
                  </a:cubicBezTo>
                  <a:cubicBezTo>
                    <a:pt x="18989" y="42801"/>
                    <a:pt x="20635" y="46400"/>
                    <a:pt x="21975" y="50075"/>
                  </a:cubicBezTo>
                  <a:cubicBezTo>
                    <a:pt x="22703" y="51607"/>
                    <a:pt x="23200" y="53291"/>
                    <a:pt x="23851" y="54861"/>
                  </a:cubicBezTo>
                  <a:cubicBezTo>
                    <a:pt x="24502" y="55588"/>
                    <a:pt x="24693" y="56737"/>
                    <a:pt x="25191" y="57617"/>
                  </a:cubicBezTo>
                  <a:cubicBezTo>
                    <a:pt x="25918" y="59263"/>
                    <a:pt x="26607" y="60910"/>
                    <a:pt x="27297" y="62556"/>
                  </a:cubicBezTo>
                  <a:cubicBezTo>
                    <a:pt x="27986" y="63934"/>
                    <a:pt x="29019" y="65197"/>
                    <a:pt x="29364" y="66690"/>
                  </a:cubicBezTo>
                  <a:close/>
                </a:path>
              </a:pathLst>
            </a:custGeom>
            <a:solidFill>
              <a:srgbClr val="ECB792"/>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 name="Google Shape;589;p28">
              <a:extLst>
                <a:ext uri="{FF2B5EF4-FFF2-40B4-BE49-F238E27FC236}">
                  <a16:creationId xmlns:a16="http://schemas.microsoft.com/office/drawing/2014/main" id="{A36CFFE0-3A97-B430-8423-BB4B6FCB74FB}"/>
                </a:ext>
              </a:extLst>
            </p:cNvPr>
            <p:cNvSpPr/>
            <p:nvPr/>
          </p:nvSpPr>
          <p:spPr>
            <a:xfrm>
              <a:off x="4921175" y="3066125"/>
              <a:ext cx="679550" cy="1732350"/>
            </a:xfrm>
            <a:custGeom>
              <a:avLst/>
              <a:gdLst/>
              <a:ahLst/>
              <a:cxnLst/>
              <a:rect l="l" t="t" r="r" b="b"/>
              <a:pathLst>
                <a:path w="27182" h="69294" extrusionOk="0">
                  <a:moveTo>
                    <a:pt x="1072" y="23047"/>
                  </a:moveTo>
                  <a:close/>
                  <a:moveTo>
                    <a:pt x="19602" y="65466"/>
                  </a:moveTo>
                  <a:cubicBezTo>
                    <a:pt x="19755" y="65427"/>
                    <a:pt x="19908" y="65389"/>
                    <a:pt x="20061" y="65312"/>
                  </a:cubicBezTo>
                  <a:cubicBezTo>
                    <a:pt x="22167" y="64585"/>
                    <a:pt x="24081" y="63245"/>
                    <a:pt x="25497" y="61522"/>
                  </a:cubicBezTo>
                  <a:cubicBezTo>
                    <a:pt x="25880" y="61025"/>
                    <a:pt x="26225" y="60527"/>
                    <a:pt x="26493" y="59953"/>
                  </a:cubicBezTo>
                  <a:cubicBezTo>
                    <a:pt x="26646" y="59800"/>
                    <a:pt x="26876" y="59838"/>
                    <a:pt x="26991" y="59991"/>
                  </a:cubicBezTo>
                  <a:cubicBezTo>
                    <a:pt x="27029" y="59991"/>
                    <a:pt x="27029" y="59991"/>
                    <a:pt x="27029" y="60029"/>
                  </a:cubicBezTo>
                  <a:cubicBezTo>
                    <a:pt x="27182" y="60259"/>
                    <a:pt x="27144" y="60527"/>
                    <a:pt x="27067" y="60795"/>
                  </a:cubicBezTo>
                  <a:cubicBezTo>
                    <a:pt x="27067" y="60833"/>
                    <a:pt x="27067" y="60872"/>
                    <a:pt x="27029" y="60948"/>
                  </a:cubicBezTo>
                  <a:cubicBezTo>
                    <a:pt x="26914" y="61216"/>
                    <a:pt x="26799" y="61522"/>
                    <a:pt x="26646" y="61790"/>
                  </a:cubicBezTo>
                  <a:cubicBezTo>
                    <a:pt x="26608" y="61829"/>
                    <a:pt x="26608" y="61829"/>
                    <a:pt x="26608" y="61829"/>
                  </a:cubicBezTo>
                  <a:cubicBezTo>
                    <a:pt x="26110" y="62901"/>
                    <a:pt x="25383" y="63819"/>
                    <a:pt x="24693" y="64700"/>
                  </a:cubicBezTo>
                  <a:cubicBezTo>
                    <a:pt x="24847" y="65274"/>
                    <a:pt x="23392" y="65695"/>
                    <a:pt x="23047" y="66002"/>
                  </a:cubicBezTo>
                  <a:cubicBezTo>
                    <a:pt x="22435" y="66384"/>
                    <a:pt x="20138" y="68260"/>
                    <a:pt x="19602" y="67533"/>
                  </a:cubicBezTo>
                  <a:cubicBezTo>
                    <a:pt x="19487" y="67571"/>
                    <a:pt x="19372" y="67648"/>
                    <a:pt x="19257" y="67686"/>
                  </a:cubicBezTo>
                  <a:cubicBezTo>
                    <a:pt x="18070" y="68337"/>
                    <a:pt x="16922" y="69294"/>
                    <a:pt x="15544" y="69294"/>
                  </a:cubicBezTo>
                  <a:cubicBezTo>
                    <a:pt x="14663" y="68988"/>
                    <a:pt x="14472" y="67801"/>
                    <a:pt x="13974" y="67073"/>
                  </a:cubicBezTo>
                  <a:cubicBezTo>
                    <a:pt x="13055" y="65236"/>
                    <a:pt x="12251" y="63322"/>
                    <a:pt x="11332" y="61484"/>
                  </a:cubicBezTo>
                  <a:cubicBezTo>
                    <a:pt x="8653" y="55550"/>
                    <a:pt x="6241" y="49463"/>
                    <a:pt x="4633" y="43146"/>
                  </a:cubicBezTo>
                  <a:cubicBezTo>
                    <a:pt x="3101" y="37059"/>
                    <a:pt x="958" y="31048"/>
                    <a:pt x="422" y="24770"/>
                  </a:cubicBezTo>
                  <a:cubicBezTo>
                    <a:pt x="307" y="23162"/>
                    <a:pt x="0" y="22703"/>
                    <a:pt x="1647" y="21899"/>
                  </a:cubicBezTo>
                  <a:cubicBezTo>
                    <a:pt x="2833" y="21095"/>
                    <a:pt x="3791" y="20061"/>
                    <a:pt x="4824" y="19027"/>
                  </a:cubicBezTo>
                  <a:cubicBezTo>
                    <a:pt x="7160" y="16769"/>
                    <a:pt x="9265" y="14242"/>
                    <a:pt x="11179" y="11600"/>
                  </a:cubicBezTo>
                  <a:cubicBezTo>
                    <a:pt x="11754" y="10796"/>
                    <a:pt x="12328" y="10031"/>
                    <a:pt x="12864" y="9265"/>
                  </a:cubicBezTo>
                  <a:cubicBezTo>
                    <a:pt x="13170" y="8882"/>
                    <a:pt x="13400" y="7925"/>
                    <a:pt x="14012" y="8155"/>
                  </a:cubicBezTo>
                  <a:cubicBezTo>
                    <a:pt x="14969" y="6470"/>
                    <a:pt x="15850" y="4709"/>
                    <a:pt x="16769" y="2948"/>
                  </a:cubicBezTo>
                  <a:cubicBezTo>
                    <a:pt x="17381" y="1991"/>
                    <a:pt x="17688" y="460"/>
                    <a:pt x="18836" y="0"/>
                  </a:cubicBezTo>
                  <a:cubicBezTo>
                    <a:pt x="19525" y="39"/>
                    <a:pt x="19831" y="1800"/>
                    <a:pt x="20367" y="2297"/>
                  </a:cubicBezTo>
                  <a:cubicBezTo>
                    <a:pt x="20750" y="2910"/>
                    <a:pt x="21554" y="3331"/>
                    <a:pt x="21363" y="4135"/>
                  </a:cubicBezTo>
                  <a:cubicBezTo>
                    <a:pt x="20980" y="9227"/>
                    <a:pt x="17764" y="13323"/>
                    <a:pt x="15429" y="17611"/>
                  </a:cubicBezTo>
                  <a:cubicBezTo>
                    <a:pt x="12749" y="22588"/>
                    <a:pt x="11141" y="27258"/>
                    <a:pt x="11409" y="33001"/>
                  </a:cubicBezTo>
                  <a:cubicBezTo>
                    <a:pt x="11524" y="41079"/>
                    <a:pt x="13515" y="49004"/>
                    <a:pt x="16080" y="56622"/>
                  </a:cubicBezTo>
                  <a:cubicBezTo>
                    <a:pt x="17037" y="59340"/>
                    <a:pt x="18070" y="62058"/>
                    <a:pt x="19257" y="64700"/>
                  </a:cubicBezTo>
                  <a:cubicBezTo>
                    <a:pt x="19372" y="64930"/>
                    <a:pt x="19487" y="65198"/>
                    <a:pt x="19602" y="65466"/>
                  </a:cubicBezTo>
                  <a:lnTo>
                    <a:pt x="19602" y="65466"/>
                  </a:lnTo>
                  <a:close/>
                  <a:moveTo>
                    <a:pt x="20138" y="66538"/>
                  </a:moveTo>
                  <a:lnTo>
                    <a:pt x="20176" y="66538"/>
                  </a:lnTo>
                  <a:cubicBezTo>
                    <a:pt x="20176" y="66538"/>
                    <a:pt x="20138" y="66538"/>
                    <a:pt x="20099" y="66538"/>
                  </a:cubicBezTo>
                  <a:lnTo>
                    <a:pt x="20099" y="66538"/>
                  </a:lnTo>
                  <a:close/>
                </a:path>
              </a:pathLst>
            </a:custGeom>
            <a:solidFill>
              <a:srgbClr val="D69E77"/>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 name="Google Shape;590;p28">
              <a:extLst>
                <a:ext uri="{FF2B5EF4-FFF2-40B4-BE49-F238E27FC236}">
                  <a16:creationId xmlns:a16="http://schemas.microsoft.com/office/drawing/2014/main" id="{E7D85FCE-745B-FD4E-3C79-C53B57C13540}"/>
                </a:ext>
              </a:extLst>
            </p:cNvPr>
            <p:cNvSpPr/>
            <p:nvPr/>
          </p:nvSpPr>
          <p:spPr>
            <a:xfrm>
              <a:off x="5309750" y="4532400"/>
              <a:ext cx="884375" cy="755150"/>
            </a:xfrm>
            <a:custGeom>
              <a:avLst/>
              <a:gdLst/>
              <a:ahLst/>
              <a:cxnLst/>
              <a:rect l="l" t="t" r="r" b="b"/>
              <a:pathLst>
                <a:path w="35375" h="30206" extrusionOk="0">
                  <a:moveTo>
                    <a:pt x="34954" y="24808"/>
                  </a:moveTo>
                  <a:cubicBezTo>
                    <a:pt x="35183" y="25574"/>
                    <a:pt x="35375" y="26339"/>
                    <a:pt x="34839" y="26990"/>
                  </a:cubicBezTo>
                  <a:cubicBezTo>
                    <a:pt x="31814" y="30168"/>
                    <a:pt x="22090" y="30206"/>
                    <a:pt x="17803" y="30053"/>
                  </a:cubicBezTo>
                  <a:cubicBezTo>
                    <a:pt x="15506" y="29976"/>
                    <a:pt x="13209" y="29593"/>
                    <a:pt x="10912" y="29364"/>
                  </a:cubicBezTo>
                  <a:cubicBezTo>
                    <a:pt x="10222" y="29211"/>
                    <a:pt x="8806" y="29517"/>
                    <a:pt x="8385" y="28866"/>
                  </a:cubicBezTo>
                  <a:cubicBezTo>
                    <a:pt x="8117" y="28943"/>
                    <a:pt x="7849" y="28828"/>
                    <a:pt x="7696" y="28483"/>
                  </a:cubicBezTo>
                  <a:cubicBezTo>
                    <a:pt x="7083" y="27258"/>
                    <a:pt x="6509" y="26033"/>
                    <a:pt x="5973" y="24808"/>
                  </a:cubicBezTo>
                  <a:cubicBezTo>
                    <a:pt x="5360" y="23468"/>
                    <a:pt x="4748" y="22166"/>
                    <a:pt x="4097" y="20865"/>
                  </a:cubicBezTo>
                  <a:cubicBezTo>
                    <a:pt x="2604" y="18070"/>
                    <a:pt x="1226" y="15199"/>
                    <a:pt x="192" y="12213"/>
                  </a:cubicBezTo>
                  <a:cubicBezTo>
                    <a:pt x="192" y="12136"/>
                    <a:pt x="192" y="12098"/>
                    <a:pt x="192" y="12021"/>
                  </a:cubicBezTo>
                  <a:cubicBezTo>
                    <a:pt x="154" y="11983"/>
                    <a:pt x="154" y="11983"/>
                    <a:pt x="116" y="11945"/>
                  </a:cubicBezTo>
                  <a:cubicBezTo>
                    <a:pt x="1" y="11715"/>
                    <a:pt x="1" y="11485"/>
                    <a:pt x="116" y="11294"/>
                  </a:cubicBezTo>
                  <a:cubicBezTo>
                    <a:pt x="1" y="10375"/>
                    <a:pt x="1264" y="10452"/>
                    <a:pt x="1877" y="10145"/>
                  </a:cubicBezTo>
                  <a:cubicBezTo>
                    <a:pt x="3025" y="9724"/>
                    <a:pt x="4135" y="9265"/>
                    <a:pt x="5246" y="8729"/>
                  </a:cubicBezTo>
                  <a:cubicBezTo>
                    <a:pt x="5628" y="8001"/>
                    <a:pt x="6585" y="7657"/>
                    <a:pt x="7275" y="7197"/>
                  </a:cubicBezTo>
                  <a:cubicBezTo>
                    <a:pt x="8193" y="6738"/>
                    <a:pt x="9036" y="6049"/>
                    <a:pt x="9916" y="5475"/>
                  </a:cubicBezTo>
                  <a:cubicBezTo>
                    <a:pt x="9954" y="4900"/>
                    <a:pt x="10529" y="4594"/>
                    <a:pt x="10835" y="4173"/>
                  </a:cubicBezTo>
                  <a:cubicBezTo>
                    <a:pt x="10758" y="3369"/>
                    <a:pt x="12022" y="2680"/>
                    <a:pt x="11562" y="1876"/>
                  </a:cubicBezTo>
                  <a:cubicBezTo>
                    <a:pt x="11333" y="1646"/>
                    <a:pt x="11065" y="1302"/>
                    <a:pt x="11218" y="957"/>
                  </a:cubicBezTo>
                  <a:cubicBezTo>
                    <a:pt x="11715" y="0"/>
                    <a:pt x="13668" y="919"/>
                    <a:pt x="14395" y="1263"/>
                  </a:cubicBezTo>
                  <a:cubicBezTo>
                    <a:pt x="15429" y="1110"/>
                    <a:pt x="16118" y="2144"/>
                    <a:pt x="16578" y="2910"/>
                  </a:cubicBezTo>
                  <a:cubicBezTo>
                    <a:pt x="17917" y="3254"/>
                    <a:pt x="17764" y="5092"/>
                    <a:pt x="18262" y="6087"/>
                  </a:cubicBezTo>
                  <a:cubicBezTo>
                    <a:pt x="18300" y="6355"/>
                    <a:pt x="18339" y="6623"/>
                    <a:pt x="18339" y="6929"/>
                  </a:cubicBezTo>
                  <a:cubicBezTo>
                    <a:pt x="18492" y="7006"/>
                    <a:pt x="18645" y="7197"/>
                    <a:pt x="18721" y="7504"/>
                  </a:cubicBezTo>
                  <a:cubicBezTo>
                    <a:pt x="20865" y="9303"/>
                    <a:pt x="22818" y="8537"/>
                    <a:pt x="25115" y="11791"/>
                  </a:cubicBezTo>
                  <a:cubicBezTo>
                    <a:pt x="25191" y="11906"/>
                    <a:pt x="25268" y="12059"/>
                    <a:pt x="25383" y="12251"/>
                  </a:cubicBezTo>
                  <a:cubicBezTo>
                    <a:pt x="26302" y="12481"/>
                    <a:pt x="26646" y="14586"/>
                    <a:pt x="26914" y="15926"/>
                  </a:cubicBezTo>
                  <a:cubicBezTo>
                    <a:pt x="26914" y="15926"/>
                    <a:pt x="26952" y="15964"/>
                    <a:pt x="26952" y="15964"/>
                  </a:cubicBezTo>
                  <a:cubicBezTo>
                    <a:pt x="28484" y="17228"/>
                    <a:pt x="30475" y="17879"/>
                    <a:pt x="31738" y="19486"/>
                  </a:cubicBezTo>
                  <a:cubicBezTo>
                    <a:pt x="32236" y="20099"/>
                    <a:pt x="32657" y="20750"/>
                    <a:pt x="32963" y="21439"/>
                  </a:cubicBezTo>
                  <a:cubicBezTo>
                    <a:pt x="33231" y="21516"/>
                    <a:pt x="33384" y="21784"/>
                    <a:pt x="33537" y="22166"/>
                  </a:cubicBezTo>
                  <a:cubicBezTo>
                    <a:pt x="33614" y="22205"/>
                    <a:pt x="33652" y="22319"/>
                    <a:pt x="33690" y="22396"/>
                  </a:cubicBezTo>
                  <a:cubicBezTo>
                    <a:pt x="33729" y="22549"/>
                    <a:pt x="33844" y="22702"/>
                    <a:pt x="33958" y="22932"/>
                  </a:cubicBezTo>
                  <a:cubicBezTo>
                    <a:pt x="34226" y="22932"/>
                    <a:pt x="34456" y="23047"/>
                    <a:pt x="34571" y="23391"/>
                  </a:cubicBezTo>
                  <a:cubicBezTo>
                    <a:pt x="34609" y="23851"/>
                    <a:pt x="34801" y="24310"/>
                    <a:pt x="34954" y="24808"/>
                  </a:cubicBezTo>
                  <a:close/>
                </a:path>
              </a:pathLst>
            </a:custGeom>
            <a:solidFill>
              <a:srgbClr val="EF7045"/>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 name="Google Shape;591;p28">
              <a:extLst>
                <a:ext uri="{FF2B5EF4-FFF2-40B4-BE49-F238E27FC236}">
                  <a16:creationId xmlns:a16="http://schemas.microsoft.com/office/drawing/2014/main" id="{F9DF27BB-103E-70E5-82D1-6BC41E364431}"/>
                </a:ext>
              </a:extLst>
            </p:cNvPr>
            <p:cNvSpPr/>
            <p:nvPr/>
          </p:nvSpPr>
          <p:spPr>
            <a:xfrm>
              <a:off x="5290600" y="4554400"/>
              <a:ext cx="906400" cy="752300"/>
            </a:xfrm>
            <a:custGeom>
              <a:avLst/>
              <a:gdLst/>
              <a:ahLst/>
              <a:cxnLst/>
              <a:rect l="l" t="t" r="r" b="b"/>
              <a:pathLst>
                <a:path w="36256" h="30092" extrusionOk="0">
                  <a:moveTo>
                    <a:pt x="33384" y="24923"/>
                  </a:moveTo>
                  <a:cubicBezTo>
                    <a:pt x="34342" y="24732"/>
                    <a:pt x="36179" y="22856"/>
                    <a:pt x="36256" y="24808"/>
                  </a:cubicBezTo>
                  <a:cubicBezTo>
                    <a:pt x="35643" y="29517"/>
                    <a:pt x="26953" y="30015"/>
                    <a:pt x="23239" y="30092"/>
                  </a:cubicBezTo>
                  <a:cubicBezTo>
                    <a:pt x="18760" y="29938"/>
                    <a:pt x="14243" y="29594"/>
                    <a:pt x="9916" y="28216"/>
                  </a:cubicBezTo>
                  <a:cubicBezTo>
                    <a:pt x="8309" y="27373"/>
                    <a:pt x="7658" y="25574"/>
                    <a:pt x="6930" y="23928"/>
                  </a:cubicBezTo>
                  <a:cubicBezTo>
                    <a:pt x="6739" y="23507"/>
                    <a:pt x="6548" y="23124"/>
                    <a:pt x="6356" y="22779"/>
                  </a:cubicBezTo>
                  <a:cubicBezTo>
                    <a:pt x="5514" y="21210"/>
                    <a:pt x="4710" y="19640"/>
                    <a:pt x="4136" y="17956"/>
                  </a:cubicBezTo>
                  <a:cubicBezTo>
                    <a:pt x="3370" y="16156"/>
                    <a:pt x="2413" y="14357"/>
                    <a:pt x="1571" y="12596"/>
                  </a:cubicBezTo>
                  <a:cubicBezTo>
                    <a:pt x="1303" y="11754"/>
                    <a:pt x="1" y="10529"/>
                    <a:pt x="1150" y="9878"/>
                  </a:cubicBezTo>
                  <a:cubicBezTo>
                    <a:pt x="6241" y="7964"/>
                    <a:pt x="8998" y="5896"/>
                    <a:pt x="12328" y="1532"/>
                  </a:cubicBezTo>
                  <a:cubicBezTo>
                    <a:pt x="12290" y="1264"/>
                    <a:pt x="12175" y="996"/>
                    <a:pt x="11984" y="766"/>
                  </a:cubicBezTo>
                  <a:cubicBezTo>
                    <a:pt x="11869" y="651"/>
                    <a:pt x="11907" y="422"/>
                    <a:pt x="12022" y="307"/>
                  </a:cubicBezTo>
                  <a:cubicBezTo>
                    <a:pt x="12635" y="1"/>
                    <a:pt x="12864" y="958"/>
                    <a:pt x="13017" y="1379"/>
                  </a:cubicBezTo>
                  <a:cubicBezTo>
                    <a:pt x="13515" y="3178"/>
                    <a:pt x="12022" y="4595"/>
                    <a:pt x="11103" y="5935"/>
                  </a:cubicBezTo>
                  <a:cubicBezTo>
                    <a:pt x="10299" y="7007"/>
                    <a:pt x="9534" y="8117"/>
                    <a:pt x="8959" y="9265"/>
                  </a:cubicBezTo>
                  <a:cubicBezTo>
                    <a:pt x="7734" y="11792"/>
                    <a:pt x="6815" y="14931"/>
                    <a:pt x="10874" y="12902"/>
                  </a:cubicBezTo>
                  <a:cubicBezTo>
                    <a:pt x="13707" y="11447"/>
                    <a:pt x="16233" y="9418"/>
                    <a:pt x="18262" y="7007"/>
                  </a:cubicBezTo>
                  <a:cubicBezTo>
                    <a:pt x="18454" y="6815"/>
                    <a:pt x="18607" y="6585"/>
                    <a:pt x="18798" y="6432"/>
                  </a:cubicBezTo>
                  <a:cubicBezTo>
                    <a:pt x="19373" y="6203"/>
                    <a:pt x="19449" y="6853"/>
                    <a:pt x="19143" y="7236"/>
                  </a:cubicBezTo>
                  <a:cubicBezTo>
                    <a:pt x="17880" y="9763"/>
                    <a:pt x="11410" y="17917"/>
                    <a:pt x="15353" y="19870"/>
                  </a:cubicBezTo>
                  <a:cubicBezTo>
                    <a:pt x="18951" y="21248"/>
                    <a:pt x="22665" y="19142"/>
                    <a:pt x="25421" y="16884"/>
                  </a:cubicBezTo>
                  <a:cubicBezTo>
                    <a:pt x="26072" y="16386"/>
                    <a:pt x="26723" y="15812"/>
                    <a:pt x="27259" y="15161"/>
                  </a:cubicBezTo>
                  <a:cubicBezTo>
                    <a:pt x="27450" y="14778"/>
                    <a:pt x="28101" y="14740"/>
                    <a:pt x="28025" y="15276"/>
                  </a:cubicBezTo>
                  <a:cubicBezTo>
                    <a:pt x="26646" y="17573"/>
                    <a:pt x="24809" y="20023"/>
                    <a:pt x="25307" y="22856"/>
                  </a:cubicBezTo>
                  <a:cubicBezTo>
                    <a:pt x="25383" y="23239"/>
                    <a:pt x="25536" y="23622"/>
                    <a:pt x="25689" y="23928"/>
                  </a:cubicBezTo>
                  <a:cubicBezTo>
                    <a:pt x="27068" y="26378"/>
                    <a:pt x="30973" y="25727"/>
                    <a:pt x="33384" y="24885"/>
                  </a:cubicBezTo>
                  <a:close/>
                </a:path>
              </a:pathLst>
            </a:custGeom>
            <a:solidFill>
              <a:srgbClr val="D5572D"/>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 name="Google Shape;592;p28">
              <a:extLst>
                <a:ext uri="{FF2B5EF4-FFF2-40B4-BE49-F238E27FC236}">
                  <a16:creationId xmlns:a16="http://schemas.microsoft.com/office/drawing/2014/main" id="{C6E12AE6-95BA-6FB5-3C32-125CE3D28167}"/>
                </a:ext>
              </a:extLst>
            </p:cNvPr>
            <p:cNvSpPr/>
            <p:nvPr/>
          </p:nvSpPr>
          <p:spPr>
            <a:xfrm>
              <a:off x="4088500" y="3945700"/>
              <a:ext cx="574275" cy="1336125"/>
            </a:xfrm>
            <a:custGeom>
              <a:avLst/>
              <a:gdLst/>
              <a:ahLst/>
              <a:cxnLst/>
              <a:rect l="l" t="t" r="r" b="b"/>
              <a:pathLst>
                <a:path w="22971" h="53445" extrusionOk="0">
                  <a:moveTo>
                    <a:pt x="22894" y="48276"/>
                  </a:moveTo>
                  <a:cubicBezTo>
                    <a:pt x="22971" y="49195"/>
                    <a:pt x="22971" y="50152"/>
                    <a:pt x="22894" y="51071"/>
                  </a:cubicBezTo>
                  <a:cubicBezTo>
                    <a:pt x="22014" y="52985"/>
                    <a:pt x="18339" y="53444"/>
                    <a:pt x="16501" y="52985"/>
                  </a:cubicBezTo>
                  <a:cubicBezTo>
                    <a:pt x="13936" y="52564"/>
                    <a:pt x="13017" y="50611"/>
                    <a:pt x="12519" y="48276"/>
                  </a:cubicBezTo>
                  <a:lnTo>
                    <a:pt x="12481" y="48199"/>
                  </a:lnTo>
                  <a:cubicBezTo>
                    <a:pt x="12405" y="47281"/>
                    <a:pt x="11524" y="45405"/>
                    <a:pt x="12022" y="44716"/>
                  </a:cubicBezTo>
                  <a:cubicBezTo>
                    <a:pt x="10797" y="39318"/>
                    <a:pt x="8155" y="34417"/>
                    <a:pt x="6968" y="29019"/>
                  </a:cubicBezTo>
                  <a:cubicBezTo>
                    <a:pt x="6317" y="26914"/>
                    <a:pt x="5284" y="24846"/>
                    <a:pt x="5207" y="22664"/>
                  </a:cubicBezTo>
                  <a:cubicBezTo>
                    <a:pt x="3714" y="18070"/>
                    <a:pt x="2987" y="13285"/>
                    <a:pt x="1455" y="8691"/>
                  </a:cubicBezTo>
                  <a:cubicBezTo>
                    <a:pt x="1302" y="7465"/>
                    <a:pt x="1" y="5092"/>
                    <a:pt x="383" y="4173"/>
                  </a:cubicBezTo>
                  <a:cubicBezTo>
                    <a:pt x="1226" y="3216"/>
                    <a:pt x="2719" y="3331"/>
                    <a:pt x="3829" y="2986"/>
                  </a:cubicBezTo>
                  <a:cubicBezTo>
                    <a:pt x="6241" y="2527"/>
                    <a:pt x="8614" y="2029"/>
                    <a:pt x="10758" y="957"/>
                  </a:cubicBezTo>
                  <a:cubicBezTo>
                    <a:pt x="12098" y="0"/>
                    <a:pt x="12558" y="1531"/>
                    <a:pt x="12749" y="2642"/>
                  </a:cubicBezTo>
                  <a:cubicBezTo>
                    <a:pt x="13094" y="4058"/>
                    <a:pt x="13476" y="5513"/>
                    <a:pt x="13898" y="6929"/>
                  </a:cubicBezTo>
                  <a:cubicBezTo>
                    <a:pt x="15199" y="11600"/>
                    <a:pt x="16577" y="16232"/>
                    <a:pt x="17917" y="20903"/>
                  </a:cubicBezTo>
                  <a:cubicBezTo>
                    <a:pt x="19602" y="27067"/>
                    <a:pt x="20214" y="33345"/>
                    <a:pt x="21516" y="39547"/>
                  </a:cubicBezTo>
                  <a:cubicBezTo>
                    <a:pt x="21937" y="42419"/>
                    <a:pt x="22703" y="45328"/>
                    <a:pt x="22894" y="48238"/>
                  </a:cubicBezTo>
                  <a:close/>
                </a:path>
              </a:pathLst>
            </a:custGeom>
            <a:solidFill>
              <a:srgbClr val="A06F4F"/>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 name="Google Shape;593;p28">
              <a:extLst>
                <a:ext uri="{FF2B5EF4-FFF2-40B4-BE49-F238E27FC236}">
                  <a16:creationId xmlns:a16="http://schemas.microsoft.com/office/drawing/2014/main" id="{4BEE1D09-6BAA-573B-8757-31E175450697}"/>
                </a:ext>
              </a:extLst>
            </p:cNvPr>
            <p:cNvSpPr/>
            <p:nvPr/>
          </p:nvSpPr>
          <p:spPr>
            <a:xfrm>
              <a:off x="4092325" y="3962925"/>
              <a:ext cx="581950" cy="1312200"/>
            </a:xfrm>
            <a:custGeom>
              <a:avLst/>
              <a:gdLst/>
              <a:ahLst/>
              <a:cxnLst/>
              <a:rect l="l" t="t" r="r" b="b"/>
              <a:pathLst>
                <a:path w="23278" h="52488" extrusionOk="0">
                  <a:moveTo>
                    <a:pt x="1838" y="10337"/>
                  </a:moveTo>
                  <a:lnTo>
                    <a:pt x="1838" y="10337"/>
                  </a:lnTo>
                  <a:lnTo>
                    <a:pt x="1838" y="10337"/>
                  </a:lnTo>
                  <a:close/>
                  <a:moveTo>
                    <a:pt x="22971" y="47587"/>
                  </a:moveTo>
                  <a:cubicBezTo>
                    <a:pt x="22741" y="46324"/>
                    <a:pt x="22473" y="45098"/>
                    <a:pt x="22244" y="43873"/>
                  </a:cubicBezTo>
                  <a:cubicBezTo>
                    <a:pt x="21095" y="38552"/>
                    <a:pt x="19947" y="33192"/>
                    <a:pt x="19104" y="27794"/>
                  </a:cubicBezTo>
                  <a:cubicBezTo>
                    <a:pt x="17879" y="20252"/>
                    <a:pt x="16310" y="12710"/>
                    <a:pt x="13362" y="5628"/>
                  </a:cubicBezTo>
                  <a:cubicBezTo>
                    <a:pt x="12787" y="4671"/>
                    <a:pt x="11103" y="0"/>
                    <a:pt x="10031" y="307"/>
                  </a:cubicBezTo>
                  <a:cubicBezTo>
                    <a:pt x="7543" y="842"/>
                    <a:pt x="5246" y="2221"/>
                    <a:pt x="2681" y="2565"/>
                  </a:cubicBezTo>
                  <a:cubicBezTo>
                    <a:pt x="1264" y="2872"/>
                    <a:pt x="1" y="2604"/>
                    <a:pt x="1" y="3905"/>
                  </a:cubicBezTo>
                  <a:cubicBezTo>
                    <a:pt x="154" y="4211"/>
                    <a:pt x="269" y="4556"/>
                    <a:pt x="422" y="4901"/>
                  </a:cubicBezTo>
                  <a:cubicBezTo>
                    <a:pt x="575" y="5398"/>
                    <a:pt x="728" y="5896"/>
                    <a:pt x="881" y="6394"/>
                  </a:cubicBezTo>
                  <a:cubicBezTo>
                    <a:pt x="1188" y="7504"/>
                    <a:pt x="1456" y="8652"/>
                    <a:pt x="1723" y="9763"/>
                  </a:cubicBezTo>
                  <a:cubicBezTo>
                    <a:pt x="1762" y="9954"/>
                    <a:pt x="1800" y="10107"/>
                    <a:pt x="1838" y="10260"/>
                  </a:cubicBezTo>
                  <a:lnTo>
                    <a:pt x="1838" y="10260"/>
                  </a:lnTo>
                  <a:lnTo>
                    <a:pt x="1838" y="10260"/>
                  </a:lnTo>
                  <a:lnTo>
                    <a:pt x="1838" y="10260"/>
                  </a:lnTo>
                  <a:lnTo>
                    <a:pt x="1838" y="10260"/>
                  </a:lnTo>
                  <a:lnTo>
                    <a:pt x="1838" y="10260"/>
                  </a:lnTo>
                  <a:cubicBezTo>
                    <a:pt x="1838" y="10260"/>
                    <a:pt x="1838" y="10299"/>
                    <a:pt x="1838" y="10299"/>
                  </a:cubicBez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lnTo>
                    <a:pt x="1838" y="10337"/>
                  </a:lnTo>
                  <a:cubicBezTo>
                    <a:pt x="1838" y="10337"/>
                    <a:pt x="1838" y="10375"/>
                    <a:pt x="1838" y="10375"/>
                  </a:cubicBezTo>
                  <a:cubicBezTo>
                    <a:pt x="1838" y="10375"/>
                    <a:pt x="1838" y="10375"/>
                    <a:pt x="1838" y="10375"/>
                  </a:cubicBezTo>
                  <a:cubicBezTo>
                    <a:pt x="1915" y="10796"/>
                    <a:pt x="2030" y="11179"/>
                    <a:pt x="2106" y="11600"/>
                  </a:cubicBezTo>
                  <a:lnTo>
                    <a:pt x="2106" y="11638"/>
                  </a:lnTo>
                  <a:cubicBezTo>
                    <a:pt x="2298" y="11677"/>
                    <a:pt x="2527" y="11562"/>
                    <a:pt x="2489" y="11256"/>
                  </a:cubicBezTo>
                  <a:cubicBezTo>
                    <a:pt x="9342" y="11677"/>
                    <a:pt x="11218" y="19716"/>
                    <a:pt x="12941" y="25076"/>
                  </a:cubicBezTo>
                  <a:cubicBezTo>
                    <a:pt x="14434" y="30321"/>
                    <a:pt x="15582" y="35642"/>
                    <a:pt x="16922" y="40926"/>
                  </a:cubicBezTo>
                  <a:cubicBezTo>
                    <a:pt x="17458" y="43108"/>
                    <a:pt x="17956" y="45366"/>
                    <a:pt x="18492" y="47587"/>
                  </a:cubicBezTo>
                  <a:cubicBezTo>
                    <a:pt x="18683" y="48467"/>
                    <a:pt x="18913" y="49348"/>
                    <a:pt x="19143" y="50229"/>
                  </a:cubicBezTo>
                  <a:cubicBezTo>
                    <a:pt x="19449" y="50994"/>
                    <a:pt x="19334" y="52334"/>
                    <a:pt x="20368" y="52487"/>
                  </a:cubicBezTo>
                  <a:cubicBezTo>
                    <a:pt x="21133" y="52334"/>
                    <a:pt x="23124" y="52296"/>
                    <a:pt x="23201" y="51262"/>
                  </a:cubicBezTo>
                  <a:cubicBezTo>
                    <a:pt x="23277" y="49999"/>
                    <a:pt x="23162" y="48774"/>
                    <a:pt x="22971" y="47587"/>
                  </a:cubicBezTo>
                  <a:close/>
                </a:path>
              </a:pathLst>
            </a:custGeom>
            <a:solidFill>
              <a:srgbClr val="885B3E"/>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 name="Google Shape;594;p28">
              <a:extLst>
                <a:ext uri="{FF2B5EF4-FFF2-40B4-BE49-F238E27FC236}">
                  <a16:creationId xmlns:a16="http://schemas.microsoft.com/office/drawing/2014/main" id="{6D30CAE5-F306-D97B-6A2B-F68DF18EC067}"/>
                </a:ext>
              </a:extLst>
            </p:cNvPr>
            <p:cNvSpPr/>
            <p:nvPr/>
          </p:nvSpPr>
          <p:spPr>
            <a:xfrm>
              <a:off x="1871875" y="350850"/>
              <a:ext cx="3725025" cy="3725025"/>
            </a:xfrm>
            <a:custGeom>
              <a:avLst/>
              <a:gdLst/>
              <a:ahLst/>
              <a:cxnLst/>
              <a:rect l="l" t="t" r="r" b="b"/>
              <a:pathLst>
                <a:path w="149001" h="149001" extrusionOk="0">
                  <a:moveTo>
                    <a:pt x="74501" y="0"/>
                  </a:moveTo>
                  <a:cubicBezTo>
                    <a:pt x="33346" y="0"/>
                    <a:pt x="0" y="33346"/>
                    <a:pt x="0" y="74501"/>
                  </a:cubicBezTo>
                  <a:cubicBezTo>
                    <a:pt x="0" y="115656"/>
                    <a:pt x="33346" y="149001"/>
                    <a:pt x="74501" y="149001"/>
                  </a:cubicBezTo>
                  <a:cubicBezTo>
                    <a:pt x="115617" y="149001"/>
                    <a:pt x="149001" y="115656"/>
                    <a:pt x="149001" y="74501"/>
                  </a:cubicBezTo>
                  <a:cubicBezTo>
                    <a:pt x="149001" y="33346"/>
                    <a:pt x="115617" y="0"/>
                    <a:pt x="74501" y="0"/>
                  </a:cubicBezTo>
                  <a:close/>
                </a:path>
              </a:pathLst>
            </a:custGeom>
            <a:solidFill>
              <a:srgbClr val="68C0C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 name="Google Shape;595;p28">
              <a:extLst>
                <a:ext uri="{FF2B5EF4-FFF2-40B4-BE49-F238E27FC236}">
                  <a16:creationId xmlns:a16="http://schemas.microsoft.com/office/drawing/2014/main" id="{A664AA5A-9149-A5CA-7335-89A9F4DBBE4B}"/>
                </a:ext>
              </a:extLst>
            </p:cNvPr>
            <p:cNvSpPr/>
            <p:nvPr/>
          </p:nvSpPr>
          <p:spPr>
            <a:xfrm>
              <a:off x="2165700" y="485800"/>
              <a:ext cx="3036875" cy="3036875"/>
            </a:xfrm>
            <a:custGeom>
              <a:avLst/>
              <a:gdLst/>
              <a:ahLst/>
              <a:cxnLst/>
              <a:rect l="l" t="t" r="r" b="b"/>
              <a:pathLst>
                <a:path w="121475" h="121475" extrusionOk="0">
                  <a:moveTo>
                    <a:pt x="60719" y="0"/>
                  </a:moveTo>
                  <a:cubicBezTo>
                    <a:pt x="27182" y="0"/>
                    <a:pt x="1" y="27182"/>
                    <a:pt x="1" y="60718"/>
                  </a:cubicBezTo>
                  <a:cubicBezTo>
                    <a:pt x="1" y="94293"/>
                    <a:pt x="27182" y="121475"/>
                    <a:pt x="60719" y="121475"/>
                  </a:cubicBezTo>
                  <a:cubicBezTo>
                    <a:pt x="94293" y="121475"/>
                    <a:pt x="121475" y="94293"/>
                    <a:pt x="121475" y="60718"/>
                  </a:cubicBezTo>
                  <a:cubicBezTo>
                    <a:pt x="121475" y="27182"/>
                    <a:pt x="94293" y="0"/>
                    <a:pt x="60719" y="0"/>
                  </a:cubicBezTo>
                  <a:close/>
                </a:path>
              </a:pathLst>
            </a:custGeom>
            <a:solidFill>
              <a:srgbClr val="FFFFFF">
                <a:alpha val="214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 name="Google Shape;596;p28">
              <a:extLst>
                <a:ext uri="{FF2B5EF4-FFF2-40B4-BE49-F238E27FC236}">
                  <a16:creationId xmlns:a16="http://schemas.microsoft.com/office/drawing/2014/main" id="{A847DD29-996B-EC41-2ED0-6678CAD99F00}"/>
                </a:ext>
              </a:extLst>
            </p:cNvPr>
            <p:cNvSpPr/>
            <p:nvPr/>
          </p:nvSpPr>
          <p:spPr>
            <a:xfrm>
              <a:off x="2349450" y="677225"/>
              <a:ext cx="2227200" cy="1522750"/>
            </a:xfrm>
            <a:custGeom>
              <a:avLst/>
              <a:gdLst/>
              <a:ahLst/>
              <a:cxnLst/>
              <a:rect l="l" t="t" r="r" b="b"/>
              <a:pathLst>
                <a:path w="89088" h="60910" extrusionOk="0">
                  <a:moveTo>
                    <a:pt x="65964" y="27296"/>
                  </a:moveTo>
                  <a:cubicBezTo>
                    <a:pt x="68338" y="27794"/>
                    <a:pt x="69831" y="29938"/>
                    <a:pt x="67993" y="32005"/>
                  </a:cubicBezTo>
                  <a:cubicBezTo>
                    <a:pt x="65887" y="33920"/>
                    <a:pt x="62786" y="33652"/>
                    <a:pt x="60145" y="34149"/>
                  </a:cubicBezTo>
                  <a:cubicBezTo>
                    <a:pt x="55168" y="35145"/>
                    <a:pt x="52756" y="37250"/>
                    <a:pt x="49119" y="40504"/>
                  </a:cubicBezTo>
                  <a:cubicBezTo>
                    <a:pt x="48162" y="41308"/>
                    <a:pt x="47205" y="42036"/>
                    <a:pt x="46171" y="42763"/>
                  </a:cubicBezTo>
                  <a:cubicBezTo>
                    <a:pt x="44755" y="43835"/>
                    <a:pt x="42917" y="44486"/>
                    <a:pt x="41883" y="46017"/>
                  </a:cubicBezTo>
                  <a:cubicBezTo>
                    <a:pt x="40926" y="47472"/>
                    <a:pt x="40084" y="49003"/>
                    <a:pt x="39395" y="50573"/>
                  </a:cubicBezTo>
                  <a:cubicBezTo>
                    <a:pt x="38706" y="52219"/>
                    <a:pt x="38208" y="54018"/>
                    <a:pt x="37098" y="55397"/>
                  </a:cubicBezTo>
                  <a:cubicBezTo>
                    <a:pt x="36294" y="56354"/>
                    <a:pt x="35413" y="57234"/>
                    <a:pt x="34495" y="58077"/>
                  </a:cubicBezTo>
                  <a:cubicBezTo>
                    <a:pt x="33078" y="59225"/>
                    <a:pt x="31279" y="60910"/>
                    <a:pt x="29288" y="60259"/>
                  </a:cubicBezTo>
                  <a:cubicBezTo>
                    <a:pt x="26417" y="58766"/>
                    <a:pt x="26800" y="54861"/>
                    <a:pt x="28178" y="52449"/>
                  </a:cubicBezTo>
                  <a:cubicBezTo>
                    <a:pt x="29211" y="49960"/>
                    <a:pt x="31355" y="47970"/>
                    <a:pt x="32044" y="45405"/>
                  </a:cubicBezTo>
                  <a:cubicBezTo>
                    <a:pt x="29288" y="46055"/>
                    <a:pt x="26876" y="49424"/>
                    <a:pt x="23852" y="48850"/>
                  </a:cubicBezTo>
                  <a:cubicBezTo>
                    <a:pt x="20827" y="47319"/>
                    <a:pt x="25192" y="41844"/>
                    <a:pt x="26264" y="39968"/>
                  </a:cubicBezTo>
                  <a:cubicBezTo>
                    <a:pt x="28484" y="36982"/>
                    <a:pt x="31394" y="34494"/>
                    <a:pt x="34533" y="32503"/>
                  </a:cubicBezTo>
                  <a:cubicBezTo>
                    <a:pt x="37213" y="30933"/>
                    <a:pt x="40161" y="29823"/>
                    <a:pt x="43109" y="28866"/>
                  </a:cubicBezTo>
                  <a:cubicBezTo>
                    <a:pt x="45750" y="28100"/>
                    <a:pt x="48468" y="27641"/>
                    <a:pt x="50918" y="26378"/>
                  </a:cubicBezTo>
                  <a:cubicBezTo>
                    <a:pt x="53101" y="25421"/>
                    <a:pt x="54670" y="23430"/>
                    <a:pt x="56852" y="22473"/>
                  </a:cubicBezTo>
                  <a:cubicBezTo>
                    <a:pt x="58039" y="21937"/>
                    <a:pt x="59456" y="22817"/>
                    <a:pt x="59188" y="24157"/>
                  </a:cubicBezTo>
                  <a:cubicBezTo>
                    <a:pt x="58920" y="25803"/>
                    <a:pt x="57733" y="27450"/>
                    <a:pt x="60413" y="27143"/>
                  </a:cubicBezTo>
                  <a:cubicBezTo>
                    <a:pt x="62250" y="27028"/>
                    <a:pt x="64126" y="26760"/>
                    <a:pt x="65964" y="27258"/>
                  </a:cubicBezTo>
                  <a:lnTo>
                    <a:pt x="65964" y="27258"/>
                  </a:lnTo>
                  <a:close/>
                  <a:moveTo>
                    <a:pt x="28905" y="32465"/>
                  </a:moveTo>
                  <a:cubicBezTo>
                    <a:pt x="29747" y="32924"/>
                    <a:pt x="32389" y="30933"/>
                    <a:pt x="33499" y="30589"/>
                  </a:cubicBezTo>
                  <a:cubicBezTo>
                    <a:pt x="34801" y="30053"/>
                    <a:pt x="34495" y="28675"/>
                    <a:pt x="33078" y="28713"/>
                  </a:cubicBezTo>
                  <a:cubicBezTo>
                    <a:pt x="31853" y="28713"/>
                    <a:pt x="28676" y="29632"/>
                    <a:pt x="28790" y="31125"/>
                  </a:cubicBezTo>
                  <a:cubicBezTo>
                    <a:pt x="28676" y="31278"/>
                    <a:pt x="28561" y="31508"/>
                    <a:pt x="28561" y="31699"/>
                  </a:cubicBezTo>
                  <a:cubicBezTo>
                    <a:pt x="28522" y="32005"/>
                    <a:pt x="28637" y="32312"/>
                    <a:pt x="28905" y="32465"/>
                  </a:cubicBezTo>
                  <a:lnTo>
                    <a:pt x="28905" y="32465"/>
                  </a:lnTo>
                  <a:close/>
                  <a:moveTo>
                    <a:pt x="72472" y="45634"/>
                  </a:moveTo>
                  <a:cubicBezTo>
                    <a:pt x="70481" y="45290"/>
                    <a:pt x="72510" y="42954"/>
                    <a:pt x="73697" y="43337"/>
                  </a:cubicBezTo>
                  <a:cubicBezTo>
                    <a:pt x="74386" y="43146"/>
                    <a:pt x="75075" y="43835"/>
                    <a:pt x="74693" y="44486"/>
                  </a:cubicBezTo>
                  <a:cubicBezTo>
                    <a:pt x="74233" y="45213"/>
                    <a:pt x="73314" y="45558"/>
                    <a:pt x="72472" y="45596"/>
                  </a:cubicBezTo>
                  <a:lnTo>
                    <a:pt x="72472" y="45596"/>
                  </a:lnTo>
                  <a:close/>
                  <a:moveTo>
                    <a:pt x="75037" y="39586"/>
                  </a:moveTo>
                  <a:cubicBezTo>
                    <a:pt x="74539" y="38016"/>
                    <a:pt x="77679" y="36331"/>
                    <a:pt x="78942" y="36829"/>
                  </a:cubicBezTo>
                  <a:cubicBezTo>
                    <a:pt x="80244" y="36331"/>
                    <a:pt x="81660" y="37633"/>
                    <a:pt x="80129" y="38514"/>
                  </a:cubicBezTo>
                  <a:cubicBezTo>
                    <a:pt x="78904" y="38935"/>
                    <a:pt x="75918" y="41155"/>
                    <a:pt x="75037" y="39586"/>
                  </a:cubicBezTo>
                  <a:close/>
                  <a:moveTo>
                    <a:pt x="63399" y="2948"/>
                  </a:moveTo>
                  <a:cubicBezTo>
                    <a:pt x="62442" y="2948"/>
                    <a:pt x="62059" y="1685"/>
                    <a:pt x="62863" y="1149"/>
                  </a:cubicBezTo>
                  <a:cubicBezTo>
                    <a:pt x="63820" y="689"/>
                    <a:pt x="65198" y="0"/>
                    <a:pt x="66194" y="651"/>
                  </a:cubicBezTo>
                  <a:cubicBezTo>
                    <a:pt x="67380" y="2182"/>
                    <a:pt x="64471" y="2871"/>
                    <a:pt x="63399" y="2948"/>
                  </a:cubicBezTo>
                  <a:close/>
                  <a:moveTo>
                    <a:pt x="1800" y="46974"/>
                  </a:moveTo>
                  <a:cubicBezTo>
                    <a:pt x="1" y="46438"/>
                    <a:pt x="2221" y="43529"/>
                    <a:pt x="3370" y="43682"/>
                  </a:cubicBezTo>
                  <a:cubicBezTo>
                    <a:pt x="5131" y="44103"/>
                    <a:pt x="2987" y="47281"/>
                    <a:pt x="1800" y="46974"/>
                  </a:cubicBezTo>
                  <a:close/>
                  <a:moveTo>
                    <a:pt x="2145" y="54363"/>
                  </a:moveTo>
                  <a:cubicBezTo>
                    <a:pt x="1073" y="53100"/>
                    <a:pt x="2107" y="50956"/>
                    <a:pt x="3179" y="49999"/>
                  </a:cubicBezTo>
                  <a:cubicBezTo>
                    <a:pt x="3829" y="49539"/>
                    <a:pt x="4557" y="48620"/>
                    <a:pt x="5476" y="48812"/>
                  </a:cubicBezTo>
                  <a:cubicBezTo>
                    <a:pt x="6203" y="49080"/>
                    <a:pt x="5897" y="49922"/>
                    <a:pt x="5552" y="50420"/>
                  </a:cubicBezTo>
                  <a:cubicBezTo>
                    <a:pt x="4786" y="51415"/>
                    <a:pt x="3829" y="55090"/>
                    <a:pt x="2145" y="54363"/>
                  </a:cubicBezTo>
                  <a:lnTo>
                    <a:pt x="2145" y="54363"/>
                  </a:lnTo>
                  <a:close/>
                  <a:moveTo>
                    <a:pt x="63475" y="24693"/>
                  </a:moveTo>
                  <a:cubicBezTo>
                    <a:pt x="64777" y="24655"/>
                    <a:pt x="66040" y="24081"/>
                    <a:pt x="67304" y="23698"/>
                  </a:cubicBezTo>
                  <a:cubicBezTo>
                    <a:pt x="68414" y="23238"/>
                    <a:pt x="70060" y="23315"/>
                    <a:pt x="70596" y="22090"/>
                  </a:cubicBezTo>
                  <a:cubicBezTo>
                    <a:pt x="70788" y="20023"/>
                    <a:pt x="67112" y="20482"/>
                    <a:pt x="65849" y="20941"/>
                  </a:cubicBezTo>
                  <a:cubicBezTo>
                    <a:pt x="64662" y="21324"/>
                    <a:pt x="63399" y="21822"/>
                    <a:pt x="62480" y="22741"/>
                  </a:cubicBezTo>
                  <a:cubicBezTo>
                    <a:pt x="61714" y="23545"/>
                    <a:pt x="62404" y="24731"/>
                    <a:pt x="63475" y="24693"/>
                  </a:cubicBezTo>
                  <a:lnTo>
                    <a:pt x="63475" y="24693"/>
                  </a:lnTo>
                  <a:close/>
                  <a:moveTo>
                    <a:pt x="70252" y="39547"/>
                  </a:moveTo>
                  <a:cubicBezTo>
                    <a:pt x="70175" y="39126"/>
                    <a:pt x="69907" y="38743"/>
                    <a:pt x="69639" y="38437"/>
                  </a:cubicBezTo>
                  <a:cubicBezTo>
                    <a:pt x="69371" y="38169"/>
                    <a:pt x="69065" y="37978"/>
                    <a:pt x="68759" y="37824"/>
                  </a:cubicBezTo>
                  <a:cubicBezTo>
                    <a:pt x="68070" y="37518"/>
                    <a:pt x="67266" y="37442"/>
                    <a:pt x="66538" y="37403"/>
                  </a:cubicBezTo>
                  <a:cubicBezTo>
                    <a:pt x="65926" y="37365"/>
                    <a:pt x="65351" y="37327"/>
                    <a:pt x="64739" y="37327"/>
                  </a:cubicBezTo>
                  <a:cubicBezTo>
                    <a:pt x="64471" y="37327"/>
                    <a:pt x="64165" y="37289"/>
                    <a:pt x="63858" y="37289"/>
                  </a:cubicBezTo>
                  <a:cubicBezTo>
                    <a:pt x="63552" y="37289"/>
                    <a:pt x="63246" y="37289"/>
                    <a:pt x="62939" y="37327"/>
                  </a:cubicBezTo>
                  <a:cubicBezTo>
                    <a:pt x="62633" y="37365"/>
                    <a:pt x="62327" y="37403"/>
                    <a:pt x="62021" y="37480"/>
                  </a:cubicBezTo>
                  <a:cubicBezTo>
                    <a:pt x="61753" y="37518"/>
                    <a:pt x="61485" y="37595"/>
                    <a:pt x="61178" y="37671"/>
                  </a:cubicBezTo>
                  <a:cubicBezTo>
                    <a:pt x="60604" y="37863"/>
                    <a:pt x="60030" y="38092"/>
                    <a:pt x="59456" y="38360"/>
                  </a:cubicBezTo>
                  <a:cubicBezTo>
                    <a:pt x="58958" y="38628"/>
                    <a:pt x="58460" y="38896"/>
                    <a:pt x="57963" y="39203"/>
                  </a:cubicBezTo>
                  <a:cubicBezTo>
                    <a:pt x="57503" y="39547"/>
                    <a:pt x="57044" y="39892"/>
                    <a:pt x="56584" y="40198"/>
                  </a:cubicBezTo>
                  <a:cubicBezTo>
                    <a:pt x="56470" y="40275"/>
                    <a:pt x="56393" y="40313"/>
                    <a:pt x="56316" y="40389"/>
                  </a:cubicBezTo>
                  <a:cubicBezTo>
                    <a:pt x="56010" y="40543"/>
                    <a:pt x="55704" y="40734"/>
                    <a:pt x="55436" y="40925"/>
                  </a:cubicBezTo>
                  <a:cubicBezTo>
                    <a:pt x="54938" y="41232"/>
                    <a:pt x="54440" y="41538"/>
                    <a:pt x="53943" y="41806"/>
                  </a:cubicBezTo>
                  <a:cubicBezTo>
                    <a:pt x="53637" y="41959"/>
                    <a:pt x="53483" y="42342"/>
                    <a:pt x="53560" y="42648"/>
                  </a:cubicBezTo>
                  <a:cubicBezTo>
                    <a:pt x="53369" y="42916"/>
                    <a:pt x="53177" y="43184"/>
                    <a:pt x="52986" y="43452"/>
                  </a:cubicBezTo>
                  <a:cubicBezTo>
                    <a:pt x="52718" y="43835"/>
                    <a:pt x="52450" y="44256"/>
                    <a:pt x="52373" y="44716"/>
                  </a:cubicBezTo>
                  <a:cubicBezTo>
                    <a:pt x="52258" y="45098"/>
                    <a:pt x="52297" y="45520"/>
                    <a:pt x="52450" y="45864"/>
                  </a:cubicBezTo>
                  <a:cubicBezTo>
                    <a:pt x="52603" y="46209"/>
                    <a:pt x="52947" y="46477"/>
                    <a:pt x="53292" y="46668"/>
                  </a:cubicBezTo>
                  <a:cubicBezTo>
                    <a:pt x="53598" y="46783"/>
                    <a:pt x="53981" y="46859"/>
                    <a:pt x="54326" y="46859"/>
                  </a:cubicBezTo>
                  <a:cubicBezTo>
                    <a:pt x="54670" y="46859"/>
                    <a:pt x="54976" y="46821"/>
                    <a:pt x="55321" y="46745"/>
                  </a:cubicBezTo>
                  <a:cubicBezTo>
                    <a:pt x="55589" y="46668"/>
                    <a:pt x="55857" y="46591"/>
                    <a:pt x="56125" y="46515"/>
                  </a:cubicBezTo>
                  <a:cubicBezTo>
                    <a:pt x="56738" y="46323"/>
                    <a:pt x="57312" y="46132"/>
                    <a:pt x="57886" y="45902"/>
                  </a:cubicBezTo>
                  <a:cubicBezTo>
                    <a:pt x="57924" y="45902"/>
                    <a:pt x="58001" y="45864"/>
                    <a:pt x="58077" y="45864"/>
                  </a:cubicBezTo>
                  <a:cubicBezTo>
                    <a:pt x="58116" y="45826"/>
                    <a:pt x="58116" y="45826"/>
                    <a:pt x="58154" y="45826"/>
                  </a:cubicBezTo>
                  <a:cubicBezTo>
                    <a:pt x="59303" y="45443"/>
                    <a:pt x="60489" y="45098"/>
                    <a:pt x="61676" y="44677"/>
                  </a:cubicBezTo>
                  <a:cubicBezTo>
                    <a:pt x="62212" y="44486"/>
                    <a:pt x="62786" y="44256"/>
                    <a:pt x="63361" y="44026"/>
                  </a:cubicBezTo>
                  <a:cubicBezTo>
                    <a:pt x="63858" y="43835"/>
                    <a:pt x="64356" y="43605"/>
                    <a:pt x="64854" y="43414"/>
                  </a:cubicBezTo>
                  <a:cubicBezTo>
                    <a:pt x="65428" y="43261"/>
                    <a:pt x="65964" y="43069"/>
                    <a:pt x="66500" y="42916"/>
                  </a:cubicBezTo>
                  <a:cubicBezTo>
                    <a:pt x="67112" y="42725"/>
                    <a:pt x="67687" y="42495"/>
                    <a:pt x="68223" y="42189"/>
                  </a:cubicBezTo>
                  <a:cubicBezTo>
                    <a:pt x="68491" y="42036"/>
                    <a:pt x="68759" y="41844"/>
                    <a:pt x="68988" y="41691"/>
                  </a:cubicBezTo>
                  <a:cubicBezTo>
                    <a:pt x="69103" y="41615"/>
                    <a:pt x="69218" y="41538"/>
                    <a:pt x="69295" y="41461"/>
                  </a:cubicBezTo>
                  <a:cubicBezTo>
                    <a:pt x="69333" y="41423"/>
                    <a:pt x="69409" y="41347"/>
                    <a:pt x="69448" y="41308"/>
                  </a:cubicBezTo>
                  <a:cubicBezTo>
                    <a:pt x="69563" y="41193"/>
                    <a:pt x="69677" y="41117"/>
                    <a:pt x="69754" y="40964"/>
                  </a:cubicBezTo>
                  <a:cubicBezTo>
                    <a:pt x="69907" y="40811"/>
                    <a:pt x="70022" y="40657"/>
                    <a:pt x="70137" y="40428"/>
                  </a:cubicBezTo>
                  <a:cubicBezTo>
                    <a:pt x="70252" y="40160"/>
                    <a:pt x="70290" y="39854"/>
                    <a:pt x="70252" y="39547"/>
                  </a:cubicBezTo>
                  <a:lnTo>
                    <a:pt x="70252" y="39547"/>
                  </a:lnTo>
                  <a:close/>
                  <a:moveTo>
                    <a:pt x="73008" y="3293"/>
                  </a:moveTo>
                  <a:cubicBezTo>
                    <a:pt x="71515" y="2833"/>
                    <a:pt x="65313" y="4403"/>
                    <a:pt x="67495" y="6623"/>
                  </a:cubicBezTo>
                  <a:cubicBezTo>
                    <a:pt x="69141" y="7236"/>
                    <a:pt x="71821" y="6202"/>
                    <a:pt x="73468" y="5666"/>
                  </a:cubicBezTo>
                  <a:cubicBezTo>
                    <a:pt x="74769" y="5092"/>
                    <a:pt x="74348" y="3446"/>
                    <a:pt x="73008" y="3293"/>
                  </a:cubicBezTo>
                  <a:close/>
                  <a:moveTo>
                    <a:pt x="85986" y="9571"/>
                  </a:moveTo>
                  <a:cubicBezTo>
                    <a:pt x="86982" y="10260"/>
                    <a:pt x="89087" y="11064"/>
                    <a:pt x="87747" y="12481"/>
                  </a:cubicBezTo>
                  <a:cubicBezTo>
                    <a:pt x="84914" y="14816"/>
                    <a:pt x="80971" y="14471"/>
                    <a:pt x="77679" y="15773"/>
                  </a:cubicBezTo>
                  <a:cubicBezTo>
                    <a:pt x="75458" y="16768"/>
                    <a:pt x="73046" y="16998"/>
                    <a:pt x="70596" y="16922"/>
                  </a:cubicBezTo>
                  <a:cubicBezTo>
                    <a:pt x="68491" y="16883"/>
                    <a:pt x="66347" y="17151"/>
                    <a:pt x="64241" y="17304"/>
                  </a:cubicBezTo>
                  <a:cubicBezTo>
                    <a:pt x="61370" y="16654"/>
                    <a:pt x="64509" y="13782"/>
                    <a:pt x="65658" y="12902"/>
                  </a:cubicBezTo>
                  <a:cubicBezTo>
                    <a:pt x="67074" y="11715"/>
                    <a:pt x="68414" y="10375"/>
                    <a:pt x="70137" y="9648"/>
                  </a:cubicBezTo>
                  <a:cubicBezTo>
                    <a:pt x="74616" y="7657"/>
                    <a:pt x="81622" y="7121"/>
                    <a:pt x="85986" y="9571"/>
                  </a:cubicBezTo>
                  <a:lnTo>
                    <a:pt x="85986" y="9571"/>
                  </a:lnTo>
                  <a:close/>
                  <a:moveTo>
                    <a:pt x="20559" y="30168"/>
                  </a:moveTo>
                  <a:cubicBezTo>
                    <a:pt x="19066" y="30589"/>
                    <a:pt x="17765" y="31393"/>
                    <a:pt x="16386" y="32082"/>
                  </a:cubicBezTo>
                  <a:cubicBezTo>
                    <a:pt x="13668" y="33384"/>
                    <a:pt x="10720" y="34800"/>
                    <a:pt x="9074" y="37480"/>
                  </a:cubicBezTo>
                  <a:cubicBezTo>
                    <a:pt x="7849" y="39279"/>
                    <a:pt x="7390" y="41461"/>
                    <a:pt x="7198" y="43605"/>
                  </a:cubicBezTo>
                  <a:cubicBezTo>
                    <a:pt x="6930" y="45749"/>
                    <a:pt x="5744" y="49156"/>
                    <a:pt x="9074" y="49195"/>
                  </a:cubicBezTo>
                  <a:cubicBezTo>
                    <a:pt x="13209" y="49156"/>
                    <a:pt x="15161" y="41347"/>
                    <a:pt x="18147" y="38705"/>
                  </a:cubicBezTo>
                  <a:cubicBezTo>
                    <a:pt x="19487" y="37901"/>
                    <a:pt x="20827" y="37059"/>
                    <a:pt x="21938" y="35949"/>
                  </a:cubicBezTo>
                  <a:cubicBezTo>
                    <a:pt x="22971" y="34685"/>
                    <a:pt x="25153" y="33001"/>
                    <a:pt x="25268" y="31431"/>
                  </a:cubicBezTo>
                  <a:cubicBezTo>
                    <a:pt x="25039" y="29249"/>
                    <a:pt x="22052" y="29708"/>
                    <a:pt x="20559" y="30168"/>
                  </a:cubicBezTo>
                  <a:close/>
                </a:path>
              </a:pathLst>
            </a:custGeom>
            <a:solidFill>
              <a:srgbClr val="FFFFFF">
                <a:alpha val="214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 name="Google Shape;597;p28">
              <a:extLst>
                <a:ext uri="{FF2B5EF4-FFF2-40B4-BE49-F238E27FC236}">
                  <a16:creationId xmlns:a16="http://schemas.microsoft.com/office/drawing/2014/main" id="{1F94E34C-6192-22A7-EDED-939792EA3074}"/>
                </a:ext>
              </a:extLst>
            </p:cNvPr>
            <p:cNvSpPr/>
            <p:nvPr/>
          </p:nvSpPr>
          <p:spPr>
            <a:xfrm>
              <a:off x="2998375" y="1822850"/>
              <a:ext cx="1342825" cy="1111225"/>
            </a:xfrm>
            <a:custGeom>
              <a:avLst/>
              <a:gdLst/>
              <a:ahLst/>
              <a:cxnLst/>
              <a:rect l="l" t="t" r="r" b="b"/>
              <a:pathLst>
                <a:path w="53713" h="44449" extrusionOk="0">
                  <a:moveTo>
                    <a:pt x="51837" y="4786"/>
                  </a:moveTo>
                  <a:cubicBezTo>
                    <a:pt x="51224" y="3599"/>
                    <a:pt x="50918" y="1379"/>
                    <a:pt x="52105" y="460"/>
                  </a:cubicBezTo>
                  <a:cubicBezTo>
                    <a:pt x="52909" y="1"/>
                    <a:pt x="53712" y="1111"/>
                    <a:pt x="52985" y="1724"/>
                  </a:cubicBezTo>
                  <a:cubicBezTo>
                    <a:pt x="52717" y="2528"/>
                    <a:pt x="52832" y="3370"/>
                    <a:pt x="53215" y="4097"/>
                  </a:cubicBezTo>
                  <a:cubicBezTo>
                    <a:pt x="53674" y="5016"/>
                    <a:pt x="52296" y="5705"/>
                    <a:pt x="51837" y="4786"/>
                  </a:cubicBezTo>
                  <a:close/>
                  <a:moveTo>
                    <a:pt x="4977" y="21019"/>
                  </a:moveTo>
                  <a:cubicBezTo>
                    <a:pt x="4786" y="20942"/>
                    <a:pt x="4633" y="20827"/>
                    <a:pt x="4556" y="20674"/>
                  </a:cubicBezTo>
                  <a:cubicBezTo>
                    <a:pt x="4288" y="20559"/>
                    <a:pt x="4058" y="20329"/>
                    <a:pt x="4058" y="19985"/>
                  </a:cubicBezTo>
                  <a:cubicBezTo>
                    <a:pt x="4020" y="19372"/>
                    <a:pt x="4020" y="18683"/>
                    <a:pt x="3637" y="18186"/>
                  </a:cubicBezTo>
                  <a:cubicBezTo>
                    <a:pt x="3599" y="18186"/>
                    <a:pt x="3561" y="18186"/>
                    <a:pt x="3561" y="18186"/>
                  </a:cubicBezTo>
                  <a:cubicBezTo>
                    <a:pt x="3446" y="18339"/>
                    <a:pt x="3331" y="18530"/>
                    <a:pt x="3178" y="18683"/>
                  </a:cubicBezTo>
                  <a:cubicBezTo>
                    <a:pt x="2680" y="19296"/>
                    <a:pt x="2144" y="20751"/>
                    <a:pt x="1187" y="20023"/>
                  </a:cubicBezTo>
                  <a:cubicBezTo>
                    <a:pt x="957" y="19832"/>
                    <a:pt x="919" y="19602"/>
                    <a:pt x="957" y="19334"/>
                  </a:cubicBezTo>
                  <a:cubicBezTo>
                    <a:pt x="0" y="18032"/>
                    <a:pt x="4058" y="16233"/>
                    <a:pt x="3063" y="12788"/>
                  </a:cubicBezTo>
                  <a:cubicBezTo>
                    <a:pt x="3063" y="12749"/>
                    <a:pt x="3063" y="12673"/>
                    <a:pt x="3063" y="12634"/>
                  </a:cubicBezTo>
                  <a:cubicBezTo>
                    <a:pt x="3101" y="12634"/>
                    <a:pt x="3178" y="12634"/>
                    <a:pt x="3216" y="12634"/>
                  </a:cubicBezTo>
                  <a:lnTo>
                    <a:pt x="3216" y="12634"/>
                  </a:lnTo>
                  <a:lnTo>
                    <a:pt x="3216" y="12634"/>
                  </a:lnTo>
                  <a:lnTo>
                    <a:pt x="3216" y="12634"/>
                  </a:lnTo>
                  <a:lnTo>
                    <a:pt x="3254" y="12634"/>
                  </a:lnTo>
                  <a:lnTo>
                    <a:pt x="3254" y="12634"/>
                  </a:lnTo>
                  <a:lnTo>
                    <a:pt x="3254" y="12634"/>
                  </a:lnTo>
                  <a:lnTo>
                    <a:pt x="3254" y="12634"/>
                  </a:lnTo>
                  <a:lnTo>
                    <a:pt x="3254" y="12634"/>
                  </a:lnTo>
                  <a:lnTo>
                    <a:pt x="3254" y="12634"/>
                  </a:lnTo>
                  <a:lnTo>
                    <a:pt x="3254" y="12634"/>
                  </a:lnTo>
                  <a:lnTo>
                    <a:pt x="3254" y="12634"/>
                  </a:lnTo>
                  <a:lnTo>
                    <a:pt x="3293" y="12634"/>
                  </a:lnTo>
                  <a:lnTo>
                    <a:pt x="3293" y="12634"/>
                  </a:lnTo>
                  <a:lnTo>
                    <a:pt x="3293" y="12634"/>
                  </a:lnTo>
                  <a:lnTo>
                    <a:pt x="3293" y="12634"/>
                  </a:lnTo>
                  <a:lnTo>
                    <a:pt x="3293" y="12634"/>
                  </a:lnTo>
                  <a:lnTo>
                    <a:pt x="3293" y="12634"/>
                  </a:lnTo>
                  <a:lnTo>
                    <a:pt x="3293" y="12634"/>
                  </a:lnTo>
                  <a:lnTo>
                    <a:pt x="3293" y="12634"/>
                  </a:lnTo>
                  <a:lnTo>
                    <a:pt x="3331" y="12634"/>
                  </a:lnTo>
                  <a:lnTo>
                    <a:pt x="3331" y="12634"/>
                  </a:lnTo>
                  <a:lnTo>
                    <a:pt x="3331" y="12634"/>
                  </a:lnTo>
                  <a:lnTo>
                    <a:pt x="3331" y="12634"/>
                  </a:lnTo>
                  <a:lnTo>
                    <a:pt x="3331" y="12634"/>
                  </a:lnTo>
                  <a:lnTo>
                    <a:pt x="3331" y="12634"/>
                  </a:lnTo>
                  <a:lnTo>
                    <a:pt x="3331" y="12634"/>
                  </a:lnTo>
                  <a:lnTo>
                    <a:pt x="3331" y="12634"/>
                  </a:lnTo>
                  <a:lnTo>
                    <a:pt x="3331" y="12634"/>
                  </a:lnTo>
                  <a:lnTo>
                    <a:pt x="3369" y="12634"/>
                  </a:lnTo>
                  <a:lnTo>
                    <a:pt x="3369" y="12634"/>
                  </a:lnTo>
                  <a:lnTo>
                    <a:pt x="3369" y="12634"/>
                  </a:lnTo>
                  <a:lnTo>
                    <a:pt x="3369" y="12634"/>
                  </a:lnTo>
                  <a:lnTo>
                    <a:pt x="3369" y="12634"/>
                  </a:lnTo>
                  <a:lnTo>
                    <a:pt x="3369" y="12634"/>
                  </a:lnTo>
                  <a:lnTo>
                    <a:pt x="3369" y="12634"/>
                  </a:lnTo>
                  <a:lnTo>
                    <a:pt x="3369" y="12634"/>
                  </a:lnTo>
                  <a:lnTo>
                    <a:pt x="3369" y="12634"/>
                  </a:lnTo>
                  <a:lnTo>
                    <a:pt x="3369" y="12634"/>
                  </a:lnTo>
                  <a:lnTo>
                    <a:pt x="3408" y="12634"/>
                  </a:lnTo>
                  <a:lnTo>
                    <a:pt x="3408" y="12634"/>
                  </a:lnTo>
                  <a:lnTo>
                    <a:pt x="3408" y="12634"/>
                  </a:lnTo>
                  <a:lnTo>
                    <a:pt x="3408" y="12634"/>
                  </a:lnTo>
                  <a:lnTo>
                    <a:pt x="3408" y="12634"/>
                  </a:lnTo>
                  <a:lnTo>
                    <a:pt x="3408" y="12634"/>
                  </a:lnTo>
                  <a:lnTo>
                    <a:pt x="3408" y="12634"/>
                  </a:lnTo>
                  <a:lnTo>
                    <a:pt x="3408" y="12634"/>
                  </a:lnTo>
                  <a:lnTo>
                    <a:pt x="3446" y="12634"/>
                  </a:lnTo>
                  <a:lnTo>
                    <a:pt x="3446" y="12634"/>
                  </a:lnTo>
                  <a:lnTo>
                    <a:pt x="3446" y="12634"/>
                  </a:lnTo>
                  <a:lnTo>
                    <a:pt x="3446" y="12634"/>
                  </a:lnTo>
                  <a:lnTo>
                    <a:pt x="3446" y="12634"/>
                  </a:lnTo>
                  <a:lnTo>
                    <a:pt x="3446" y="12634"/>
                  </a:lnTo>
                  <a:lnTo>
                    <a:pt x="3446" y="12634"/>
                  </a:lnTo>
                  <a:lnTo>
                    <a:pt x="3446" y="12634"/>
                  </a:lnTo>
                  <a:lnTo>
                    <a:pt x="3484" y="12634"/>
                  </a:lnTo>
                  <a:lnTo>
                    <a:pt x="3484" y="12634"/>
                  </a:lnTo>
                  <a:lnTo>
                    <a:pt x="3484" y="12634"/>
                  </a:lnTo>
                  <a:lnTo>
                    <a:pt x="3484" y="12634"/>
                  </a:lnTo>
                  <a:lnTo>
                    <a:pt x="3484" y="12634"/>
                  </a:lnTo>
                  <a:lnTo>
                    <a:pt x="3484" y="12634"/>
                  </a:lnTo>
                  <a:lnTo>
                    <a:pt x="3484" y="12634"/>
                  </a:lnTo>
                  <a:lnTo>
                    <a:pt x="3484" y="12634"/>
                  </a:lnTo>
                  <a:lnTo>
                    <a:pt x="3522" y="12634"/>
                  </a:lnTo>
                  <a:lnTo>
                    <a:pt x="3522" y="12634"/>
                  </a:lnTo>
                  <a:lnTo>
                    <a:pt x="3522" y="12634"/>
                  </a:lnTo>
                  <a:lnTo>
                    <a:pt x="3522" y="12634"/>
                  </a:lnTo>
                  <a:lnTo>
                    <a:pt x="3522" y="12634"/>
                  </a:lnTo>
                  <a:lnTo>
                    <a:pt x="4556" y="12826"/>
                  </a:lnTo>
                  <a:cubicBezTo>
                    <a:pt x="4594" y="12826"/>
                    <a:pt x="4671" y="12826"/>
                    <a:pt x="4709" y="12826"/>
                  </a:cubicBezTo>
                  <a:cubicBezTo>
                    <a:pt x="4862" y="13706"/>
                    <a:pt x="4824" y="14625"/>
                    <a:pt x="4671" y="15506"/>
                  </a:cubicBezTo>
                  <a:cubicBezTo>
                    <a:pt x="4594" y="15927"/>
                    <a:pt x="4441" y="16310"/>
                    <a:pt x="4288" y="16731"/>
                  </a:cubicBezTo>
                  <a:cubicBezTo>
                    <a:pt x="4441" y="16769"/>
                    <a:pt x="4633" y="16846"/>
                    <a:pt x="4824" y="16999"/>
                  </a:cubicBezTo>
                  <a:cubicBezTo>
                    <a:pt x="5858" y="17535"/>
                    <a:pt x="6777" y="21401"/>
                    <a:pt x="4862" y="21057"/>
                  </a:cubicBezTo>
                  <a:lnTo>
                    <a:pt x="4862" y="21057"/>
                  </a:lnTo>
                  <a:close/>
                  <a:moveTo>
                    <a:pt x="4709" y="12213"/>
                  </a:moveTo>
                  <a:cubicBezTo>
                    <a:pt x="4594" y="12175"/>
                    <a:pt x="4518" y="12175"/>
                    <a:pt x="4403" y="12137"/>
                  </a:cubicBezTo>
                  <a:cubicBezTo>
                    <a:pt x="4097" y="12098"/>
                    <a:pt x="3829" y="12060"/>
                    <a:pt x="3522" y="12060"/>
                  </a:cubicBez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lnTo>
                    <a:pt x="3522" y="12060"/>
                  </a:lnTo>
                  <a:cubicBezTo>
                    <a:pt x="3408" y="12060"/>
                    <a:pt x="3331" y="12060"/>
                    <a:pt x="3216" y="12060"/>
                  </a:cubicBezTo>
                  <a:cubicBezTo>
                    <a:pt x="3140" y="11333"/>
                    <a:pt x="4020" y="10759"/>
                    <a:pt x="4594" y="11371"/>
                  </a:cubicBezTo>
                  <a:cubicBezTo>
                    <a:pt x="4709" y="11639"/>
                    <a:pt x="4824" y="11907"/>
                    <a:pt x="4901" y="12213"/>
                  </a:cubicBezTo>
                  <a:lnTo>
                    <a:pt x="4901" y="12213"/>
                  </a:lnTo>
                  <a:close/>
                  <a:moveTo>
                    <a:pt x="23009" y="41347"/>
                  </a:moveTo>
                  <a:cubicBezTo>
                    <a:pt x="22664" y="40314"/>
                    <a:pt x="22511" y="39165"/>
                    <a:pt x="22664" y="38208"/>
                  </a:cubicBezTo>
                  <a:cubicBezTo>
                    <a:pt x="22817" y="37366"/>
                    <a:pt x="23392" y="35681"/>
                    <a:pt x="24502" y="36409"/>
                  </a:cubicBezTo>
                  <a:cubicBezTo>
                    <a:pt x="24885" y="36791"/>
                    <a:pt x="24770" y="37136"/>
                    <a:pt x="24540" y="37557"/>
                  </a:cubicBezTo>
                  <a:cubicBezTo>
                    <a:pt x="24693" y="37749"/>
                    <a:pt x="24770" y="37978"/>
                    <a:pt x="24655" y="38285"/>
                  </a:cubicBezTo>
                  <a:cubicBezTo>
                    <a:pt x="24387" y="39127"/>
                    <a:pt x="24387" y="40007"/>
                    <a:pt x="24464" y="40888"/>
                  </a:cubicBezTo>
                  <a:cubicBezTo>
                    <a:pt x="24617" y="41271"/>
                    <a:pt x="24770" y="41692"/>
                    <a:pt x="24923" y="42113"/>
                  </a:cubicBezTo>
                  <a:cubicBezTo>
                    <a:pt x="25000" y="42419"/>
                    <a:pt x="24847" y="42687"/>
                    <a:pt x="24655" y="42840"/>
                  </a:cubicBezTo>
                  <a:lnTo>
                    <a:pt x="24655" y="43032"/>
                  </a:lnTo>
                  <a:cubicBezTo>
                    <a:pt x="24961" y="43951"/>
                    <a:pt x="23507" y="44448"/>
                    <a:pt x="23162" y="43529"/>
                  </a:cubicBezTo>
                  <a:cubicBezTo>
                    <a:pt x="23047" y="42802"/>
                    <a:pt x="23047" y="42075"/>
                    <a:pt x="23009" y="41347"/>
                  </a:cubicBezTo>
                  <a:lnTo>
                    <a:pt x="23009" y="41347"/>
                  </a:lnTo>
                  <a:close/>
                  <a:moveTo>
                    <a:pt x="10260" y="31432"/>
                  </a:moveTo>
                  <a:cubicBezTo>
                    <a:pt x="10146" y="30666"/>
                    <a:pt x="10567" y="29900"/>
                    <a:pt x="10682" y="29135"/>
                  </a:cubicBezTo>
                  <a:cubicBezTo>
                    <a:pt x="11026" y="27756"/>
                    <a:pt x="11218" y="26340"/>
                    <a:pt x="11256" y="24923"/>
                  </a:cubicBezTo>
                  <a:cubicBezTo>
                    <a:pt x="11141" y="22818"/>
                    <a:pt x="11026" y="19602"/>
                    <a:pt x="8270" y="19525"/>
                  </a:cubicBezTo>
                  <a:cubicBezTo>
                    <a:pt x="7274" y="19334"/>
                    <a:pt x="7581" y="17841"/>
                    <a:pt x="8576" y="18032"/>
                  </a:cubicBezTo>
                  <a:cubicBezTo>
                    <a:pt x="12749" y="18300"/>
                    <a:pt x="12979" y="23354"/>
                    <a:pt x="12672" y="26570"/>
                  </a:cubicBezTo>
                  <a:cubicBezTo>
                    <a:pt x="12557" y="28139"/>
                    <a:pt x="12136" y="29632"/>
                    <a:pt x="11792" y="31164"/>
                  </a:cubicBezTo>
                  <a:cubicBezTo>
                    <a:pt x="11907" y="32121"/>
                    <a:pt x="10452" y="32389"/>
                    <a:pt x="10260" y="31432"/>
                  </a:cubicBezTo>
                  <a:close/>
                </a:path>
              </a:pathLst>
            </a:custGeom>
            <a:solidFill>
              <a:srgbClr val="74CAD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 name="Google Shape;598;p28">
              <a:extLst>
                <a:ext uri="{FF2B5EF4-FFF2-40B4-BE49-F238E27FC236}">
                  <a16:creationId xmlns:a16="http://schemas.microsoft.com/office/drawing/2014/main" id="{97AEF432-2093-A5A8-E9D5-A7C7C9DCF6C4}"/>
                </a:ext>
              </a:extLst>
            </p:cNvPr>
            <p:cNvSpPr/>
            <p:nvPr/>
          </p:nvSpPr>
          <p:spPr>
            <a:xfrm>
              <a:off x="2093925" y="629350"/>
              <a:ext cx="2856950" cy="2989050"/>
            </a:xfrm>
            <a:custGeom>
              <a:avLst/>
              <a:gdLst/>
              <a:ahLst/>
              <a:cxnLst/>
              <a:rect l="l" t="t" r="r" b="b"/>
              <a:pathLst>
                <a:path w="114278" h="119562" extrusionOk="0">
                  <a:moveTo>
                    <a:pt x="59149" y="65772"/>
                  </a:moveTo>
                  <a:cubicBezTo>
                    <a:pt x="60297" y="69601"/>
                    <a:pt x="59455" y="73735"/>
                    <a:pt x="58804" y="77602"/>
                  </a:cubicBezTo>
                  <a:cubicBezTo>
                    <a:pt x="58460" y="79899"/>
                    <a:pt x="57962" y="82196"/>
                    <a:pt x="57541" y="84455"/>
                  </a:cubicBezTo>
                  <a:cubicBezTo>
                    <a:pt x="57234" y="87709"/>
                    <a:pt x="57120" y="91001"/>
                    <a:pt x="57120" y="94256"/>
                  </a:cubicBezTo>
                  <a:cubicBezTo>
                    <a:pt x="57081" y="96246"/>
                    <a:pt x="56737" y="98237"/>
                    <a:pt x="56469" y="100228"/>
                  </a:cubicBezTo>
                  <a:cubicBezTo>
                    <a:pt x="56201" y="100955"/>
                    <a:pt x="56354" y="102831"/>
                    <a:pt x="55473" y="103061"/>
                  </a:cubicBezTo>
                  <a:cubicBezTo>
                    <a:pt x="55359" y="103597"/>
                    <a:pt x="55129" y="104133"/>
                    <a:pt x="54516" y="104056"/>
                  </a:cubicBezTo>
                  <a:cubicBezTo>
                    <a:pt x="54440" y="104248"/>
                    <a:pt x="54401" y="104401"/>
                    <a:pt x="54325" y="104592"/>
                  </a:cubicBezTo>
                  <a:cubicBezTo>
                    <a:pt x="54325" y="105243"/>
                    <a:pt x="53521" y="105588"/>
                    <a:pt x="53062" y="105166"/>
                  </a:cubicBezTo>
                  <a:cubicBezTo>
                    <a:pt x="52564" y="104707"/>
                    <a:pt x="52908" y="104018"/>
                    <a:pt x="53062" y="103482"/>
                  </a:cubicBezTo>
                  <a:cubicBezTo>
                    <a:pt x="53330" y="102640"/>
                    <a:pt x="53597" y="101836"/>
                    <a:pt x="53827" y="100993"/>
                  </a:cubicBezTo>
                  <a:cubicBezTo>
                    <a:pt x="54095" y="99807"/>
                    <a:pt x="53865" y="97242"/>
                    <a:pt x="54937" y="96553"/>
                  </a:cubicBezTo>
                  <a:cubicBezTo>
                    <a:pt x="55282" y="92686"/>
                    <a:pt x="55205" y="88743"/>
                    <a:pt x="55895" y="84876"/>
                  </a:cubicBezTo>
                  <a:cubicBezTo>
                    <a:pt x="55933" y="84646"/>
                    <a:pt x="55971" y="84417"/>
                    <a:pt x="56009" y="84149"/>
                  </a:cubicBezTo>
                  <a:cubicBezTo>
                    <a:pt x="56086" y="83574"/>
                    <a:pt x="56124" y="82962"/>
                    <a:pt x="56201" y="82388"/>
                  </a:cubicBezTo>
                  <a:cubicBezTo>
                    <a:pt x="56622" y="78521"/>
                    <a:pt x="57656" y="74731"/>
                    <a:pt x="57617" y="70826"/>
                  </a:cubicBezTo>
                  <a:cubicBezTo>
                    <a:pt x="57617" y="69716"/>
                    <a:pt x="57541" y="68644"/>
                    <a:pt x="57388" y="67648"/>
                  </a:cubicBezTo>
                  <a:cubicBezTo>
                    <a:pt x="57349" y="67265"/>
                    <a:pt x="57234" y="66883"/>
                    <a:pt x="57464" y="66576"/>
                  </a:cubicBezTo>
                  <a:cubicBezTo>
                    <a:pt x="57502" y="66500"/>
                    <a:pt x="57579" y="66423"/>
                    <a:pt x="57656" y="66385"/>
                  </a:cubicBezTo>
                  <a:cubicBezTo>
                    <a:pt x="57464" y="65964"/>
                    <a:pt x="57234" y="65619"/>
                    <a:pt x="56966" y="65390"/>
                  </a:cubicBezTo>
                  <a:cubicBezTo>
                    <a:pt x="56277" y="64662"/>
                    <a:pt x="57464" y="63590"/>
                    <a:pt x="58115" y="64356"/>
                  </a:cubicBezTo>
                  <a:cubicBezTo>
                    <a:pt x="58498" y="64777"/>
                    <a:pt x="58919" y="65198"/>
                    <a:pt x="59149" y="65772"/>
                  </a:cubicBezTo>
                  <a:close/>
                  <a:moveTo>
                    <a:pt x="78444" y="51454"/>
                  </a:moveTo>
                  <a:cubicBezTo>
                    <a:pt x="78635" y="51493"/>
                    <a:pt x="78865" y="51646"/>
                    <a:pt x="78788" y="51875"/>
                  </a:cubicBezTo>
                  <a:cubicBezTo>
                    <a:pt x="78673" y="52220"/>
                    <a:pt x="78137" y="52220"/>
                    <a:pt x="77869" y="52373"/>
                  </a:cubicBezTo>
                  <a:cubicBezTo>
                    <a:pt x="77410" y="52526"/>
                    <a:pt x="76951" y="52718"/>
                    <a:pt x="76529" y="52909"/>
                  </a:cubicBezTo>
                  <a:cubicBezTo>
                    <a:pt x="75993" y="53139"/>
                    <a:pt x="75419" y="53254"/>
                    <a:pt x="74883" y="53483"/>
                  </a:cubicBezTo>
                  <a:cubicBezTo>
                    <a:pt x="74386" y="53790"/>
                    <a:pt x="73850" y="54019"/>
                    <a:pt x="73275" y="54096"/>
                  </a:cubicBezTo>
                  <a:cubicBezTo>
                    <a:pt x="72510" y="54249"/>
                    <a:pt x="71744" y="54211"/>
                    <a:pt x="70978" y="54172"/>
                  </a:cubicBezTo>
                  <a:cubicBezTo>
                    <a:pt x="70098" y="54326"/>
                    <a:pt x="69256" y="54632"/>
                    <a:pt x="68375" y="54555"/>
                  </a:cubicBezTo>
                  <a:cubicBezTo>
                    <a:pt x="67801" y="54517"/>
                    <a:pt x="67341" y="54249"/>
                    <a:pt x="66882" y="53981"/>
                  </a:cubicBezTo>
                  <a:cubicBezTo>
                    <a:pt x="66767" y="53904"/>
                    <a:pt x="66691" y="53866"/>
                    <a:pt x="66576" y="53866"/>
                  </a:cubicBezTo>
                  <a:cubicBezTo>
                    <a:pt x="64317" y="54211"/>
                    <a:pt x="63972" y="53598"/>
                    <a:pt x="62135" y="52603"/>
                  </a:cubicBezTo>
                  <a:cubicBezTo>
                    <a:pt x="61561" y="52335"/>
                    <a:pt x="60910" y="52182"/>
                    <a:pt x="60374" y="51837"/>
                  </a:cubicBezTo>
                  <a:cubicBezTo>
                    <a:pt x="60067" y="51646"/>
                    <a:pt x="59838" y="51378"/>
                    <a:pt x="59493" y="51263"/>
                  </a:cubicBezTo>
                  <a:cubicBezTo>
                    <a:pt x="59187" y="51071"/>
                    <a:pt x="58881" y="50957"/>
                    <a:pt x="58536" y="50842"/>
                  </a:cubicBezTo>
                  <a:cubicBezTo>
                    <a:pt x="58306" y="50765"/>
                    <a:pt x="57962" y="50535"/>
                    <a:pt x="58115" y="50268"/>
                  </a:cubicBezTo>
                  <a:cubicBezTo>
                    <a:pt x="58306" y="50038"/>
                    <a:pt x="58613" y="50000"/>
                    <a:pt x="58881" y="49923"/>
                  </a:cubicBezTo>
                  <a:cubicBezTo>
                    <a:pt x="59570" y="49732"/>
                    <a:pt x="60259" y="49617"/>
                    <a:pt x="60948" y="49425"/>
                  </a:cubicBezTo>
                  <a:cubicBezTo>
                    <a:pt x="61407" y="49349"/>
                    <a:pt x="63283" y="48315"/>
                    <a:pt x="63398" y="49081"/>
                  </a:cubicBezTo>
                  <a:cubicBezTo>
                    <a:pt x="64049" y="49042"/>
                    <a:pt x="64661" y="49081"/>
                    <a:pt x="65312" y="49004"/>
                  </a:cubicBezTo>
                  <a:cubicBezTo>
                    <a:pt x="66537" y="48928"/>
                    <a:pt x="67762" y="48774"/>
                    <a:pt x="68988" y="48966"/>
                  </a:cubicBezTo>
                  <a:cubicBezTo>
                    <a:pt x="70060" y="49157"/>
                    <a:pt x="71093" y="49387"/>
                    <a:pt x="72165" y="49578"/>
                  </a:cubicBezTo>
                  <a:cubicBezTo>
                    <a:pt x="73237" y="49808"/>
                    <a:pt x="74386" y="49808"/>
                    <a:pt x="75419" y="50114"/>
                  </a:cubicBezTo>
                  <a:cubicBezTo>
                    <a:pt x="75993" y="50268"/>
                    <a:pt x="76453" y="50689"/>
                    <a:pt x="76989" y="50995"/>
                  </a:cubicBezTo>
                  <a:cubicBezTo>
                    <a:pt x="77448" y="51186"/>
                    <a:pt x="77984" y="51301"/>
                    <a:pt x="78444" y="51454"/>
                  </a:cubicBezTo>
                  <a:lnTo>
                    <a:pt x="78444" y="51454"/>
                  </a:lnTo>
                  <a:close/>
                  <a:moveTo>
                    <a:pt x="28062" y="54785"/>
                  </a:moveTo>
                  <a:lnTo>
                    <a:pt x="28062" y="54747"/>
                  </a:lnTo>
                  <a:lnTo>
                    <a:pt x="28062" y="54785"/>
                  </a:lnTo>
                  <a:cubicBezTo>
                    <a:pt x="28062" y="54823"/>
                    <a:pt x="28062" y="54900"/>
                    <a:pt x="28062" y="54938"/>
                  </a:cubicBezTo>
                  <a:lnTo>
                    <a:pt x="28062" y="54785"/>
                  </a:lnTo>
                  <a:lnTo>
                    <a:pt x="28062" y="54785"/>
                  </a:lnTo>
                  <a:close/>
                  <a:moveTo>
                    <a:pt x="28062" y="54747"/>
                  </a:moveTo>
                  <a:cubicBezTo>
                    <a:pt x="28062" y="54670"/>
                    <a:pt x="28100" y="54632"/>
                    <a:pt x="28100" y="54555"/>
                  </a:cubicBezTo>
                  <a:cubicBezTo>
                    <a:pt x="28100" y="54632"/>
                    <a:pt x="28100" y="54670"/>
                    <a:pt x="28062" y="54747"/>
                  </a:cubicBezTo>
                  <a:close/>
                  <a:moveTo>
                    <a:pt x="28100" y="54517"/>
                  </a:moveTo>
                  <a:lnTo>
                    <a:pt x="28100" y="54364"/>
                  </a:lnTo>
                  <a:close/>
                  <a:moveTo>
                    <a:pt x="28100" y="54364"/>
                  </a:moveTo>
                  <a:cubicBezTo>
                    <a:pt x="28100" y="54326"/>
                    <a:pt x="28100" y="54249"/>
                    <a:pt x="28062" y="54211"/>
                  </a:cubicBezTo>
                  <a:cubicBezTo>
                    <a:pt x="28062" y="54249"/>
                    <a:pt x="28100" y="54326"/>
                    <a:pt x="28100" y="54364"/>
                  </a:cubicBezTo>
                  <a:close/>
                  <a:moveTo>
                    <a:pt x="28062" y="54211"/>
                  </a:moveTo>
                  <a:cubicBezTo>
                    <a:pt x="28062" y="54172"/>
                    <a:pt x="28062" y="54134"/>
                    <a:pt x="28062" y="54096"/>
                  </a:cubicBezTo>
                  <a:cubicBezTo>
                    <a:pt x="28062" y="54134"/>
                    <a:pt x="28062" y="54172"/>
                    <a:pt x="28062" y="54211"/>
                  </a:cubicBezTo>
                  <a:close/>
                  <a:moveTo>
                    <a:pt x="28062" y="53981"/>
                  </a:moveTo>
                  <a:cubicBezTo>
                    <a:pt x="28062" y="53943"/>
                    <a:pt x="28062" y="53866"/>
                    <a:pt x="28024" y="53828"/>
                  </a:cubicBezTo>
                  <a:cubicBezTo>
                    <a:pt x="28062" y="53866"/>
                    <a:pt x="28062" y="53943"/>
                    <a:pt x="28062" y="53981"/>
                  </a:cubicBezTo>
                  <a:close/>
                  <a:moveTo>
                    <a:pt x="28024" y="55091"/>
                  </a:moveTo>
                  <a:cubicBezTo>
                    <a:pt x="28024" y="55091"/>
                    <a:pt x="28024" y="55053"/>
                    <a:pt x="28024" y="55053"/>
                  </a:cubicBezTo>
                  <a:cubicBezTo>
                    <a:pt x="28024" y="55053"/>
                    <a:pt x="28024" y="55091"/>
                    <a:pt x="28024" y="55091"/>
                  </a:cubicBezTo>
                  <a:close/>
                  <a:moveTo>
                    <a:pt x="28024" y="55053"/>
                  </a:moveTo>
                  <a:cubicBezTo>
                    <a:pt x="28024" y="55053"/>
                    <a:pt x="28062" y="54976"/>
                    <a:pt x="28062" y="54976"/>
                  </a:cubicBezTo>
                  <a:cubicBezTo>
                    <a:pt x="28062" y="54976"/>
                    <a:pt x="28062" y="55015"/>
                    <a:pt x="28024" y="55053"/>
                  </a:cubicBezTo>
                  <a:close/>
                  <a:moveTo>
                    <a:pt x="40581" y="59877"/>
                  </a:moveTo>
                  <a:cubicBezTo>
                    <a:pt x="40696" y="59915"/>
                    <a:pt x="40772" y="59915"/>
                    <a:pt x="40887" y="59953"/>
                  </a:cubicBezTo>
                  <a:cubicBezTo>
                    <a:pt x="40811" y="59647"/>
                    <a:pt x="40734" y="59379"/>
                    <a:pt x="40581" y="59111"/>
                  </a:cubicBezTo>
                  <a:cubicBezTo>
                    <a:pt x="40007" y="58499"/>
                    <a:pt x="39126" y="59073"/>
                    <a:pt x="39241" y="59800"/>
                  </a:cubicBezTo>
                  <a:cubicBezTo>
                    <a:pt x="39318" y="59800"/>
                    <a:pt x="39432" y="59800"/>
                    <a:pt x="39509" y="59800"/>
                  </a:cubicBezTo>
                  <a:cubicBezTo>
                    <a:pt x="39586" y="59800"/>
                    <a:pt x="39624" y="59762"/>
                    <a:pt x="39700" y="59762"/>
                  </a:cubicBezTo>
                  <a:cubicBezTo>
                    <a:pt x="40007" y="59800"/>
                    <a:pt x="40275" y="59838"/>
                    <a:pt x="40581" y="59877"/>
                  </a:cubicBezTo>
                  <a:lnTo>
                    <a:pt x="40581" y="59877"/>
                  </a:lnTo>
                  <a:close/>
                  <a:moveTo>
                    <a:pt x="62939" y="58345"/>
                  </a:moveTo>
                  <a:cubicBezTo>
                    <a:pt x="62786" y="57886"/>
                    <a:pt x="62096" y="58039"/>
                    <a:pt x="61714" y="58001"/>
                  </a:cubicBezTo>
                  <a:cubicBezTo>
                    <a:pt x="60297" y="58001"/>
                    <a:pt x="58842" y="57886"/>
                    <a:pt x="57502" y="57350"/>
                  </a:cubicBezTo>
                  <a:cubicBezTo>
                    <a:pt x="56852" y="57082"/>
                    <a:pt x="56277" y="56623"/>
                    <a:pt x="55588" y="56355"/>
                  </a:cubicBezTo>
                  <a:cubicBezTo>
                    <a:pt x="53559" y="55512"/>
                    <a:pt x="51300" y="55819"/>
                    <a:pt x="49157" y="55474"/>
                  </a:cubicBezTo>
                  <a:cubicBezTo>
                    <a:pt x="48238" y="55359"/>
                    <a:pt x="47357" y="54900"/>
                    <a:pt x="46477" y="54632"/>
                  </a:cubicBezTo>
                  <a:cubicBezTo>
                    <a:pt x="45520" y="54364"/>
                    <a:pt x="44563" y="54249"/>
                    <a:pt x="43567" y="54172"/>
                  </a:cubicBezTo>
                  <a:cubicBezTo>
                    <a:pt x="42610" y="54058"/>
                    <a:pt x="41615" y="54058"/>
                    <a:pt x="40658" y="53866"/>
                  </a:cubicBezTo>
                  <a:cubicBezTo>
                    <a:pt x="39509" y="53598"/>
                    <a:pt x="38399" y="53062"/>
                    <a:pt x="37212" y="52871"/>
                  </a:cubicBezTo>
                  <a:cubicBezTo>
                    <a:pt x="35451" y="52450"/>
                    <a:pt x="33575" y="52833"/>
                    <a:pt x="31891" y="52067"/>
                  </a:cubicBezTo>
                  <a:cubicBezTo>
                    <a:pt x="31240" y="51722"/>
                    <a:pt x="30627" y="51225"/>
                    <a:pt x="29976" y="50842"/>
                  </a:cubicBezTo>
                  <a:cubicBezTo>
                    <a:pt x="28866" y="50268"/>
                    <a:pt x="27641" y="49961"/>
                    <a:pt x="26416" y="49770"/>
                  </a:cubicBezTo>
                  <a:cubicBezTo>
                    <a:pt x="25038" y="49578"/>
                    <a:pt x="23621" y="49425"/>
                    <a:pt x="22243" y="49157"/>
                  </a:cubicBezTo>
                  <a:cubicBezTo>
                    <a:pt x="21324" y="48966"/>
                    <a:pt x="20444" y="48660"/>
                    <a:pt x="19525" y="48468"/>
                  </a:cubicBezTo>
                  <a:cubicBezTo>
                    <a:pt x="19448" y="48315"/>
                    <a:pt x="19257" y="48238"/>
                    <a:pt x="19104" y="48200"/>
                  </a:cubicBezTo>
                  <a:cubicBezTo>
                    <a:pt x="18912" y="48162"/>
                    <a:pt x="18759" y="48085"/>
                    <a:pt x="18568" y="48047"/>
                  </a:cubicBezTo>
                  <a:cubicBezTo>
                    <a:pt x="18185" y="47970"/>
                    <a:pt x="17764" y="47856"/>
                    <a:pt x="17381" y="47817"/>
                  </a:cubicBezTo>
                  <a:cubicBezTo>
                    <a:pt x="17036" y="47779"/>
                    <a:pt x="16769" y="48047"/>
                    <a:pt x="16730" y="48353"/>
                  </a:cubicBezTo>
                  <a:cubicBezTo>
                    <a:pt x="16615" y="49234"/>
                    <a:pt x="17266" y="50114"/>
                    <a:pt x="17726" y="50803"/>
                  </a:cubicBezTo>
                  <a:cubicBezTo>
                    <a:pt x="18223" y="51493"/>
                    <a:pt x="18874" y="51990"/>
                    <a:pt x="19602" y="52411"/>
                  </a:cubicBezTo>
                  <a:cubicBezTo>
                    <a:pt x="19793" y="52526"/>
                    <a:pt x="20023" y="52603"/>
                    <a:pt x="20214" y="52756"/>
                  </a:cubicBezTo>
                  <a:cubicBezTo>
                    <a:pt x="20405" y="52947"/>
                    <a:pt x="20559" y="53177"/>
                    <a:pt x="20750" y="53368"/>
                  </a:cubicBezTo>
                  <a:cubicBezTo>
                    <a:pt x="21363" y="54096"/>
                    <a:pt x="22128" y="54708"/>
                    <a:pt x="22970" y="55168"/>
                  </a:cubicBezTo>
                  <a:cubicBezTo>
                    <a:pt x="23621" y="55512"/>
                    <a:pt x="24349" y="55704"/>
                    <a:pt x="25000" y="56087"/>
                  </a:cubicBezTo>
                  <a:cubicBezTo>
                    <a:pt x="25268" y="56278"/>
                    <a:pt x="25535" y="56469"/>
                    <a:pt x="25803" y="56661"/>
                  </a:cubicBezTo>
                  <a:cubicBezTo>
                    <a:pt x="24846" y="58690"/>
                    <a:pt x="23353" y="60413"/>
                    <a:pt x="22320" y="62365"/>
                  </a:cubicBezTo>
                  <a:cubicBezTo>
                    <a:pt x="20903" y="65007"/>
                    <a:pt x="19869" y="67840"/>
                    <a:pt x="19027" y="70711"/>
                  </a:cubicBezTo>
                  <a:cubicBezTo>
                    <a:pt x="18491" y="72396"/>
                    <a:pt x="17994" y="74080"/>
                    <a:pt x="17649" y="75764"/>
                  </a:cubicBezTo>
                  <a:cubicBezTo>
                    <a:pt x="17572" y="76300"/>
                    <a:pt x="17304" y="76836"/>
                    <a:pt x="17534" y="77334"/>
                  </a:cubicBezTo>
                  <a:cubicBezTo>
                    <a:pt x="17649" y="77640"/>
                    <a:pt x="17955" y="77755"/>
                    <a:pt x="18223" y="77755"/>
                  </a:cubicBezTo>
                  <a:cubicBezTo>
                    <a:pt x="18338" y="78368"/>
                    <a:pt x="19180" y="78597"/>
                    <a:pt x="19563" y="78100"/>
                  </a:cubicBezTo>
                  <a:cubicBezTo>
                    <a:pt x="19869" y="77794"/>
                    <a:pt x="19716" y="77296"/>
                    <a:pt x="19755" y="76875"/>
                  </a:cubicBezTo>
                  <a:cubicBezTo>
                    <a:pt x="19755" y="76186"/>
                    <a:pt x="19831" y="75458"/>
                    <a:pt x="19908" y="74731"/>
                  </a:cubicBezTo>
                  <a:cubicBezTo>
                    <a:pt x="20367" y="71821"/>
                    <a:pt x="21133" y="68873"/>
                    <a:pt x="22435" y="66232"/>
                  </a:cubicBezTo>
                  <a:cubicBezTo>
                    <a:pt x="23774" y="63743"/>
                    <a:pt x="25076" y="61293"/>
                    <a:pt x="26454" y="58843"/>
                  </a:cubicBezTo>
                  <a:cubicBezTo>
                    <a:pt x="26684" y="58422"/>
                    <a:pt x="26952" y="57963"/>
                    <a:pt x="27182" y="57503"/>
                  </a:cubicBezTo>
                  <a:cubicBezTo>
                    <a:pt x="27220" y="57541"/>
                    <a:pt x="27220" y="57580"/>
                    <a:pt x="27258" y="57618"/>
                  </a:cubicBezTo>
                  <a:cubicBezTo>
                    <a:pt x="28598" y="58996"/>
                    <a:pt x="28943" y="59302"/>
                    <a:pt x="30933" y="59341"/>
                  </a:cubicBezTo>
                  <a:cubicBezTo>
                    <a:pt x="31278" y="59341"/>
                    <a:pt x="31661" y="59264"/>
                    <a:pt x="31967" y="59417"/>
                  </a:cubicBezTo>
                  <a:cubicBezTo>
                    <a:pt x="32848" y="59838"/>
                    <a:pt x="33652" y="59877"/>
                    <a:pt x="34609" y="59647"/>
                  </a:cubicBezTo>
                  <a:cubicBezTo>
                    <a:pt x="34953" y="59647"/>
                    <a:pt x="35298" y="59341"/>
                    <a:pt x="35604" y="59532"/>
                  </a:cubicBezTo>
                  <a:cubicBezTo>
                    <a:pt x="36217" y="59915"/>
                    <a:pt x="36829" y="60260"/>
                    <a:pt x="37557" y="60336"/>
                  </a:cubicBezTo>
                  <a:cubicBezTo>
                    <a:pt x="38131" y="60413"/>
                    <a:pt x="38667" y="60413"/>
                    <a:pt x="39241" y="60374"/>
                  </a:cubicBezTo>
                  <a:cubicBezTo>
                    <a:pt x="39318" y="60374"/>
                    <a:pt x="39356" y="60374"/>
                    <a:pt x="39394" y="60374"/>
                  </a:cubicBezTo>
                  <a:cubicBezTo>
                    <a:pt x="39547" y="60374"/>
                    <a:pt x="39700" y="60374"/>
                    <a:pt x="39854" y="60336"/>
                  </a:cubicBezTo>
                  <a:lnTo>
                    <a:pt x="40887" y="60528"/>
                  </a:lnTo>
                  <a:cubicBezTo>
                    <a:pt x="40926" y="60528"/>
                    <a:pt x="40964" y="60528"/>
                    <a:pt x="41040" y="60566"/>
                  </a:cubicBezTo>
                  <a:cubicBezTo>
                    <a:pt x="41730" y="60642"/>
                    <a:pt x="42419" y="60719"/>
                    <a:pt x="43108" y="60681"/>
                  </a:cubicBezTo>
                  <a:cubicBezTo>
                    <a:pt x="43644" y="60642"/>
                    <a:pt x="44141" y="60604"/>
                    <a:pt x="44639" y="60451"/>
                  </a:cubicBezTo>
                  <a:cubicBezTo>
                    <a:pt x="44792" y="60451"/>
                    <a:pt x="44907" y="60336"/>
                    <a:pt x="45060" y="60336"/>
                  </a:cubicBezTo>
                  <a:cubicBezTo>
                    <a:pt x="45252" y="60413"/>
                    <a:pt x="45520" y="60566"/>
                    <a:pt x="45749" y="60642"/>
                  </a:cubicBezTo>
                  <a:cubicBezTo>
                    <a:pt x="46209" y="60796"/>
                    <a:pt x="46706" y="60910"/>
                    <a:pt x="47242" y="60910"/>
                  </a:cubicBezTo>
                  <a:cubicBezTo>
                    <a:pt x="47931" y="60949"/>
                    <a:pt x="48621" y="60796"/>
                    <a:pt x="49271" y="60566"/>
                  </a:cubicBezTo>
                  <a:cubicBezTo>
                    <a:pt x="49501" y="60489"/>
                    <a:pt x="49693" y="60336"/>
                    <a:pt x="49961" y="60298"/>
                  </a:cubicBezTo>
                  <a:cubicBezTo>
                    <a:pt x="50382" y="60298"/>
                    <a:pt x="50803" y="60336"/>
                    <a:pt x="51224" y="60374"/>
                  </a:cubicBezTo>
                  <a:cubicBezTo>
                    <a:pt x="52143" y="60374"/>
                    <a:pt x="53023" y="60183"/>
                    <a:pt x="53904" y="60106"/>
                  </a:cubicBezTo>
                  <a:cubicBezTo>
                    <a:pt x="54937" y="60106"/>
                    <a:pt x="55933" y="60106"/>
                    <a:pt x="56928" y="59915"/>
                  </a:cubicBezTo>
                  <a:cubicBezTo>
                    <a:pt x="57388" y="59838"/>
                    <a:pt x="57885" y="59762"/>
                    <a:pt x="58383" y="59800"/>
                  </a:cubicBezTo>
                  <a:cubicBezTo>
                    <a:pt x="58995" y="59838"/>
                    <a:pt x="59608" y="59724"/>
                    <a:pt x="60221" y="59570"/>
                  </a:cubicBezTo>
                  <a:cubicBezTo>
                    <a:pt x="61063" y="59302"/>
                    <a:pt x="61943" y="59111"/>
                    <a:pt x="62747" y="58728"/>
                  </a:cubicBezTo>
                  <a:cubicBezTo>
                    <a:pt x="62862" y="58652"/>
                    <a:pt x="62977" y="58499"/>
                    <a:pt x="62939" y="58345"/>
                  </a:cubicBezTo>
                  <a:lnTo>
                    <a:pt x="62939" y="58345"/>
                  </a:lnTo>
                  <a:close/>
                  <a:moveTo>
                    <a:pt x="1302" y="51225"/>
                  </a:moveTo>
                  <a:cubicBezTo>
                    <a:pt x="306" y="50306"/>
                    <a:pt x="2221" y="48774"/>
                    <a:pt x="2872" y="48162"/>
                  </a:cubicBezTo>
                  <a:cubicBezTo>
                    <a:pt x="3637" y="47549"/>
                    <a:pt x="4556" y="46899"/>
                    <a:pt x="4709" y="45827"/>
                  </a:cubicBezTo>
                  <a:cubicBezTo>
                    <a:pt x="4901" y="45176"/>
                    <a:pt x="4479" y="44104"/>
                    <a:pt x="5437" y="43951"/>
                  </a:cubicBezTo>
                  <a:cubicBezTo>
                    <a:pt x="6547" y="43874"/>
                    <a:pt x="6355" y="45291"/>
                    <a:pt x="6240" y="46018"/>
                  </a:cubicBezTo>
                  <a:cubicBezTo>
                    <a:pt x="6049" y="47588"/>
                    <a:pt x="4786" y="48621"/>
                    <a:pt x="3637" y="49502"/>
                  </a:cubicBezTo>
                  <a:cubicBezTo>
                    <a:pt x="2833" y="50000"/>
                    <a:pt x="2374" y="51952"/>
                    <a:pt x="1302" y="51225"/>
                  </a:cubicBezTo>
                  <a:lnTo>
                    <a:pt x="1302" y="51225"/>
                  </a:lnTo>
                  <a:close/>
                  <a:moveTo>
                    <a:pt x="2450" y="50229"/>
                  </a:moveTo>
                  <a:lnTo>
                    <a:pt x="2450" y="50191"/>
                  </a:lnTo>
                  <a:lnTo>
                    <a:pt x="2450" y="50191"/>
                  </a:lnTo>
                  <a:cubicBezTo>
                    <a:pt x="2412" y="50191"/>
                    <a:pt x="2412" y="50153"/>
                    <a:pt x="2374" y="50114"/>
                  </a:cubicBezTo>
                  <a:lnTo>
                    <a:pt x="2374" y="50114"/>
                  </a:lnTo>
                  <a:cubicBezTo>
                    <a:pt x="2336" y="50076"/>
                    <a:pt x="2336" y="50038"/>
                    <a:pt x="2297" y="50000"/>
                  </a:cubicBezTo>
                  <a:cubicBezTo>
                    <a:pt x="2336" y="50076"/>
                    <a:pt x="2412" y="50153"/>
                    <a:pt x="2450" y="50229"/>
                  </a:cubicBezTo>
                  <a:lnTo>
                    <a:pt x="2450" y="50229"/>
                  </a:lnTo>
                  <a:close/>
                  <a:moveTo>
                    <a:pt x="15582" y="35720"/>
                  </a:moveTo>
                  <a:cubicBezTo>
                    <a:pt x="16769" y="36294"/>
                    <a:pt x="15658" y="37825"/>
                    <a:pt x="14739" y="37940"/>
                  </a:cubicBezTo>
                  <a:cubicBezTo>
                    <a:pt x="13821" y="38246"/>
                    <a:pt x="12864" y="37710"/>
                    <a:pt x="11983" y="37940"/>
                  </a:cubicBezTo>
                  <a:cubicBezTo>
                    <a:pt x="10145" y="38706"/>
                    <a:pt x="8270" y="39357"/>
                    <a:pt x="6317" y="39816"/>
                  </a:cubicBezTo>
                  <a:cubicBezTo>
                    <a:pt x="5475" y="40199"/>
                    <a:pt x="4633" y="40658"/>
                    <a:pt x="3867" y="41233"/>
                  </a:cubicBezTo>
                  <a:cubicBezTo>
                    <a:pt x="3063" y="41615"/>
                    <a:pt x="2489" y="43223"/>
                    <a:pt x="1493" y="42649"/>
                  </a:cubicBezTo>
                  <a:cubicBezTo>
                    <a:pt x="0" y="41309"/>
                    <a:pt x="4594" y="38936"/>
                    <a:pt x="5590" y="38438"/>
                  </a:cubicBezTo>
                  <a:cubicBezTo>
                    <a:pt x="6279" y="38132"/>
                    <a:pt x="7006" y="38055"/>
                    <a:pt x="7734" y="37902"/>
                  </a:cubicBezTo>
                  <a:cubicBezTo>
                    <a:pt x="9150" y="37519"/>
                    <a:pt x="10413" y="36792"/>
                    <a:pt x="11792" y="36409"/>
                  </a:cubicBezTo>
                  <a:cubicBezTo>
                    <a:pt x="12672" y="36026"/>
                    <a:pt x="13974" y="36945"/>
                    <a:pt x="14625" y="36217"/>
                  </a:cubicBezTo>
                  <a:cubicBezTo>
                    <a:pt x="14739" y="35835"/>
                    <a:pt x="15199" y="35605"/>
                    <a:pt x="15582" y="35720"/>
                  </a:cubicBezTo>
                  <a:close/>
                  <a:moveTo>
                    <a:pt x="60144" y="8194"/>
                  </a:moveTo>
                  <a:cubicBezTo>
                    <a:pt x="60335" y="9380"/>
                    <a:pt x="59991" y="10567"/>
                    <a:pt x="59225" y="11486"/>
                  </a:cubicBezTo>
                  <a:cubicBezTo>
                    <a:pt x="58536" y="12060"/>
                    <a:pt x="57694" y="14166"/>
                    <a:pt x="56660" y="13017"/>
                  </a:cubicBezTo>
                  <a:cubicBezTo>
                    <a:pt x="55818" y="11295"/>
                    <a:pt x="61025" y="10146"/>
                    <a:pt x="57388" y="6050"/>
                  </a:cubicBezTo>
                  <a:cubicBezTo>
                    <a:pt x="57005" y="5322"/>
                    <a:pt x="55703" y="4250"/>
                    <a:pt x="56622" y="3485"/>
                  </a:cubicBezTo>
                  <a:cubicBezTo>
                    <a:pt x="57694" y="2872"/>
                    <a:pt x="58038" y="4557"/>
                    <a:pt x="58651" y="5169"/>
                  </a:cubicBezTo>
                  <a:cubicBezTo>
                    <a:pt x="59340" y="6050"/>
                    <a:pt x="60182" y="6969"/>
                    <a:pt x="60144" y="8194"/>
                  </a:cubicBezTo>
                  <a:lnTo>
                    <a:pt x="60144" y="8194"/>
                  </a:lnTo>
                  <a:close/>
                  <a:moveTo>
                    <a:pt x="62671" y="20176"/>
                  </a:moveTo>
                  <a:cubicBezTo>
                    <a:pt x="62632" y="17765"/>
                    <a:pt x="60718" y="16118"/>
                    <a:pt x="59110" y="14587"/>
                  </a:cubicBezTo>
                  <a:cubicBezTo>
                    <a:pt x="58345" y="13898"/>
                    <a:pt x="57311" y="15085"/>
                    <a:pt x="58077" y="15736"/>
                  </a:cubicBezTo>
                  <a:cubicBezTo>
                    <a:pt x="59455" y="17114"/>
                    <a:pt x="61446" y="18645"/>
                    <a:pt x="61063" y="20789"/>
                  </a:cubicBezTo>
                  <a:cubicBezTo>
                    <a:pt x="60833" y="21478"/>
                    <a:pt x="60106" y="21861"/>
                    <a:pt x="59646" y="22397"/>
                  </a:cubicBezTo>
                  <a:cubicBezTo>
                    <a:pt x="59034" y="23086"/>
                    <a:pt x="58536" y="24005"/>
                    <a:pt x="57656" y="24426"/>
                  </a:cubicBezTo>
                  <a:cubicBezTo>
                    <a:pt x="56354" y="25268"/>
                    <a:pt x="54784" y="25039"/>
                    <a:pt x="53330" y="25000"/>
                  </a:cubicBezTo>
                  <a:cubicBezTo>
                    <a:pt x="51990" y="25153"/>
                    <a:pt x="50611" y="25039"/>
                    <a:pt x="49271" y="25268"/>
                  </a:cubicBezTo>
                  <a:cubicBezTo>
                    <a:pt x="48391" y="25383"/>
                    <a:pt x="47740" y="25957"/>
                    <a:pt x="46936" y="26225"/>
                  </a:cubicBezTo>
                  <a:cubicBezTo>
                    <a:pt x="45060" y="26723"/>
                    <a:pt x="43337" y="25651"/>
                    <a:pt x="41538" y="25383"/>
                  </a:cubicBezTo>
                  <a:cubicBezTo>
                    <a:pt x="40504" y="25307"/>
                    <a:pt x="39471" y="25613"/>
                    <a:pt x="38437" y="25460"/>
                  </a:cubicBezTo>
                  <a:cubicBezTo>
                    <a:pt x="37480" y="25383"/>
                    <a:pt x="36561" y="24962"/>
                    <a:pt x="35642" y="24732"/>
                  </a:cubicBezTo>
                  <a:cubicBezTo>
                    <a:pt x="33996" y="24503"/>
                    <a:pt x="32273" y="24885"/>
                    <a:pt x="30627" y="25039"/>
                  </a:cubicBezTo>
                  <a:cubicBezTo>
                    <a:pt x="28368" y="25421"/>
                    <a:pt x="26952" y="27489"/>
                    <a:pt x="24770" y="28063"/>
                  </a:cubicBezTo>
                  <a:cubicBezTo>
                    <a:pt x="23468" y="28293"/>
                    <a:pt x="22167" y="28407"/>
                    <a:pt x="21056" y="29173"/>
                  </a:cubicBezTo>
                  <a:cubicBezTo>
                    <a:pt x="19984" y="29977"/>
                    <a:pt x="18759" y="30322"/>
                    <a:pt x="17534" y="30819"/>
                  </a:cubicBezTo>
                  <a:cubicBezTo>
                    <a:pt x="16501" y="31202"/>
                    <a:pt x="12749" y="34380"/>
                    <a:pt x="15161" y="34992"/>
                  </a:cubicBezTo>
                  <a:cubicBezTo>
                    <a:pt x="15582" y="35031"/>
                    <a:pt x="15965" y="34648"/>
                    <a:pt x="15965" y="34227"/>
                  </a:cubicBezTo>
                  <a:cubicBezTo>
                    <a:pt x="16922" y="32695"/>
                    <a:pt x="18530" y="31968"/>
                    <a:pt x="20176" y="31470"/>
                  </a:cubicBezTo>
                  <a:cubicBezTo>
                    <a:pt x="21095" y="31049"/>
                    <a:pt x="21822" y="30398"/>
                    <a:pt x="22741" y="30054"/>
                  </a:cubicBezTo>
                  <a:cubicBezTo>
                    <a:pt x="23736" y="29633"/>
                    <a:pt x="24885" y="29786"/>
                    <a:pt x="25880" y="29326"/>
                  </a:cubicBezTo>
                  <a:cubicBezTo>
                    <a:pt x="30627" y="26991"/>
                    <a:pt x="28407" y="26532"/>
                    <a:pt x="34685" y="26187"/>
                  </a:cubicBezTo>
                  <a:cubicBezTo>
                    <a:pt x="36140" y="26302"/>
                    <a:pt x="37442" y="27106"/>
                    <a:pt x="38897" y="27029"/>
                  </a:cubicBezTo>
                  <a:cubicBezTo>
                    <a:pt x="39815" y="27029"/>
                    <a:pt x="40696" y="26838"/>
                    <a:pt x="41576" y="26953"/>
                  </a:cubicBezTo>
                  <a:cubicBezTo>
                    <a:pt x="42572" y="27106"/>
                    <a:pt x="43452" y="27642"/>
                    <a:pt x="44486" y="27757"/>
                  </a:cubicBezTo>
                  <a:cubicBezTo>
                    <a:pt x="47664" y="28484"/>
                    <a:pt x="48276" y="26570"/>
                    <a:pt x="50918" y="26646"/>
                  </a:cubicBezTo>
                  <a:cubicBezTo>
                    <a:pt x="51798" y="26685"/>
                    <a:pt x="52640" y="26532"/>
                    <a:pt x="53521" y="26493"/>
                  </a:cubicBezTo>
                  <a:cubicBezTo>
                    <a:pt x="55014" y="26646"/>
                    <a:pt x="56545" y="26723"/>
                    <a:pt x="57924" y="25996"/>
                  </a:cubicBezTo>
                  <a:cubicBezTo>
                    <a:pt x="59187" y="25460"/>
                    <a:pt x="60029" y="24388"/>
                    <a:pt x="60833" y="23354"/>
                  </a:cubicBezTo>
                  <a:cubicBezTo>
                    <a:pt x="61828" y="22550"/>
                    <a:pt x="62786" y="21555"/>
                    <a:pt x="62632" y="20176"/>
                  </a:cubicBezTo>
                  <a:lnTo>
                    <a:pt x="62632" y="20176"/>
                  </a:lnTo>
                  <a:close/>
                  <a:moveTo>
                    <a:pt x="71017" y="9495"/>
                  </a:moveTo>
                  <a:cubicBezTo>
                    <a:pt x="70634" y="10874"/>
                    <a:pt x="68758" y="10835"/>
                    <a:pt x="67571" y="11065"/>
                  </a:cubicBezTo>
                  <a:cubicBezTo>
                    <a:pt x="66537" y="10988"/>
                    <a:pt x="64815" y="10491"/>
                    <a:pt x="64011" y="9802"/>
                  </a:cubicBezTo>
                  <a:cubicBezTo>
                    <a:pt x="63628" y="9227"/>
                    <a:pt x="63704" y="8500"/>
                    <a:pt x="63436" y="7887"/>
                  </a:cubicBezTo>
                  <a:cubicBezTo>
                    <a:pt x="63168" y="7160"/>
                    <a:pt x="62594" y="6586"/>
                    <a:pt x="62326" y="5820"/>
                  </a:cubicBezTo>
                  <a:cubicBezTo>
                    <a:pt x="62441" y="3676"/>
                    <a:pt x="62326" y="3829"/>
                    <a:pt x="61254" y="1992"/>
                  </a:cubicBezTo>
                  <a:cubicBezTo>
                    <a:pt x="62441" y="1"/>
                    <a:pt x="58268" y="39"/>
                    <a:pt x="60144" y="3255"/>
                  </a:cubicBezTo>
                  <a:cubicBezTo>
                    <a:pt x="61637" y="4978"/>
                    <a:pt x="59876" y="5590"/>
                    <a:pt x="61790" y="8002"/>
                  </a:cubicBezTo>
                  <a:cubicBezTo>
                    <a:pt x="62211" y="8691"/>
                    <a:pt x="62135" y="9534"/>
                    <a:pt x="62518" y="10261"/>
                  </a:cubicBezTo>
                  <a:cubicBezTo>
                    <a:pt x="63360" y="11831"/>
                    <a:pt x="65427" y="12137"/>
                    <a:pt x="66997" y="12596"/>
                  </a:cubicBezTo>
                  <a:cubicBezTo>
                    <a:pt x="72433" y="12673"/>
                    <a:pt x="74539" y="9457"/>
                    <a:pt x="70481" y="5284"/>
                  </a:cubicBezTo>
                  <a:cubicBezTo>
                    <a:pt x="70174" y="4978"/>
                    <a:pt x="69715" y="4940"/>
                    <a:pt x="69370" y="5246"/>
                  </a:cubicBezTo>
                  <a:cubicBezTo>
                    <a:pt x="68260" y="6318"/>
                    <a:pt x="71553" y="7964"/>
                    <a:pt x="71017" y="9495"/>
                  </a:cubicBezTo>
                  <a:close/>
                  <a:moveTo>
                    <a:pt x="96092" y="20980"/>
                  </a:moveTo>
                  <a:cubicBezTo>
                    <a:pt x="96399" y="20062"/>
                    <a:pt x="97854" y="20521"/>
                    <a:pt x="97547" y="21478"/>
                  </a:cubicBezTo>
                  <a:cubicBezTo>
                    <a:pt x="97241" y="22550"/>
                    <a:pt x="96207" y="23009"/>
                    <a:pt x="95403" y="23584"/>
                  </a:cubicBezTo>
                  <a:cubicBezTo>
                    <a:pt x="94599" y="24158"/>
                    <a:pt x="93681" y="24885"/>
                    <a:pt x="93145" y="25689"/>
                  </a:cubicBezTo>
                  <a:cubicBezTo>
                    <a:pt x="92532" y="26493"/>
                    <a:pt x="91881" y="27259"/>
                    <a:pt x="91384" y="28139"/>
                  </a:cubicBezTo>
                  <a:cubicBezTo>
                    <a:pt x="90809" y="29058"/>
                    <a:pt x="89699" y="29403"/>
                    <a:pt x="88704" y="29441"/>
                  </a:cubicBezTo>
                  <a:cubicBezTo>
                    <a:pt x="86751" y="29326"/>
                    <a:pt x="84492" y="28216"/>
                    <a:pt x="85526" y="25957"/>
                  </a:cubicBezTo>
                  <a:cubicBezTo>
                    <a:pt x="86177" y="24847"/>
                    <a:pt x="87785" y="25881"/>
                    <a:pt x="86866" y="26838"/>
                  </a:cubicBezTo>
                  <a:cubicBezTo>
                    <a:pt x="86713" y="27680"/>
                    <a:pt x="87976" y="27680"/>
                    <a:pt x="88551" y="27872"/>
                  </a:cubicBezTo>
                  <a:cubicBezTo>
                    <a:pt x="89316" y="27948"/>
                    <a:pt x="90044" y="27565"/>
                    <a:pt x="90350" y="26838"/>
                  </a:cubicBezTo>
                  <a:cubicBezTo>
                    <a:pt x="91575" y="25039"/>
                    <a:pt x="92915" y="23316"/>
                    <a:pt x="94753" y="22129"/>
                  </a:cubicBezTo>
                  <a:cubicBezTo>
                    <a:pt x="95212" y="21784"/>
                    <a:pt x="95863" y="21593"/>
                    <a:pt x="96092" y="20980"/>
                  </a:cubicBezTo>
                  <a:lnTo>
                    <a:pt x="96092" y="20980"/>
                  </a:lnTo>
                  <a:close/>
                  <a:moveTo>
                    <a:pt x="110104" y="28675"/>
                  </a:moveTo>
                  <a:cubicBezTo>
                    <a:pt x="109224" y="28484"/>
                    <a:pt x="108152" y="28561"/>
                    <a:pt x="107501" y="29250"/>
                  </a:cubicBezTo>
                  <a:cubicBezTo>
                    <a:pt x="107003" y="29977"/>
                    <a:pt x="106161" y="30207"/>
                    <a:pt x="105472" y="30666"/>
                  </a:cubicBezTo>
                  <a:cubicBezTo>
                    <a:pt x="105051" y="30972"/>
                    <a:pt x="104821" y="31470"/>
                    <a:pt x="104438" y="31776"/>
                  </a:cubicBezTo>
                  <a:cubicBezTo>
                    <a:pt x="103979" y="32121"/>
                    <a:pt x="103481" y="32351"/>
                    <a:pt x="103060" y="32734"/>
                  </a:cubicBezTo>
                  <a:cubicBezTo>
                    <a:pt x="102486" y="33270"/>
                    <a:pt x="102065" y="33959"/>
                    <a:pt x="101376" y="34303"/>
                  </a:cubicBezTo>
                  <a:cubicBezTo>
                    <a:pt x="100763" y="34724"/>
                    <a:pt x="99997" y="34801"/>
                    <a:pt x="99308" y="34992"/>
                  </a:cubicBezTo>
                  <a:cubicBezTo>
                    <a:pt x="98236" y="35528"/>
                    <a:pt x="97050" y="35528"/>
                    <a:pt x="95939" y="35758"/>
                  </a:cubicBezTo>
                  <a:cubicBezTo>
                    <a:pt x="95403" y="35873"/>
                    <a:pt x="94982" y="35413"/>
                    <a:pt x="94485" y="35260"/>
                  </a:cubicBezTo>
                  <a:cubicBezTo>
                    <a:pt x="94140" y="35145"/>
                    <a:pt x="93757" y="35031"/>
                    <a:pt x="93413" y="34877"/>
                  </a:cubicBezTo>
                  <a:cubicBezTo>
                    <a:pt x="93987" y="34341"/>
                    <a:pt x="93336" y="33308"/>
                    <a:pt x="92609" y="33614"/>
                  </a:cubicBezTo>
                  <a:cubicBezTo>
                    <a:pt x="91958" y="33805"/>
                    <a:pt x="91652" y="34495"/>
                    <a:pt x="91805" y="35145"/>
                  </a:cubicBezTo>
                  <a:cubicBezTo>
                    <a:pt x="92034" y="36524"/>
                    <a:pt x="93719" y="36447"/>
                    <a:pt x="94676" y="37060"/>
                  </a:cubicBezTo>
                  <a:cubicBezTo>
                    <a:pt x="95480" y="37519"/>
                    <a:pt x="96360" y="37251"/>
                    <a:pt x="97203" y="37098"/>
                  </a:cubicBezTo>
                  <a:cubicBezTo>
                    <a:pt x="97700" y="37060"/>
                    <a:pt x="98236" y="37021"/>
                    <a:pt x="98734" y="36830"/>
                  </a:cubicBezTo>
                  <a:cubicBezTo>
                    <a:pt x="99844" y="36371"/>
                    <a:pt x="101069" y="36294"/>
                    <a:pt x="102103" y="35681"/>
                  </a:cubicBezTo>
                  <a:cubicBezTo>
                    <a:pt x="102869" y="35260"/>
                    <a:pt x="103405" y="34648"/>
                    <a:pt x="103941" y="34035"/>
                  </a:cubicBezTo>
                  <a:cubicBezTo>
                    <a:pt x="104400" y="33576"/>
                    <a:pt x="105013" y="33308"/>
                    <a:pt x="105472" y="32925"/>
                  </a:cubicBezTo>
                  <a:cubicBezTo>
                    <a:pt x="105855" y="32619"/>
                    <a:pt x="106085" y="32198"/>
                    <a:pt x="106429" y="31891"/>
                  </a:cubicBezTo>
                  <a:cubicBezTo>
                    <a:pt x="106812" y="31623"/>
                    <a:pt x="107233" y="31508"/>
                    <a:pt x="107616" y="31279"/>
                  </a:cubicBezTo>
                  <a:cubicBezTo>
                    <a:pt x="108420" y="30705"/>
                    <a:pt x="108611" y="29862"/>
                    <a:pt x="109798" y="30207"/>
                  </a:cubicBezTo>
                  <a:cubicBezTo>
                    <a:pt x="110793" y="30398"/>
                    <a:pt x="111061" y="28905"/>
                    <a:pt x="110066" y="28675"/>
                  </a:cubicBezTo>
                  <a:lnTo>
                    <a:pt x="110066" y="28675"/>
                  </a:lnTo>
                  <a:close/>
                  <a:moveTo>
                    <a:pt x="113397" y="53522"/>
                  </a:moveTo>
                  <a:cubicBezTo>
                    <a:pt x="114277" y="54249"/>
                    <a:pt x="113397" y="55551"/>
                    <a:pt x="112095" y="54555"/>
                  </a:cubicBezTo>
                  <a:cubicBezTo>
                    <a:pt x="111712" y="54402"/>
                    <a:pt x="111329" y="54440"/>
                    <a:pt x="110947" y="54517"/>
                  </a:cubicBezTo>
                  <a:cubicBezTo>
                    <a:pt x="110372" y="54555"/>
                    <a:pt x="109875" y="54517"/>
                    <a:pt x="109339" y="54785"/>
                  </a:cubicBezTo>
                  <a:cubicBezTo>
                    <a:pt x="108688" y="55130"/>
                    <a:pt x="108190" y="55474"/>
                    <a:pt x="107463" y="55589"/>
                  </a:cubicBezTo>
                  <a:cubicBezTo>
                    <a:pt x="106812" y="55742"/>
                    <a:pt x="106123" y="55474"/>
                    <a:pt x="105472" y="55551"/>
                  </a:cubicBezTo>
                  <a:cubicBezTo>
                    <a:pt x="104668" y="55819"/>
                    <a:pt x="103902" y="56316"/>
                    <a:pt x="103060" y="56125"/>
                  </a:cubicBezTo>
                  <a:cubicBezTo>
                    <a:pt x="102601" y="56087"/>
                    <a:pt x="102180" y="55933"/>
                    <a:pt x="101720" y="55933"/>
                  </a:cubicBezTo>
                  <a:cubicBezTo>
                    <a:pt x="101222" y="55972"/>
                    <a:pt x="100687" y="56125"/>
                    <a:pt x="100151" y="56087"/>
                  </a:cubicBezTo>
                  <a:cubicBezTo>
                    <a:pt x="99576" y="56125"/>
                    <a:pt x="99002" y="55819"/>
                    <a:pt x="98466" y="55972"/>
                  </a:cubicBezTo>
                  <a:cubicBezTo>
                    <a:pt x="96743" y="56661"/>
                    <a:pt x="96935" y="57771"/>
                    <a:pt x="94331" y="57733"/>
                  </a:cubicBezTo>
                  <a:cubicBezTo>
                    <a:pt x="93336" y="57733"/>
                    <a:pt x="92838" y="56393"/>
                    <a:pt x="93910" y="56087"/>
                  </a:cubicBezTo>
                  <a:cubicBezTo>
                    <a:pt x="94140" y="56048"/>
                    <a:pt x="94331" y="56087"/>
                    <a:pt x="94523" y="56201"/>
                  </a:cubicBezTo>
                  <a:cubicBezTo>
                    <a:pt x="94791" y="56201"/>
                    <a:pt x="95097" y="56125"/>
                    <a:pt x="95365" y="56087"/>
                  </a:cubicBezTo>
                  <a:cubicBezTo>
                    <a:pt x="95978" y="55972"/>
                    <a:pt x="96284" y="55436"/>
                    <a:pt x="96782" y="55130"/>
                  </a:cubicBezTo>
                  <a:cubicBezTo>
                    <a:pt x="97662" y="54402"/>
                    <a:pt x="98811" y="54249"/>
                    <a:pt x="99883" y="54555"/>
                  </a:cubicBezTo>
                  <a:cubicBezTo>
                    <a:pt x="100495" y="54632"/>
                    <a:pt x="101146" y="54402"/>
                    <a:pt x="101758" y="54402"/>
                  </a:cubicBezTo>
                  <a:cubicBezTo>
                    <a:pt x="102371" y="54402"/>
                    <a:pt x="102984" y="54594"/>
                    <a:pt x="103596" y="54594"/>
                  </a:cubicBezTo>
                  <a:cubicBezTo>
                    <a:pt x="104936" y="54134"/>
                    <a:pt x="105281" y="53828"/>
                    <a:pt x="106812" y="54096"/>
                  </a:cubicBezTo>
                  <a:cubicBezTo>
                    <a:pt x="107501" y="54134"/>
                    <a:pt x="108075" y="53675"/>
                    <a:pt x="108688" y="53368"/>
                  </a:cubicBezTo>
                  <a:cubicBezTo>
                    <a:pt x="109683" y="52947"/>
                    <a:pt x="110755" y="52947"/>
                    <a:pt x="111789" y="52909"/>
                  </a:cubicBezTo>
                  <a:cubicBezTo>
                    <a:pt x="112363" y="52947"/>
                    <a:pt x="112899" y="53215"/>
                    <a:pt x="113397" y="53522"/>
                  </a:cubicBezTo>
                  <a:lnTo>
                    <a:pt x="113397" y="53522"/>
                  </a:lnTo>
                  <a:close/>
                  <a:moveTo>
                    <a:pt x="88283" y="63667"/>
                  </a:moveTo>
                  <a:cubicBezTo>
                    <a:pt x="88436" y="63973"/>
                    <a:pt x="88589" y="64318"/>
                    <a:pt x="88397" y="64662"/>
                  </a:cubicBezTo>
                  <a:cubicBezTo>
                    <a:pt x="88168" y="65198"/>
                    <a:pt x="87402" y="65236"/>
                    <a:pt x="87057" y="64777"/>
                  </a:cubicBezTo>
                  <a:cubicBezTo>
                    <a:pt x="86943" y="64509"/>
                    <a:pt x="86790" y="64203"/>
                    <a:pt x="86675" y="63935"/>
                  </a:cubicBezTo>
                  <a:cubicBezTo>
                    <a:pt x="86598" y="63858"/>
                    <a:pt x="86483" y="63782"/>
                    <a:pt x="86445" y="63629"/>
                  </a:cubicBezTo>
                  <a:cubicBezTo>
                    <a:pt x="86100" y="62748"/>
                    <a:pt x="85526" y="61332"/>
                    <a:pt x="85028" y="59915"/>
                  </a:cubicBezTo>
                  <a:cubicBezTo>
                    <a:pt x="85028" y="59877"/>
                    <a:pt x="85028" y="59877"/>
                    <a:pt x="85028" y="59838"/>
                  </a:cubicBezTo>
                  <a:cubicBezTo>
                    <a:pt x="84339" y="58192"/>
                    <a:pt x="83880" y="56393"/>
                    <a:pt x="84033" y="54632"/>
                  </a:cubicBezTo>
                  <a:cubicBezTo>
                    <a:pt x="84148" y="53445"/>
                    <a:pt x="84760" y="52373"/>
                    <a:pt x="85564" y="51569"/>
                  </a:cubicBezTo>
                  <a:cubicBezTo>
                    <a:pt x="86368" y="50995"/>
                    <a:pt x="87287" y="52182"/>
                    <a:pt x="86522" y="52794"/>
                  </a:cubicBezTo>
                  <a:cubicBezTo>
                    <a:pt x="85947" y="53483"/>
                    <a:pt x="85526" y="54249"/>
                    <a:pt x="85564" y="55130"/>
                  </a:cubicBezTo>
                  <a:cubicBezTo>
                    <a:pt x="86675" y="55053"/>
                    <a:pt x="86560" y="56623"/>
                    <a:pt x="86866" y="57350"/>
                  </a:cubicBezTo>
                  <a:cubicBezTo>
                    <a:pt x="87287" y="59111"/>
                    <a:pt x="87555" y="60872"/>
                    <a:pt x="87976" y="62595"/>
                  </a:cubicBezTo>
                  <a:cubicBezTo>
                    <a:pt x="88053" y="62978"/>
                    <a:pt x="88168" y="63322"/>
                    <a:pt x="88283" y="63667"/>
                  </a:cubicBezTo>
                  <a:lnTo>
                    <a:pt x="88283" y="63667"/>
                  </a:lnTo>
                  <a:close/>
                  <a:moveTo>
                    <a:pt x="72701" y="60298"/>
                  </a:moveTo>
                  <a:cubicBezTo>
                    <a:pt x="72739" y="60221"/>
                    <a:pt x="72739" y="60145"/>
                    <a:pt x="72739" y="60068"/>
                  </a:cubicBezTo>
                  <a:cubicBezTo>
                    <a:pt x="72739" y="60145"/>
                    <a:pt x="72739" y="60260"/>
                    <a:pt x="72701" y="60336"/>
                  </a:cubicBezTo>
                  <a:cubicBezTo>
                    <a:pt x="72701" y="60336"/>
                    <a:pt x="72701" y="60298"/>
                    <a:pt x="72701" y="60298"/>
                  </a:cubicBezTo>
                  <a:lnTo>
                    <a:pt x="72701" y="60298"/>
                  </a:lnTo>
                  <a:close/>
                  <a:moveTo>
                    <a:pt x="77640" y="69563"/>
                  </a:moveTo>
                  <a:cubicBezTo>
                    <a:pt x="78137" y="70290"/>
                    <a:pt x="77180" y="71056"/>
                    <a:pt x="76568" y="70634"/>
                  </a:cubicBezTo>
                  <a:cubicBezTo>
                    <a:pt x="76261" y="70749"/>
                    <a:pt x="75879" y="70711"/>
                    <a:pt x="75649" y="70366"/>
                  </a:cubicBezTo>
                  <a:cubicBezTo>
                    <a:pt x="74271" y="68529"/>
                    <a:pt x="73199" y="66462"/>
                    <a:pt x="72395" y="64318"/>
                  </a:cubicBezTo>
                  <a:cubicBezTo>
                    <a:pt x="71859" y="63322"/>
                    <a:pt x="71361" y="62289"/>
                    <a:pt x="70978" y="61178"/>
                  </a:cubicBezTo>
                  <a:cubicBezTo>
                    <a:pt x="70634" y="59992"/>
                    <a:pt x="70557" y="58728"/>
                    <a:pt x="70749" y="57503"/>
                  </a:cubicBezTo>
                  <a:cubicBezTo>
                    <a:pt x="70863" y="55359"/>
                    <a:pt x="73275" y="56163"/>
                    <a:pt x="72318" y="57503"/>
                  </a:cubicBezTo>
                  <a:cubicBezTo>
                    <a:pt x="72165" y="58116"/>
                    <a:pt x="72165" y="58728"/>
                    <a:pt x="72203" y="59302"/>
                  </a:cubicBezTo>
                  <a:cubicBezTo>
                    <a:pt x="72471" y="59379"/>
                    <a:pt x="72701" y="59609"/>
                    <a:pt x="72778" y="60030"/>
                  </a:cubicBezTo>
                  <a:cubicBezTo>
                    <a:pt x="73007" y="61293"/>
                    <a:pt x="73390" y="62518"/>
                    <a:pt x="73811" y="63743"/>
                  </a:cubicBezTo>
                  <a:cubicBezTo>
                    <a:pt x="74462" y="64815"/>
                    <a:pt x="75151" y="65849"/>
                    <a:pt x="75764" y="66844"/>
                  </a:cubicBezTo>
                  <a:cubicBezTo>
                    <a:pt x="76376" y="67763"/>
                    <a:pt x="77027" y="68644"/>
                    <a:pt x="77640" y="69563"/>
                  </a:cubicBezTo>
                  <a:lnTo>
                    <a:pt x="77640" y="69563"/>
                  </a:lnTo>
                  <a:close/>
                  <a:moveTo>
                    <a:pt x="66576" y="78904"/>
                  </a:moveTo>
                  <a:cubicBezTo>
                    <a:pt x="66997" y="79440"/>
                    <a:pt x="66461" y="80244"/>
                    <a:pt x="65810" y="80091"/>
                  </a:cubicBezTo>
                  <a:cubicBezTo>
                    <a:pt x="65121" y="79899"/>
                    <a:pt x="63819" y="77526"/>
                    <a:pt x="63283" y="76836"/>
                  </a:cubicBezTo>
                  <a:cubicBezTo>
                    <a:pt x="62058" y="74807"/>
                    <a:pt x="60603" y="72663"/>
                    <a:pt x="60642" y="70252"/>
                  </a:cubicBezTo>
                  <a:cubicBezTo>
                    <a:pt x="60833" y="66079"/>
                    <a:pt x="62977" y="66998"/>
                    <a:pt x="62824" y="68031"/>
                  </a:cubicBezTo>
                  <a:cubicBezTo>
                    <a:pt x="63245" y="68720"/>
                    <a:pt x="62288" y="69295"/>
                    <a:pt x="62403" y="70290"/>
                  </a:cubicBezTo>
                  <a:cubicBezTo>
                    <a:pt x="62556" y="72128"/>
                    <a:pt x="63551" y="73774"/>
                    <a:pt x="64585" y="75267"/>
                  </a:cubicBezTo>
                  <a:cubicBezTo>
                    <a:pt x="65006" y="75803"/>
                    <a:pt x="65465" y="76300"/>
                    <a:pt x="65887" y="76836"/>
                  </a:cubicBezTo>
                  <a:cubicBezTo>
                    <a:pt x="66231" y="77181"/>
                    <a:pt x="66116" y="77602"/>
                    <a:pt x="65848" y="77870"/>
                  </a:cubicBezTo>
                  <a:cubicBezTo>
                    <a:pt x="66078" y="78215"/>
                    <a:pt x="66346" y="78559"/>
                    <a:pt x="66576" y="78904"/>
                  </a:cubicBezTo>
                  <a:lnTo>
                    <a:pt x="66576" y="78904"/>
                  </a:lnTo>
                  <a:close/>
                  <a:moveTo>
                    <a:pt x="38858" y="70941"/>
                  </a:moveTo>
                  <a:cubicBezTo>
                    <a:pt x="39394" y="70137"/>
                    <a:pt x="40658" y="70788"/>
                    <a:pt x="40275" y="71706"/>
                  </a:cubicBezTo>
                  <a:cubicBezTo>
                    <a:pt x="40390" y="73621"/>
                    <a:pt x="38935" y="75420"/>
                    <a:pt x="37327" y="77104"/>
                  </a:cubicBezTo>
                  <a:cubicBezTo>
                    <a:pt x="35834" y="79133"/>
                    <a:pt x="34034" y="80894"/>
                    <a:pt x="32618" y="83000"/>
                  </a:cubicBezTo>
                  <a:cubicBezTo>
                    <a:pt x="32388" y="83345"/>
                    <a:pt x="32159" y="83689"/>
                    <a:pt x="31929" y="84072"/>
                  </a:cubicBezTo>
                  <a:cubicBezTo>
                    <a:pt x="32044" y="86178"/>
                    <a:pt x="32388" y="88092"/>
                    <a:pt x="32580" y="90159"/>
                  </a:cubicBezTo>
                  <a:cubicBezTo>
                    <a:pt x="32656" y="90810"/>
                    <a:pt x="32695" y="91499"/>
                    <a:pt x="32733" y="92150"/>
                  </a:cubicBezTo>
                  <a:cubicBezTo>
                    <a:pt x="33269" y="91423"/>
                    <a:pt x="33805" y="90695"/>
                    <a:pt x="34302" y="89929"/>
                  </a:cubicBezTo>
                  <a:cubicBezTo>
                    <a:pt x="34953" y="89087"/>
                    <a:pt x="35374" y="88092"/>
                    <a:pt x="35949" y="87173"/>
                  </a:cubicBezTo>
                  <a:cubicBezTo>
                    <a:pt x="36217" y="86484"/>
                    <a:pt x="37289" y="86522"/>
                    <a:pt x="37442" y="87250"/>
                  </a:cubicBezTo>
                  <a:cubicBezTo>
                    <a:pt x="38016" y="87632"/>
                    <a:pt x="37786" y="88360"/>
                    <a:pt x="37518" y="88858"/>
                  </a:cubicBezTo>
                  <a:cubicBezTo>
                    <a:pt x="37135" y="89815"/>
                    <a:pt x="36714" y="90733"/>
                    <a:pt x="36217" y="91614"/>
                  </a:cubicBezTo>
                  <a:cubicBezTo>
                    <a:pt x="35374" y="93873"/>
                    <a:pt x="34570" y="96170"/>
                    <a:pt x="33384" y="98237"/>
                  </a:cubicBezTo>
                  <a:lnTo>
                    <a:pt x="33001" y="98888"/>
                  </a:lnTo>
                  <a:cubicBezTo>
                    <a:pt x="33039" y="99194"/>
                    <a:pt x="33077" y="99462"/>
                    <a:pt x="33116" y="99768"/>
                  </a:cubicBezTo>
                  <a:cubicBezTo>
                    <a:pt x="33307" y="101261"/>
                    <a:pt x="33690" y="102755"/>
                    <a:pt x="34456" y="103980"/>
                  </a:cubicBezTo>
                  <a:cubicBezTo>
                    <a:pt x="34647" y="104860"/>
                    <a:pt x="33422" y="105243"/>
                    <a:pt x="32963" y="104516"/>
                  </a:cubicBezTo>
                  <a:cubicBezTo>
                    <a:pt x="32350" y="103367"/>
                    <a:pt x="31967" y="102180"/>
                    <a:pt x="31737" y="100917"/>
                  </a:cubicBezTo>
                  <a:cubicBezTo>
                    <a:pt x="31469" y="101108"/>
                    <a:pt x="31125" y="101108"/>
                    <a:pt x="30857" y="100955"/>
                  </a:cubicBezTo>
                  <a:cubicBezTo>
                    <a:pt x="30704" y="100840"/>
                    <a:pt x="30589" y="100725"/>
                    <a:pt x="30551" y="100572"/>
                  </a:cubicBezTo>
                  <a:cubicBezTo>
                    <a:pt x="30512" y="100572"/>
                    <a:pt x="30436" y="100572"/>
                    <a:pt x="30398" y="100572"/>
                  </a:cubicBezTo>
                  <a:cubicBezTo>
                    <a:pt x="29900" y="100419"/>
                    <a:pt x="29785" y="100113"/>
                    <a:pt x="29823" y="99768"/>
                  </a:cubicBezTo>
                  <a:cubicBezTo>
                    <a:pt x="29747" y="99730"/>
                    <a:pt x="29670" y="99692"/>
                    <a:pt x="29594" y="99615"/>
                  </a:cubicBezTo>
                  <a:cubicBezTo>
                    <a:pt x="28828" y="98696"/>
                    <a:pt x="30551" y="97892"/>
                    <a:pt x="30857" y="97050"/>
                  </a:cubicBezTo>
                  <a:cubicBezTo>
                    <a:pt x="29517" y="96476"/>
                    <a:pt x="30589" y="95136"/>
                    <a:pt x="31278" y="94217"/>
                  </a:cubicBezTo>
                  <a:cubicBezTo>
                    <a:pt x="31240" y="93337"/>
                    <a:pt x="31240" y="92456"/>
                    <a:pt x="31163" y="91614"/>
                  </a:cubicBezTo>
                  <a:cubicBezTo>
                    <a:pt x="31087" y="90121"/>
                    <a:pt x="30857" y="88628"/>
                    <a:pt x="30666" y="87135"/>
                  </a:cubicBezTo>
                  <a:cubicBezTo>
                    <a:pt x="30474" y="87250"/>
                    <a:pt x="30168" y="87288"/>
                    <a:pt x="29938" y="87135"/>
                  </a:cubicBezTo>
                  <a:cubicBezTo>
                    <a:pt x="29326" y="87020"/>
                    <a:pt x="29172" y="86637"/>
                    <a:pt x="29249" y="86139"/>
                  </a:cubicBezTo>
                  <a:cubicBezTo>
                    <a:pt x="29211" y="85871"/>
                    <a:pt x="29364" y="85527"/>
                    <a:pt x="29555" y="85182"/>
                  </a:cubicBezTo>
                  <a:cubicBezTo>
                    <a:pt x="29670" y="84914"/>
                    <a:pt x="29785" y="84646"/>
                    <a:pt x="29862" y="84455"/>
                  </a:cubicBezTo>
                  <a:cubicBezTo>
                    <a:pt x="30053" y="83995"/>
                    <a:pt x="30244" y="83536"/>
                    <a:pt x="30436" y="83038"/>
                  </a:cubicBezTo>
                  <a:cubicBezTo>
                    <a:pt x="30512" y="81737"/>
                    <a:pt x="30780" y="80473"/>
                    <a:pt x="30933" y="79172"/>
                  </a:cubicBezTo>
                  <a:cubicBezTo>
                    <a:pt x="31087" y="78406"/>
                    <a:pt x="32082" y="78444"/>
                    <a:pt x="32388" y="78980"/>
                  </a:cubicBezTo>
                  <a:cubicBezTo>
                    <a:pt x="33345" y="77449"/>
                    <a:pt x="34570" y="76109"/>
                    <a:pt x="35872" y="74846"/>
                  </a:cubicBezTo>
                  <a:cubicBezTo>
                    <a:pt x="37021" y="73697"/>
                    <a:pt x="37786" y="72204"/>
                    <a:pt x="38858" y="70941"/>
                  </a:cubicBezTo>
                  <a:lnTo>
                    <a:pt x="38858" y="70941"/>
                  </a:lnTo>
                  <a:close/>
                  <a:moveTo>
                    <a:pt x="75726" y="115656"/>
                  </a:moveTo>
                  <a:cubicBezTo>
                    <a:pt x="76644" y="116116"/>
                    <a:pt x="75993" y="117494"/>
                    <a:pt x="75075" y="117073"/>
                  </a:cubicBezTo>
                  <a:cubicBezTo>
                    <a:pt x="74003" y="116613"/>
                    <a:pt x="73582" y="115503"/>
                    <a:pt x="73275" y="114469"/>
                  </a:cubicBezTo>
                  <a:cubicBezTo>
                    <a:pt x="71935" y="113283"/>
                    <a:pt x="72127" y="111904"/>
                    <a:pt x="71935" y="110335"/>
                  </a:cubicBezTo>
                  <a:cubicBezTo>
                    <a:pt x="70174" y="109033"/>
                    <a:pt x="70710" y="107081"/>
                    <a:pt x="70327" y="105320"/>
                  </a:cubicBezTo>
                  <a:cubicBezTo>
                    <a:pt x="69447" y="104286"/>
                    <a:pt x="68490" y="103252"/>
                    <a:pt x="67494" y="102295"/>
                  </a:cubicBezTo>
                  <a:cubicBezTo>
                    <a:pt x="66882" y="105320"/>
                    <a:pt x="66231" y="108344"/>
                    <a:pt x="66231" y="111407"/>
                  </a:cubicBezTo>
                  <a:cubicBezTo>
                    <a:pt x="66231" y="112938"/>
                    <a:pt x="66193" y="114584"/>
                    <a:pt x="67188" y="115771"/>
                  </a:cubicBezTo>
                  <a:cubicBezTo>
                    <a:pt x="67456" y="116077"/>
                    <a:pt x="67724" y="116384"/>
                    <a:pt x="68030" y="116652"/>
                  </a:cubicBezTo>
                  <a:cubicBezTo>
                    <a:pt x="68145" y="116728"/>
                    <a:pt x="68222" y="116843"/>
                    <a:pt x="68260" y="116958"/>
                  </a:cubicBezTo>
                  <a:cubicBezTo>
                    <a:pt x="68643" y="117226"/>
                    <a:pt x="69026" y="117494"/>
                    <a:pt x="69409" y="117723"/>
                  </a:cubicBezTo>
                  <a:cubicBezTo>
                    <a:pt x="70251" y="118259"/>
                    <a:pt x="69409" y="119561"/>
                    <a:pt x="68566" y="119025"/>
                  </a:cubicBezTo>
                  <a:cubicBezTo>
                    <a:pt x="68260" y="118834"/>
                    <a:pt x="67992" y="118642"/>
                    <a:pt x="67724" y="118451"/>
                  </a:cubicBezTo>
                  <a:cubicBezTo>
                    <a:pt x="67686" y="118987"/>
                    <a:pt x="67073" y="119408"/>
                    <a:pt x="66537" y="119102"/>
                  </a:cubicBezTo>
                  <a:cubicBezTo>
                    <a:pt x="65389" y="118795"/>
                    <a:pt x="60374" y="111789"/>
                    <a:pt x="63513" y="112172"/>
                  </a:cubicBezTo>
                  <a:cubicBezTo>
                    <a:pt x="63398" y="108995"/>
                    <a:pt x="64432" y="105932"/>
                    <a:pt x="64968" y="102831"/>
                  </a:cubicBezTo>
                  <a:cubicBezTo>
                    <a:pt x="65121" y="102104"/>
                    <a:pt x="65274" y="101338"/>
                    <a:pt x="65427" y="100572"/>
                  </a:cubicBezTo>
                  <a:cubicBezTo>
                    <a:pt x="65197" y="100419"/>
                    <a:pt x="64968" y="100228"/>
                    <a:pt x="64700" y="100075"/>
                  </a:cubicBezTo>
                  <a:cubicBezTo>
                    <a:pt x="64317" y="99692"/>
                    <a:pt x="64470" y="99041"/>
                    <a:pt x="64891" y="98811"/>
                  </a:cubicBezTo>
                  <a:cubicBezTo>
                    <a:pt x="64623" y="98428"/>
                    <a:pt x="64470" y="98007"/>
                    <a:pt x="64700" y="97663"/>
                  </a:cubicBezTo>
                  <a:cubicBezTo>
                    <a:pt x="64623" y="97471"/>
                    <a:pt x="64585" y="97280"/>
                    <a:pt x="64585" y="97089"/>
                  </a:cubicBezTo>
                  <a:cubicBezTo>
                    <a:pt x="64623" y="96744"/>
                    <a:pt x="64891" y="96399"/>
                    <a:pt x="65236" y="96323"/>
                  </a:cubicBezTo>
                  <a:cubicBezTo>
                    <a:pt x="65465" y="95863"/>
                    <a:pt x="66116" y="95825"/>
                    <a:pt x="66461" y="96093"/>
                  </a:cubicBezTo>
                  <a:cubicBezTo>
                    <a:pt x="66691" y="95251"/>
                    <a:pt x="66882" y="94409"/>
                    <a:pt x="67112" y="93566"/>
                  </a:cubicBezTo>
                  <a:cubicBezTo>
                    <a:pt x="67227" y="93107"/>
                    <a:pt x="67380" y="92686"/>
                    <a:pt x="67494" y="92226"/>
                  </a:cubicBezTo>
                  <a:cubicBezTo>
                    <a:pt x="67073" y="91614"/>
                    <a:pt x="67648" y="90504"/>
                    <a:pt x="67686" y="89776"/>
                  </a:cubicBezTo>
                  <a:cubicBezTo>
                    <a:pt x="67992" y="87977"/>
                    <a:pt x="68260" y="86178"/>
                    <a:pt x="68490" y="84378"/>
                  </a:cubicBezTo>
                  <a:cubicBezTo>
                    <a:pt x="68605" y="83383"/>
                    <a:pt x="68720" y="82311"/>
                    <a:pt x="69102" y="81392"/>
                  </a:cubicBezTo>
                  <a:cubicBezTo>
                    <a:pt x="69332" y="80856"/>
                    <a:pt x="70098" y="80665"/>
                    <a:pt x="70481" y="81086"/>
                  </a:cubicBezTo>
                  <a:cubicBezTo>
                    <a:pt x="70902" y="81622"/>
                    <a:pt x="70710" y="82311"/>
                    <a:pt x="70749" y="82924"/>
                  </a:cubicBezTo>
                  <a:cubicBezTo>
                    <a:pt x="71131" y="83268"/>
                    <a:pt x="71093" y="83766"/>
                    <a:pt x="71017" y="84302"/>
                  </a:cubicBezTo>
                  <a:cubicBezTo>
                    <a:pt x="71438" y="85067"/>
                    <a:pt x="71897" y="85833"/>
                    <a:pt x="72318" y="86599"/>
                  </a:cubicBezTo>
                  <a:cubicBezTo>
                    <a:pt x="72586" y="87096"/>
                    <a:pt x="73122" y="87671"/>
                    <a:pt x="72816" y="88207"/>
                  </a:cubicBezTo>
                  <a:cubicBezTo>
                    <a:pt x="73084" y="88245"/>
                    <a:pt x="73352" y="88398"/>
                    <a:pt x="73467" y="88743"/>
                  </a:cubicBezTo>
                  <a:cubicBezTo>
                    <a:pt x="73620" y="89317"/>
                    <a:pt x="73735" y="89891"/>
                    <a:pt x="73850" y="90465"/>
                  </a:cubicBezTo>
                  <a:cubicBezTo>
                    <a:pt x="74041" y="91461"/>
                    <a:pt x="72548" y="91729"/>
                    <a:pt x="72357" y="90733"/>
                  </a:cubicBezTo>
                  <a:cubicBezTo>
                    <a:pt x="72318" y="90657"/>
                    <a:pt x="72318" y="90580"/>
                    <a:pt x="72280" y="90504"/>
                  </a:cubicBezTo>
                  <a:cubicBezTo>
                    <a:pt x="72089" y="90465"/>
                    <a:pt x="71859" y="90389"/>
                    <a:pt x="71744" y="90197"/>
                  </a:cubicBezTo>
                  <a:cubicBezTo>
                    <a:pt x="71476" y="89661"/>
                    <a:pt x="70863" y="88896"/>
                    <a:pt x="70327" y="88092"/>
                  </a:cubicBezTo>
                  <a:cubicBezTo>
                    <a:pt x="70136" y="89011"/>
                    <a:pt x="69945" y="89929"/>
                    <a:pt x="69715" y="90848"/>
                  </a:cubicBezTo>
                  <a:cubicBezTo>
                    <a:pt x="69562" y="91614"/>
                    <a:pt x="69409" y="92380"/>
                    <a:pt x="69294" y="93145"/>
                  </a:cubicBezTo>
                  <a:cubicBezTo>
                    <a:pt x="69256" y="93375"/>
                    <a:pt x="69102" y="93566"/>
                    <a:pt x="68911" y="93681"/>
                  </a:cubicBezTo>
                  <a:cubicBezTo>
                    <a:pt x="68720" y="95136"/>
                    <a:pt x="68528" y="96591"/>
                    <a:pt x="68298" y="98046"/>
                  </a:cubicBezTo>
                  <a:lnTo>
                    <a:pt x="68260" y="98237"/>
                  </a:lnTo>
                  <a:cubicBezTo>
                    <a:pt x="69447" y="99462"/>
                    <a:pt x="70672" y="100649"/>
                    <a:pt x="71821" y="101912"/>
                  </a:cubicBezTo>
                  <a:cubicBezTo>
                    <a:pt x="72280" y="102448"/>
                    <a:pt x="73199" y="103252"/>
                    <a:pt x="72433" y="103941"/>
                  </a:cubicBezTo>
                  <a:cubicBezTo>
                    <a:pt x="72586" y="104171"/>
                    <a:pt x="72586" y="104477"/>
                    <a:pt x="72433" y="104707"/>
                  </a:cubicBezTo>
                  <a:cubicBezTo>
                    <a:pt x="72586" y="104975"/>
                    <a:pt x="72586" y="105243"/>
                    <a:pt x="72471" y="105434"/>
                  </a:cubicBezTo>
                  <a:cubicBezTo>
                    <a:pt x="72739" y="105779"/>
                    <a:pt x="72969" y="106162"/>
                    <a:pt x="72969" y="106430"/>
                  </a:cubicBezTo>
                  <a:cubicBezTo>
                    <a:pt x="72969" y="106889"/>
                    <a:pt x="72510" y="107195"/>
                    <a:pt x="72089" y="107157"/>
                  </a:cubicBezTo>
                  <a:cubicBezTo>
                    <a:pt x="72089" y="107310"/>
                    <a:pt x="72089" y="107502"/>
                    <a:pt x="72127" y="107655"/>
                  </a:cubicBezTo>
                  <a:cubicBezTo>
                    <a:pt x="72165" y="108421"/>
                    <a:pt x="72701" y="108918"/>
                    <a:pt x="73199" y="109416"/>
                  </a:cubicBezTo>
                  <a:cubicBezTo>
                    <a:pt x="73926" y="110450"/>
                    <a:pt x="73237" y="111904"/>
                    <a:pt x="74003" y="112938"/>
                  </a:cubicBezTo>
                  <a:cubicBezTo>
                    <a:pt x="74845" y="113665"/>
                    <a:pt x="74768" y="114546"/>
                    <a:pt x="75343" y="115388"/>
                  </a:cubicBezTo>
                  <a:cubicBezTo>
                    <a:pt x="75458" y="115503"/>
                    <a:pt x="75611" y="115580"/>
                    <a:pt x="75764" y="115656"/>
                  </a:cubicBezTo>
                  <a:close/>
                </a:path>
              </a:pathLst>
            </a:custGeom>
            <a:solidFill>
              <a:srgbClr val="68C0C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 name="Google Shape;599;p28">
              <a:extLst>
                <a:ext uri="{FF2B5EF4-FFF2-40B4-BE49-F238E27FC236}">
                  <a16:creationId xmlns:a16="http://schemas.microsoft.com/office/drawing/2014/main" id="{5BB329E2-70F2-FBEB-239D-A14925260B61}"/>
                </a:ext>
              </a:extLst>
            </p:cNvPr>
            <p:cNvSpPr/>
            <p:nvPr/>
          </p:nvSpPr>
          <p:spPr>
            <a:xfrm>
              <a:off x="1868050" y="508775"/>
              <a:ext cx="3725025" cy="3511600"/>
            </a:xfrm>
            <a:custGeom>
              <a:avLst/>
              <a:gdLst/>
              <a:ahLst/>
              <a:cxnLst/>
              <a:rect l="l" t="t" r="r" b="b"/>
              <a:pathLst>
                <a:path w="149001" h="140464" extrusionOk="0">
                  <a:moveTo>
                    <a:pt x="70366" y="24157"/>
                  </a:moveTo>
                  <a:cubicBezTo>
                    <a:pt x="70825" y="24999"/>
                    <a:pt x="69753" y="27679"/>
                    <a:pt x="68643" y="27718"/>
                  </a:cubicBezTo>
                  <a:cubicBezTo>
                    <a:pt x="68337" y="28024"/>
                    <a:pt x="68030" y="28330"/>
                    <a:pt x="67609" y="28675"/>
                  </a:cubicBezTo>
                  <a:cubicBezTo>
                    <a:pt x="67380" y="29364"/>
                    <a:pt x="66499" y="29670"/>
                    <a:pt x="65925" y="30053"/>
                  </a:cubicBezTo>
                  <a:cubicBezTo>
                    <a:pt x="65619" y="30321"/>
                    <a:pt x="65198" y="30436"/>
                    <a:pt x="64891" y="30206"/>
                  </a:cubicBezTo>
                  <a:cubicBezTo>
                    <a:pt x="63781" y="30512"/>
                    <a:pt x="62671" y="30359"/>
                    <a:pt x="61561" y="30206"/>
                  </a:cubicBezTo>
                  <a:cubicBezTo>
                    <a:pt x="60680" y="30091"/>
                    <a:pt x="59799" y="29976"/>
                    <a:pt x="58919" y="30053"/>
                  </a:cubicBezTo>
                  <a:cubicBezTo>
                    <a:pt x="57426" y="30168"/>
                    <a:pt x="56201" y="31278"/>
                    <a:pt x="54669" y="31125"/>
                  </a:cubicBezTo>
                  <a:cubicBezTo>
                    <a:pt x="53559" y="31087"/>
                    <a:pt x="52449" y="30857"/>
                    <a:pt x="51339" y="30780"/>
                  </a:cubicBezTo>
                  <a:cubicBezTo>
                    <a:pt x="50382" y="30780"/>
                    <a:pt x="49425" y="30819"/>
                    <a:pt x="48467" y="30627"/>
                  </a:cubicBezTo>
                  <a:cubicBezTo>
                    <a:pt x="47664" y="30436"/>
                    <a:pt x="46898" y="30015"/>
                    <a:pt x="46132" y="29747"/>
                  </a:cubicBezTo>
                  <a:cubicBezTo>
                    <a:pt x="45941" y="29747"/>
                    <a:pt x="45749" y="29747"/>
                    <a:pt x="45558" y="29747"/>
                  </a:cubicBezTo>
                  <a:cubicBezTo>
                    <a:pt x="45290" y="29785"/>
                    <a:pt x="44984" y="29823"/>
                    <a:pt x="44754" y="29747"/>
                  </a:cubicBezTo>
                  <a:cubicBezTo>
                    <a:pt x="44639" y="29785"/>
                    <a:pt x="44524" y="29823"/>
                    <a:pt x="44448" y="29823"/>
                  </a:cubicBezTo>
                  <a:cubicBezTo>
                    <a:pt x="44141" y="29823"/>
                    <a:pt x="43873" y="29632"/>
                    <a:pt x="43797" y="29326"/>
                  </a:cubicBezTo>
                  <a:lnTo>
                    <a:pt x="43759" y="29326"/>
                  </a:lnTo>
                  <a:cubicBezTo>
                    <a:pt x="43644" y="29555"/>
                    <a:pt x="43414" y="29708"/>
                    <a:pt x="43069" y="29632"/>
                  </a:cubicBezTo>
                  <a:cubicBezTo>
                    <a:pt x="42763" y="29594"/>
                    <a:pt x="42534" y="29440"/>
                    <a:pt x="42419" y="29249"/>
                  </a:cubicBezTo>
                  <a:cubicBezTo>
                    <a:pt x="42342" y="29326"/>
                    <a:pt x="42266" y="29364"/>
                    <a:pt x="42151" y="29364"/>
                  </a:cubicBezTo>
                  <a:cubicBezTo>
                    <a:pt x="41768" y="29402"/>
                    <a:pt x="41423" y="29440"/>
                    <a:pt x="41079" y="29517"/>
                  </a:cubicBezTo>
                  <a:cubicBezTo>
                    <a:pt x="40696" y="29594"/>
                    <a:pt x="40313" y="29708"/>
                    <a:pt x="39968" y="29823"/>
                  </a:cubicBezTo>
                  <a:cubicBezTo>
                    <a:pt x="39892" y="29862"/>
                    <a:pt x="39815" y="29862"/>
                    <a:pt x="39701" y="29900"/>
                  </a:cubicBezTo>
                  <a:cubicBezTo>
                    <a:pt x="39547" y="29976"/>
                    <a:pt x="39356" y="30053"/>
                    <a:pt x="39165" y="30053"/>
                  </a:cubicBezTo>
                  <a:cubicBezTo>
                    <a:pt x="39165" y="30053"/>
                    <a:pt x="39165" y="30053"/>
                    <a:pt x="39126" y="30053"/>
                  </a:cubicBezTo>
                  <a:cubicBezTo>
                    <a:pt x="38399" y="30397"/>
                    <a:pt x="37710" y="30780"/>
                    <a:pt x="36982" y="31201"/>
                  </a:cubicBezTo>
                  <a:lnTo>
                    <a:pt x="35949" y="31814"/>
                  </a:lnTo>
                  <a:cubicBezTo>
                    <a:pt x="35910" y="31929"/>
                    <a:pt x="35834" y="32005"/>
                    <a:pt x="35719" y="32044"/>
                  </a:cubicBezTo>
                  <a:cubicBezTo>
                    <a:pt x="34915" y="32580"/>
                    <a:pt x="34035" y="33039"/>
                    <a:pt x="33154" y="33384"/>
                  </a:cubicBezTo>
                  <a:cubicBezTo>
                    <a:pt x="29900" y="34226"/>
                    <a:pt x="29594" y="33498"/>
                    <a:pt x="26646" y="35949"/>
                  </a:cubicBezTo>
                  <a:cubicBezTo>
                    <a:pt x="25880" y="36676"/>
                    <a:pt x="24196" y="36944"/>
                    <a:pt x="24196" y="38207"/>
                  </a:cubicBezTo>
                  <a:cubicBezTo>
                    <a:pt x="24387" y="38782"/>
                    <a:pt x="24693" y="39356"/>
                    <a:pt x="24846" y="39968"/>
                  </a:cubicBezTo>
                  <a:cubicBezTo>
                    <a:pt x="25306" y="40045"/>
                    <a:pt x="25574" y="40581"/>
                    <a:pt x="25344" y="40964"/>
                  </a:cubicBezTo>
                  <a:cubicBezTo>
                    <a:pt x="24961" y="41500"/>
                    <a:pt x="24004" y="41461"/>
                    <a:pt x="23430" y="41385"/>
                  </a:cubicBezTo>
                  <a:cubicBezTo>
                    <a:pt x="21860" y="41347"/>
                    <a:pt x="20329" y="41691"/>
                    <a:pt x="18798" y="41921"/>
                  </a:cubicBezTo>
                  <a:cubicBezTo>
                    <a:pt x="17879" y="41997"/>
                    <a:pt x="16998" y="42227"/>
                    <a:pt x="16118" y="42533"/>
                  </a:cubicBezTo>
                  <a:cubicBezTo>
                    <a:pt x="14510" y="42955"/>
                    <a:pt x="13017" y="43605"/>
                    <a:pt x="11677" y="44524"/>
                  </a:cubicBezTo>
                  <a:cubicBezTo>
                    <a:pt x="11064" y="44869"/>
                    <a:pt x="10413" y="45175"/>
                    <a:pt x="9839" y="45558"/>
                  </a:cubicBezTo>
                  <a:cubicBezTo>
                    <a:pt x="9150" y="46017"/>
                    <a:pt x="8652" y="46630"/>
                    <a:pt x="7963" y="47013"/>
                  </a:cubicBezTo>
                  <a:cubicBezTo>
                    <a:pt x="7504" y="47242"/>
                    <a:pt x="6700" y="47778"/>
                    <a:pt x="5858" y="48161"/>
                  </a:cubicBezTo>
                  <a:cubicBezTo>
                    <a:pt x="5398" y="48467"/>
                    <a:pt x="4977" y="48812"/>
                    <a:pt x="4556" y="49080"/>
                  </a:cubicBezTo>
                  <a:cubicBezTo>
                    <a:pt x="4020" y="49539"/>
                    <a:pt x="3140" y="51300"/>
                    <a:pt x="2336" y="51300"/>
                  </a:cubicBezTo>
                  <a:cubicBezTo>
                    <a:pt x="2144" y="51300"/>
                    <a:pt x="1914" y="51186"/>
                    <a:pt x="1723" y="50879"/>
                  </a:cubicBezTo>
                  <a:cubicBezTo>
                    <a:pt x="1608" y="49846"/>
                    <a:pt x="2221" y="48774"/>
                    <a:pt x="2527" y="47778"/>
                  </a:cubicBezTo>
                  <a:cubicBezTo>
                    <a:pt x="2872" y="46745"/>
                    <a:pt x="3331" y="45749"/>
                    <a:pt x="3752" y="44716"/>
                  </a:cubicBezTo>
                  <a:cubicBezTo>
                    <a:pt x="3867" y="44371"/>
                    <a:pt x="3943" y="43988"/>
                    <a:pt x="4097" y="43644"/>
                  </a:cubicBezTo>
                  <a:cubicBezTo>
                    <a:pt x="3943" y="43069"/>
                    <a:pt x="4556" y="42151"/>
                    <a:pt x="4671" y="41615"/>
                  </a:cubicBezTo>
                  <a:cubicBezTo>
                    <a:pt x="4862" y="41194"/>
                    <a:pt x="5015" y="40619"/>
                    <a:pt x="5322" y="40275"/>
                  </a:cubicBezTo>
                  <a:cubicBezTo>
                    <a:pt x="5781" y="39279"/>
                    <a:pt x="6241" y="38322"/>
                    <a:pt x="6738" y="37365"/>
                  </a:cubicBezTo>
                  <a:cubicBezTo>
                    <a:pt x="7389" y="36102"/>
                    <a:pt x="7963" y="34800"/>
                    <a:pt x="8729" y="33575"/>
                  </a:cubicBezTo>
                  <a:cubicBezTo>
                    <a:pt x="8193" y="32924"/>
                    <a:pt x="10260" y="30474"/>
                    <a:pt x="10605" y="29670"/>
                  </a:cubicBezTo>
                  <a:cubicBezTo>
                    <a:pt x="12902" y="25957"/>
                    <a:pt x="15620" y="22588"/>
                    <a:pt x="18376" y="19257"/>
                  </a:cubicBezTo>
                  <a:cubicBezTo>
                    <a:pt x="19870" y="17458"/>
                    <a:pt x="21516" y="15773"/>
                    <a:pt x="23353" y="14280"/>
                  </a:cubicBezTo>
                  <a:cubicBezTo>
                    <a:pt x="23851" y="13017"/>
                    <a:pt x="25574" y="11906"/>
                    <a:pt x="26531" y="11026"/>
                  </a:cubicBezTo>
                  <a:cubicBezTo>
                    <a:pt x="30053" y="8193"/>
                    <a:pt x="33767" y="5666"/>
                    <a:pt x="37748" y="3561"/>
                  </a:cubicBezTo>
                  <a:cubicBezTo>
                    <a:pt x="39165" y="2757"/>
                    <a:pt x="40543" y="1914"/>
                    <a:pt x="42036" y="1225"/>
                  </a:cubicBezTo>
                  <a:cubicBezTo>
                    <a:pt x="42687" y="996"/>
                    <a:pt x="43797" y="0"/>
                    <a:pt x="44371" y="651"/>
                  </a:cubicBezTo>
                  <a:cubicBezTo>
                    <a:pt x="44563" y="651"/>
                    <a:pt x="44754" y="689"/>
                    <a:pt x="44945" y="766"/>
                  </a:cubicBezTo>
                  <a:cubicBezTo>
                    <a:pt x="45826" y="192"/>
                    <a:pt x="47204" y="919"/>
                    <a:pt x="48200" y="919"/>
                  </a:cubicBezTo>
                  <a:cubicBezTo>
                    <a:pt x="48850" y="1034"/>
                    <a:pt x="49539" y="996"/>
                    <a:pt x="50190" y="1225"/>
                  </a:cubicBezTo>
                  <a:cubicBezTo>
                    <a:pt x="51147" y="1608"/>
                    <a:pt x="51722" y="2642"/>
                    <a:pt x="52794" y="2833"/>
                  </a:cubicBezTo>
                  <a:cubicBezTo>
                    <a:pt x="54899" y="3178"/>
                    <a:pt x="57005" y="3484"/>
                    <a:pt x="59110" y="3867"/>
                  </a:cubicBezTo>
                  <a:cubicBezTo>
                    <a:pt x="60489" y="4058"/>
                    <a:pt x="61943" y="4097"/>
                    <a:pt x="63168" y="4786"/>
                  </a:cubicBezTo>
                  <a:cubicBezTo>
                    <a:pt x="65083" y="5704"/>
                    <a:pt x="66040" y="7619"/>
                    <a:pt x="66691" y="9495"/>
                  </a:cubicBezTo>
                  <a:cubicBezTo>
                    <a:pt x="66959" y="10145"/>
                    <a:pt x="67456" y="10605"/>
                    <a:pt x="67763" y="11179"/>
                  </a:cubicBezTo>
                  <a:cubicBezTo>
                    <a:pt x="68337" y="12481"/>
                    <a:pt x="67456" y="13935"/>
                    <a:pt x="67341" y="15467"/>
                  </a:cubicBezTo>
                  <a:cubicBezTo>
                    <a:pt x="67303" y="15543"/>
                    <a:pt x="67265" y="15658"/>
                    <a:pt x="67265" y="15735"/>
                  </a:cubicBezTo>
                  <a:cubicBezTo>
                    <a:pt x="67227" y="15773"/>
                    <a:pt x="67227" y="15811"/>
                    <a:pt x="67227" y="15888"/>
                  </a:cubicBezTo>
                  <a:cubicBezTo>
                    <a:pt x="67188" y="16003"/>
                    <a:pt x="67150" y="16156"/>
                    <a:pt x="67150" y="16309"/>
                  </a:cubicBezTo>
                  <a:lnTo>
                    <a:pt x="67150" y="16347"/>
                  </a:lnTo>
                  <a:cubicBezTo>
                    <a:pt x="67073" y="16615"/>
                    <a:pt x="67035" y="16883"/>
                    <a:pt x="67150" y="17151"/>
                  </a:cubicBezTo>
                  <a:cubicBezTo>
                    <a:pt x="67265" y="17381"/>
                    <a:pt x="67418" y="17611"/>
                    <a:pt x="67648" y="17802"/>
                  </a:cubicBezTo>
                  <a:cubicBezTo>
                    <a:pt x="67686" y="17840"/>
                    <a:pt x="67724" y="17879"/>
                    <a:pt x="67801" y="17917"/>
                  </a:cubicBezTo>
                  <a:cubicBezTo>
                    <a:pt x="68030" y="18415"/>
                    <a:pt x="68413" y="18836"/>
                    <a:pt x="68834" y="19219"/>
                  </a:cubicBezTo>
                  <a:cubicBezTo>
                    <a:pt x="68911" y="19372"/>
                    <a:pt x="68988" y="19487"/>
                    <a:pt x="68988" y="19601"/>
                  </a:cubicBezTo>
                  <a:cubicBezTo>
                    <a:pt x="69179" y="19640"/>
                    <a:pt x="69294" y="19755"/>
                    <a:pt x="69409" y="19984"/>
                  </a:cubicBezTo>
                  <a:cubicBezTo>
                    <a:pt x="69447" y="20061"/>
                    <a:pt x="69447" y="20137"/>
                    <a:pt x="69485" y="20214"/>
                  </a:cubicBezTo>
                  <a:lnTo>
                    <a:pt x="69485" y="20214"/>
                  </a:lnTo>
                  <a:cubicBezTo>
                    <a:pt x="69600" y="20291"/>
                    <a:pt x="69715" y="20405"/>
                    <a:pt x="69792" y="20559"/>
                  </a:cubicBezTo>
                  <a:cubicBezTo>
                    <a:pt x="70098" y="21018"/>
                    <a:pt x="70366" y="21516"/>
                    <a:pt x="70519" y="22052"/>
                  </a:cubicBezTo>
                  <a:cubicBezTo>
                    <a:pt x="70596" y="22396"/>
                    <a:pt x="70442" y="22626"/>
                    <a:pt x="70213" y="22741"/>
                  </a:cubicBezTo>
                  <a:cubicBezTo>
                    <a:pt x="70289" y="23200"/>
                    <a:pt x="70289" y="23621"/>
                    <a:pt x="70289" y="24042"/>
                  </a:cubicBezTo>
                  <a:cubicBezTo>
                    <a:pt x="70328" y="24081"/>
                    <a:pt x="70328" y="24119"/>
                    <a:pt x="70366" y="24157"/>
                  </a:cubicBezTo>
                  <a:lnTo>
                    <a:pt x="70366" y="24157"/>
                  </a:lnTo>
                  <a:close/>
                  <a:moveTo>
                    <a:pt x="148924" y="62288"/>
                  </a:moveTo>
                  <a:cubicBezTo>
                    <a:pt x="148924" y="62479"/>
                    <a:pt x="148962" y="62671"/>
                    <a:pt x="149001" y="62862"/>
                  </a:cubicBezTo>
                  <a:cubicBezTo>
                    <a:pt x="148733" y="63054"/>
                    <a:pt x="148580" y="63322"/>
                    <a:pt x="148580" y="63666"/>
                  </a:cubicBezTo>
                  <a:cubicBezTo>
                    <a:pt x="148541" y="64508"/>
                    <a:pt x="148580" y="65351"/>
                    <a:pt x="148580" y="66193"/>
                  </a:cubicBezTo>
                  <a:cubicBezTo>
                    <a:pt x="148580" y="66614"/>
                    <a:pt x="148580" y="67035"/>
                    <a:pt x="148618" y="67456"/>
                  </a:cubicBezTo>
                  <a:cubicBezTo>
                    <a:pt x="148618" y="67686"/>
                    <a:pt x="148618" y="67916"/>
                    <a:pt x="148618" y="68145"/>
                  </a:cubicBezTo>
                  <a:cubicBezTo>
                    <a:pt x="148656" y="68298"/>
                    <a:pt x="148656" y="68452"/>
                    <a:pt x="148694" y="68605"/>
                  </a:cubicBezTo>
                  <a:cubicBezTo>
                    <a:pt x="148733" y="68796"/>
                    <a:pt x="148848" y="68988"/>
                    <a:pt x="149001" y="69141"/>
                  </a:cubicBezTo>
                  <a:cubicBezTo>
                    <a:pt x="148694" y="69868"/>
                    <a:pt x="148197" y="70519"/>
                    <a:pt x="147431" y="70978"/>
                  </a:cubicBezTo>
                  <a:cubicBezTo>
                    <a:pt x="145593" y="71706"/>
                    <a:pt x="144024" y="73046"/>
                    <a:pt x="142416" y="74156"/>
                  </a:cubicBezTo>
                  <a:cubicBezTo>
                    <a:pt x="141152" y="75036"/>
                    <a:pt x="139889" y="75840"/>
                    <a:pt x="138587" y="76606"/>
                  </a:cubicBezTo>
                  <a:cubicBezTo>
                    <a:pt x="137362" y="77410"/>
                    <a:pt x="136367" y="78405"/>
                    <a:pt x="135333" y="79439"/>
                  </a:cubicBezTo>
                  <a:cubicBezTo>
                    <a:pt x="134644" y="80052"/>
                    <a:pt x="133840" y="80511"/>
                    <a:pt x="133228" y="81200"/>
                  </a:cubicBezTo>
                  <a:cubicBezTo>
                    <a:pt x="132653" y="81889"/>
                    <a:pt x="132424" y="82770"/>
                    <a:pt x="132079" y="83574"/>
                  </a:cubicBezTo>
                  <a:cubicBezTo>
                    <a:pt x="131773" y="84454"/>
                    <a:pt x="131352" y="85296"/>
                    <a:pt x="131160" y="86215"/>
                  </a:cubicBezTo>
                  <a:cubicBezTo>
                    <a:pt x="130816" y="87555"/>
                    <a:pt x="131084" y="88895"/>
                    <a:pt x="131314" y="90197"/>
                  </a:cubicBezTo>
                  <a:cubicBezTo>
                    <a:pt x="131964" y="91154"/>
                    <a:pt x="132577" y="92149"/>
                    <a:pt x="132577" y="93298"/>
                  </a:cubicBezTo>
                  <a:cubicBezTo>
                    <a:pt x="132960" y="95365"/>
                    <a:pt x="132539" y="97356"/>
                    <a:pt x="132309" y="99385"/>
                  </a:cubicBezTo>
                  <a:cubicBezTo>
                    <a:pt x="132194" y="101299"/>
                    <a:pt x="131314" y="103022"/>
                    <a:pt x="130510" y="104745"/>
                  </a:cubicBezTo>
                  <a:cubicBezTo>
                    <a:pt x="130280" y="105472"/>
                    <a:pt x="130203" y="106238"/>
                    <a:pt x="130012" y="107003"/>
                  </a:cubicBezTo>
                  <a:cubicBezTo>
                    <a:pt x="129706" y="108420"/>
                    <a:pt x="129208" y="109836"/>
                    <a:pt x="128404" y="111061"/>
                  </a:cubicBezTo>
                  <a:cubicBezTo>
                    <a:pt x="127715" y="112133"/>
                    <a:pt x="126605" y="112937"/>
                    <a:pt x="126873" y="114354"/>
                  </a:cubicBezTo>
                  <a:cubicBezTo>
                    <a:pt x="126949" y="115426"/>
                    <a:pt x="127141" y="116498"/>
                    <a:pt x="127064" y="117608"/>
                  </a:cubicBezTo>
                  <a:cubicBezTo>
                    <a:pt x="127026" y="118067"/>
                    <a:pt x="126796" y="119867"/>
                    <a:pt x="126337" y="121053"/>
                  </a:cubicBezTo>
                  <a:cubicBezTo>
                    <a:pt x="126452" y="121398"/>
                    <a:pt x="126184" y="121857"/>
                    <a:pt x="125839" y="122087"/>
                  </a:cubicBezTo>
                  <a:cubicBezTo>
                    <a:pt x="123848" y="123886"/>
                    <a:pt x="121513" y="125188"/>
                    <a:pt x="119254" y="126643"/>
                  </a:cubicBezTo>
                  <a:cubicBezTo>
                    <a:pt x="115962" y="129093"/>
                    <a:pt x="112440" y="131237"/>
                    <a:pt x="108918" y="133419"/>
                  </a:cubicBezTo>
                  <a:cubicBezTo>
                    <a:pt x="105740" y="135793"/>
                    <a:pt x="102180" y="137669"/>
                    <a:pt x="98313" y="138702"/>
                  </a:cubicBezTo>
                  <a:cubicBezTo>
                    <a:pt x="97050" y="139047"/>
                    <a:pt x="94599" y="140348"/>
                    <a:pt x="93106" y="140195"/>
                  </a:cubicBezTo>
                  <a:cubicBezTo>
                    <a:pt x="92953" y="140387"/>
                    <a:pt x="92647" y="140463"/>
                    <a:pt x="92417" y="140272"/>
                  </a:cubicBezTo>
                  <a:cubicBezTo>
                    <a:pt x="91575" y="139544"/>
                    <a:pt x="91384" y="138434"/>
                    <a:pt x="90771" y="137554"/>
                  </a:cubicBezTo>
                  <a:cubicBezTo>
                    <a:pt x="90235" y="136826"/>
                    <a:pt x="89431" y="136252"/>
                    <a:pt x="89010" y="135410"/>
                  </a:cubicBezTo>
                  <a:cubicBezTo>
                    <a:pt x="88665" y="134759"/>
                    <a:pt x="88665" y="133955"/>
                    <a:pt x="88512" y="133228"/>
                  </a:cubicBezTo>
                  <a:cubicBezTo>
                    <a:pt x="88091" y="132385"/>
                    <a:pt x="87632" y="131581"/>
                    <a:pt x="87402" y="130624"/>
                  </a:cubicBezTo>
                  <a:cubicBezTo>
                    <a:pt x="87019" y="128557"/>
                    <a:pt x="86100" y="126681"/>
                    <a:pt x="85718" y="124614"/>
                  </a:cubicBezTo>
                  <a:cubicBezTo>
                    <a:pt x="85526" y="122661"/>
                    <a:pt x="84378" y="121015"/>
                    <a:pt x="83382" y="119369"/>
                  </a:cubicBezTo>
                  <a:cubicBezTo>
                    <a:pt x="82770" y="118029"/>
                    <a:pt x="82502" y="116574"/>
                    <a:pt x="81889" y="115234"/>
                  </a:cubicBezTo>
                  <a:cubicBezTo>
                    <a:pt x="81200" y="113397"/>
                    <a:pt x="80664" y="111023"/>
                    <a:pt x="81009" y="109109"/>
                  </a:cubicBezTo>
                  <a:cubicBezTo>
                    <a:pt x="81430" y="107884"/>
                    <a:pt x="81966" y="106582"/>
                    <a:pt x="81774" y="105280"/>
                  </a:cubicBezTo>
                  <a:cubicBezTo>
                    <a:pt x="81660" y="103251"/>
                    <a:pt x="81238" y="101299"/>
                    <a:pt x="81277" y="99270"/>
                  </a:cubicBezTo>
                  <a:cubicBezTo>
                    <a:pt x="81047" y="97585"/>
                    <a:pt x="80932" y="96743"/>
                    <a:pt x="81774" y="95212"/>
                  </a:cubicBezTo>
                  <a:cubicBezTo>
                    <a:pt x="82042" y="94523"/>
                    <a:pt x="81506" y="93910"/>
                    <a:pt x="81506" y="93221"/>
                  </a:cubicBezTo>
                  <a:cubicBezTo>
                    <a:pt x="81468" y="91230"/>
                    <a:pt x="82195" y="89316"/>
                    <a:pt x="81966" y="87325"/>
                  </a:cubicBezTo>
                  <a:cubicBezTo>
                    <a:pt x="81774" y="85143"/>
                    <a:pt x="81392" y="82885"/>
                    <a:pt x="82119" y="80779"/>
                  </a:cubicBezTo>
                  <a:cubicBezTo>
                    <a:pt x="82234" y="80549"/>
                    <a:pt x="82310" y="80319"/>
                    <a:pt x="82425" y="80052"/>
                  </a:cubicBezTo>
                  <a:cubicBezTo>
                    <a:pt x="82349" y="79630"/>
                    <a:pt x="82770" y="79018"/>
                    <a:pt x="82808" y="78597"/>
                  </a:cubicBezTo>
                  <a:cubicBezTo>
                    <a:pt x="82770" y="77563"/>
                    <a:pt x="83344" y="76721"/>
                    <a:pt x="83727" y="75802"/>
                  </a:cubicBezTo>
                  <a:cubicBezTo>
                    <a:pt x="83842" y="73658"/>
                    <a:pt x="85832" y="72586"/>
                    <a:pt x="87479" y="71629"/>
                  </a:cubicBezTo>
                  <a:cubicBezTo>
                    <a:pt x="88512" y="71017"/>
                    <a:pt x="89469" y="70174"/>
                    <a:pt x="90580" y="69715"/>
                  </a:cubicBezTo>
                  <a:cubicBezTo>
                    <a:pt x="91307" y="69485"/>
                    <a:pt x="91881" y="69217"/>
                    <a:pt x="92570" y="68988"/>
                  </a:cubicBezTo>
                  <a:cubicBezTo>
                    <a:pt x="93910" y="68452"/>
                    <a:pt x="94753" y="69102"/>
                    <a:pt x="95978" y="69026"/>
                  </a:cubicBezTo>
                  <a:cubicBezTo>
                    <a:pt x="97662" y="68566"/>
                    <a:pt x="98811" y="68988"/>
                    <a:pt x="100457" y="69102"/>
                  </a:cubicBezTo>
                  <a:cubicBezTo>
                    <a:pt x="102754" y="69064"/>
                    <a:pt x="105281" y="68758"/>
                    <a:pt x="107080" y="67188"/>
                  </a:cubicBezTo>
                  <a:cubicBezTo>
                    <a:pt x="107884" y="66576"/>
                    <a:pt x="108918" y="66729"/>
                    <a:pt x="109836" y="66499"/>
                  </a:cubicBezTo>
                  <a:cubicBezTo>
                    <a:pt x="110717" y="66078"/>
                    <a:pt x="111483" y="65389"/>
                    <a:pt x="112478" y="65312"/>
                  </a:cubicBezTo>
                  <a:cubicBezTo>
                    <a:pt x="115579" y="65197"/>
                    <a:pt x="113933" y="66116"/>
                    <a:pt x="117455" y="64929"/>
                  </a:cubicBezTo>
                  <a:cubicBezTo>
                    <a:pt x="118680" y="64776"/>
                    <a:pt x="119982" y="64929"/>
                    <a:pt x="121054" y="64202"/>
                  </a:cubicBezTo>
                  <a:cubicBezTo>
                    <a:pt x="122011" y="63628"/>
                    <a:pt x="123236" y="62824"/>
                    <a:pt x="122585" y="61560"/>
                  </a:cubicBezTo>
                  <a:cubicBezTo>
                    <a:pt x="122125" y="60756"/>
                    <a:pt x="122202" y="59799"/>
                    <a:pt x="121704" y="59034"/>
                  </a:cubicBezTo>
                  <a:cubicBezTo>
                    <a:pt x="120364" y="57349"/>
                    <a:pt x="119599" y="57770"/>
                    <a:pt x="117838" y="58459"/>
                  </a:cubicBezTo>
                  <a:cubicBezTo>
                    <a:pt x="117110" y="58689"/>
                    <a:pt x="116421" y="58995"/>
                    <a:pt x="115655" y="59072"/>
                  </a:cubicBezTo>
                  <a:cubicBezTo>
                    <a:pt x="114890" y="59110"/>
                    <a:pt x="114086" y="58957"/>
                    <a:pt x="113358" y="59149"/>
                  </a:cubicBezTo>
                  <a:cubicBezTo>
                    <a:pt x="112363" y="59378"/>
                    <a:pt x="111368" y="59570"/>
                    <a:pt x="110372" y="59608"/>
                  </a:cubicBezTo>
                  <a:cubicBezTo>
                    <a:pt x="109147" y="59608"/>
                    <a:pt x="107846" y="59149"/>
                    <a:pt x="106621" y="59685"/>
                  </a:cubicBezTo>
                  <a:cubicBezTo>
                    <a:pt x="105472" y="59914"/>
                    <a:pt x="103979" y="62288"/>
                    <a:pt x="102907" y="60948"/>
                  </a:cubicBezTo>
                  <a:cubicBezTo>
                    <a:pt x="102218" y="59723"/>
                    <a:pt x="101529" y="58536"/>
                    <a:pt x="100572" y="57502"/>
                  </a:cubicBezTo>
                  <a:cubicBezTo>
                    <a:pt x="99921" y="56660"/>
                    <a:pt x="99193" y="55856"/>
                    <a:pt x="98160" y="55473"/>
                  </a:cubicBezTo>
                  <a:cubicBezTo>
                    <a:pt x="97930" y="55397"/>
                    <a:pt x="97739" y="55167"/>
                    <a:pt x="97739" y="54937"/>
                  </a:cubicBezTo>
                  <a:cubicBezTo>
                    <a:pt x="97700" y="54823"/>
                    <a:pt x="97662" y="54746"/>
                    <a:pt x="97624" y="54631"/>
                  </a:cubicBezTo>
                  <a:cubicBezTo>
                    <a:pt x="96743" y="53559"/>
                    <a:pt x="97777" y="52181"/>
                    <a:pt x="98351" y="51224"/>
                  </a:cubicBezTo>
                  <a:cubicBezTo>
                    <a:pt x="99040" y="49922"/>
                    <a:pt x="99653" y="48544"/>
                    <a:pt x="100610" y="47395"/>
                  </a:cubicBezTo>
                  <a:cubicBezTo>
                    <a:pt x="102180" y="45520"/>
                    <a:pt x="103826" y="45864"/>
                    <a:pt x="105931" y="45711"/>
                  </a:cubicBezTo>
                  <a:cubicBezTo>
                    <a:pt x="107233" y="45443"/>
                    <a:pt x="108458" y="44984"/>
                    <a:pt x="109722" y="44677"/>
                  </a:cubicBezTo>
                  <a:cubicBezTo>
                    <a:pt x="111597" y="44371"/>
                    <a:pt x="113435" y="43988"/>
                    <a:pt x="115158" y="43108"/>
                  </a:cubicBezTo>
                  <a:cubicBezTo>
                    <a:pt x="115694" y="42840"/>
                    <a:pt x="116268" y="42610"/>
                    <a:pt x="116766" y="42227"/>
                  </a:cubicBezTo>
                  <a:cubicBezTo>
                    <a:pt x="116766" y="42189"/>
                    <a:pt x="116766" y="42189"/>
                    <a:pt x="116804" y="42151"/>
                  </a:cubicBezTo>
                  <a:cubicBezTo>
                    <a:pt x="117340" y="41500"/>
                    <a:pt x="117914" y="40849"/>
                    <a:pt x="118412" y="40160"/>
                  </a:cubicBezTo>
                  <a:cubicBezTo>
                    <a:pt x="119675" y="38552"/>
                    <a:pt x="119905" y="36944"/>
                    <a:pt x="118986" y="35145"/>
                  </a:cubicBezTo>
                  <a:cubicBezTo>
                    <a:pt x="117799" y="32695"/>
                    <a:pt x="116191" y="34073"/>
                    <a:pt x="114737" y="35374"/>
                  </a:cubicBezTo>
                  <a:cubicBezTo>
                    <a:pt x="114048" y="35987"/>
                    <a:pt x="113205" y="36408"/>
                    <a:pt x="112478" y="36982"/>
                  </a:cubicBezTo>
                  <a:cubicBezTo>
                    <a:pt x="111406" y="37978"/>
                    <a:pt x="110411" y="39164"/>
                    <a:pt x="109109" y="39854"/>
                  </a:cubicBezTo>
                  <a:cubicBezTo>
                    <a:pt x="107846" y="40351"/>
                    <a:pt x="106391" y="40236"/>
                    <a:pt x="105051" y="40351"/>
                  </a:cubicBezTo>
                  <a:cubicBezTo>
                    <a:pt x="103788" y="40428"/>
                    <a:pt x="101797" y="40772"/>
                    <a:pt x="101337" y="39164"/>
                  </a:cubicBezTo>
                  <a:cubicBezTo>
                    <a:pt x="101146" y="38207"/>
                    <a:pt x="101797" y="37365"/>
                    <a:pt x="102256" y="36599"/>
                  </a:cubicBezTo>
                  <a:cubicBezTo>
                    <a:pt x="102677" y="35795"/>
                    <a:pt x="103060" y="34992"/>
                    <a:pt x="103520" y="34188"/>
                  </a:cubicBezTo>
                  <a:cubicBezTo>
                    <a:pt x="104438" y="32350"/>
                    <a:pt x="106314" y="31393"/>
                    <a:pt x="107922" y="30244"/>
                  </a:cubicBezTo>
                  <a:cubicBezTo>
                    <a:pt x="108573" y="29670"/>
                    <a:pt x="109147" y="29019"/>
                    <a:pt x="109645" y="28330"/>
                  </a:cubicBezTo>
                  <a:cubicBezTo>
                    <a:pt x="109990" y="27909"/>
                    <a:pt x="110181" y="27067"/>
                    <a:pt x="110832" y="27067"/>
                  </a:cubicBezTo>
                  <a:cubicBezTo>
                    <a:pt x="112210" y="24885"/>
                    <a:pt x="112861" y="21401"/>
                    <a:pt x="115923" y="21018"/>
                  </a:cubicBezTo>
                  <a:cubicBezTo>
                    <a:pt x="117991" y="20444"/>
                    <a:pt x="119714" y="21745"/>
                    <a:pt x="121628" y="22013"/>
                  </a:cubicBezTo>
                  <a:cubicBezTo>
                    <a:pt x="127179" y="21975"/>
                    <a:pt x="125839" y="24923"/>
                    <a:pt x="129897" y="24042"/>
                  </a:cubicBezTo>
                  <a:cubicBezTo>
                    <a:pt x="131428" y="23698"/>
                    <a:pt x="133189" y="23583"/>
                    <a:pt x="134568" y="24425"/>
                  </a:cubicBezTo>
                  <a:cubicBezTo>
                    <a:pt x="134644" y="24502"/>
                    <a:pt x="134683" y="24540"/>
                    <a:pt x="134721" y="24617"/>
                  </a:cubicBezTo>
                  <a:cubicBezTo>
                    <a:pt x="134797" y="24655"/>
                    <a:pt x="134836" y="24731"/>
                    <a:pt x="134912" y="24808"/>
                  </a:cubicBezTo>
                  <a:cubicBezTo>
                    <a:pt x="136558" y="26493"/>
                    <a:pt x="137669" y="28675"/>
                    <a:pt x="138741" y="30742"/>
                  </a:cubicBezTo>
                  <a:cubicBezTo>
                    <a:pt x="139698" y="32465"/>
                    <a:pt x="140540" y="34226"/>
                    <a:pt x="141344" y="36025"/>
                  </a:cubicBezTo>
                  <a:cubicBezTo>
                    <a:pt x="141535" y="36025"/>
                    <a:pt x="141727" y="36102"/>
                    <a:pt x="141803" y="36331"/>
                  </a:cubicBezTo>
                  <a:cubicBezTo>
                    <a:pt x="142110" y="37059"/>
                    <a:pt x="142416" y="37786"/>
                    <a:pt x="142722" y="38514"/>
                  </a:cubicBezTo>
                  <a:cubicBezTo>
                    <a:pt x="142914" y="38514"/>
                    <a:pt x="143067" y="38628"/>
                    <a:pt x="143182" y="38820"/>
                  </a:cubicBezTo>
                  <a:cubicBezTo>
                    <a:pt x="144215" y="41308"/>
                    <a:pt x="145096" y="43835"/>
                    <a:pt x="145785" y="46438"/>
                  </a:cubicBezTo>
                  <a:cubicBezTo>
                    <a:pt x="146857" y="50803"/>
                    <a:pt x="148120" y="55205"/>
                    <a:pt x="148465" y="59723"/>
                  </a:cubicBezTo>
                  <a:cubicBezTo>
                    <a:pt x="148656" y="60565"/>
                    <a:pt x="148809" y="61446"/>
                    <a:pt x="148924" y="62288"/>
                  </a:cubicBezTo>
                  <a:lnTo>
                    <a:pt x="148924" y="62288"/>
                  </a:lnTo>
                  <a:close/>
                  <a:moveTo>
                    <a:pt x="106085" y="24999"/>
                  </a:moveTo>
                  <a:cubicBezTo>
                    <a:pt x="106276" y="24004"/>
                    <a:pt x="104898" y="23506"/>
                    <a:pt x="104170" y="23889"/>
                  </a:cubicBezTo>
                  <a:cubicBezTo>
                    <a:pt x="101299" y="23928"/>
                    <a:pt x="98351" y="25344"/>
                    <a:pt x="96552" y="27564"/>
                  </a:cubicBezTo>
                  <a:cubicBezTo>
                    <a:pt x="95825" y="28483"/>
                    <a:pt x="94599" y="29938"/>
                    <a:pt x="95021" y="31201"/>
                  </a:cubicBezTo>
                  <a:cubicBezTo>
                    <a:pt x="94982" y="32044"/>
                    <a:pt x="96054" y="32465"/>
                    <a:pt x="96743" y="32618"/>
                  </a:cubicBezTo>
                  <a:cubicBezTo>
                    <a:pt x="98696" y="32848"/>
                    <a:pt x="100074" y="31125"/>
                    <a:pt x="101031" y="29670"/>
                  </a:cubicBezTo>
                  <a:cubicBezTo>
                    <a:pt x="101950" y="28636"/>
                    <a:pt x="102869" y="27603"/>
                    <a:pt x="104094" y="26837"/>
                  </a:cubicBezTo>
                  <a:cubicBezTo>
                    <a:pt x="104668" y="26952"/>
                    <a:pt x="104936" y="26263"/>
                    <a:pt x="105434" y="26071"/>
                  </a:cubicBezTo>
                  <a:cubicBezTo>
                    <a:pt x="105778" y="25880"/>
                    <a:pt x="106353" y="25535"/>
                    <a:pt x="106085" y="24999"/>
                  </a:cubicBezTo>
                  <a:close/>
                  <a:moveTo>
                    <a:pt x="31776" y="124154"/>
                  </a:moveTo>
                  <a:cubicBezTo>
                    <a:pt x="32618" y="125609"/>
                    <a:pt x="34111" y="127064"/>
                    <a:pt x="33958" y="128863"/>
                  </a:cubicBezTo>
                  <a:cubicBezTo>
                    <a:pt x="33843" y="129438"/>
                    <a:pt x="33422" y="129897"/>
                    <a:pt x="32886" y="129897"/>
                  </a:cubicBezTo>
                  <a:cubicBezTo>
                    <a:pt x="32695" y="129897"/>
                    <a:pt x="32541" y="129859"/>
                    <a:pt x="32350" y="129744"/>
                  </a:cubicBezTo>
                  <a:cubicBezTo>
                    <a:pt x="29134" y="127944"/>
                    <a:pt x="26416" y="125379"/>
                    <a:pt x="23851" y="122738"/>
                  </a:cubicBezTo>
                  <a:cubicBezTo>
                    <a:pt x="22013" y="120709"/>
                    <a:pt x="20482" y="118374"/>
                    <a:pt x="18989" y="116038"/>
                  </a:cubicBezTo>
                  <a:cubicBezTo>
                    <a:pt x="15046" y="109339"/>
                    <a:pt x="11868" y="102180"/>
                    <a:pt x="8652" y="95135"/>
                  </a:cubicBezTo>
                  <a:cubicBezTo>
                    <a:pt x="7044" y="91651"/>
                    <a:pt x="4479" y="88742"/>
                    <a:pt x="2642" y="85411"/>
                  </a:cubicBezTo>
                  <a:cubicBezTo>
                    <a:pt x="2374" y="84952"/>
                    <a:pt x="2144" y="84454"/>
                    <a:pt x="1953" y="83918"/>
                  </a:cubicBezTo>
                  <a:cubicBezTo>
                    <a:pt x="1761" y="83918"/>
                    <a:pt x="1608" y="83803"/>
                    <a:pt x="1532" y="83535"/>
                  </a:cubicBezTo>
                  <a:cubicBezTo>
                    <a:pt x="1340" y="82693"/>
                    <a:pt x="1225" y="81851"/>
                    <a:pt x="1110" y="81009"/>
                  </a:cubicBezTo>
                  <a:cubicBezTo>
                    <a:pt x="1072" y="80894"/>
                    <a:pt x="1072" y="80741"/>
                    <a:pt x="1034" y="80626"/>
                  </a:cubicBezTo>
                  <a:cubicBezTo>
                    <a:pt x="996" y="80549"/>
                    <a:pt x="996" y="80473"/>
                    <a:pt x="1034" y="80358"/>
                  </a:cubicBezTo>
                  <a:cubicBezTo>
                    <a:pt x="957" y="79707"/>
                    <a:pt x="881" y="79018"/>
                    <a:pt x="804" y="78329"/>
                  </a:cubicBezTo>
                  <a:cubicBezTo>
                    <a:pt x="536" y="77257"/>
                    <a:pt x="460" y="76108"/>
                    <a:pt x="345" y="74998"/>
                  </a:cubicBezTo>
                  <a:cubicBezTo>
                    <a:pt x="268" y="73582"/>
                    <a:pt x="0" y="72050"/>
                    <a:pt x="192" y="70634"/>
                  </a:cubicBezTo>
                  <a:cubicBezTo>
                    <a:pt x="153" y="68452"/>
                    <a:pt x="192" y="66231"/>
                    <a:pt x="230" y="64011"/>
                  </a:cubicBezTo>
                  <a:cubicBezTo>
                    <a:pt x="268" y="63513"/>
                    <a:pt x="268" y="63015"/>
                    <a:pt x="230" y="62518"/>
                  </a:cubicBezTo>
                  <a:cubicBezTo>
                    <a:pt x="230" y="62096"/>
                    <a:pt x="39" y="61560"/>
                    <a:pt x="498" y="61331"/>
                  </a:cubicBezTo>
                  <a:cubicBezTo>
                    <a:pt x="1149" y="61101"/>
                    <a:pt x="1838" y="61178"/>
                    <a:pt x="2527" y="61369"/>
                  </a:cubicBezTo>
                  <a:cubicBezTo>
                    <a:pt x="2910" y="61139"/>
                    <a:pt x="3675" y="61331"/>
                    <a:pt x="4097" y="61522"/>
                  </a:cubicBezTo>
                  <a:cubicBezTo>
                    <a:pt x="4594" y="61714"/>
                    <a:pt x="4862" y="61943"/>
                    <a:pt x="4977" y="62173"/>
                  </a:cubicBezTo>
                  <a:lnTo>
                    <a:pt x="4977" y="62173"/>
                  </a:lnTo>
                  <a:cubicBezTo>
                    <a:pt x="5054" y="62250"/>
                    <a:pt x="5092" y="62326"/>
                    <a:pt x="5169" y="62364"/>
                  </a:cubicBezTo>
                  <a:cubicBezTo>
                    <a:pt x="6049" y="63322"/>
                    <a:pt x="6815" y="64317"/>
                    <a:pt x="7848" y="65083"/>
                  </a:cubicBezTo>
                  <a:cubicBezTo>
                    <a:pt x="8652" y="65963"/>
                    <a:pt x="9877" y="65772"/>
                    <a:pt x="10911" y="66231"/>
                  </a:cubicBezTo>
                  <a:cubicBezTo>
                    <a:pt x="11753" y="66537"/>
                    <a:pt x="12174" y="67418"/>
                    <a:pt x="12825" y="67992"/>
                  </a:cubicBezTo>
                  <a:cubicBezTo>
                    <a:pt x="14472" y="69332"/>
                    <a:pt x="16730" y="69983"/>
                    <a:pt x="17764" y="71974"/>
                  </a:cubicBezTo>
                  <a:cubicBezTo>
                    <a:pt x="18262" y="72816"/>
                    <a:pt x="18530" y="73773"/>
                    <a:pt x="18989" y="74653"/>
                  </a:cubicBezTo>
                  <a:cubicBezTo>
                    <a:pt x="20329" y="76874"/>
                    <a:pt x="21707" y="79056"/>
                    <a:pt x="22664" y="81506"/>
                  </a:cubicBezTo>
                  <a:cubicBezTo>
                    <a:pt x="24042" y="85641"/>
                    <a:pt x="24655" y="89967"/>
                    <a:pt x="25612" y="94216"/>
                  </a:cubicBezTo>
                  <a:cubicBezTo>
                    <a:pt x="26148" y="97241"/>
                    <a:pt x="27182" y="100189"/>
                    <a:pt x="27603" y="103213"/>
                  </a:cubicBezTo>
                  <a:cubicBezTo>
                    <a:pt x="28024" y="105931"/>
                    <a:pt x="27986" y="108726"/>
                    <a:pt x="28407" y="111406"/>
                  </a:cubicBezTo>
                  <a:cubicBezTo>
                    <a:pt x="28828" y="113588"/>
                    <a:pt x="30436" y="115426"/>
                    <a:pt x="30130" y="117723"/>
                  </a:cubicBezTo>
                  <a:cubicBezTo>
                    <a:pt x="30015" y="118220"/>
                    <a:pt x="29976" y="118718"/>
                    <a:pt x="29976" y="119216"/>
                  </a:cubicBezTo>
                  <a:cubicBezTo>
                    <a:pt x="29823" y="119331"/>
                    <a:pt x="29708" y="119484"/>
                    <a:pt x="29670" y="119675"/>
                  </a:cubicBezTo>
                  <a:cubicBezTo>
                    <a:pt x="29594" y="119905"/>
                    <a:pt x="29594" y="120173"/>
                    <a:pt x="29632" y="120441"/>
                  </a:cubicBezTo>
                  <a:cubicBezTo>
                    <a:pt x="29670" y="120556"/>
                    <a:pt x="29708" y="120671"/>
                    <a:pt x="29785" y="120824"/>
                  </a:cubicBezTo>
                  <a:cubicBezTo>
                    <a:pt x="29823" y="120977"/>
                    <a:pt x="29900" y="121130"/>
                    <a:pt x="29976" y="121283"/>
                  </a:cubicBezTo>
                  <a:cubicBezTo>
                    <a:pt x="30130" y="121551"/>
                    <a:pt x="30283" y="121781"/>
                    <a:pt x="30436" y="122010"/>
                  </a:cubicBezTo>
                  <a:cubicBezTo>
                    <a:pt x="30512" y="122164"/>
                    <a:pt x="30627" y="122278"/>
                    <a:pt x="30780" y="122355"/>
                  </a:cubicBezTo>
                  <a:cubicBezTo>
                    <a:pt x="31048" y="123006"/>
                    <a:pt x="31393" y="123580"/>
                    <a:pt x="31776" y="124154"/>
                  </a:cubicBezTo>
                  <a:lnTo>
                    <a:pt x="31776" y="124154"/>
                  </a:lnTo>
                  <a:close/>
                  <a:moveTo>
                    <a:pt x="14050" y="48812"/>
                  </a:moveTo>
                  <a:cubicBezTo>
                    <a:pt x="13323" y="48582"/>
                    <a:pt x="12251" y="49539"/>
                    <a:pt x="11524" y="49769"/>
                  </a:cubicBezTo>
                  <a:cubicBezTo>
                    <a:pt x="9609" y="50611"/>
                    <a:pt x="7810" y="51607"/>
                    <a:pt x="6011" y="52640"/>
                  </a:cubicBezTo>
                  <a:cubicBezTo>
                    <a:pt x="5245" y="53061"/>
                    <a:pt x="4403" y="53444"/>
                    <a:pt x="3790" y="54057"/>
                  </a:cubicBezTo>
                  <a:cubicBezTo>
                    <a:pt x="3331" y="54440"/>
                    <a:pt x="3063" y="55205"/>
                    <a:pt x="3675" y="55550"/>
                  </a:cubicBezTo>
                  <a:cubicBezTo>
                    <a:pt x="4556" y="56086"/>
                    <a:pt x="5666" y="55435"/>
                    <a:pt x="6508" y="55971"/>
                  </a:cubicBezTo>
                  <a:cubicBezTo>
                    <a:pt x="7580" y="56316"/>
                    <a:pt x="8461" y="54899"/>
                    <a:pt x="9341" y="54478"/>
                  </a:cubicBezTo>
                  <a:cubicBezTo>
                    <a:pt x="9916" y="54057"/>
                    <a:pt x="10528" y="53674"/>
                    <a:pt x="11179" y="53368"/>
                  </a:cubicBezTo>
                  <a:cubicBezTo>
                    <a:pt x="12557" y="52487"/>
                    <a:pt x="13859" y="51262"/>
                    <a:pt x="14357" y="49692"/>
                  </a:cubicBezTo>
                  <a:cubicBezTo>
                    <a:pt x="14472" y="49348"/>
                    <a:pt x="14395" y="48965"/>
                    <a:pt x="14050" y="48850"/>
                  </a:cubicBezTo>
                  <a:lnTo>
                    <a:pt x="14050" y="48850"/>
                  </a:lnTo>
                  <a:close/>
                  <a:moveTo>
                    <a:pt x="78367" y="8844"/>
                  </a:moveTo>
                  <a:cubicBezTo>
                    <a:pt x="77180" y="7695"/>
                    <a:pt x="76108" y="6394"/>
                    <a:pt x="74615" y="5628"/>
                  </a:cubicBezTo>
                  <a:cubicBezTo>
                    <a:pt x="73696" y="5092"/>
                    <a:pt x="72586" y="4862"/>
                    <a:pt x="71553" y="5015"/>
                  </a:cubicBezTo>
                  <a:cubicBezTo>
                    <a:pt x="71246" y="4709"/>
                    <a:pt x="70787" y="4671"/>
                    <a:pt x="70366" y="4671"/>
                  </a:cubicBezTo>
                  <a:cubicBezTo>
                    <a:pt x="69677" y="4556"/>
                    <a:pt x="68605" y="4901"/>
                    <a:pt x="69026" y="5819"/>
                  </a:cubicBezTo>
                  <a:cubicBezTo>
                    <a:pt x="69064" y="5819"/>
                    <a:pt x="69064" y="5819"/>
                    <a:pt x="69064" y="5858"/>
                  </a:cubicBezTo>
                  <a:cubicBezTo>
                    <a:pt x="69064" y="6087"/>
                    <a:pt x="69141" y="6355"/>
                    <a:pt x="69447" y="6508"/>
                  </a:cubicBezTo>
                  <a:cubicBezTo>
                    <a:pt x="69638" y="6623"/>
                    <a:pt x="69792" y="6738"/>
                    <a:pt x="69983" y="6891"/>
                  </a:cubicBezTo>
                  <a:cubicBezTo>
                    <a:pt x="70442" y="7351"/>
                    <a:pt x="70596" y="7542"/>
                    <a:pt x="70825" y="9150"/>
                  </a:cubicBezTo>
                  <a:cubicBezTo>
                    <a:pt x="70863" y="9265"/>
                    <a:pt x="70940" y="9380"/>
                    <a:pt x="70978" y="9456"/>
                  </a:cubicBezTo>
                  <a:cubicBezTo>
                    <a:pt x="70902" y="9763"/>
                    <a:pt x="70940" y="10145"/>
                    <a:pt x="71017" y="10490"/>
                  </a:cubicBezTo>
                  <a:cubicBezTo>
                    <a:pt x="71017" y="10490"/>
                    <a:pt x="70978" y="10490"/>
                    <a:pt x="70978" y="10490"/>
                  </a:cubicBezTo>
                  <a:cubicBezTo>
                    <a:pt x="70710" y="11294"/>
                    <a:pt x="71706" y="11868"/>
                    <a:pt x="71974" y="12519"/>
                  </a:cubicBezTo>
                  <a:cubicBezTo>
                    <a:pt x="72548" y="13974"/>
                    <a:pt x="72548" y="15620"/>
                    <a:pt x="74500" y="15735"/>
                  </a:cubicBezTo>
                  <a:cubicBezTo>
                    <a:pt x="75381" y="15811"/>
                    <a:pt x="76223" y="15467"/>
                    <a:pt x="77065" y="15352"/>
                  </a:cubicBezTo>
                  <a:cubicBezTo>
                    <a:pt x="78099" y="15199"/>
                    <a:pt x="79286" y="15352"/>
                    <a:pt x="80128" y="14625"/>
                  </a:cubicBezTo>
                  <a:cubicBezTo>
                    <a:pt x="82157" y="12519"/>
                    <a:pt x="79745" y="10413"/>
                    <a:pt x="78367" y="8844"/>
                  </a:cubicBezTo>
                  <a:close/>
                </a:path>
              </a:pathLst>
            </a:custGeom>
            <a:solidFill>
              <a:srgbClr val="AFAE5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 name="Google Shape;600;p28">
              <a:extLst>
                <a:ext uri="{FF2B5EF4-FFF2-40B4-BE49-F238E27FC236}">
                  <a16:creationId xmlns:a16="http://schemas.microsoft.com/office/drawing/2014/main" id="{7461945D-F6B4-8CE1-5748-4A2FF30B933D}"/>
                </a:ext>
              </a:extLst>
            </p:cNvPr>
            <p:cNvSpPr/>
            <p:nvPr/>
          </p:nvSpPr>
          <p:spPr>
            <a:xfrm>
              <a:off x="2174325" y="575775"/>
              <a:ext cx="3028250" cy="2922975"/>
            </a:xfrm>
            <a:custGeom>
              <a:avLst/>
              <a:gdLst/>
              <a:ahLst/>
              <a:cxnLst/>
              <a:rect l="l" t="t" r="r" b="b"/>
              <a:pathLst>
                <a:path w="121130" h="116919" extrusionOk="0">
                  <a:moveTo>
                    <a:pt x="70634" y="115808"/>
                  </a:moveTo>
                  <a:cubicBezTo>
                    <a:pt x="70289" y="114890"/>
                    <a:pt x="70136" y="113932"/>
                    <a:pt x="69906" y="112975"/>
                  </a:cubicBezTo>
                  <a:lnTo>
                    <a:pt x="69906" y="113014"/>
                  </a:lnTo>
                  <a:cubicBezTo>
                    <a:pt x="69906" y="112937"/>
                    <a:pt x="69868" y="112861"/>
                    <a:pt x="69868" y="112822"/>
                  </a:cubicBezTo>
                  <a:cubicBezTo>
                    <a:pt x="69868" y="112822"/>
                    <a:pt x="69868" y="112822"/>
                    <a:pt x="69868" y="112822"/>
                  </a:cubicBezTo>
                  <a:cubicBezTo>
                    <a:pt x="69791" y="112516"/>
                    <a:pt x="69715" y="112171"/>
                    <a:pt x="69638" y="111827"/>
                  </a:cubicBezTo>
                  <a:cubicBezTo>
                    <a:pt x="69638" y="111865"/>
                    <a:pt x="69638" y="111865"/>
                    <a:pt x="69638" y="111903"/>
                  </a:cubicBezTo>
                  <a:cubicBezTo>
                    <a:pt x="69638" y="111865"/>
                    <a:pt x="69638" y="111865"/>
                    <a:pt x="69600" y="111827"/>
                  </a:cubicBezTo>
                  <a:cubicBezTo>
                    <a:pt x="69600" y="111827"/>
                    <a:pt x="69600" y="111789"/>
                    <a:pt x="69600" y="111789"/>
                  </a:cubicBezTo>
                  <a:cubicBezTo>
                    <a:pt x="69600" y="111789"/>
                    <a:pt x="69600" y="111827"/>
                    <a:pt x="69600" y="111827"/>
                  </a:cubicBezTo>
                  <a:lnTo>
                    <a:pt x="69600" y="111865"/>
                  </a:lnTo>
                  <a:cubicBezTo>
                    <a:pt x="69447" y="111367"/>
                    <a:pt x="69179" y="110908"/>
                    <a:pt x="68949" y="110449"/>
                  </a:cubicBezTo>
                  <a:cubicBezTo>
                    <a:pt x="68873" y="110296"/>
                    <a:pt x="68758" y="110219"/>
                    <a:pt x="68643" y="110104"/>
                  </a:cubicBezTo>
                  <a:cubicBezTo>
                    <a:pt x="68528" y="109721"/>
                    <a:pt x="68451" y="109338"/>
                    <a:pt x="68375" y="108956"/>
                  </a:cubicBezTo>
                  <a:lnTo>
                    <a:pt x="68375" y="108956"/>
                  </a:lnTo>
                  <a:cubicBezTo>
                    <a:pt x="68375" y="108573"/>
                    <a:pt x="68375" y="108228"/>
                    <a:pt x="68413" y="107845"/>
                  </a:cubicBezTo>
                  <a:lnTo>
                    <a:pt x="68413" y="107845"/>
                  </a:lnTo>
                  <a:cubicBezTo>
                    <a:pt x="68451" y="107539"/>
                    <a:pt x="68490" y="107233"/>
                    <a:pt x="68566" y="106927"/>
                  </a:cubicBezTo>
                  <a:cubicBezTo>
                    <a:pt x="68643" y="106659"/>
                    <a:pt x="68681" y="106429"/>
                    <a:pt x="68719" y="106161"/>
                  </a:cubicBezTo>
                  <a:cubicBezTo>
                    <a:pt x="68758" y="105893"/>
                    <a:pt x="68796" y="105587"/>
                    <a:pt x="68681" y="105357"/>
                  </a:cubicBezTo>
                  <a:cubicBezTo>
                    <a:pt x="68681" y="105204"/>
                    <a:pt x="68681" y="105051"/>
                    <a:pt x="68681" y="104898"/>
                  </a:cubicBezTo>
                  <a:cubicBezTo>
                    <a:pt x="68643" y="104630"/>
                    <a:pt x="68566" y="104323"/>
                    <a:pt x="68337" y="104132"/>
                  </a:cubicBezTo>
                  <a:cubicBezTo>
                    <a:pt x="68260" y="104055"/>
                    <a:pt x="68183" y="103979"/>
                    <a:pt x="68069" y="103940"/>
                  </a:cubicBezTo>
                  <a:cubicBezTo>
                    <a:pt x="68069" y="103864"/>
                    <a:pt x="68069" y="103787"/>
                    <a:pt x="68030" y="103711"/>
                  </a:cubicBezTo>
                  <a:cubicBezTo>
                    <a:pt x="67954" y="103443"/>
                    <a:pt x="67877" y="103213"/>
                    <a:pt x="67686" y="103022"/>
                  </a:cubicBezTo>
                  <a:cubicBezTo>
                    <a:pt x="67494" y="102792"/>
                    <a:pt x="67150" y="102677"/>
                    <a:pt x="66844" y="102754"/>
                  </a:cubicBezTo>
                  <a:cubicBezTo>
                    <a:pt x="66767" y="102639"/>
                    <a:pt x="66690" y="102562"/>
                    <a:pt x="66614" y="102486"/>
                  </a:cubicBezTo>
                  <a:lnTo>
                    <a:pt x="66614" y="102447"/>
                  </a:lnTo>
                  <a:lnTo>
                    <a:pt x="66614" y="102486"/>
                  </a:lnTo>
                  <a:cubicBezTo>
                    <a:pt x="66614" y="102486"/>
                    <a:pt x="66614" y="102447"/>
                    <a:pt x="66576" y="102447"/>
                  </a:cubicBezTo>
                  <a:lnTo>
                    <a:pt x="66576" y="102447"/>
                  </a:lnTo>
                  <a:cubicBezTo>
                    <a:pt x="66461" y="101911"/>
                    <a:pt x="66346" y="101337"/>
                    <a:pt x="66231" y="100763"/>
                  </a:cubicBezTo>
                  <a:cubicBezTo>
                    <a:pt x="66231" y="100763"/>
                    <a:pt x="66231" y="100725"/>
                    <a:pt x="66231" y="100725"/>
                  </a:cubicBezTo>
                  <a:cubicBezTo>
                    <a:pt x="66231" y="100610"/>
                    <a:pt x="66231" y="100495"/>
                    <a:pt x="66231" y="100418"/>
                  </a:cubicBezTo>
                  <a:cubicBezTo>
                    <a:pt x="66154" y="99997"/>
                    <a:pt x="65848" y="99691"/>
                    <a:pt x="65465" y="99614"/>
                  </a:cubicBezTo>
                  <a:lnTo>
                    <a:pt x="65465" y="99461"/>
                  </a:lnTo>
                  <a:lnTo>
                    <a:pt x="65465" y="99270"/>
                  </a:lnTo>
                  <a:lnTo>
                    <a:pt x="65465" y="99040"/>
                  </a:lnTo>
                  <a:lnTo>
                    <a:pt x="65504" y="98849"/>
                  </a:lnTo>
                  <a:lnTo>
                    <a:pt x="65504" y="98657"/>
                  </a:lnTo>
                  <a:lnTo>
                    <a:pt x="65504" y="98466"/>
                  </a:lnTo>
                  <a:lnTo>
                    <a:pt x="65504" y="98274"/>
                  </a:lnTo>
                  <a:lnTo>
                    <a:pt x="65542" y="98083"/>
                  </a:lnTo>
                  <a:lnTo>
                    <a:pt x="65542" y="97892"/>
                  </a:lnTo>
                  <a:lnTo>
                    <a:pt x="65542" y="97738"/>
                  </a:lnTo>
                  <a:lnTo>
                    <a:pt x="65580" y="97547"/>
                  </a:lnTo>
                  <a:lnTo>
                    <a:pt x="65580" y="97356"/>
                  </a:lnTo>
                  <a:lnTo>
                    <a:pt x="65618" y="97164"/>
                  </a:lnTo>
                  <a:lnTo>
                    <a:pt x="65657" y="96973"/>
                  </a:lnTo>
                  <a:lnTo>
                    <a:pt x="65657" y="96820"/>
                  </a:lnTo>
                  <a:lnTo>
                    <a:pt x="65695" y="96628"/>
                  </a:lnTo>
                  <a:lnTo>
                    <a:pt x="65695" y="96475"/>
                  </a:lnTo>
                  <a:lnTo>
                    <a:pt x="65733" y="96284"/>
                  </a:lnTo>
                  <a:lnTo>
                    <a:pt x="65772" y="96131"/>
                  </a:lnTo>
                  <a:lnTo>
                    <a:pt x="65810" y="95977"/>
                  </a:lnTo>
                  <a:lnTo>
                    <a:pt x="65810" y="95786"/>
                  </a:lnTo>
                  <a:lnTo>
                    <a:pt x="65848" y="95633"/>
                  </a:lnTo>
                  <a:lnTo>
                    <a:pt x="65886" y="95480"/>
                  </a:lnTo>
                  <a:lnTo>
                    <a:pt x="65925" y="95327"/>
                  </a:lnTo>
                  <a:lnTo>
                    <a:pt x="65925" y="95327"/>
                  </a:lnTo>
                  <a:cubicBezTo>
                    <a:pt x="66078" y="95327"/>
                    <a:pt x="66269" y="95288"/>
                    <a:pt x="66422" y="95212"/>
                  </a:cubicBezTo>
                  <a:cubicBezTo>
                    <a:pt x="66461" y="95212"/>
                    <a:pt x="66499" y="95250"/>
                    <a:pt x="66537" y="95250"/>
                  </a:cubicBezTo>
                  <a:cubicBezTo>
                    <a:pt x="66614" y="95327"/>
                    <a:pt x="66729" y="95327"/>
                    <a:pt x="66844" y="95365"/>
                  </a:cubicBezTo>
                  <a:cubicBezTo>
                    <a:pt x="67035" y="95595"/>
                    <a:pt x="67303" y="95748"/>
                    <a:pt x="67609" y="95748"/>
                  </a:cubicBezTo>
                  <a:cubicBezTo>
                    <a:pt x="67686" y="95748"/>
                    <a:pt x="67762" y="95748"/>
                    <a:pt x="67839" y="95709"/>
                  </a:cubicBezTo>
                  <a:cubicBezTo>
                    <a:pt x="67915" y="95709"/>
                    <a:pt x="67992" y="95671"/>
                    <a:pt x="68069" y="95633"/>
                  </a:cubicBezTo>
                  <a:cubicBezTo>
                    <a:pt x="68490" y="95556"/>
                    <a:pt x="68796" y="95250"/>
                    <a:pt x="68873" y="94829"/>
                  </a:cubicBezTo>
                  <a:cubicBezTo>
                    <a:pt x="68911" y="94714"/>
                    <a:pt x="68911" y="94523"/>
                    <a:pt x="68911" y="94369"/>
                  </a:cubicBezTo>
                  <a:cubicBezTo>
                    <a:pt x="68949" y="94255"/>
                    <a:pt x="68949" y="94102"/>
                    <a:pt x="68949" y="93948"/>
                  </a:cubicBezTo>
                  <a:cubicBezTo>
                    <a:pt x="68987" y="93680"/>
                    <a:pt x="69026" y="93451"/>
                    <a:pt x="69064" y="93183"/>
                  </a:cubicBezTo>
                  <a:cubicBezTo>
                    <a:pt x="69102" y="93183"/>
                    <a:pt x="69102" y="93144"/>
                    <a:pt x="69102" y="93106"/>
                  </a:cubicBezTo>
                  <a:cubicBezTo>
                    <a:pt x="69255" y="92800"/>
                    <a:pt x="69409" y="92494"/>
                    <a:pt x="69485" y="92149"/>
                  </a:cubicBezTo>
                  <a:cubicBezTo>
                    <a:pt x="69523" y="91958"/>
                    <a:pt x="69523" y="91728"/>
                    <a:pt x="69523" y="91498"/>
                  </a:cubicBezTo>
                  <a:cubicBezTo>
                    <a:pt x="69485" y="91192"/>
                    <a:pt x="69409" y="90886"/>
                    <a:pt x="69332" y="90579"/>
                  </a:cubicBezTo>
                  <a:cubicBezTo>
                    <a:pt x="69332" y="90503"/>
                    <a:pt x="69294" y="90426"/>
                    <a:pt x="69294" y="90350"/>
                  </a:cubicBezTo>
                  <a:lnTo>
                    <a:pt x="69294" y="90235"/>
                  </a:lnTo>
                  <a:cubicBezTo>
                    <a:pt x="69294" y="90158"/>
                    <a:pt x="69332" y="90120"/>
                    <a:pt x="69332" y="90043"/>
                  </a:cubicBezTo>
                  <a:cubicBezTo>
                    <a:pt x="69370" y="89890"/>
                    <a:pt x="69409" y="89699"/>
                    <a:pt x="69485" y="89507"/>
                  </a:cubicBezTo>
                  <a:cubicBezTo>
                    <a:pt x="69562" y="89278"/>
                    <a:pt x="69638" y="89010"/>
                    <a:pt x="69638" y="88742"/>
                  </a:cubicBezTo>
                  <a:cubicBezTo>
                    <a:pt x="69715" y="88168"/>
                    <a:pt x="69638" y="87593"/>
                    <a:pt x="69562" y="87019"/>
                  </a:cubicBezTo>
                  <a:cubicBezTo>
                    <a:pt x="69523" y="86521"/>
                    <a:pt x="69064" y="86100"/>
                    <a:pt x="68528" y="86177"/>
                  </a:cubicBezTo>
                  <a:cubicBezTo>
                    <a:pt x="68337" y="86177"/>
                    <a:pt x="68183" y="86253"/>
                    <a:pt x="68030" y="86368"/>
                  </a:cubicBezTo>
                  <a:cubicBezTo>
                    <a:pt x="68030" y="86253"/>
                    <a:pt x="68030" y="86177"/>
                    <a:pt x="68030" y="86062"/>
                  </a:cubicBezTo>
                  <a:cubicBezTo>
                    <a:pt x="67992" y="85870"/>
                    <a:pt x="67992" y="85717"/>
                    <a:pt x="67954" y="85526"/>
                  </a:cubicBezTo>
                  <a:cubicBezTo>
                    <a:pt x="67877" y="85067"/>
                    <a:pt x="67494" y="84722"/>
                    <a:pt x="66997" y="84722"/>
                  </a:cubicBezTo>
                  <a:lnTo>
                    <a:pt x="66958" y="84722"/>
                  </a:lnTo>
                  <a:cubicBezTo>
                    <a:pt x="66882" y="84377"/>
                    <a:pt x="66844" y="84033"/>
                    <a:pt x="66767" y="83688"/>
                  </a:cubicBezTo>
                  <a:lnTo>
                    <a:pt x="66767" y="83688"/>
                  </a:lnTo>
                  <a:cubicBezTo>
                    <a:pt x="66767" y="83535"/>
                    <a:pt x="66729" y="83420"/>
                    <a:pt x="66690" y="83305"/>
                  </a:cubicBezTo>
                  <a:cubicBezTo>
                    <a:pt x="66461" y="82961"/>
                    <a:pt x="66040" y="82731"/>
                    <a:pt x="65618" y="82846"/>
                  </a:cubicBezTo>
                  <a:cubicBezTo>
                    <a:pt x="65580" y="82846"/>
                    <a:pt x="65542" y="82846"/>
                    <a:pt x="65504" y="82884"/>
                  </a:cubicBezTo>
                  <a:lnTo>
                    <a:pt x="65427" y="82731"/>
                  </a:lnTo>
                  <a:lnTo>
                    <a:pt x="65389" y="82578"/>
                  </a:lnTo>
                  <a:lnTo>
                    <a:pt x="65312" y="82387"/>
                  </a:lnTo>
                  <a:lnTo>
                    <a:pt x="65236" y="82234"/>
                  </a:lnTo>
                  <a:lnTo>
                    <a:pt x="65197" y="82080"/>
                  </a:lnTo>
                  <a:lnTo>
                    <a:pt x="65121" y="81927"/>
                  </a:lnTo>
                  <a:lnTo>
                    <a:pt x="65044" y="81774"/>
                  </a:lnTo>
                  <a:lnTo>
                    <a:pt x="65006" y="81621"/>
                  </a:lnTo>
                  <a:lnTo>
                    <a:pt x="64929" y="81468"/>
                  </a:lnTo>
                  <a:lnTo>
                    <a:pt x="64853" y="81315"/>
                  </a:lnTo>
                  <a:lnTo>
                    <a:pt x="64814" y="81162"/>
                  </a:lnTo>
                  <a:lnTo>
                    <a:pt x="64738" y="81008"/>
                  </a:lnTo>
                  <a:lnTo>
                    <a:pt x="64700" y="80855"/>
                  </a:lnTo>
                  <a:lnTo>
                    <a:pt x="64623" y="80702"/>
                  </a:lnTo>
                  <a:lnTo>
                    <a:pt x="64585" y="80549"/>
                  </a:lnTo>
                  <a:lnTo>
                    <a:pt x="64546" y="80396"/>
                  </a:lnTo>
                  <a:lnTo>
                    <a:pt x="64508" y="80243"/>
                  </a:lnTo>
                  <a:lnTo>
                    <a:pt x="64470" y="80090"/>
                  </a:lnTo>
                  <a:lnTo>
                    <a:pt x="64432" y="79937"/>
                  </a:lnTo>
                  <a:lnTo>
                    <a:pt x="64393" y="79783"/>
                  </a:lnTo>
                  <a:lnTo>
                    <a:pt x="64393" y="79630"/>
                  </a:lnTo>
                  <a:lnTo>
                    <a:pt x="64355" y="79477"/>
                  </a:lnTo>
                  <a:lnTo>
                    <a:pt x="64355" y="79286"/>
                  </a:lnTo>
                  <a:lnTo>
                    <a:pt x="64355" y="79133"/>
                  </a:lnTo>
                  <a:lnTo>
                    <a:pt x="64355" y="78979"/>
                  </a:lnTo>
                  <a:lnTo>
                    <a:pt x="64355" y="78826"/>
                  </a:lnTo>
                  <a:lnTo>
                    <a:pt x="64355" y="78673"/>
                  </a:lnTo>
                  <a:lnTo>
                    <a:pt x="64393" y="78520"/>
                  </a:lnTo>
                  <a:lnTo>
                    <a:pt x="64393" y="78367"/>
                  </a:lnTo>
                  <a:lnTo>
                    <a:pt x="64432" y="78214"/>
                  </a:lnTo>
                  <a:lnTo>
                    <a:pt x="64432" y="78022"/>
                  </a:lnTo>
                  <a:lnTo>
                    <a:pt x="64470" y="77869"/>
                  </a:lnTo>
                  <a:lnTo>
                    <a:pt x="64470" y="77716"/>
                  </a:lnTo>
                  <a:lnTo>
                    <a:pt x="64508" y="77563"/>
                  </a:lnTo>
                  <a:lnTo>
                    <a:pt x="64546" y="77410"/>
                  </a:lnTo>
                  <a:lnTo>
                    <a:pt x="64585" y="77257"/>
                  </a:lnTo>
                  <a:lnTo>
                    <a:pt x="64623" y="77104"/>
                  </a:lnTo>
                  <a:lnTo>
                    <a:pt x="64661" y="76950"/>
                  </a:lnTo>
                  <a:lnTo>
                    <a:pt x="64738" y="76797"/>
                  </a:lnTo>
                  <a:lnTo>
                    <a:pt x="64776" y="76644"/>
                  </a:lnTo>
                  <a:lnTo>
                    <a:pt x="64814" y="76491"/>
                  </a:lnTo>
                  <a:lnTo>
                    <a:pt x="64891" y="76338"/>
                  </a:lnTo>
                  <a:lnTo>
                    <a:pt x="64929" y="76185"/>
                  </a:lnTo>
                  <a:lnTo>
                    <a:pt x="65006" y="76070"/>
                  </a:lnTo>
                  <a:lnTo>
                    <a:pt x="65044" y="75917"/>
                  </a:lnTo>
                  <a:lnTo>
                    <a:pt x="65121" y="75764"/>
                  </a:lnTo>
                  <a:lnTo>
                    <a:pt x="65159" y="75649"/>
                  </a:lnTo>
                  <a:lnTo>
                    <a:pt x="65236" y="75496"/>
                  </a:lnTo>
                  <a:lnTo>
                    <a:pt x="65312" y="75381"/>
                  </a:lnTo>
                  <a:lnTo>
                    <a:pt x="65389" y="75228"/>
                  </a:lnTo>
                  <a:lnTo>
                    <a:pt x="65465" y="75074"/>
                  </a:lnTo>
                  <a:lnTo>
                    <a:pt x="65542" y="74960"/>
                  </a:lnTo>
                  <a:lnTo>
                    <a:pt x="65618" y="74806"/>
                  </a:lnTo>
                  <a:lnTo>
                    <a:pt x="65695" y="74653"/>
                  </a:lnTo>
                  <a:lnTo>
                    <a:pt x="65772" y="74500"/>
                  </a:lnTo>
                  <a:lnTo>
                    <a:pt x="65848" y="74385"/>
                  </a:lnTo>
                  <a:lnTo>
                    <a:pt x="65886" y="74309"/>
                  </a:lnTo>
                  <a:cubicBezTo>
                    <a:pt x="65963" y="74424"/>
                    <a:pt x="66078" y="74500"/>
                    <a:pt x="66193" y="74539"/>
                  </a:cubicBezTo>
                  <a:cubicBezTo>
                    <a:pt x="66154" y="74730"/>
                    <a:pt x="66116" y="74883"/>
                    <a:pt x="66154" y="75036"/>
                  </a:cubicBezTo>
                  <a:cubicBezTo>
                    <a:pt x="66193" y="75228"/>
                    <a:pt x="66269" y="75381"/>
                    <a:pt x="66384" y="75534"/>
                  </a:cubicBezTo>
                  <a:cubicBezTo>
                    <a:pt x="66576" y="75764"/>
                    <a:pt x="66844" y="75878"/>
                    <a:pt x="67150" y="75878"/>
                  </a:cubicBezTo>
                  <a:cubicBezTo>
                    <a:pt x="67379" y="75878"/>
                    <a:pt x="67647" y="75764"/>
                    <a:pt x="67839" y="75572"/>
                  </a:cubicBezTo>
                  <a:cubicBezTo>
                    <a:pt x="67915" y="75496"/>
                    <a:pt x="67992" y="75419"/>
                    <a:pt x="68069" y="75304"/>
                  </a:cubicBezTo>
                  <a:cubicBezTo>
                    <a:pt x="68145" y="75342"/>
                    <a:pt x="68222" y="75342"/>
                    <a:pt x="68337" y="75342"/>
                  </a:cubicBezTo>
                  <a:cubicBezTo>
                    <a:pt x="68260" y="75534"/>
                    <a:pt x="68183" y="75764"/>
                    <a:pt x="68145" y="75955"/>
                  </a:cubicBezTo>
                  <a:cubicBezTo>
                    <a:pt x="68030" y="76414"/>
                    <a:pt x="68183" y="76912"/>
                    <a:pt x="68605" y="77142"/>
                  </a:cubicBezTo>
                  <a:cubicBezTo>
                    <a:pt x="68758" y="77218"/>
                    <a:pt x="68911" y="77257"/>
                    <a:pt x="69064" y="77257"/>
                  </a:cubicBezTo>
                  <a:cubicBezTo>
                    <a:pt x="69102" y="77257"/>
                    <a:pt x="69179" y="77257"/>
                    <a:pt x="69217" y="77257"/>
                  </a:cubicBezTo>
                  <a:cubicBezTo>
                    <a:pt x="69447" y="77218"/>
                    <a:pt x="69638" y="77104"/>
                    <a:pt x="69791" y="76950"/>
                  </a:cubicBezTo>
                  <a:cubicBezTo>
                    <a:pt x="69906" y="76836"/>
                    <a:pt x="70021" y="76721"/>
                    <a:pt x="70098" y="76568"/>
                  </a:cubicBezTo>
                  <a:lnTo>
                    <a:pt x="70136" y="76529"/>
                  </a:lnTo>
                  <a:cubicBezTo>
                    <a:pt x="70366" y="76453"/>
                    <a:pt x="70595" y="76261"/>
                    <a:pt x="70672" y="75993"/>
                  </a:cubicBezTo>
                  <a:cubicBezTo>
                    <a:pt x="70710" y="75878"/>
                    <a:pt x="70787" y="75725"/>
                    <a:pt x="70825" y="75610"/>
                  </a:cubicBezTo>
                  <a:cubicBezTo>
                    <a:pt x="70902" y="75381"/>
                    <a:pt x="70978" y="75189"/>
                    <a:pt x="70940" y="74960"/>
                  </a:cubicBezTo>
                  <a:cubicBezTo>
                    <a:pt x="70940" y="74883"/>
                    <a:pt x="70940" y="74845"/>
                    <a:pt x="70940" y="74806"/>
                  </a:cubicBezTo>
                  <a:cubicBezTo>
                    <a:pt x="70940" y="74692"/>
                    <a:pt x="70978" y="74577"/>
                    <a:pt x="70978" y="74462"/>
                  </a:cubicBezTo>
                  <a:cubicBezTo>
                    <a:pt x="71016" y="74232"/>
                    <a:pt x="71055" y="73964"/>
                    <a:pt x="71093" y="73696"/>
                  </a:cubicBezTo>
                  <a:cubicBezTo>
                    <a:pt x="71093" y="73658"/>
                    <a:pt x="71093" y="73620"/>
                    <a:pt x="71093" y="73581"/>
                  </a:cubicBezTo>
                  <a:cubicBezTo>
                    <a:pt x="71131" y="73543"/>
                    <a:pt x="71131" y="73505"/>
                    <a:pt x="71170" y="73428"/>
                  </a:cubicBezTo>
                  <a:cubicBezTo>
                    <a:pt x="71170" y="73390"/>
                    <a:pt x="71208" y="73352"/>
                    <a:pt x="71246" y="73275"/>
                  </a:cubicBezTo>
                  <a:cubicBezTo>
                    <a:pt x="71438" y="72969"/>
                    <a:pt x="71667" y="72701"/>
                    <a:pt x="71859" y="72395"/>
                  </a:cubicBezTo>
                  <a:cubicBezTo>
                    <a:pt x="71935" y="72203"/>
                    <a:pt x="72012" y="71973"/>
                    <a:pt x="72088" y="71782"/>
                  </a:cubicBezTo>
                  <a:cubicBezTo>
                    <a:pt x="72088" y="71706"/>
                    <a:pt x="72127" y="71591"/>
                    <a:pt x="72127" y="71514"/>
                  </a:cubicBezTo>
                  <a:cubicBezTo>
                    <a:pt x="72127" y="71476"/>
                    <a:pt x="72165" y="71476"/>
                    <a:pt x="72165" y="71438"/>
                  </a:cubicBezTo>
                  <a:cubicBezTo>
                    <a:pt x="72318" y="71131"/>
                    <a:pt x="72471" y="70863"/>
                    <a:pt x="72663" y="70595"/>
                  </a:cubicBezTo>
                  <a:cubicBezTo>
                    <a:pt x="72739" y="70442"/>
                    <a:pt x="72816" y="70327"/>
                    <a:pt x="72892" y="70212"/>
                  </a:cubicBezTo>
                  <a:cubicBezTo>
                    <a:pt x="73160" y="70021"/>
                    <a:pt x="73313" y="69715"/>
                    <a:pt x="73275" y="69370"/>
                  </a:cubicBezTo>
                  <a:cubicBezTo>
                    <a:pt x="73390" y="69102"/>
                    <a:pt x="73352" y="68758"/>
                    <a:pt x="73199" y="68528"/>
                  </a:cubicBezTo>
                  <a:cubicBezTo>
                    <a:pt x="73199" y="68375"/>
                    <a:pt x="73160" y="68260"/>
                    <a:pt x="73122" y="68145"/>
                  </a:cubicBezTo>
                  <a:cubicBezTo>
                    <a:pt x="73084" y="68069"/>
                    <a:pt x="73045" y="67992"/>
                    <a:pt x="73007" y="67954"/>
                  </a:cubicBezTo>
                  <a:cubicBezTo>
                    <a:pt x="73007" y="67954"/>
                    <a:pt x="73007" y="67954"/>
                    <a:pt x="73007" y="67954"/>
                  </a:cubicBezTo>
                  <a:cubicBezTo>
                    <a:pt x="73160" y="67647"/>
                    <a:pt x="73122" y="67303"/>
                    <a:pt x="72931" y="67035"/>
                  </a:cubicBezTo>
                  <a:cubicBezTo>
                    <a:pt x="72969" y="66997"/>
                    <a:pt x="73007" y="66958"/>
                    <a:pt x="73084" y="66958"/>
                  </a:cubicBezTo>
                  <a:cubicBezTo>
                    <a:pt x="73160" y="66882"/>
                    <a:pt x="73237" y="66843"/>
                    <a:pt x="73313" y="66805"/>
                  </a:cubicBezTo>
                  <a:cubicBezTo>
                    <a:pt x="73696" y="66614"/>
                    <a:pt x="73849" y="66116"/>
                    <a:pt x="73735" y="65695"/>
                  </a:cubicBezTo>
                  <a:lnTo>
                    <a:pt x="73811" y="65657"/>
                  </a:lnTo>
                  <a:lnTo>
                    <a:pt x="73888" y="65618"/>
                  </a:lnTo>
                  <a:lnTo>
                    <a:pt x="74003" y="65542"/>
                  </a:lnTo>
                  <a:lnTo>
                    <a:pt x="74117" y="65504"/>
                  </a:lnTo>
                  <a:lnTo>
                    <a:pt x="74194" y="65427"/>
                  </a:lnTo>
                  <a:lnTo>
                    <a:pt x="74309" y="65389"/>
                  </a:lnTo>
                  <a:lnTo>
                    <a:pt x="74385" y="65312"/>
                  </a:lnTo>
                  <a:lnTo>
                    <a:pt x="74500" y="65274"/>
                  </a:lnTo>
                  <a:lnTo>
                    <a:pt x="74615" y="65236"/>
                  </a:lnTo>
                  <a:lnTo>
                    <a:pt x="74730" y="65159"/>
                  </a:lnTo>
                  <a:lnTo>
                    <a:pt x="74807" y="65121"/>
                  </a:lnTo>
                  <a:lnTo>
                    <a:pt x="74921" y="65082"/>
                  </a:lnTo>
                  <a:lnTo>
                    <a:pt x="75036" y="65044"/>
                  </a:lnTo>
                  <a:lnTo>
                    <a:pt x="75151" y="65006"/>
                  </a:lnTo>
                  <a:lnTo>
                    <a:pt x="75266" y="64968"/>
                  </a:lnTo>
                  <a:lnTo>
                    <a:pt x="75381" y="64929"/>
                  </a:lnTo>
                  <a:lnTo>
                    <a:pt x="75534" y="64891"/>
                  </a:lnTo>
                  <a:lnTo>
                    <a:pt x="75649" y="64853"/>
                  </a:lnTo>
                  <a:lnTo>
                    <a:pt x="75764" y="64853"/>
                  </a:lnTo>
                  <a:lnTo>
                    <a:pt x="75878" y="64814"/>
                  </a:lnTo>
                  <a:lnTo>
                    <a:pt x="75955" y="64814"/>
                  </a:lnTo>
                  <a:cubicBezTo>
                    <a:pt x="75955" y="65006"/>
                    <a:pt x="75993" y="65236"/>
                    <a:pt x="76108" y="65427"/>
                  </a:cubicBezTo>
                  <a:cubicBezTo>
                    <a:pt x="76300" y="65695"/>
                    <a:pt x="76606" y="65886"/>
                    <a:pt x="76912" y="65886"/>
                  </a:cubicBezTo>
                  <a:cubicBezTo>
                    <a:pt x="76989" y="65886"/>
                    <a:pt x="77065" y="65886"/>
                    <a:pt x="77142" y="65848"/>
                  </a:cubicBezTo>
                  <a:cubicBezTo>
                    <a:pt x="77180" y="65925"/>
                    <a:pt x="77257" y="66001"/>
                    <a:pt x="77295" y="66078"/>
                  </a:cubicBezTo>
                  <a:cubicBezTo>
                    <a:pt x="77448" y="66231"/>
                    <a:pt x="77678" y="66346"/>
                    <a:pt x="77908" y="66422"/>
                  </a:cubicBezTo>
                  <a:cubicBezTo>
                    <a:pt x="78022" y="66461"/>
                    <a:pt x="78137" y="66461"/>
                    <a:pt x="78252" y="66461"/>
                  </a:cubicBezTo>
                  <a:cubicBezTo>
                    <a:pt x="78329" y="66461"/>
                    <a:pt x="78443" y="66461"/>
                    <a:pt x="78520" y="66461"/>
                  </a:cubicBezTo>
                  <a:cubicBezTo>
                    <a:pt x="79094" y="66384"/>
                    <a:pt x="79630" y="66231"/>
                    <a:pt x="80205" y="66154"/>
                  </a:cubicBezTo>
                  <a:lnTo>
                    <a:pt x="80205" y="66154"/>
                  </a:lnTo>
                  <a:cubicBezTo>
                    <a:pt x="80511" y="66116"/>
                    <a:pt x="80817" y="66078"/>
                    <a:pt x="81123" y="66040"/>
                  </a:cubicBezTo>
                  <a:cubicBezTo>
                    <a:pt x="81200" y="66040"/>
                    <a:pt x="81276" y="66078"/>
                    <a:pt x="81353" y="66078"/>
                  </a:cubicBezTo>
                  <a:cubicBezTo>
                    <a:pt x="81812" y="66154"/>
                    <a:pt x="82310" y="66193"/>
                    <a:pt x="82770" y="66193"/>
                  </a:cubicBezTo>
                  <a:cubicBezTo>
                    <a:pt x="83267" y="66193"/>
                    <a:pt x="83803" y="66001"/>
                    <a:pt x="84301" y="65848"/>
                  </a:cubicBezTo>
                  <a:cubicBezTo>
                    <a:pt x="84339" y="65848"/>
                    <a:pt x="84377" y="65848"/>
                    <a:pt x="84416" y="65848"/>
                  </a:cubicBezTo>
                  <a:cubicBezTo>
                    <a:pt x="84569" y="65925"/>
                    <a:pt x="84722" y="65963"/>
                    <a:pt x="84913" y="65963"/>
                  </a:cubicBezTo>
                  <a:cubicBezTo>
                    <a:pt x="85564" y="66001"/>
                    <a:pt x="86445" y="66001"/>
                    <a:pt x="86751" y="65274"/>
                  </a:cubicBezTo>
                  <a:cubicBezTo>
                    <a:pt x="86866" y="64929"/>
                    <a:pt x="86789" y="64508"/>
                    <a:pt x="86521" y="64240"/>
                  </a:cubicBezTo>
                  <a:cubicBezTo>
                    <a:pt x="86445" y="64164"/>
                    <a:pt x="86368" y="64125"/>
                    <a:pt x="86292" y="64087"/>
                  </a:cubicBezTo>
                  <a:lnTo>
                    <a:pt x="86445" y="64087"/>
                  </a:lnTo>
                  <a:lnTo>
                    <a:pt x="86598" y="64087"/>
                  </a:lnTo>
                  <a:lnTo>
                    <a:pt x="86713" y="64087"/>
                  </a:lnTo>
                  <a:lnTo>
                    <a:pt x="86866" y="64087"/>
                  </a:lnTo>
                  <a:lnTo>
                    <a:pt x="87019" y="64087"/>
                  </a:lnTo>
                  <a:lnTo>
                    <a:pt x="87172" y="64049"/>
                  </a:lnTo>
                  <a:lnTo>
                    <a:pt x="87325" y="64049"/>
                  </a:lnTo>
                  <a:lnTo>
                    <a:pt x="87478" y="64049"/>
                  </a:lnTo>
                  <a:lnTo>
                    <a:pt x="87632" y="64049"/>
                  </a:lnTo>
                  <a:lnTo>
                    <a:pt x="87785" y="64010"/>
                  </a:lnTo>
                  <a:lnTo>
                    <a:pt x="87976" y="64010"/>
                  </a:lnTo>
                  <a:lnTo>
                    <a:pt x="88129" y="64010"/>
                  </a:lnTo>
                  <a:lnTo>
                    <a:pt x="88321" y="63972"/>
                  </a:lnTo>
                  <a:lnTo>
                    <a:pt x="88474" y="63972"/>
                  </a:lnTo>
                  <a:lnTo>
                    <a:pt x="88665" y="63934"/>
                  </a:lnTo>
                  <a:lnTo>
                    <a:pt x="88818" y="63934"/>
                  </a:lnTo>
                  <a:lnTo>
                    <a:pt x="89010" y="63896"/>
                  </a:lnTo>
                  <a:lnTo>
                    <a:pt x="89201" y="63857"/>
                  </a:lnTo>
                  <a:lnTo>
                    <a:pt x="89393" y="63857"/>
                  </a:lnTo>
                  <a:lnTo>
                    <a:pt x="89584" y="63819"/>
                  </a:lnTo>
                  <a:lnTo>
                    <a:pt x="89775" y="63781"/>
                  </a:lnTo>
                  <a:lnTo>
                    <a:pt x="89967" y="63742"/>
                  </a:lnTo>
                  <a:lnTo>
                    <a:pt x="90120" y="63704"/>
                  </a:lnTo>
                  <a:lnTo>
                    <a:pt x="90311" y="63704"/>
                  </a:lnTo>
                  <a:lnTo>
                    <a:pt x="90503" y="63666"/>
                  </a:lnTo>
                  <a:lnTo>
                    <a:pt x="90694" y="63628"/>
                  </a:lnTo>
                  <a:lnTo>
                    <a:pt x="90847" y="63589"/>
                  </a:lnTo>
                  <a:lnTo>
                    <a:pt x="91039" y="63551"/>
                  </a:lnTo>
                  <a:lnTo>
                    <a:pt x="91192" y="63513"/>
                  </a:lnTo>
                  <a:lnTo>
                    <a:pt x="91345" y="63475"/>
                  </a:lnTo>
                  <a:lnTo>
                    <a:pt x="91537" y="63436"/>
                  </a:lnTo>
                  <a:lnTo>
                    <a:pt x="91690" y="63436"/>
                  </a:lnTo>
                  <a:lnTo>
                    <a:pt x="91843" y="63398"/>
                  </a:lnTo>
                  <a:cubicBezTo>
                    <a:pt x="91881" y="63436"/>
                    <a:pt x="91919" y="63436"/>
                    <a:pt x="91919" y="63475"/>
                  </a:cubicBezTo>
                  <a:cubicBezTo>
                    <a:pt x="91958" y="63628"/>
                    <a:pt x="92034" y="63742"/>
                    <a:pt x="92111" y="63819"/>
                  </a:cubicBezTo>
                  <a:cubicBezTo>
                    <a:pt x="92111" y="63896"/>
                    <a:pt x="92149" y="63972"/>
                    <a:pt x="92187" y="64049"/>
                  </a:cubicBezTo>
                  <a:cubicBezTo>
                    <a:pt x="92264" y="64240"/>
                    <a:pt x="92379" y="64432"/>
                    <a:pt x="92570" y="64546"/>
                  </a:cubicBezTo>
                  <a:cubicBezTo>
                    <a:pt x="92647" y="64623"/>
                    <a:pt x="92723" y="64700"/>
                    <a:pt x="92838" y="64776"/>
                  </a:cubicBezTo>
                  <a:cubicBezTo>
                    <a:pt x="92991" y="64853"/>
                    <a:pt x="93144" y="64929"/>
                    <a:pt x="93336" y="64929"/>
                  </a:cubicBezTo>
                  <a:cubicBezTo>
                    <a:pt x="93489" y="64929"/>
                    <a:pt x="93642" y="64891"/>
                    <a:pt x="93834" y="64814"/>
                  </a:cubicBezTo>
                  <a:cubicBezTo>
                    <a:pt x="93987" y="64738"/>
                    <a:pt x="94140" y="64661"/>
                    <a:pt x="94293" y="64585"/>
                  </a:cubicBezTo>
                  <a:cubicBezTo>
                    <a:pt x="94561" y="64432"/>
                    <a:pt x="94829" y="64240"/>
                    <a:pt x="95097" y="64087"/>
                  </a:cubicBezTo>
                  <a:lnTo>
                    <a:pt x="95059" y="64087"/>
                  </a:lnTo>
                  <a:cubicBezTo>
                    <a:pt x="95097" y="64087"/>
                    <a:pt x="95135" y="64049"/>
                    <a:pt x="95173" y="64010"/>
                  </a:cubicBezTo>
                  <a:cubicBezTo>
                    <a:pt x="95365" y="64010"/>
                    <a:pt x="95556" y="63972"/>
                    <a:pt x="95748" y="63934"/>
                  </a:cubicBezTo>
                  <a:cubicBezTo>
                    <a:pt x="95901" y="63896"/>
                    <a:pt x="96054" y="63857"/>
                    <a:pt x="96207" y="63819"/>
                  </a:cubicBezTo>
                  <a:cubicBezTo>
                    <a:pt x="96284" y="63781"/>
                    <a:pt x="96360" y="63781"/>
                    <a:pt x="96437" y="63742"/>
                  </a:cubicBezTo>
                  <a:cubicBezTo>
                    <a:pt x="96513" y="63781"/>
                    <a:pt x="96590" y="63781"/>
                    <a:pt x="96667" y="63781"/>
                  </a:cubicBezTo>
                  <a:cubicBezTo>
                    <a:pt x="96935" y="63781"/>
                    <a:pt x="97203" y="63742"/>
                    <a:pt x="97432" y="63666"/>
                  </a:cubicBezTo>
                  <a:cubicBezTo>
                    <a:pt x="98083" y="63398"/>
                    <a:pt x="98657" y="63053"/>
                    <a:pt x="99232" y="62709"/>
                  </a:cubicBezTo>
                  <a:cubicBezTo>
                    <a:pt x="99270" y="62671"/>
                    <a:pt x="99308" y="62632"/>
                    <a:pt x="99346" y="62632"/>
                  </a:cubicBezTo>
                  <a:cubicBezTo>
                    <a:pt x="99385" y="62594"/>
                    <a:pt x="99461" y="62556"/>
                    <a:pt x="99500" y="62517"/>
                  </a:cubicBezTo>
                  <a:cubicBezTo>
                    <a:pt x="99538" y="62517"/>
                    <a:pt x="99576" y="62479"/>
                    <a:pt x="99576" y="62479"/>
                  </a:cubicBezTo>
                  <a:cubicBezTo>
                    <a:pt x="99576" y="62479"/>
                    <a:pt x="99576" y="62479"/>
                    <a:pt x="99614" y="62479"/>
                  </a:cubicBezTo>
                  <a:lnTo>
                    <a:pt x="99614" y="62479"/>
                  </a:lnTo>
                  <a:cubicBezTo>
                    <a:pt x="99614" y="62479"/>
                    <a:pt x="99614" y="62479"/>
                    <a:pt x="99614" y="62479"/>
                  </a:cubicBezTo>
                  <a:cubicBezTo>
                    <a:pt x="99614" y="62479"/>
                    <a:pt x="99614" y="62479"/>
                    <a:pt x="99614" y="62479"/>
                  </a:cubicBezTo>
                  <a:cubicBezTo>
                    <a:pt x="99614" y="62441"/>
                    <a:pt x="99653" y="62441"/>
                    <a:pt x="99653" y="62441"/>
                  </a:cubicBezTo>
                  <a:lnTo>
                    <a:pt x="99653" y="62441"/>
                  </a:lnTo>
                  <a:cubicBezTo>
                    <a:pt x="99691" y="62441"/>
                    <a:pt x="99691" y="62441"/>
                    <a:pt x="99691" y="62441"/>
                  </a:cubicBezTo>
                  <a:cubicBezTo>
                    <a:pt x="99729" y="62403"/>
                    <a:pt x="99729" y="62403"/>
                    <a:pt x="99768" y="62403"/>
                  </a:cubicBezTo>
                  <a:lnTo>
                    <a:pt x="99844" y="62326"/>
                  </a:lnTo>
                  <a:cubicBezTo>
                    <a:pt x="99844" y="62326"/>
                    <a:pt x="99844" y="62326"/>
                    <a:pt x="99844" y="62326"/>
                  </a:cubicBezTo>
                  <a:lnTo>
                    <a:pt x="99844" y="62326"/>
                  </a:lnTo>
                  <a:lnTo>
                    <a:pt x="99844" y="62326"/>
                  </a:lnTo>
                  <a:cubicBezTo>
                    <a:pt x="99921" y="62288"/>
                    <a:pt x="99997" y="62249"/>
                    <a:pt x="100074" y="62211"/>
                  </a:cubicBezTo>
                  <a:cubicBezTo>
                    <a:pt x="100418" y="62173"/>
                    <a:pt x="100763" y="62096"/>
                    <a:pt x="101146" y="62058"/>
                  </a:cubicBezTo>
                  <a:cubicBezTo>
                    <a:pt x="101414" y="62211"/>
                    <a:pt x="101797" y="62211"/>
                    <a:pt x="102103" y="62249"/>
                  </a:cubicBezTo>
                  <a:cubicBezTo>
                    <a:pt x="102141" y="62288"/>
                    <a:pt x="102218" y="62288"/>
                    <a:pt x="102256" y="62326"/>
                  </a:cubicBezTo>
                  <a:cubicBezTo>
                    <a:pt x="102256" y="62326"/>
                    <a:pt x="102294" y="62326"/>
                    <a:pt x="102294" y="62326"/>
                  </a:cubicBezTo>
                  <a:lnTo>
                    <a:pt x="102294" y="62326"/>
                  </a:lnTo>
                  <a:cubicBezTo>
                    <a:pt x="102371" y="62364"/>
                    <a:pt x="102409" y="62403"/>
                    <a:pt x="102486" y="62441"/>
                  </a:cubicBezTo>
                  <a:cubicBezTo>
                    <a:pt x="102677" y="62556"/>
                    <a:pt x="102869" y="62632"/>
                    <a:pt x="103060" y="62632"/>
                  </a:cubicBezTo>
                  <a:cubicBezTo>
                    <a:pt x="103711" y="62709"/>
                    <a:pt x="104362" y="62632"/>
                    <a:pt x="104974" y="62441"/>
                  </a:cubicBezTo>
                  <a:cubicBezTo>
                    <a:pt x="105548" y="62288"/>
                    <a:pt x="106123" y="62096"/>
                    <a:pt x="106659" y="61905"/>
                  </a:cubicBezTo>
                  <a:cubicBezTo>
                    <a:pt x="106888" y="61828"/>
                    <a:pt x="107080" y="61752"/>
                    <a:pt x="107309" y="61675"/>
                  </a:cubicBezTo>
                  <a:cubicBezTo>
                    <a:pt x="107577" y="61560"/>
                    <a:pt x="107807" y="61484"/>
                    <a:pt x="108075" y="61407"/>
                  </a:cubicBezTo>
                  <a:cubicBezTo>
                    <a:pt x="108190" y="61369"/>
                    <a:pt x="108305" y="61292"/>
                    <a:pt x="108420" y="61254"/>
                  </a:cubicBezTo>
                  <a:cubicBezTo>
                    <a:pt x="108573" y="61216"/>
                    <a:pt x="108726" y="61177"/>
                    <a:pt x="108841" y="61101"/>
                  </a:cubicBezTo>
                  <a:cubicBezTo>
                    <a:pt x="109032" y="61063"/>
                    <a:pt x="109185" y="60986"/>
                    <a:pt x="109377" y="60871"/>
                  </a:cubicBezTo>
                  <a:lnTo>
                    <a:pt x="109377" y="60871"/>
                  </a:lnTo>
                  <a:cubicBezTo>
                    <a:pt x="109453" y="60871"/>
                    <a:pt x="109530" y="60871"/>
                    <a:pt x="109606" y="60871"/>
                  </a:cubicBezTo>
                  <a:cubicBezTo>
                    <a:pt x="109798" y="60833"/>
                    <a:pt x="109951" y="60718"/>
                    <a:pt x="110104" y="60565"/>
                  </a:cubicBezTo>
                  <a:cubicBezTo>
                    <a:pt x="110219" y="60450"/>
                    <a:pt x="110296" y="60297"/>
                    <a:pt x="110334" y="60144"/>
                  </a:cubicBezTo>
                  <a:cubicBezTo>
                    <a:pt x="110449" y="60029"/>
                    <a:pt x="110525" y="59876"/>
                    <a:pt x="110564" y="59723"/>
                  </a:cubicBezTo>
                  <a:cubicBezTo>
                    <a:pt x="110640" y="59493"/>
                    <a:pt x="110602" y="59225"/>
                    <a:pt x="110525" y="58995"/>
                  </a:cubicBezTo>
                  <a:cubicBezTo>
                    <a:pt x="110487" y="58919"/>
                    <a:pt x="110449" y="58842"/>
                    <a:pt x="110410" y="58804"/>
                  </a:cubicBezTo>
                  <a:cubicBezTo>
                    <a:pt x="110334" y="58612"/>
                    <a:pt x="110296" y="58459"/>
                    <a:pt x="110219" y="58268"/>
                  </a:cubicBezTo>
                  <a:cubicBezTo>
                    <a:pt x="110219" y="58306"/>
                    <a:pt x="110257" y="58383"/>
                    <a:pt x="110257" y="58421"/>
                  </a:cubicBezTo>
                  <a:cubicBezTo>
                    <a:pt x="110181" y="58153"/>
                    <a:pt x="110104" y="57923"/>
                    <a:pt x="109989" y="57694"/>
                  </a:cubicBezTo>
                  <a:cubicBezTo>
                    <a:pt x="109913" y="57464"/>
                    <a:pt x="109798" y="57234"/>
                    <a:pt x="109721" y="57005"/>
                  </a:cubicBezTo>
                  <a:cubicBezTo>
                    <a:pt x="109568" y="56545"/>
                    <a:pt x="109492" y="56009"/>
                    <a:pt x="109070" y="55665"/>
                  </a:cubicBezTo>
                  <a:cubicBezTo>
                    <a:pt x="108764" y="55435"/>
                    <a:pt x="108343" y="55435"/>
                    <a:pt x="107960" y="55397"/>
                  </a:cubicBezTo>
                  <a:cubicBezTo>
                    <a:pt x="107463" y="55397"/>
                    <a:pt x="106927" y="55473"/>
                    <a:pt x="106429" y="55588"/>
                  </a:cubicBezTo>
                  <a:cubicBezTo>
                    <a:pt x="105970" y="55703"/>
                    <a:pt x="105510" y="55856"/>
                    <a:pt x="105051" y="55971"/>
                  </a:cubicBezTo>
                  <a:cubicBezTo>
                    <a:pt x="104821" y="56009"/>
                    <a:pt x="104553" y="56047"/>
                    <a:pt x="104323" y="56124"/>
                  </a:cubicBezTo>
                  <a:cubicBezTo>
                    <a:pt x="104094" y="56201"/>
                    <a:pt x="103902" y="56277"/>
                    <a:pt x="103672" y="56354"/>
                  </a:cubicBezTo>
                  <a:cubicBezTo>
                    <a:pt x="103443" y="56392"/>
                    <a:pt x="103213" y="56392"/>
                    <a:pt x="102983" y="56430"/>
                  </a:cubicBezTo>
                  <a:cubicBezTo>
                    <a:pt x="102447" y="56430"/>
                    <a:pt x="101950" y="56469"/>
                    <a:pt x="101414" y="56545"/>
                  </a:cubicBezTo>
                  <a:cubicBezTo>
                    <a:pt x="101146" y="56583"/>
                    <a:pt x="100878" y="56622"/>
                    <a:pt x="100648" y="56660"/>
                  </a:cubicBezTo>
                  <a:cubicBezTo>
                    <a:pt x="100495" y="56660"/>
                    <a:pt x="100342" y="56698"/>
                    <a:pt x="100189" y="56737"/>
                  </a:cubicBezTo>
                  <a:cubicBezTo>
                    <a:pt x="100036" y="56775"/>
                    <a:pt x="99844" y="56775"/>
                    <a:pt x="99653" y="56851"/>
                  </a:cubicBezTo>
                  <a:cubicBezTo>
                    <a:pt x="99500" y="56928"/>
                    <a:pt x="99385" y="57043"/>
                    <a:pt x="99308" y="57158"/>
                  </a:cubicBezTo>
                  <a:lnTo>
                    <a:pt x="99155" y="57158"/>
                  </a:lnTo>
                  <a:cubicBezTo>
                    <a:pt x="98964" y="57158"/>
                    <a:pt x="98772" y="57119"/>
                    <a:pt x="98581" y="57119"/>
                  </a:cubicBezTo>
                  <a:cubicBezTo>
                    <a:pt x="98428" y="57119"/>
                    <a:pt x="98313" y="57119"/>
                    <a:pt x="98160" y="57119"/>
                  </a:cubicBezTo>
                  <a:cubicBezTo>
                    <a:pt x="97892" y="56890"/>
                    <a:pt x="97509" y="56851"/>
                    <a:pt x="97126" y="56851"/>
                  </a:cubicBezTo>
                  <a:lnTo>
                    <a:pt x="96590" y="56851"/>
                  </a:lnTo>
                  <a:cubicBezTo>
                    <a:pt x="96207" y="56890"/>
                    <a:pt x="95786" y="56890"/>
                    <a:pt x="95441" y="57005"/>
                  </a:cubicBezTo>
                  <a:cubicBezTo>
                    <a:pt x="95020" y="57081"/>
                    <a:pt x="94638" y="57196"/>
                    <a:pt x="94216" y="57349"/>
                  </a:cubicBezTo>
                  <a:cubicBezTo>
                    <a:pt x="94178" y="57349"/>
                    <a:pt x="94140" y="57349"/>
                    <a:pt x="94102" y="57349"/>
                  </a:cubicBezTo>
                  <a:cubicBezTo>
                    <a:pt x="93910" y="57426"/>
                    <a:pt x="93719" y="57502"/>
                    <a:pt x="93527" y="57579"/>
                  </a:cubicBezTo>
                  <a:cubicBezTo>
                    <a:pt x="93298" y="57655"/>
                    <a:pt x="93030" y="57694"/>
                    <a:pt x="92838" y="57847"/>
                  </a:cubicBezTo>
                  <a:cubicBezTo>
                    <a:pt x="92762" y="57923"/>
                    <a:pt x="92723" y="57962"/>
                    <a:pt x="92685" y="58038"/>
                  </a:cubicBezTo>
                  <a:cubicBezTo>
                    <a:pt x="92532" y="58115"/>
                    <a:pt x="92417" y="58153"/>
                    <a:pt x="92264" y="58268"/>
                  </a:cubicBezTo>
                  <a:cubicBezTo>
                    <a:pt x="92187" y="58306"/>
                    <a:pt x="92111" y="58383"/>
                    <a:pt x="92034" y="58421"/>
                  </a:cubicBezTo>
                  <a:cubicBezTo>
                    <a:pt x="91690" y="58498"/>
                    <a:pt x="91345" y="58536"/>
                    <a:pt x="91001" y="58574"/>
                  </a:cubicBezTo>
                  <a:lnTo>
                    <a:pt x="90809" y="58612"/>
                  </a:lnTo>
                  <a:cubicBezTo>
                    <a:pt x="90618" y="58612"/>
                    <a:pt x="90426" y="58612"/>
                    <a:pt x="90235" y="58689"/>
                  </a:cubicBezTo>
                  <a:cubicBezTo>
                    <a:pt x="90082" y="58766"/>
                    <a:pt x="89967" y="58880"/>
                    <a:pt x="89852" y="59034"/>
                  </a:cubicBezTo>
                  <a:lnTo>
                    <a:pt x="89278" y="59034"/>
                  </a:lnTo>
                  <a:cubicBezTo>
                    <a:pt x="88933" y="59034"/>
                    <a:pt x="88627" y="59225"/>
                    <a:pt x="88474" y="59531"/>
                  </a:cubicBezTo>
                  <a:cubicBezTo>
                    <a:pt x="88244" y="59493"/>
                    <a:pt x="88014" y="59455"/>
                    <a:pt x="87823" y="59416"/>
                  </a:cubicBezTo>
                  <a:cubicBezTo>
                    <a:pt x="87440" y="59302"/>
                    <a:pt x="87096" y="59225"/>
                    <a:pt x="86713" y="59110"/>
                  </a:cubicBezTo>
                  <a:cubicBezTo>
                    <a:pt x="86024" y="58919"/>
                    <a:pt x="85335" y="58689"/>
                    <a:pt x="84645" y="58421"/>
                  </a:cubicBezTo>
                  <a:cubicBezTo>
                    <a:pt x="84569" y="58383"/>
                    <a:pt x="84492" y="58344"/>
                    <a:pt x="84416" y="58306"/>
                  </a:cubicBezTo>
                  <a:cubicBezTo>
                    <a:pt x="84416" y="58268"/>
                    <a:pt x="84377" y="58268"/>
                    <a:pt x="84377" y="58268"/>
                  </a:cubicBezTo>
                  <a:cubicBezTo>
                    <a:pt x="84186" y="58115"/>
                    <a:pt x="83956" y="58000"/>
                    <a:pt x="83688" y="58000"/>
                  </a:cubicBezTo>
                  <a:lnTo>
                    <a:pt x="83727" y="57962"/>
                  </a:lnTo>
                  <a:cubicBezTo>
                    <a:pt x="83727" y="57962"/>
                    <a:pt x="83727" y="58000"/>
                    <a:pt x="83688" y="58000"/>
                  </a:cubicBezTo>
                  <a:cubicBezTo>
                    <a:pt x="83727" y="57885"/>
                    <a:pt x="83765" y="57732"/>
                    <a:pt x="83803" y="57617"/>
                  </a:cubicBezTo>
                  <a:cubicBezTo>
                    <a:pt x="83841" y="57387"/>
                    <a:pt x="83803" y="57158"/>
                    <a:pt x="83688" y="57005"/>
                  </a:cubicBezTo>
                  <a:cubicBezTo>
                    <a:pt x="83727" y="56698"/>
                    <a:pt x="83765" y="56392"/>
                    <a:pt x="83803" y="56086"/>
                  </a:cubicBezTo>
                  <a:cubicBezTo>
                    <a:pt x="83841" y="55550"/>
                    <a:pt x="83918" y="54976"/>
                    <a:pt x="83956" y="54401"/>
                  </a:cubicBezTo>
                  <a:lnTo>
                    <a:pt x="84033" y="53636"/>
                  </a:lnTo>
                  <a:cubicBezTo>
                    <a:pt x="84263" y="53636"/>
                    <a:pt x="84454" y="53636"/>
                    <a:pt x="84645" y="53521"/>
                  </a:cubicBezTo>
                  <a:cubicBezTo>
                    <a:pt x="84990" y="53368"/>
                    <a:pt x="85220" y="53023"/>
                    <a:pt x="85220" y="52678"/>
                  </a:cubicBezTo>
                  <a:cubicBezTo>
                    <a:pt x="85220" y="52525"/>
                    <a:pt x="85220" y="52334"/>
                    <a:pt x="85143" y="52219"/>
                  </a:cubicBezTo>
                  <a:cubicBezTo>
                    <a:pt x="85143" y="52104"/>
                    <a:pt x="85105" y="52028"/>
                    <a:pt x="85067" y="51913"/>
                  </a:cubicBezTo>
                  <a:cubicBezTo>
                    <a:pt x="84990" y="51760"/>
                    <a:pt x="84913" y="51568"/>
                    <a:pt x="84875" y="51377"/>
                  </a:cubicBezTo>
                  <a:lnTo>
                    <a:pt x="84875" y="51377"/>
                  </a:lnTo>
                  <a:lnTo>
                    <a:pt x="84875" y="51377"/>
                  </a:lnTo>
                  <a:lnTo>
                    <a:pt x="84875" y="51377"/>
                  </a:lnTo>
                  <a:lnTo>
                    <a:pt x="84875" y="51377"/>
                  </a:lnTo>
                  <a:lnTo>
                    <a:pt x="84875" y="51377"/>
                  </a:lnTo>
                  <a:cubicBezTo>
                    <a:pt x="84875" y="51377"/>
                    <a:pt x="84875" y="51377"/>
                    <a:pt x="84837" y="51339"/>
                  </a:cubicBezTo>
                  <a:cubicBezTo>
                    <a:pt x="84837" y="51262"/>
                    <a:pt x="84799" y="51147"/>
                    <a:pt x="84760" y="51032"/>
                  </a:cubicBezTo>
                  <a:cubicBezTo>
                    <a:pt x="84760" y="50956"/>
                    <a:pt x="84760" y="50917"/>
                    <a:pt x="84722" y="50841"/>
                  </a:cubicBezTo>
                  <a:cubicBezTo>
                    <a:pt x="84722" y="50764"/>
                    <a:pt x="84722" y="50688"/>
                    <a:pt x="84760" y="50611"/>
                  </a:cubicBezTo>
                  <a:cubicBezTo>
                    <a:pt x="84760" y="50573"/>
                    <a:pt x="84760" y="50535"/>
                    <a:pt x="84760" y="50496"/>
                  </a:cubicBezTo>
                  <a:cubicBezTo>
                    <a:pt x="84799" y="50420"/>
                    <a:pt x="84799" y="50343"/>
                    <a:pt x="84837" y="50305"/>
                  </a:cubicBezTo>
                  <a:lnTo>
                    <a:pt x="84913" y="50152"/>
                  </a:lnTo>
                  <a:cubicBezTo>
                    <a:pt x="84952" y="50075"/>
                    <a:pt x="85028" y="49999"/>
                    <a:pt x="85067" y="49922"/>
                  </a:cubicBezTo>
                  <a:cubicBezTo>
                    <a:pt x="85296" y="49616"/>
                    <a:pt x="85564" y="49310"/>
                    <a:pt x="85679" y="48965"/>
                  </a:cubicBezTo>
                  <a:cubicBezTo>
                    <a:pt x="85756" y="48812"/>
                    <a:pt x="85832" y="48659"/>
                    <a:pt x="85947" y="48467"/>
                  </a:cubicBezTo>
                  <a:cubicBezTo>
                    <a:pt x="86062" y="48238"/>
                    <a:pt x="86177" y="47970"/>
                    <a:pt x="86292" y="47740"/>
                  </a:cubicBezTo>
                  <a:cubicBezTo>
                    <a:pt x="86368" y="47625"/>
                    <a:pt x="86445" y="47510"/>
                    <a:pt x="86483" y="47395"/>
                  </a:cubicBezTo>
                  <a:cubicBezTo>
                    <a:pt x="86560" y="47280"/>
                    <a:pt x="86636" y="47127"/>
                    <a:pt x="86674" y="47012"/>
                  </a:cubicBezTo>
                  <a:cubicBezTo>
                    <a:pt x="86713" y="46859"/>
                    <a:pt x="86751" y="46706"/>
                    <a:pt x="86713" y="46553"/>
                  </a:cubicBezTo>
                  <a:cubicBezTo>
                    <a:pt x="86751" y="46477"/>
                    <a:pt x="86789" y="46400"/>
                    <a:pt x="86866" y="46323"/>
                  </a:cubicBezTo>
                  <a:cubicBezTo>
                    <a:pt x="86904" y="46247"/>
                    <a:pt x="86942" y="46170"/>
                    <a:pt x="87019" y="46094"/>
                  </a:cubicBezTo>
                  <a:cubicBezTo>
                    <a:pt x="87096" y="46017"/>
                    <a:pt x="87172" y="45941"/>
                    <a:pt x="87210" y="45864"/>
                  </a:cubicBezTo>
                  <a:lnTo>
                    <a:pt x="87210" y="45864"/>
                  </a:lnTo>
                  <a:lnTo>
                    <a:pt x="87210" y="45864"/>
                  </a:lnTo>
                  <a:lnTo>
                    <a:pt x="87210" y="45864"/>
                  </a:lnTo>
                  <a:lnTo>
                    <a:pt x="87210" y="45864"/>
                  </a:lnTo>
                  <a:lnTo>
                    <a:pt x="87210" y="45864"/>
                  </a:lnTo>
                  <a:lnTo>
                    <a:pt x="87210" y="45864"/>
                  </a:lnTo>
                  <a:lnTo>
                    <a:pt x="87210" y="45864"/>
                  </a:lnTo>
                  <a:lnTo>
                    <a:pt x="87210" y="45864"/>
                  </a:lnTo>
                  <a:lnTo>
                    <a:pt x="87210" y="45826"/>
                  </a:lnTo>
                  <a:cubicBezTo>
                    <a:pt x="87249" y="45787"/>
                    <a:pt x="87287" y="45749"/>
                    <a:pt x="87325" y="45711"/>
                  </a:cubicBezTo>
                  <a:cubicBezTo>
                    <a:pt x="87478" y="45519"/>
                    <a:pt x="87632" y="45328"/>
                    <a:pt x="87785" y="45175"/>
                  </a:cubicBezTo>
                  <a:cubicBezTo>
                    <a:pt x="87823" y="45098"/>
                    <a:pt x="87900" y="45060"/>
                    <a:pt x="87938" y="44983"/>
                  </a:cubicBezTo>
                  <a:cubicBezTo>
                    <a:pt x="88014" y="44907"/>
                    <a:pt x="88091" y="44830"/>
                    <a:pt x="88129" y="44754"/>
                  </a:cubicBezTo>
                  <a:cubicBezTo>
                    <a:pt x="88244" y="44715"/>
                    <a:pt x="88359" y="44639"/>
                    <a:pt x="88436" y="44562"/>
                  </a:cubicBezTo>
                  <a:cubicBezTo>
                    <a:pt x="88474" y="44486"/>
                    <a:pt x="88550" y="44447"/>
                    <a:pt x="88627" y="44371"/>
                  </a:cubicBezTo>
                  <a:cubicBezTo>
                    <a:pt x="88704" y="44294"/>
                    <a:pt x="88742" y="44218"/>
                    <a:pt x="88818" y="44103"/>
                  </a:cubicBezTo>
                  <a:cubicBezTo>
                    <a:pt x="88895" y="44065"/>
                    <a:pt x="88972" y="43988"/>
                    <a:pt x="89048" y="43950"/>
                  </a:cubicBezTo>
                  <a:cubicBezTo>
                    <a:pt x="89163" y="43873"/>
                    <a:pt x="89240" y="43835"/>
                    <a:pt x="89354" y="43758"/>
                  </a:cubicBezTo>
                  <a:cubicBezTo>
                    <a:pt x="89546" y="43720"/>
                    <a:pt x="89699" y="43644"/>
                    <a:pt x="89852" y="43605"/>
                  </a:cubicBezTo>
                  <a:cubicBezTo>
                    <a:pt x="90082" y="43529"/>
                    <a:pt x="90311" y="43490"/>
                    <a:pt x="90541" y="43452"/>
                  </a:cubicBezTo>
                  <a:cubicBezTo>
                    <a:pt x="90733" y="43414"/>
                    <a:pt x="90886" y="43414"/>
                    <a:pt x="91077" y="43376"/>
                  </a:cubicBezTo>
                  <a:cubicBezTo>
                    <a:pt x="91192" y="43376"/>
                    <a:pt x="91269" y="43376"/>
                    <a:pt x="91345" y="43376"/>
                  </a:cubicBezTo>
                  <a:cubicBezTo>
                    <a:pt x="91460" y="43337"/>
                    <a:pt x="91575" y="43337"/>
                    <a:pt x="91690" y="43261"/>
                  </a:cubicBezTo>
                  <a:cubicBezTo>
                    <a:pt x="91881" y="43299"/>
                    <a:pt x="92073" y="43337"/>
                    <a:pt x="92264" y="43337"/>
                  </a:cubicBezTo>
                  <a:cubicBezTo>
                    <a:pt x="92417" y="43337"/>
                    <a:pt x="92570" y="43337"/>
                    <a:pt x="92723" y="43299"/>
                  </a:cubicBezTo>
                  <a:cubicBezTo>
                    <a:pt x="93221" y="43261"/>
                    <a:pt x="93757" y="43069"/>
                    <a:pt x="94255" y="42954"/>
                  </a:cubicBezTo>
                  <a:cubicBezTo>
                    <a:pt x="94791" y="42801"/>
                    <a:pt x="95288" y="42610"/>
                    <a:pt x="95786" y="42457"/>
                  </a:cubicBezTo>
                  <a:cubicBezTo>
                    <a:pt x="96245" y="42304"/>
                    <a:pt x="96705" y="42150"/>
                    <a:pt x="97164" y="42036"/>
                  </a:cubicBezTo>
                  <a:cubicBezTo>
                    <a:pt x="97432" y="41959"/>
                    <a:pt x="97739" y="41844"/>
                    <a:pt x="98006" y="41729"/>
                  </a:cubicBezTo>
                  <a:cubicBezTo>
                    <a:pt x="98198" y="41614"/>
                    <a:pt x="98428" y="41538"/>
                    <a:pt x="98657" y="41423"/>
                  </a:cubicBezTo>
                  <a:cubicBezTo>
                    <a:pt x="98657" y="41423"/>
                    <a:pt x="98657" y="41423"/>
                    <a:pt x="98657" y="41423"/>
                  </a:cubicBezTo>
                  <a:cubicBezTo>
                    <a:pt x="98849" y="41576"/>
                    <a:pt x="99078" y="41653"/>
                    <a:pt x="99308" y="41653"/>
                  </a:cubicBezTo>
                  <a:cubicBezTo>
                    <a:pt x="99423" y="41653"/>
                    <a:pt x="99576" y="41614"/>
                    <a:pt x="99691" y="41576"/>
                  </a:cubicBezTo>
                  <a:cubicBezTo>
                    <a:pt x="99959" y="41461"/>
                    <a:pt x="100227" y="41347"/>
                    <a:pt x="100457" y="41193"/>
                  </a:cubicBezTo>
                  <a:cubicBezTo>
                    <a:pt x="100686" y="41155"/>
                    <a:pt x="100878" y="41079"/>
                    <a:pt x="101107" y="41040"/>
                  </a:cubicBezTo>
                  <a:cubicBezTo>
                    <a:pt x="101682" y="40887"/>
                    <a:pt x="102294" y="40657"/>
                    <a:pt x="102830" y="40351"/>
                  </a:cubicBezTo>
                  <a:cubicBezTo>
                    <a:pt x="103404" y="40045"/>
                    <a:pt x="103940" y="39739"/>
                    <a:pt x="104438" y="39356"/>
                  </a:cubicBezTo>
                  <a:cubicBezTo>
                    <a:pt x="104936" y="38935"/>
                    <a:pt x="105357" y="38437"/>
                    <a:pt x="105740" y="37939"/>
                  </a:cubicBezTo>
                  <a:cubicBezTo>
                    <a:pt x="106084" y="37480"/>
                    <a:pt x="106391" y="36944"/>
                    <a:pt x="106582" y="36408"/>
                  </a:cubicBezTo>
                  <a:cubicBezTo>
                    <a:pt x="106697" y="36102"/>
                    <a:pt x="106773" y="35757"/>
                    <a:pt x="106812" y="35451"/>
                  </a:cubicBezTo>
                  <a:cubicBezTo>
                    <a:pt x="106850" y="35183"/>
                    <a:pt x="106888" y="34953"/>
                    <a:pt x="106888" y="34685"/>
                  </a:cubicBezTo>
                  <a:cubicBezTo>
                    <a:pt x="106927" y="34111"/>
                    <a:pt x="106888" y="33460"/>
                    <a:pt x="106697" y="32886"/>
                  </a:cubicBezTo>
                  <a:cubicBezTo>
                    <a:pt x="106544" y="32350"/>
                    <a:pt x="106161" y="31929"/>
                    <a:pt x="105663" y="31699"/>
                  </a:cubicBezTo>
                  <a:cubicBezTo>
                    <a:pt x="105587" y="31546"/>
                    <a:pt x="105472" y="31393"/>
                    <a:pt x="105319" y="31278"/>
                  </a:cubicBezTo>
                  <a:cubicBezTo>
                    <a:pt x="105127" y="31163"/>
                    <a:pt x="104898" y="31086"/>
                    <a:pt x="104668" y="31086"/>
                  </a:cubicBezTo>
                  <a:cubicBezTo>
                    <a:pt x="104362" y="31125"/>
                    <a:pt x="104132" y="31278"/>
                    <a:pt x="103902" y="31508"/>
                  </a:cubicBezTo>
                  <a:cubicBezTo>
                    <a:pt x="103749" y="31661"/>
                    <a:pt x="103558" y="31814"/>
                    <a:pt x="103404" y="31967"/>
                  </a:cubicBezTo>
                  <a:cubicBezTo>
                    <a:pt x="103290" y="32120"/>
                    <a:pt x="103213" y="32312"/>
                    <a:pt x="103213" y="32503"/>
                  </a:cubicBezTo>
                  <a:cubicBezTo>
                    <a:pt x="103137" y="32580"/>
                    <a:pt x="103060" y="32656"/>
                    <a:pt x="102983" y="32733"/>
                  </a:cubicBezTo>
                  <a:cubicBezTo>
                    <a:pt x="102869" y="32848"/>
                    <a:pt x="102754" y="32962"/>
                    <a:pt x="102639" y="33077"/>
                  </a:cubicBezTo>
                  <a:cubicBezTo>
                    <a:pt x="102601" y="33154"/>
                    <a:pt x="102524" y="33192"/>
                    <a:pt x="102447" y="33230"/>
                  </a:cubicBezTo>
                  <a:cubicBezTo>
                    <a:pt x="102103" y="33460"/>
                    <a:pt x="101758" y="33651"/>
                    <a:pt x="101452" y="33881"/>
                  </a:cubicBezTo>
                  <a:cubicBezTo>
                    <a:pt x="101261" y="33996"/>
                    <a:pt x="101069" y="34149"/>
                    <a:pt x="100916" y="34302"/>
                  </a:cubicBezTo>
                  <a:cubicBezTo>
                    <a:pt x="100763" y="34417"/>
                    <a:pt x="100648" y="34570"/>
                    <a:pt x="100533" y="34723"/>
                  </a:cubicBezTo>
                  <a:cubicBezTo>
                    <a:pt x="100342" y="34953"/>
                    <a:pt x="100112" y="35145"/>
                    <a:pt x="99882" y="35374"/>
                  </a:cubicBezTo>
                  <a:cubicBezTo>
                    <a:pt x="99729" y="35489"/>
                    <a:pt x="99576" y="35604"/>
                    <a:pt x="99423" y="35757"/>
                  </a:cubicBezTo>
                  <a:cubicBezTo>
                    <a:pt x="99232" y="35910"/>
                    <a:pt x="99040" y="36063"/>
                    <a:pt x="98887" y="36216"/>
                  </a:cubicBezTo>
                  <a:cubicBezTo>
                    <a:pt x="98772" y="36331"/>
                    <a:pt x="98696" y="36446"/>
                    <a:pt x="98657" y="36561"/>
                  </a:cubicBezTo>
                  <a:cubicBezTo>
                    <a:pt x="98581" y="36638"/>
                    <a:pt x="98466" y="36714"/>
                    <a:pt x="98389" y="36791"/>
                  </a:cubicBezTo>
                  <a:cubicBezTo>
                    <a:pt x="98121" y="36944"/>
                    <a:pt x="97853" y="37097"/>
                    <a:pt x="97585" y="37212"/>
                  </a:cubicBezTo>
                  <a:cubicBezTo>
                    <a:pt x="97317" y="37365"/>
                    <a:pt x="97011" y="37480"/>
                    <a:pt x="96667" y="37595"/>
                  </a:cubicBezTo>
                  <a:cubicBezTo>
                    <a:pt x="96590" y="37633"/>
                    <a:pt x="96552" y="37633"/>
                    <a:pt x="96475" y="37671"/>
                  </a:cubicBezTo>
                  <a:cubicBezTo>
                    <a:pt x="96092" y="37710"/>
                    <a:pt x="95748" y="37748"/>
                    <a:pt x="95403" y="37748"/>
                  </a:cubicBezTo>
                  <a:cubicBezTo>
                    <a:pt x="95288" y="37786"/>
                    <a:pt x="95212" y="37786"/>
                    <a:pt x="95135" y="37786"/>
                  </a:cubicBezTo>
                  <a:lnTo>
                    <a:pt x="95135" y="37786"/>
                  </a:lnTo>
                  <a:cubicBezTo>
                    <a:pt x="94982" y="37748"/>
                    <a:pt x="94791" y="37748"/>
                    <a:pt x="94638" y="37786"/>
                  </a:cubicBezTo>
                  <a:cubicBezTo>
                    <a:pt x="94484" y="37786"/>
                    <a:pt x="94370" y="37786"/>
                    <a:pt x="94255" y="37786"/>
                  </a:cubicBezTo>
                  <a:cubicBezTo>
                    <a:pt x="94140" y="37824"/>
                    <a:pt x="93987" y="37824"/>
                    <a:pt x="93834" y="37863"/>
                  </a:cubicBezTo>
                  <a:cubicBezTo>
                    <a:pt x="93757" y="37901"/>
                    <a:pt x="93642" y="37939"/>
                    <a:pt x="93566" y="37978"/>
                  </a:cubicBezTo>
                  <a:cubicBezTo>
                    <a:pt x="93412" y="38016"/>
                    <a:pt x="93298" y="38054"/>
                    <a:pt x="93144" y="38054"/>
                  </a:cubicBezTo>
                  <a:cubicBezTo>
                    <a:pt x="92915" y="38131"/>
                    <a:pt x="92647" y="38169"/>
                    <a:pt x="92379" y="38169"/>
                  </a:cubicBezTo>
                  <a:cubicBezTo>
                    <a:pt x="92073" y="38207"/>
                    <a:pt x="91728" y="38169"/>
                    <a:pt x="91383" y="38169"/>
                  </a:cubicBezTo>
                  <a:cubicBezTo>
                    <a:pt x="91154" y="38169"/>
                    <a:pt x="90962" y="38131"/>
                    <a:pt x="90733" y="38131"/>
                  </a:cubicBezTo>
                  <a:cubicBezTo>
                    <a:pt x="90618" y="38131"/>
                    <a:pt x="90503" y="38092"/>
                    <a:pt x="90350" y="38092"/>
                  </a:cubicBezTo>
                  <a:cubicBezTo>
                    <a:pt x="90350" y="38092"/>
                    <a:pt x="90350" y="38054"/>
                    <a:pt x="90311" y="38054"/>
                  </a:cubicBezTo>
                  <a:lnTo>
                    <a:pt x="90350" y="38092"/>
                  </a:lnTo>
                  <a:cubicBezTo>
                    <a:pt x="90120" y="37863"/>
                    <a:pt x="89890" y="37595"/>
                    <a:pt x="89699" y="37365"/>
                  </a:cubicBezTo>
                  <a:cubicBezTo>
                    <a:pt x="89584" y="37212"/>
                    <a:pt x="89507" y="37059"/>
                    <a:pt x="89393" y="36906"/>
                  </a:cubicBezTo>
                  <a:cubicBezTo>
                    <a:pt x="89278" y="36676"/>
                    <a:pt x="89163" y="36446"/>
                    <a:pt x="89086" y="36216"/>
                  </a:cubicBezTo>
                  <a:cubicBezTo>
                    <a:pt x="89010" y="36063"/>
                    <a:pt x="88972" y="35910"/>
                    <a:pt x="88857" y="35795"/>
                  </a:cubicBezTo>
                  <a:lnTo>
                    <a:pt x="88818" y="35757"/>
                  </a:lnTo>
                  <a:cubicBezTo>
                    <a:pt x="88818" y="35757"/>
                    <a:pt x="88818" y="35757"/>
                    <a:pt x="88857" y="35719"/>
                  </a:cubicBezTo>
                  <a:cubicBezTo>
                    <a:pt x="88857" y="35719"/>
                    <a:pt x="88857" y="35681"/>
                    <a:pt x="88895" y="35681"/>
                  </a:cubicBezTo>
                  <a:cubicBezTo>
                    <a:pt x="89086" y="35298"/>
                    <a:pt x="89316" y="34953"/>
                    <a:pt x="89507" y="34609"/>
                  </a:cubicBezTo>
                  <a:cubicBezTo>
                    <a:pt x="89699" y="34226"/>
                    <a:pt x="89929" y="33843"/>
                    <a:pt x="90120" y="33460"/>
                  </a:cubicBezTo>
                  <a:cubicBezTo>
                    <a:pt x="90158" y="33307"/>
                    <a:pt x="90235" y="33154"/>
                    <a:pt x="90311" y="33001"/>
                  </a:cubicBezTo>
                  <a:cubicBezTo>
                    <a:pt x="90388" y="32848"/>
                    <a:pt x="90465" y="32656"/>
                    <a:pt x="90541" y="32503"/>
                  </a:cubicBezTo>
                  <a:cubicBezTo>
                    <a:pt x="90579" y="32465"/>
                    <a:pt x="90579" y="32388"/>
                    <a:pt x="90618" y="32350"/>
                  </a:cubicBezTo>
                  <a:cubicBezTo>
                    <a:pt x="90694" y="32197"/>
                    <a:pt x="90771" y="32044"/>
                    <a:pt x="90847" y="31890"/>
                  </a:cubicBezTo>
                  <a:cubicBezTo>
                    <a:pt x="91001" y="31546"/>
                    <a:pt x="91154" y="31240"/>
                    <a:pt x="91307" y="30933"/>
                  </a:cubicBezTo>
                  <a:cubicBezTo>
                    <a:pt x="91345" y="30857"/>
                    <a:pt x="91383" y="30818"/>
                    <a:pt x="91422" y="30742"/>
                  </a:cubicBezTo>
                  <a:cubicBezTo>
                    <a:pt x="91537" y="30589"/>
                    <a:pt x="91690" y="30436"/>
                    <a:pt x="91843" y="30282"/>
                  </a:cubicBezTo>
                  <a:lnTo>
                    <a:pt x="91843" y="30244"/>
                  </a:lnTo>
                  <a:cubicBezTo>
                    <a:pt x="91919" y="30206"/>
                    <a:pt x="91996" y="30168"/>
                    <a:pt x="92073" y="30091"/>
                  </a:cubicBezTo>
                  <a:cubicBezTo>
                    <a:pt x="92149" y="30053"/>
                    <a:pt x="92226" y="29976"/>
                    <a:pt x="92302" y="29938"/>
                  </a:cubicBezTo>
                  <a:lnTo>
                    <a:pt x="92532" y="29708"/>
                  </a:lnTo>
                  <a:cubicBezTo>
                    <a:pt x="92685" y="29555"/>
                    <a:pt x="92838" y="29402"/>
                    <a:pt x="92991" y="29249"/>
                  </a:cubicBezTo>
                  <a:lnTo>
                    <a:pt x="93068" y="29172"/>
                  </a:lnTo>
                  <a:cubicBezTo>
                    <a:pt x="93068" y="29172"/>
                    <a:pt x="93068" y="29172"/>
                    <a:pt x="93106" y="29172"/>
                  </a:cubicBezTo>
                  <a:cubicBezTo>
                    <a:pt x="93221" y="29096"/>
                    <a:pt x="93336" y="28981"/>
                    <a:pt x="93451" y="28866"/>
                  </a:cubicBezTo>
                  <a:cubicBezTo>
                    <a:pt x="93604" y="28751"/>
                    <a:pt x="93795" y="28598"/>
                    <a:pt x="93987" y="28445"/>
                  </a:cubicBezTo>
                  <a:cubicBezTo>
                    <a:pt x="93987" y="28445"/>
                    <a:pt x="94025" y="28407"/>
                    <a:pt x="94063" y="28407"/>
                  </a:cubicBezTo>
                  <a:cubicBezTo>
                    <a:pt x="94063" y="28407"/>
                    <a:pt x="94063" y="28407"/>
                    <a:pt x="94063" y="28407"/>
                  </a:cubicBezTo>
                  <a:cubicBezTo>
                    <a:pt x="94293" y="28330"/>
                    <a:pt x="94446" y="28292"/>
                    <a:pt x="94638" y="28177"/>
                  </a:cubicBezTo>
                  <a:cubicBezTo>
                    <a:pt x="94752" y="28100"/>
                    <a:pt x="94906" y="27985"/>
                    <a:pt x="95059" y="27909"/>
                  </a:cubicBezTo>
                  <a:cubicBezTo>
                    <a:pt x="95365" y="27679"/>
                    <a:pt x="95633" y="27488"/>
                    <a:pt x="95901" y="27258"/>
                  </a:cubicBezTo>
                  <a:cubicBezTo>
                    <a:pt x="96169" y="27028"/>
                    <a:pt x="96437" y="26760"/>
                    <a:pt x="96705" y="26531"/>
                  </a:cubicBezTo>
                  <a:cubicBezTo>
                    <a:pt x="96973" y="26224"/>
                    <a:pt x="97356" y="25918"/>
                    <a:pt x="97432" y="25535"/>
                  </a:cubicBezTo>
                  <a:cubicBezTo>
                    <a:pt x="97509" y="25420"/>
                    <a:pt x="97585" y="25306"/>
                    <a:pt x="97662" y="25229"/>
                  </a:cubicBezTo>
                  <a:cubicBezTo>
                    <a:pt x="97739" y="25038"/>
                    <a:pt x="97853" y="24846"/>
                    <a:pt x="97968" y="24655"/>
                  </a:cubicBezTo>
                  <a:cubicBezTo>
                    <a:pt x="98006" y="24540"/>
                    <a:pt x="98083" y="24425"/>
                    <a:pt x="98121" y="24310"/>
                  </a:cubicBezTo>
                  <a:cubicBezTo>
                    <a:pt x="98466" y="23813"/>
                    <a:pt x="98925" y="23391"/>
                    <a:pt x="99232" y="22894"/>
                  </a:cubicBezTo>
                  <a:cubicBezTo>
                    <a:pt x="99423" y="22587"/>
                    <a:pt x="99538" y="22243"/>
                    <a:pt x="99614" y="21898"/>
                  </a:cubicBezTo>
                  <a:cubicBezTo>
                    <a:pt x="99691" y="21669"/>
                    <a:pt x="99729" y="21401"/>
                    <a:pt x="99844" y="21171"/>
                  </a:cubicBezTo>
                  <a:cubicBezTo>
                    <a:pt x="99921" y="21018"/>
                    <a:pt x="99997" y="20865"/>
                    <a:pt x="100074" y="20712"/>
                  </a:cubicBezTo>
                  <a:cubicBezTo>
                    <a:pt x="100265" y="20405"/>
                    <a:pt x="100457" y="20099"/>
                    <a:pt x="100686" y="19831"/>
                  </a:cubicBezTo>
                  <a:cubicBezTo>
                    <a:pt x="100763" y="19716"/>
                    <a:pt x="100839" y="19640"/>
                    <a:pt x="100878" y="19525"/>
                  </a:cubicBezTo>
                  <a:cubicBezTo>
                    <a:pt x="101107" y="19448"/>
                    <a:pt x="101299" y="19295"/>
                    <a:pt x="101452" y="19180"/>
                  </a:cubicBezTo>
                  <a:cubicBezTo>
                    <a:pt x="101643" y="19065"/>
                    <a:pt x="101835" y="18951"/>
                    <a:pt x="101988" y="18836"/>
                  </a:cubicBezTo>
                  <a:cubicBezTo>
                    <a:pt x="102218" y="18721"/>
                    <a:pt x="102409" y="18606"/>
                    <a:pt x="102639" y="18529"/>
                  </a:cubicBezTo>
                  <a:cubicBezTo>
                    <a:pt x="102830" y="18453"/>
                    <a:pt x="103022" y="18376"/>
                    <a:pt x="103213" y="18338"/>
                  </a:cubicBezTo>
                  <a:cubicBezTo>
                    <a:pt x="103443" y="18261"/>
                    <a:pt x="103672" y="18223"/>
                    <a:pt x="103902" y="18185"/>
                  </a:cubicBezTo>
                  <a:cubicBezTo>
                    <a:pt x="104476" y="18147"/>
                    <a:pt x="105089" y="18108"/>
                    <a:pt x="105663" y="18070"/>
                  </a:cubicBezTo>
                  <a:lnTo>
                    <a:pt x="105816" y="18070"/>
                  </a:lnTo>
                  <a:lnTo>
                    <a:pt x="106199" y="18108"/>
                  </a:lnTo>
                  <a:cubicBezTo>
                    <a:pt x="106467" y="18147"/>
                    <a:pt x="106773" y="18223"/>
                    <a:pt x="107080" y="18261"/>
                  </a:cubicBezTo>
                  <a:cubicBezTo>
                    <a:pt x="115847" y="28789"/>
                    <a:pt x="121130" y="42342"/>
                    <a:pt x="121130" y="57119"/>
                  </a:cubicBezTo>
                  <a:cubicBezTo>
                    <a:pt x="121130" y="87019"/>
                    <a:pt x="99500" y="111865"/>
                    <a:pt x="71055" y="116919"/>
                  </a:cubicBezTo>
                  <a:cubicBezTo>
                    <a:pt x="70902" y="116536"/>
                    <a:pt x="70748" y="116191"/>
                    <a:pt x="70595" y="115808"/>
                  </a:cubicBezTo>
                  <a:lnTo>
                    <a:pt x="70595" y="115808"/>
                  </a:lnTo>
                  <a:close/>
                  <a:moveTo>
                    <a:pt x="651" y="46132"/>
                  </a:moveTo>
                  <a:lnTo>
                    <a:pt x="651" y="46132"/>
                  </a:lnTo>
                  <a:cubicBezTo>
                    <a:pt x="804" y="46132"/>
                    <a:pt x="957" y="46017"/>
                    <a:pt x="1072" y="45941"/>
                  </a:cubicBezTo>
                  <a:cubicBezTo>
                    <a:pt x="1225" y="46017"/>
                    <a:pt x="1378" y="46055"/>
                    <a:pt x="1531" y="46017"/>
                  </a:cubicBezTo>
                  <a:cubicBezTo>
                    <a:pt x="1876" y="46017"/>
                    <a:pt x="2182" y="46017"/>
                    <a:pt x="2488" y="46017"/>
                  </a:cubicBezTo>
                  <a:lnTo>
                    <a:pt x="2565" y="46017"/>
                  </a:lnTo>
                  <a:cubicBezTo>
                    <a:pt x="2565" y="46017"/>
                    <a:pt x="2565" y="46017"/>
                    <a:pt x="2565" y="46017"/>
                  </a:cubicBezTo>
                  <a:cubicBezTo>
                    <a:pt x="2565" y="46055"/>
                    <a:pt x="2565" y="46132"/>
                    <a:pt x="2603" y="46170"/>
                  </a:cubicBezTo>
                  <a:cubicBezTo>
                    <a:pt x="2450" y="46630"/>
                    <a:pt x="2297" y="47051"/>
                    <a:pt x="2106" y="47472"/>
                  </a:cubicBezTo>
                  <a:cubicBezTo>
                    <a:pt x="2029" y="47702"/>
                    <a:pt x="1914" y="47931"/>
                    <a:pt x="1838" y="48161"/>
                  </a:cubicBezTo>
                  <a:cubicBezTo>
                    <a:pt x="1761" y="48314"/>
                    <a:pt x="1685" y="48467"/>
                    <a:pt x="1646" y="48659"/>
                  </a:cubicBezTo>
                  <a:cubicBezTo>
                    <a:pt x="1455" y="48850"/>
                    <a:pt x="1302" y="49042"/>
                    <a:pt x="1110" y="49233"/>
                  </a:cubicBezTo>
                  <a:cubicBezTo>
                    <a:pt x="919" y="49463"/>
                    <a:pt x="727" y="49692"/>
                    <a:pt x="536" y="49884"/>
                  </a:cubicBezTo>
                  <a:cubicBezTo>
                    <a:pt x="345" y="50075"/>
                    <a:pt x="153" y="50267"/>
                    <a:pt x="0" y="50458"/>
                  </a:cubicBezTo>
                  <a:cubicBezTo>
                    <a:pt x="153" y="49003"/>
                    <a:pt x="383" y="47548"/>
                    <a:pt x="613" y="46132"/>
                  </a:cubicBezTo>
                  <a:lnTo>
                    <a:pt x="613" y="46132"/>
                  </a:lnTo>
                  <a:close/>
                  <a:moveTo>
                    <a:pt x="44065" y="28177"/>
                  </a:moveTo>
                  <a:cubicBezTo>
                    <a:pt x="44065" y="28177"/>
                    <a:pt x="44065" y="28177"/>
                    <a:pt x="44026" y="28177"/>
                  </a:cubicBezTo>
                  <a:cubicBezTo>
                    <a:pt x="44065" y="28177"/>
                    <a:pt x="44065" y="28177"/>
                    <a:pt x="44065" y="28177"/>
                  </a:cubicBezTo>
                  <a:close/>
                  <a:moveTo>
                    <a:pt x="27603" y="29325"/>
                  </a:moveTo>
                  <a:lnTo>
                    <a:pt x="27603" y="29325"/>
                  </a:lnTo>
                  <a:lnTo>
                    <a:pt x="27603" y="29325"/>
                  </a:lnTo>
                  <a:close/>
                  <a:moveTo>
                    <a:pt x="39700" y="0"/>
                  </a:moveTo>
                  <a:cubicBezTo>
                    <a:pt x="21324" y="6661"/>
                    <a:pt x="7083" y="21937"/>
                    <a:pt x="1838" y="40925"/>
                  </a:cubicBezTo>
                  <a:cubicBezTo>
                    <a:pt x="1953" y="40849"/>
                    <a:pt x="2106" y="40772"/>
                    <a:pt x="2221" y="40696"/>
                  </a:cubicBezTo>
                  <a:cubicBezTo>
                    <a:pt x="2335" y="40657"/>
                    <a:pt x="2412" y="40619"/>
                    <a:pt x="2488" y="40581"/>
                  </a:cubicBezTo>
                  <a:cubicBezTo>
                    <a:pt x="2756" y="40351"/>
                    <a:pt x="3101" y="40275"/>
                    <a:pt x="3407" y="40160"/>
                  </a:cubicBezTo>
                  <a:cubicBezTo>
                    <a:pt x="3714" y="40045"/>
                    <a:pt x="4020" y="39968"/>
                    <a:pt x="4364" y="39892"/>
                  </a:cubicBezTo>
                  <a:cubicBezTo>
                    <a:pt x="4939" y="39739"/>
                    <a:pt x="5551" y="39585"/>
                    <a:pt x="6164" y="39509"/>
                  </a:cubicBezTo>
                  <a:cubicBezTo>
                    <a:pt x="6738" y="39394"/>
                    <a:pt x="7274" y="39317"/>
                    <a:pt x="7810" y="39279"/>
                  </a:cubicBezTo>
                  <a:cubicBezTo>
                    <a:pt x="8346" y="39203"/>
                    <a:pt x="8882" y="39126"/>
                    <a:pt x="9418" y="39049"/>
                  </a:cubicBezTo>
                  <a:cubicBezTo>
                    <a:pt x="9648" y="39049"/>
                    <a:pt x="9877" y="39011"/>
                    <a:pt x="10107" y="39011"/>
                  </a:cubicBezTo>
                  <a:cubicBezTo>
                    <a:pt x="10337" y="39011"/>
                    <a:pt x="10605" y="39049"/>
                    <a:pt x="10834" y="39049"/>
                  </a:cubicBezTo>
                  <a:cubicBezTo>
                    <a:pt x="11026" y="39011"/>
                    <a:pt x="11217" y="39011"/>
                    <a:pt x="11409" y="38973"/>
                  </a:cubicBezTo>
                  <a:cubicBezTo>
                    <a:pt x="11523" y="38973"/>
                    <a:pt x="11638" y="38935"/>
                    <a:pt x="11753" y="38896"/>
                  </a:cubicBezTo>
                  <a:cubicBezTo>
                    <a:pt x="11868" y="38858"/>
                    <a:pt x="11945" y="38858"/>
                    <a:pt x="12059" y="38820"/>
                  </a:cubicBezTo>
                  <a:cubicBezTo>
                    <a:pt x="12136" y="38781"/>
                    <a:pt x="12213" y="38705"/>
                    <a:pt x="12289" y="38667"/>
                  </a:cubicBezTo>
                  <a:cubicBezTo>
                    <a:pt x="12481" y="38552"/>
                    <a:pt x="12634" y="38475"/>
                    <a:pt x="12787" y="38322"/>
                  </a:cubicBezTo>
                  <a:cubicBezTo>
                    <a:pt x="12787" y="38322"/>
                    <a:pt x="12825" y="38284"/>
                    <a:pt x="12863" y="38246"/>
                  </a:cubicBezTo>
                  <a:lnTo>
                    <a:pt x="12863" y="38207"/>
                  </a:lnTo>
                  <a:cubicBezTo>
                    <a:pt x="12863" y="38169"/>
                    <a:pt x="12863" y="38131"/>
                    <a:pt x="12863" y="38092"/>
                  </a:cubicBezTo>
                  <a:cubicBezTo>
                    <a:pt x="12863" y="38016"/>
                    <a:pt x="12825" y="37901"/>
                    <a:pt x="12825" y="37824"/>
                  </a:cubicBezTo>
                  <a:cubicBezTo>
                    <a:pt x="12787" y="37748"/>
                    <a:pt x="12749" y="37633"/>
                    <a:pt x="12710" y="37556"/>
                  </a:cubicBezTo>
                  <a:cubicBezTo>
                    <a:pt x="12672" y="37442"/>
                    <a:pt x="12634" y="37365"/>
                    <a:pt x="12595" y="37250"/>
                  </a:cubicBezTo>
                  <a:cubicBezTo>
                    <a:pt x="12481" y="37097"/>
                    <a:pt x="12366" y="36944"/>
                    <a:pt x="12289" y="36791"/>
                  </a:cubicBezTo>
                  <a:cubicBezTo>
                    <a:pt x="12136" y="36599"/>
                    <a:pt x="12059" y="36408"/>
                    <a:pt x="12021" y="36178"/>
                  </a:cubicBezTo>
                  <a:cubicBezTo>
                    <a:pt x="11983" y="35872"/>
                    <a:pt x="12059" y="35566"/>
                    <a:pt x="12213" y="35298"/>
                  </a:cubicBezTo>
                  <a:cubicBezTo>
                    <a:pt x="12327" y="34991"/>
                    <a:pt x="12557" y="34723"/>
                    <a:pt x="12787" y="34494"/>
                  </a:cubicBezTo>
                  <a:cubicBezTo>
                    <a:pt x="13017" y="34264"/>
                    <a:pt x="13285" y="34034"/>
                    <a:pt x="13553" y="33805"/>
                  </a:cubicBezTo>
                  <a:cubicBezTo>
                    <a:pt x="13974" y="33460"/>
                    <a:pt x="14356" y="33115"/>
                    <a:pt x="14816" y="32809"/>
                  </a:cubicBezTo>
                  <a:cubicBezTo>
                    <a:pt x="15275" y="32503"/>
                    <a:pt x="15773" y="32235"/>
                    <a:pt x="16309" y="32044"/>
                  </a:cubicBezTo>
                  <a:cubicBezTo>
                    <a:pt x="16692" y="31852"/>
                    <a:pt x="17075" y="31699"/>
                    <a:pt x="17457" y="31546"/>
                  </a:cubicBezTo>
                  <a:cubicBezTo>
                    <a:pt x="17955" y="31354"/>
                    <a:pt x="18453" y="31240"/>
                    <a:pt x="18989" y="31125"/>
                  </a:cubicBezTo>
                  <a:cubicBezTo>
                    <a:pt x="19142" y="31086"/>
                    <a:pt x="19295" y="31086"/>
                    <a:pt x="19448" y="31125"/>
                  </a:cubicBezTo>
                  <a:cubicBezTo>
                    <a:pt x="19486" y="31125"/>
                    <a:pt x="19525" y="31125"/>
                    <a:pt x="19563" y="31086"/>
                  </a:cubicBezTo>
                  <a:cubicBezTo>
                    <a:pt x="19640" y="31086"/>
                    <a:pt x="19678" y="31086"/>
                    <a:pt x="19754" y="31048"/>
                  </a:cubicBezTo>
                  <a:cubicBezTo>
                    <a:pt x="19869" y="31010"/>
                    <a:pt x="20022" y="30972"/>
                    <a:pt x="20137" y="30933"/>
                  </a:cubicBezTo>
                  <a:lnTo>
                    <a:pt x="20520" y="30818"/>
                  </a:lnTo>
                  <a:cubicBezTo>
                    <a:pt x="20788" y="30704"/>
                    <a:pt x="21056" y="30627"/>
                    <a:pt x="21324" y="30550"/>
                  </a:cubicBezTo>
                  <a:cubicBezTo>
                    <a:pt x="21745" y="30397"/>
                    <a:pt x="22205" y="30206"/>
                    <a:pt x="22626" y="30053"/>
                  </a:cubicBezTo>
                  <a:cubicBezTo>
                    <a:pt x="22702" y="29938"/>
                    <a:pt x="22779" y="29823"/>
                    <a:pt x="22894" y="29708"/>
                  </a:cubicBezTo>
                  <a:cubicBezTo>
                    <a:pt x="22970" y="29632"/>
                    <a:pt x="23085" y="29593"/>
                    <a:pt x="23162" y="29555"/>
                  </a:cubicBezTo>
                  <a:cubicBezTo>
                    <a:pt x="23277" y="29479"/>
                    <a:pt x="23391" y="29402"/>
                    <a:pt x="23506" y="29325"/>
                  </a:cubicBezTo>
                  <a:cubicBezTo>
                    <a:pt x="23774" y="29211"/>
                    <a:pt x="24004" y="29057"/>
                    <a:pt x="24272" y="28943"/>
                  </a:cubicBezTo>
                  <a:cubicBezTo>
                    <a:pt x="24770" y="28675"/>
                    <a:pt x="25267" y="28407"/>
                    <a:pt x="25765" y="28139"/>
                  </a:cubicBezTo>
                  <a:cubicBezTo>
                    <a:pt x="26263" y="27871"/>
                    <a:pt x="26722" y="27603"/>
                    <a:pt x="27220" y="27373"/>
                  </a:cubicBezTo>
                  <a:cubicBezTo>
                    <a:pt x="27756" y="27105"/>
                    <a:pt x="28330" y="26990"/>
                    <a:pt x="28943" y="26914"/>
                  </a:cubicBezTo>
                  <a:cubicBezTo>
                    <a:pt x="29479" y="26875"/>
                    <a:pt x="30053" y="26914"/>
                    <a:pt x="30627" y="26952"/>
                  </a:cubicBezTo>
                  <a:cubicBezTo>
                    <a:pt x="31125" y="26952"/>
                    <a:pt x="31622" y="27028"/>
                    <a:pt x="32120" y="27067"/>
                  </a:cubicBezTo>
                  <a:cubicBezTo>
                    <a:pt x="32694" y="27105"/>
                    <a:pt x="33269" y="27182"/>
                    <a:pt x="33843" y="27296"/>
                  </a:cubicBezTo>
                  <a:cubicBezTo>
                    <a:pt x="34149" y="27335"/>
                    <a:pt x="34417" y="27411"/>
                    <a:pt x="34723" y="27450"/>
                  </a:cubicBezTo>
                  <a:cubicBezTo>
                    <a:pt x="34953" y="27526"/>
                    <a:pt x="35221" y="27564"/>
                    <a:pt x="35489" y="27641"/>
                  </a:cubicBezTo>
                  <a:cubicBezTo>
                    <a:pt x="35987" y="27756"/>
                    <a:pt x="36484" y="27871"/>
                    <a:pt x="36982" y="27947"/>
                  </a:cubicBezTo>
                  <a:cubicBezTo>
                    <a:pt x="37288" y="28024"/>
                    <a:pt x="37595" y="28024"/>
                    <a:pt x="37863" y="28062"/>
                  </a:cubicBezTo>
                  <a:cubicBezTo>
                    <a:pt x="38169" y="28062"/>
                    <a:pt x="38437" y="28062"/>
                    <a:pt x="38743" y="28062"/>
                  </a:cubicBezTo>
                  <a:cubicBezTo>
                    <a:pt x="39279" y="28024"/>
                    <a:pt x="39853" y="28024"/>
                    <a:pt x="40389" y="28100"/>
                  </a:cubicBezTo>
                  <a:cubicBezTo>
                    <a:pt x="40734" y="28139"/>
                    <a:pt x="41079" y="28215"/>
                    <a:pt x="41423" y="28253"/>
                  </a:cubicBezTo>
                  <a:cubicBezTo>
                    <a:pt x="41768" y="28330"/>
                    <a:pt x="42112" y="28368"/>
                    <a:pt x="42457" y="28368"/>
                  </a:cubicBezTo>
                  <a:cubicBezTo>
                    <a:pt x="42686" y="28368"/>
                    <a:pt x="42916" y="28368"/>
                    <a:pt x="43108" y="28368"/>
                  </a:cubicBezTo>
                  <a:cubicBezTo>
                    <a:pt x="43261" y="28330"/>
                    <a:pt x="43414" y="28330"/>
                    <a:pt x="43605" y="28292"/>
                  </a:cubicBezTo>
                  <a:cubicBezTo>
                    <a:pt x="43758" y="28253"/>
                    <a:pt x="43950" y="28215"/>
                    <a:pt x="44103" y="28139"/>
                  </a:cubicBezTo>
                  <a:cubicBezTo>
                    <a:pt x="44524" y="27985"/>
                    <a:pt x="44945" y="27832"/>
                    <a:pt x="45366" y="27641"/>
                  </a:cubicBezTo>
                  <a:cubicBezTo>
                    <a:pt x="45826" y="27450"/>
                    <a:pt x="46323" y="27296"/>
                    <a:pt x="46821" y="27220"/>
                  </a:cubicBezTo>
                  <a:cubicBezTo>
                    <a:pt x="47357" y="27143"/>
                    <a:pt x="47893" y="27067"/>
                    <a:pt x="48429" y="27143"/>
                  </a:cubicBezTo>
                  <a:cubicBezTo>
                    <a:pt x="48888" y="27220"/>
                    <a:pt x="49348" y="27373"/>
                    <a:pt x="49769" y="27526"/>
                  </a:cubicBezTo>
                  <a:cubicBezTo>
                    <a:pt x="49999" y="27603"/>
                    <a:pt x="50228" y="27641"/>
                    <a:pt x="50458" y="27679"/>
                  </a:cubicBezTo>
                  <a:cubicBezTo>
                    <a:pt x="50688" y="27717"/>
                    <a:pt x="50879" y="27756"/>
                    <a:pt x="51109" y="27794"/>
                  </a:cubicBezTo>
                  <a:cubicBezTo>
                    <a:pt x="51453" y="27794"/>
                    <a:pt x="51798" y="27794"/>
                    <a:pt x="52143" y="27756"/>
                  </a:cubicBezTo>
                  <a:cubicBezTo>
                    <a:pt x="52334" y="27756"/>
                    <a:pt x="52564" y="27717"/>
                    <a:pt x="52793" y="27679"/>
                  </a:cubicBezTo>
                  <a:cubicBezTo>
                    <a:pt x="53023" y="27603"/>
                    <a:pt x="53291" y="27564"/>
                    <a:pt x="53521" y="27488"/>
                  </a:cubicBezTo>
                  <a:cubicBezTo>
                    <a:pt x="53674" y="27411"/>
                    <a:pt x="53789" y="27373"/>
                    <a:pt x="53942" y="27296"/>
                  </a:cubicBezTo>
                  <a:cubicBezTo>
                    <a:pt x="54133" y="27182"/>
                    <a:pt x="54286" y="27105"/>
                    <a:pt x="54478" y="26990"/>
                  </a:cubicBezTo>
                  <a:cubicBezTo>
                    <a:pt x="54593" y="26914"/>
                    <a:pt x="54708" y="26837"/>
                    <a:pt x="54784" y="26722"/>
                  </a:cubicBezTo>
                  <a:cubicBezTo>
                    <a:pt x="54937" y="26607"/>
                    <a:pt x="55052" y="26454"/>
                    <a:pt x="55167" y="26339"/>
                  </a:cubicBezTo>
                  <a:cubicBezTo>
                    <a:pt x="55358" y="26110"/>
                    <a:pt x="55550" y="25918"/>
                    <a:pt x="55779" y="25765"/>
                  </a:cubicBezTo>
                  <a:cubicBezTo>
                    <a:pt x="56086" y="25497"/>
                    <a:pt x="56430" y="25306"/>
                    <a:pt x="56737" y="25038"/>
                  </a:cubicBezTo>
                  <a:cubicBezTo>
                    <a:pt x="56851" y="24923"/>
                    <a:pt x="56928" y="24808"/>
                    <a:pt x="57043" y="24693"/>
                  </a:cubicBezTo>
                  <a:cubicBezTo>
                    <a:pt x="57119" y="24617"/>
                    <a:pt x="57196" y="24502"/>
                    <a:pt x="57273" y="24425"/>
                  </a:cubicBezTo>
                  <a:cubicBezTo>
                    <a:pt x="57349" y="24272"/>
                    <a:pt x="57426" y="24157"/>
                    <a:pt x="57464" y="24004"/>
                  </a:cubicBezTo>
                  <a:cubicBezTo>
                    <a:pt x="57541" y="23851"/>
                    <a:pt x="57617" y="23659"/>
                    <a:pt x="57694" y="23468"/>
                  </a:cubicBezTo>
                  <a:cubicBezTo>
                    <a:pt x="57770" y="23162"/>
                    <a:pt x="57885" y="22817"/>
                    <a:pt x="57962" y="22511"/>
                  </a:cubicBezTo>
                  <a:cubicBezTo>
                    <a:pt x="58077" y="22128"/>
                    <a:pt x="58230" y="21784"/>
                    <a:pt x="58345" y="21439"/>
                  </a:cubicBezTo>
                  <a:cubicBezTo>
                    <a:pt x="58383" y="21401"/>
                    <a:pt x="58383" y="21362"/>
                    <a:pt x="58421" y="21286"/>
                  </a:cubicBezTo>
                  <a:cubicBezTo>
                    <a:pt x="58421" y="21209"/>
                    <a:pt x="58421" y="21133"/>
                    <a:pt x="58383" y="21056"/>
                  </a:cubicBezTo>
                  <a:cubicBezTo>
                    <a:pt x="58230" y="20903"/>
                    <a:pt x="58153" y="20673"/>
                    <a:pt x="58115" y="20405"/>
                  </a:cubicBezTo>
                  <a:cubicBezTo>
                    <a:pt x="58077" y="20176"/>
                    <a:pt x="58077" y="19946"/>
                    <a:pt x="58077" y="19716"/>
                  </a:cubicBezTo>
                  <a:cubicBezTo>
                    <a:pt x="58077" y="19640"/>
                    <a:pt x="58038" y="19601"/>
                    <a:pt x="58038" y="19525"/>
                  </a:cubicBezTo>
                  <a:cubicBezTo>
                    <a:pt x="58038" y="19257"/>
                    <a:pt x="58000" y="18951"/>
                    <a:pt x="57962" y="18644"/>
                  </a:cubicBezTo>
                  <a:cubicBezTo>
                    <a:pt x="57923" y="18415"/>
                    <a:pt x="57923" y="18185"/>
                    <a:pt x="57847" y="17917"/>
                  </a:cubicBezTo>
                  <a:cubicBezTo>
                    <a:pt x="57847" y="17879"/>
                    <a:pt x="57847" y="17879"/>
                    <a:pt x="57809" y="17840"/>
                  </a:cubicBezTo>
                  <a:cubicBezTo>
                    <a:pt x="57809" y="17802"/>
                    <a:pt x="57770" y="17764"/>
                    <a:pt x="57770" y="17725"/>
                  </a:cubicBezTo>
                  <a:cubicBezTo>
                    <a:pt x="57655" y="17572"/>
                    <a:pt x="57541" y="17419"/>
                    <a:pt x="57426" y="17266"/>
                  </a:cubicBezTo>
                  <a:cubicBezTo>
                    <a:pt x="57234" y="17075"/>
                    <a:pt x="57043" y="16845"/>
                    <a:pt x="56890" y="16615"/>
                  </a:cubicBezTo>
                  <a:cubicBezTo>
                    <a:pt x="56775" y="16462"/>
                    <a:pt x="56660" y="16309"/>
                    <a:pt x="56545" y="16156"/>
                  </a:cubicBezTo>
                  <a:cubicBezTo>
                    <a:pt x="56545" y="16118"/>
                    <a:pt x="56507" y="16118"/>
                    <a:pt x="56507" y="16118"/>
                  </a:cubicBezTo>
                  <a:cubicBezTo>
                    <a:pt x="56354" y="15964"/>
                    <a:pt x="56162" y="15850"/>
                    <a:pt x="56009" y="15696"/>
                  </a:cubicBezTo>
                  <a:cubicBezTo>
                    <a:pt x="55818" y="15543"/>
                    <a:pt x="55626" y="15390"/>
                    <a:pt x="55435" y="15160"/>
                  </a:cubicBezTo>
                  <a:cubicBezTo>
                    <a:pt x="55167" y="14854"/>
                    <a:pt x="55014" y="14471"/>
                    <a:pt x="54937" y="14050"/>
                  </a:cubicBezTo>
                  <a:cubicBezTo>
                    <a:pt x="54937" y="13974"/>
                    <a:pt x="54937" y="13897"/>
                    <a:pt x="54899" y="13782"/>
                  </a:cubicBezTo>
                  <a:cubicBezTo>
                    <a:pt x="54899" y="13782"/>
                    <a:pt x="54899" y="13744"/>
                    <a:pt x="54861" y="13744"/>
                  </a:cubicBezTo>
                  <a:cubicBezTo>
                    <a:pt x="54708" y="13399"/>
                    <a:pt x="54784" y="13055"/>
                    <a:pt x="54861" y="12710"/>
                  </a:cubicBezTo>
                  <a:cubicBezTo>
                    <a:pt x="54899" y="12519"/>
                    <a:pt x="54937" y="12327"/>
                    <a:pt x="55014" y="12136"/>
                  </a:cubicBezTo>
                  <a:cubicBezTo>
                    <a:pt x="55090" y="11791"/>
                    <a:pt x="55205" y="11447"/>
                    <a:pt x="55282" y="11102"/>
                  </a:cubicBezTo>
                  <a:cubicBezTo>
                    <a:pt x="55320" y="10758"/>
                    <a:pt x="55358" y="10375"/>
                    <a:pt x="55397" y="10030"/>
                  </a:cubicBezTo>
                  <a:cubicBezTo>
                    <a:pt x="55473" y="9686"/>
                    <a:pt x="55512" y="9341"/>
                    <a:pt x="55550" y="8997"/>
                  </a:cubicBezTo>
                  <a:cubicBezTo>
                    <a:pt x="55588" y="8920"/>
                    <a:pt x="55588" y="8844"/>
                    <a:pt x="55588" y="8767"/>
                  </a:cubicBezTo>
                  <a:cubicBezTo>
                    <a:pt x="55588" y="8729"/>
                    <a:pt x="55588" y="8690"/>
                    <a:pt x="55550" y="8652"/>
                  </a:cubicBezTo>
                  <a:cubicBezTo>
                    <a:pt x="55550" y="8614"/>
                    <a:pt x="55550" y="8614"/>
                    <a:pt x="55550" y="8576"/>
                  </a:cubicBezTo>
                  <a:cubicBezTo>
                    <a:pt x="55550" y="8537"/>
                    <a:pt x="55512" y="8537"/>
                    <a:pt x="55512" y="8499"/>
                  </a:cubicBezTo>
                  <a:cubicBezTo>
                    <a:pt x="55473" y="8422"/>
                    <a:pt x="55435" y="8346"/>
                    <a:pt x="55397" y="8269"/>
                  </a:cubicBezTo>
                  <a:cubicBezTo>
                    <a:pt x="55090" y="7772"/>
                    <a:pt x="54784" y="7312"/>
                    <a:pt x="54516" y="6776"/>
                  </a:cubicBezTo>
                  <a:cubicBezTo>
                    <a:pt x="54286" y="6355"/>
                    <a:pt x="54172" y="5896"/>
                    <a:pt x="53980" y="5436"/>
                  </a:cubicBezTo>
                  <a:cubicBezTo>
                    <a:pt x="53865" y="5092"/>
                    <a:pt x="53712" y="4786"/>
                    <a:pt x="53559" y="4479"/>
                  </a:cubicBezTo>
                  <a:cubicBezTo>
                    <a:pt x="53482" y="4364"/>
                    <a:pt x="53406" y="4250"/>
                    <a:pt x="53329" y="4096"/>
                  </a:cubicBezTo>
                  <a:cubicBezTo>
                    <a:pt x="53253" y="4020"/>
                    <a:pt x="53176" y="3905"/>
                    <a:pt x="53061" y="3790"/>
                  </a:cubicBezTo>
                  <a:cubicBezTo>
                    <a:pt x="52870" y="3599"/>
                    <a:pt x="52679" y="3407"/>
                    <a:pt x="52449" y="3216"/>
                  </a:cubicBezTo>
                  <a:cubicBezTo>
                    <a:pt x="52257" y="2986"/>
                    <a:pt x="52028" y="2756"/>
                    <a:pt x="51798" y="2565"/>
                  </a:cubicBezTo>
                  <a:cubicBezTo>
                    <a:pt x="51683" y="2450"/>
                    <a:pt x="51530" y="2374"/>
                    <a:pt x="51415" y="2259"/>
                  </a:cubicBezTo>
                  <a:cubicBezTo>
                    <a:pt x="51300" y="2221"/>
                    <a:pt x="51224" y="2144"/>
                    <a:pt x="51109" y="2106"/>
                  </a:cubicBezTo>
                  <a:cubicBezTo>
                    <a:pt x="50917" y="2029"/>
                    <a:pt x="50726" y="1914"/>
                    <a:pt x="50496" y="1838"/>
                  </a:cubicBezTo>
                  <a:cubicBezTo>
                    <a:pt x="50381" y="1838"/>
                    <a:pt x="50267" y="1799"/>
                    <a:pt x="50152" y="1761"/>
                  </a:cubicBezTo>
                  <a:cubicBezTo>
                    <a:pt x="49692" y="1685"/>
                    <a:pt x="49233" y="1646"/>
                    <a:pt x="48812" y="1570"/>
                  </a:cubicBezTo>
                  <a:cubicBezTo>
                    <a:pt x="48352" y="1455"/>
                    <a:pt x="47893" y="1340"/>
                    <a:pt x="47434" y="1263"/>
                  </a:cubicBezTo>
                  <a:cubicBezTo>
                    <a:pt x="46974" y="1187"/>
                    <a:pt x="46515" y="1149"/>
                    <a:pt x="46055" y="1110"/>
                  </a:cubicBezTo>
                  <a:cubicBezTo>
                    <a:pt x="45558" y="1034"/>
                    <a:pt x="45022" y="957"/>
                    <a:pt x="44524" y="881"/>
                  </a:cubicBezTo>
                  <a:lnTo>
                    <a:pt x="44524" y="881"/>
                  </a:lnTo>
                  <a:lnTo>
                    <a:pt x="44486" y="842"/>
                  </a:lnTo>
                  <a:cubicBezTo>
                    <a:pt x="44486" y="842"/>
                    <a:pt x="44524" y="842"/>
                    <a:pt x="44524" y="881"/>
                  </a:cubicBezTo>
                  <a:cubicBezTo>
                    <a:pt x="44524" y="881"/>
                    <a:pt x="44486" y="881"/>
                    <a:pt x="44486" y="842"/>
                  </a:cubicBezTo>
                  <a:cubicBezTo>
                    <a:pt x="44103" y="804"/>
                    <a:pt x="43682" y="727"/>
                    <a:pt x="43299" y="651"/>
                  </a:cubicBezTo>
                  <a:cubicBezTo>
                    <a:pt x="42878" y="613"/>
                    <a:pt x="42457" y="574"/>
                    <a:pt x="42036" y="536"/>
                  </a:cubicBezTo>
                  <a:cubicBezTo>
                    <a:pt x="41691" y="536"/>
                    <a:pt x="41308" y="536"/>
                    <a:pt x="40925" y="536"/>
                  </a:cubicBezTo>
                  <a:cubicBezTo>
                    <a:pt x="40811" y="536"/>
                    <a:pt x="40696" y="536"/>
                    <a:pt x="40581" y="536"/>
                  </a:cubicBezTo>
                  <a:cubicBezTo>
                    <a:pt x="40198" y="536"/>
                    <a:pt x="39853" y="306"/>
                    <a:pt x="39700" y="0"/>
                  </a:cubicBezTo>
                  <a:lnTo>
                    <a:pt x="39700" y="0"/>
                  </a:lnTo>
                  <a:close/>
                  <a:moveTo>
                    <a:pt x="56890" y="3560"/>
                  </a:moveTo>
                  <a:cubicBezTo>
                    <a:pt x="56890" y="3560"/>
                    <a:pt x="56928" y="3599"/>
                    <a:pt x="56966" y="3637"/>
                  </a:cubicBezTo>
                  <a:lnTo>
                    <a:pt x="56966" y="3637"/>
                  </a:lnTo>
                  <a:cubicBezTo>
                    <a:pt x="56966" y="3637"/>
                    <a:pt x="56890" y="3599"/>
                    <a:pt x="56890" y="3560"/>
                  </a:cubicBezTo>
                  <a:close/>
                  <a:moveTo>
                    <a:pt x="68643" y="11370"/>
                  </a:moveTo>
                  <a:lnTo>
                    <a:pt x="68643" y="11370"/>
                  </a:lnTo>
                  <a:close/>
                  <a:moveTo>
                    <a:pt x="62671" y="13323"/>
                  </a:moveTo>
                  <a:cubicBezTo>
                    <a:pt x="62517" y="13323"/>
                    <a:pt x="62403" y="13285"/>
                    <a:pt x="62249" y="13246"/>
                  </a:cubicBezTo>
                  <a:cubicBezTo>
                    <a:pt x="61981" y="13170"/>
                    <a:pt x="61675" y="13055"/>
                    <a:pt x="61407" y="12978"/>
                  </a:cubicBezTo>
                  <a:cubicBezTo>
                    <a:pt x="61254" y="12902"/>
                    <a:pt x="61101" y="12863"/>
                    <a:pt x="60948" y="12787"/>
                  </a:cubicBezTo>
                  <a:cubicBezTo>
                    <a:pt x="60756" y="12710"/>
                    <a:pt x="60603" y="12672"/>
                    <a:pt x="60412" y="12672"/>
                  </a:cubicBezTo>
                  <a:cubicBezTo>
                    <a:pt x="60412" y="12634"/>
                    <a:pt x="60374" y="12557"/>
                    <a:pt x="60335" y="12481"/>
                  </a:cubicBezTo>
                  <a:cubicBezTo>
                    <a:pt x="60220" y="12098"/>
                    <a:pt x="60067" y="11715"/>
                    <a:pt x="59952" y="11332"/>
                  </a:cubicBezTo>
                  <a:cubicBezTo>
                    <a:pt x="59876" y="11179"/>
                    <a:pt x="59838" y="11026"/>
                    <a:pt x="59761" y="10873"/>
                  </a:cubicBezTo>
                  <a:cubicBezTo>
                    <a:pt x="59761" y="10834"/>
                    <a:pt x="59761" y="10834"/>
                    <a:pt x="59761" y="10796"/>
                  </a:cubicBezTo>
                  <a:cubicBezTo>
                    <a:pt x="59723" y="10758"/>
                    <a:pt x="59723" y="10758"/>
                    <a:pt x="59723" y="10720"/>
                  </a:cubicBezTo>
                  <a:cubicBezTo>
                    <a:pt x="59646" y="10375"/>
                    <a:pt x="59531" y="10069"/>
                    <a:pt x="59416" y="9762"/>
                  </a:cubicBezTo>
                  <a:cubicBezTo>
                    <a:pt x="59378" y="9533"/>
                    <a:pt x="59263" y="9303"/>
                    <a:pt x="59148" y="9112"/>
                  </a:cubicBezTo>
                  <a:cubicBezTo>
                    <a:pt x="59072" y="9073"/>
                    <a:pt x="59034" y="8997"/>
                    <a:pt x="58957" y="8920"/>
                  </a:cubicBezTo>
                  <a:cubicBezTo>
                    <a:pt x="58957" y="8882"/>
                    <a:pt x="58957" y="8844"/>
                    <a:pt x="58957" y="8767"/>
                  </a:cubicBezTo>
                  <a:lnTo>
                    <a:pt x="58919" y="8308"/>
                  </a:lnTo>
                  <a:cubicBezTo>
                    <a:pt x="58919" y="8308"/>
                    <a:pt x="58919" y="8269"/>
                    <a:pt x="58957" y="8231"/>
                  </a:cubicBezTo>
                  <a:cubicBezTo>
                    <a:pt x="59034" y="8001"/>
                    <a:pt x="59034" y="7733"/>
                    <a:pt x="58995" y="7465"/>
                  </a:cubicBezTo>
                  <a:cubicBezTo>
                    <a:pt x="58957" y="6891"/>
                    <a:pt x="58842" y="6317"/>
                    <a:pt x="58651" y="5781"/>
                  </a:cubicBezTo>
                  <a:cubicBezTo>
                    <a:pt x="58421" y="5207"/>
                    <a:pt x="58038" y="4671"/>
                    <a:pt x="57617" y="4250"/>
                  </a:cubicBezTo>
                  <a:cubicBezTo>
                    <a:pt x="57426" y="4020"/>
                    <a:pt x="57196" y="3828"/>
                    <a:pt x="56966" y="3637"/>
                  </a:cubicBezTo>
                  <a:cubicBezTo>
                    <a:pt x="56966" y="3637"/>
                    <a:pt x="56966" y="3637"/>
                    <a:pt x="56966" y="3637"/>
                  </a:cubicBezTo>
                  <a:lnTo>
                    <a:pt x="56966" y="3637"/>
                  </a:lnTo>
                  <a:lnTo>
                    <a:pt x="56966" y="3637"/>
                  </a:lnTo>
                  <a:cubicBezTo>
                    <a:pt x="56813" y="3484"/>
                    <a:pt x="56660" y="3369"/>
                    <a:pt x="56545" y="3216"/>
                  </a:cubicBezTo>
                  <a:cubicBezTo>
                    <a:pt x="56469" y="3139"/>
                    <a:pt x="56392" y="3024"/>
                    <a:pt x="56315" y="2948"/>
                  </a:cubicBezTo>
                  <a:lnTo>
                    <a:pt x="56315" y="2910"/>
                  </a:lnTo>
                  <a:cubicBezTo>
                    <a:pt x="56392" y="2871"/>
                    <a:pt x="56507" y="2795"/>
                    <a:pt x="56545" y="2718"/>
                  </a:cubicBezTo>
                  <a:cubicBezTo>
                    <a:pt x="56660" y="2603"/>
                    <a:pt x="56737" y="2489"/>
                    <a:pt x="56813" y="2335"/>
                  </a:cubicBezTo>
                  <a:cubicBezTo>
                    <a:pt x="56813" y="2335"/>
                    <a:pt x="56813" y="2335"/>
                    <a:pt x="56813" y="2297"/>
                  </a:cubicBezTo>
                  <a:cubicBezTo>
                    <a:pt x="56851" y="2297"/>
                    <a:pt x="56851" y="2297"/>
                    <a:pt x="56851" y="2297"/>
                  </a:cubicBezTo>
                  <a:cubicBezTo>
                    <a:pt x="56966" y="2259"/>
                    <a:pt x="57043" y="2221"/>
                    <a:pt x="57119" y="2221"/>
                  </a:cubicBezTo>
                  <a:cubicBezTo>
                    <a:pt x="57234" y="2182"/>
                    <a:pt x="57311" y="2144"/>
                    <a:pt x="57426" y="2144"/>
                  </a:cubicBezTo>
                  <a:cubicBezTo>
                    <a:pt x="57962" y="2067"/>
                    <a:pt x="58498" y="2067"/>
                    <a:pt x="58995" y="2029"/>
                  </a:cubicBezTo>
                  <a:cubicBezTo>
                    <a:pt x="59148" y="2029"/>
                    <a:pt x="59263" y="2067"/>
                    <a:pt x="59378" y="2067"/>
                  </a:cubicBezTo>
                  <a:cubicBezTo>
                    <a:pt x="59493" y="2067"/>
                    <a:pt x="59608" y="2106"/>
                    <a:pt x="59723" y="2106"/>
                  </a:cubicBezTo>
                  <a:cubicBezTo>
                    <a:pt x="59952" y="2182"/>
                    <a:pt x="60182" y="2221"/>
                    <a:pt x="60412" y="2297"/>
                  </a:cubicBezTo>
                  <a:cubicBezTo>
                    <a:pt x="60680" y="2374"/>
                    <a:pt x="60948" y="2450"/>
                    <a:pt x="61178" y="2527"/>
                  </a:cubicBezTo>
                  <a:cubicBezTo>
                    <a:pt x="61522" y="2603"/>
                    <a:pt x="61828" y="2718"/>
                    <a:pt x="62173" y="2833"/>
                  </a:cubicBezTo>
                  <a:cubicBezTo>
                    <a:pt x="62403" y="2948"/>
                    <a:pt x="62632" y="3063"/>
                    <a:pt x="62862" y="3216"/>
                  </a:cubicBezTo>
                  <a:cubicBezTo>
                    <a:pt x="63092" y="3331"/>
                    <a:pt x="63321" y="3446"/>
                    <a:pt x="63551" y="3560"/>
                  </a:cubicBezTo>
                  <a:cubicBezTo>
                    <a:pt x="63589" y="3560"/>
                    <a:pt x="63628" y="3599"/>
                    <a:pt x="63628" y="3599"/>
                  </a:cubicBezTo>
                  <a:cubicBezTo>
                    <a:pt x="63857" y="3790"/>
                    <a:pt x="64049" y="3905"/>
                    <a:pt x="64240" y="4058"/>
                  </a:cubicBezTo>
                  <a:cubicBezTo>
                    <a:pt x="64546" y="4250"/>
                    <a:pt x="64853" y="4479"/>
                    <a:pt x="65197" y="4632"/>
                  </a:cubicBezTo>
                  <a:cubicBezTo>
                    <a:pt x="65427" y="4939"/>
                    <a:pt x="65657" y="5283"/>
                    <a:pt x="65886" y="5589"/>
                  </a:cubicBezTo>
                  <a:lnTo>
                    <a:pt x="66729" y="6661"/>
                  </a:lnTo>
                  <a:cubicBezTo>
                    <a:pt x="66997" y="7044"/>
                    <a:pt x="67303" y="7465"/>
                    <a:pt x="67571" y="7848"/>
                  </a:cubicBezTo>
                  <a:cubicBezTo>
                    <a:pt x="67724" y="8001"/>
                    <a:pt x="67877" y="8154"/>
                    <a:pt x="67992" y="8346"/>
                  </a:cubicBezTo>
                  <a:cubicBezTo>
                    <a:pt x="68107" y="8461"/>
                    <a:pt x="68222" y="8576"/>
                    <a:pt x="68375" y="8690"/>
                  </a:cubicBezTo>
                  <a:cubicBezTo>
                    <a:pt x="68451" y="8767"/>
                    <a:pt x="68528" y="8805"/>
                    <a:pt x="68605" y="8882"/>
                  </a:cubicBezTo>
                  <a:cubicBezTo>
                    <a:pt x="68643" y="8882"/>
                    <a:pt x="68681" y="8920"/>
                    <a:pt x="68719" y="8958"/>
                  </a:cubicBezTo>
                  <a:cubicBezTo>
                    <a:pt x="68719" y="8997"/>
                    <a:pt x="68758" y="8997"/>
                    <a:pt x="68758" y="9035"/>
                  </a:cubicBezTo>
                  <a:lnTo>
                    <a:pt x="68758" y="9265"/>
                  </a:lnTo>
                  <a:cubicBezTo>
                    <a:pt x="68758" y="9494"/>
                    <a:pt x="68758" y="9724"/>
                    <a:pt x="68719" y="9954"/>
                  </a:cubicBezTo>
                  <a:cubicBezTo>
                    <a:pt x="68681" y="10298"/>
                    <a:pt x="68605" y="10643"/>
                    <a:pt x="68528" y="10987"/>
                  </a:cubicBezTo>
                  <a:cubicBezTo>
                    <a:pt x="68490" y="11179"/>
                    <a:pt x="68413" y="11409"/>
                    <a:pt x="68413" y="11638"/>
                  </a:cubicBezTo>
                  <a:cubicBezTo>
                    <a:pt x="68337" y="11753"/>
                    <a:pt x="68222" y="11868"/>
                    <a:pt x="68107" y="11983"/>
                  </a:cubicBezTo>
                  <a:cubicBezTo>
                    <a:pt x="68030" y="11983"/>
                    <a:pt x="67915" y="12021"/>
                    <a:pt x="67839" y="12021"/>
                  </a:cubicBezTo>
                  <a:cubicBezTo>
                    <a:pt x="67226" y="12136"/>
                    <a:pt x="66614" y="12289"/>
                    <a:pt x="66040" y="12404"/>
                  </a:cubicBezTo>
                  <a:cubicBezTo>
                    <a:pt x="65465" y="12557"/>
                    <a:pt x="64891" y="12710"/>
                    <a:pt x="64317" y="12902"/>
                  </a:cubicBezTo>
                  <a:cubicBezTo>
                    <a:pt x="64011" y="12978"/>
                    <a:pt x="63704" y="13093"/>
                    <a:pt x="63436" y="13170"/>
                  </a:cubicBezTo>
                  <a:cubicBezTo>
                    <a:pt x="63283" y="13208"/>
                    <a:pt x="63130" y="13246"/>
                    <a:pt x="63015" y="13285"/>
                  </a:cubicBezTo>
                  <a:cubicBezTo>
                    <a:pt x="62939" y="13285"/>
                    <a:pt x="62900" y="13323"/>
                    <a:pt x="62824" y="13361"/>
                  </a:cubicBezTo>
                  <a:cubicBezTo>
                    <a:pt x="62747" y="13323"/>
                    <a:pt x="62709" y="13323"/>
                    <a:pt x="62632" y="13323"/>
                  </a:cubicBezTo>
                  <a:lnTo>
                    <a:pt x="62632" y="13323"/>
                  </a:lnTo>
                  <a:close/>
                  <a:moveTo>
                    <a:pt x="77" y="64546"/>
                  </a:moveTo>
                  <a:cubicBezTo>
                    <a:pt x="115" y="64546"/>
                    <a:pt x="153" y="64585"/>
                    <a:pt x="153" y="64623"/>
                  </a:cubicBezTo>
                  <a:cubicBezTo>
                    <a:pt x="459" y="64929"/>
                    <a:pt x="766" y="65236"/>
                    <a:pt x="1110" y="65542"/>
                  </a:cubicBezTo>
                  <a:cubicBezTo>
                    <a:pt x="1417" y="65848"/>
                    <a:pt x="1761" y="66116"/>
                    <a:pt x="2144" y="66346"/>
                  </a:cubicBezTo>
                  <a:cubicBezTo>
                    <a:pt x="2527" y="66537"/>
                    <a:pt x="2948" y="66652"/>
                    <a:pt x="3331" y="66767"/>
                  </a:cubicBezTo>
                  <a:cubicBezTo>
                    <a:pt x="3522" y="66805"/>
                    <a:pt x="3675" y="66843"/>
                    <a:pt x="3867" y="66920"/>
                  </a:cubicBezTo>
                  <a:cubicBezTo>
                    <a:pt x="3867" y="66920"/>
                    <a:pt x="3867" y="66920"/>
                    <a:pt x="3905" y="66920"/>
                  </a:cubicBezTo>
                  <a:cubicBezTo>
                    <a:pt x="3905" y="66920"/>
                    <a:pt x="3943" y="66958"/>
                    <a:pt x="3943" y="66958"/>
                  </a:cubicBezTo>
                  <a:cubicBezTo>
                    <a:pt x="4135" y="67073"/>
                    <a:pt x="4326" y="67226"/>
                    <a:pt x="4479" y="67341"/>
                  </a:cubicBezTo>
                  <a:cubicBezTo>
                    <a:pt x="4671" y="67533"/>
                    <a:pt x="4862" y="67762"/>
                    <a:pt x="5054" y="67954"/>
                  </a:cubicBezTo>
                  <a:cubicBezTo>
                    <a:pt x="5130" y="68069"/>
                    <a:pt x="5245" y="68145"/>
                    <a:pt x="5321" y="68260"/>
                  </a:cubicBezTo>
                  <a:cubicBezTo>
                    <a:pt x="5475" y="68643"/>
                    <a:pt x="5589" y="69026"/>
                    <a:pt x="5743" y="69408"/>
                  </a:cubicBezTo>
                  <a:cubicBezTo>
                    <a:pt x="5934" y="69830"/>
                    <a:pt x="6125" y="70289"/>
                    <a:pt x="6279" y="70710"/>
                  </a:cubicBezTo>
                  <a:cubicBezTo>
                    <a:pt x="6508" y="71170"/>
                    <a:pt x="6700" y="71629"/>
                    <a:pt x="6968" y="72050"/>
                  </a:cubicBezTo>
                  <a:cubicBezTo>
                    <a:pt x="7083" y="72318"/>
                    <a:pt x="7236" y="72548"/>
                    <a:pt x="7427" y="72777"/>
                  </a:cubicBezTo>
                  <a:cubicBezTo>
                    <a:pt x="7580" y="73007"/>
                    <a:pt x="7772" y="73237"/>
                    <a:pt x="7963" y="73428"/>
                  </a:cubicBezTo>
                  <a:cubicBezTo>
                    <a:pt x="8078" y="73505"/>
                    <a:pt x="8193" y="73581"/>
                    <a:pt x="8308" y="73581"/>
                  </a:cubicBezTo>
                  <a:cubicBezTo>
                    <a:pt x="8576" y="73926"/>
                    <a:pt x="8844" y="74271"/>
                    <a:pt x="9265" y="74309"/>
                  </a:cubicBezTo>
                  <a:cubicBezTo>
                    <a:pt x="9380" y="74309"/>
                    <a:pt x="9494" y="74309"/>
                    <a:pt x="9609" y="74309"/>
                  </a:cubicBezTo>
                  <a:cubicBezTo>
                    <a:pt x="9648" y="74385"/>
                    <a:pt x="9724" y="74462"/>
                    <a:pt x="9762" y="74577"/>
                  </a:cubicBezTo>
                  <a:cubicBezTo>
                    <a:pt x="9839" y="74692"/>
                    <a:pt x="9916" y="74806"/>
                    <a:pt x="9992" y="74960"/>
                  </a:cubicBezTo>
                  <a:cubicBezTo>
                    <a:pt x="10184" y="75189"/>
                    <a:pt x="10337" y="75457"/>
                    <a:pt x="10605" y="75534"/>
                  </a:cubicBezTo>
                  <a:cubicBezTo>
                    <a:pt x="10720" y="75572"/>
                    <a:pt x="10834" y="75610"/>
                    <a:pt x="10949" y="75610"/>
                  </a:cubicBezTo>
                  <a:cubicBezTo>
                    <a:pt x="11179" y="75878"/>
                    <a:pt x="11409" y="76146"/>
                    <a:pt x="11677" y="76453"/>
                  </a:cubicBezTo>
                  <a:cubicBezTo>
                    <a:pt x="12289" y="77218"/>
                    <a:pt x="12825" y="78022"/>
                    <a:pt x="13361" y="78826"/>
                  </a:cubicBezTo>
                  <a:cubicBezTo>
                    <a:pt x="13706" y="79324"/>
                    <a:pt x="14012" y="79860"/>
                    <a:pt x="14318" y="80434"/>
                  </a:cubicBezTo>
                  <a:cubicBezTo>
                    <a:pt x="14586" y="80932"/>
                    <a:pt x="14816" y="81468"/>
                    <a:pt x="15046" y="82004"/>
                  </a:cubicBezTo>
                  <a:cubicBezTo>
                    <a:pt x="15275" y="82502"/>
                    <a:pt x="15543" y="83037"/>
                    <a:pt x="15735" y="83535"/>
                  </a:cubicBezTo>
                  <a:cubicBezTo>
                    <a:pt x="15850" y="83803"/>
                    <a:pt x="16079" y="83995"/>
                    <a:pt x="16347" y="84071"/>
                  </a:cubicBezTo>
                  <a:lnTo>
                    <a:pt x="16347" y="84109"/>
                  </a:lnTo>
                  <a:lnTo>
                    <a:pt x="16424" y="84301"/>
                  </a:lnTo>
                  <a:lnTo>
                    <a:pt x="16462" y="84454"/>
                  </a:lnTo>
                  <a:lnTo>
                    <a:pt x="16539" y="84645"/>
                  </a:lnTo>
                  <a:lnTo>
                    <a:pt x="16615" y="84837"/>
                  </a:lnTo>
                  <a:lnTo>
                    <a:pt x="16653" y="84990"/>
                  </a:lnTo>
                  <a:lnTo>
                    <a:pt x="16730" y="85181"/>
                  </a:lnTo>
                  <a:lnTo>
                    <a:pt x="16768" y="85335"/>
                  </a:lnTo>
                  <a:lnTo>
                    <a:pt x="16845" y="85526"/>
                  </a:lnTo>
                  <a:lnTo>
                    <a:pt x="16883" y="85679"/>
                  </a:lnTo>
                  <a:lnTo>
                    <a:pt x="16960" y="85870"/>
                  </a:lnTo>
                  <a:lnTo>
                    <a:pt x="16998" y="86062"/>
                  </a:lnTo>
                  <a:lnTo>
                    <a:pt x="17075" y="86215"/>
                  </a:lnTo>
                  <a:lnTo>
                    <a:pt x="17113" y="86406"/>
                  </a:lnTo>
                  <a:lnTo>
                    <a:pt x="17189" y="86560"/>
                  </a:lnTo>
                  <a:lnTo>
                    <a:pt x="17228" y="86751"/>
                  </a:lnTo>
                  <a:lnTo>
                    <a:pt x="17304" y="86942"/>
                  </a:lnTo>
                  <a:lnTo>
                    <a:pt x="17343" y="87134"/>
                  </a:lnTo>
                  <a:lnTo>
                    <a:pt x="17419" y="87287"/>
                  </a:lnTo>
                  <a:lnTo>
                    <a:pt x="17457" y="87478"/>
                  </a:lnTo>
                  <a:lnTo>
                    <a:pt x="17534" y="87670"/>
                  </a:lnTo>
                  <a:lnTo>
                    <a:pt x="17572" y="87861"/>
                  </a:lnTo>
                  <a:lnTo>
                    <a:pt x="17649" y="88053"/>
                  </a:lnTo>
                  <a:lnTo>
                    <a:pt x="17687" y="88244"/>
                  </a:lnTo>
                  <a:lnTo>
                    <a:pt x="17725" y="88436"/>
                  </a:lnTo>
                  <a:lnTo>
                    <a:pt x="17802" y="88589"/>
                  </a:lnTo>
                  <a:lnTo>
                    <a:pt x="17840" y="88780"/>
                  </a:lnTo>
                  <a:lnTo>
                    <a:pt x="17879" y="88971"/>
                  </a:lnTo>
                  <a:lnTo>
                    <a:pt x="17955" y="89163"/>
                  </a:lnTo>
                  <a:lnTo>
                    <a:pt x="17993" y="89354"/>
                  </a:lnTo>
                  <a:lnTo>
                    <a:pt x="18032" y="89546"/>
                  </a:lnTo>
                  <a:lnTo>
                    <a:pt x="18070" y="89699"/>
                  </a:lnTo>
                  <a:lnTo>
                    <a:pt x="18147" y="89890"/>
                  </a:lnTo>
                  <a:lnTo>
                    <a:pt x="18185" y="90082"/>
                  </a:lnTo>
                  <a:lnTo>
                    <a:pt x="18223" y="90273"/>
                  </a:lnTo>
                  <a:lnTo>
                    <a:pt x="18261" y="90465"/>
                  </a:lnTo>
                  <a:lnTo>
                    <a:pt x="18300" y="90656"/>
                  </a:lnTo>
                  <a:lnTo>
                    <a:pt x="18300" y="90847"/>
                  </a:lnTo>
                  <a:lnTo>
                    <a:pt x="18338" y="91039"/>
                  </a:lnTo>
                  <a:lnTo>
                    <a:pt x="18376" y="91192"/>
                  </a:lnTo>
                  <a:lnTo>
                    <a:pt x="18415" y="91383"/>
                  </a:lnTo>
                  <a:lnTo>
                    <a:pt x="18415" y="91575"/>
                  </a:lnTo>
                  <a:lnTo>
                    <a:pt x="18453" y="91728"/>
                  </a:lnTo>
                  <a:lnTo>
                    <a:pt x="18491" y="91919"/>
                  </a:lnTo>
                  <a:lnTo>
                    <a:pt x="18529" y="92072"/>
                  </a:lnTo>
                  <a:lnTo>
                    <a:pt x="18529" y="92264"/>
                  </a:lnTo>
                  <a:lnTo>
                    <a:pt x="18568" y="92417"/>
                  </a:lnTo>
                  <a:lnTo>
                    <a:pt x="18568" y="92570"/>
                  </a:lnTo>
                  <a:lnTo>
                    <a:pt x="18606" y="92762"/>
                  </a:lnTo>
                  <a:lnTo>
                    <a:pt x="18644" y="92915"/>
                  </a:lnTo>
                  <a:lnTo>
                    <a:pt x="18683" y="93068"/>
                  </a:lnTo>
                  <a:lnTo>
                    <a:pt x="18683" y="93221"/>
                  </a:lnTo>
                  <a:lnTo>
                    <a:pt x="18721" y="93374"/>
                  </a:lnTo>
                  <a:lnTo>
                    <a:pt x="18759" y="93527"/>
                  </a:lnTo>
                  <a:lnTo>
                    <a:pt x="18759" y="93719"/>
                  </a:lnTo>
                  <a:lnTo>
                    <a:pt x="18797" y="93872"/>
                  </a:lnTo>
                  <a:lnTo>
                    <a:pt x="18797" y="94025"/>
                  </a:lnTo>
                  <a:lnTo>
                    <a:pt x="18836" y="94178"/>
                  </a:lnTo>
                  <a:lnTo>
                    <a:pt x="18874" y="94331"/>
                  </a:lnTo>
                  <a:lnTo>
                    <a:pt x="18874" y="94484"/>
                  </a:lnTo>
                  <a:lnTo>
                    <a:pt x="18912" y="94676"/>
                  </a:lnTo>
                  <a:lnTo>
                    <a:pt x="18951" y="94829"/>
                  </a:lnTo>
                  <a:lnTo>
                    <a:pt x="18951" y="94982"/>
                  </a:lnTo>
                  <a:lnTo>
                    <a:pt x="18989" y="95135"/>
                  </a:lnTo>
                  <a:lnTo>
                    <a:pt x="18989" y="95288"/>
                  </a:lnTo>
                  <a:lnTo>
                    <a:pt x="19027" y="95480"/>
                  </a:lnTo>
                  <a:lnTo>
                    <a:pt x="19027" y="95633"/>
                  </a:lnTo>
                  <a:lnTo>
                    <a:pt x="19027" y="95786"/>
                  </a:lnTo>
                  <a:lnTo>
                    <a:pt x="19065" y="95901"/>
                  </a:lnTo>
                  <a:lnTo>
                    <a:pt x="19065" y="96054"/>
                  </a:lnTo>
                  <a:lnTo>
                    <a:pt x="19104" y="96207"/>
                  </a:lnTo>
                  <a:lnTo>
                    <a:pt x="19104" y="96360"/>
                  </a:lnTo>
                  <a:lnTo>
                    <a:pt x="19104" y="96513"/>
                  </a:lnTo>
                  <a:lnTo>
                    <a:pt x="19142" y="96628"/>
                  </a:lnTo>
                  <a:lnTo>
                    <a:pt x="19142" y="96781"/>
                  </a:lnTo>
                  <a:lnTo>
                    <a:pt x="19142" y="96896"/>
                  </a:lnTo>
                  <a:lnTo>
                    <a:pt x="19180" y="97049"/>
                  </a:lnTo>
                  <a:lnTo>
                    <a:pt x="19180" y="97202"/>
                  </a:lnTo>
                  <a:lnTo>
                    <a:pt x="19219" y="97317"/>
                  </a:lnTo>
                  <a:lnTo>
                    <a:pt x="19219" y="97470"/>
                  </a:lnTo>
                  <a:lnTo>
                    <a:pt x="19219" y="97624"/>
                  </a:lnTo>
                  <a:lnTo>
                    <a:pt x="19257" y="97738"/>
                  </a:lnTo>
                  <a:lnTo>
                    <a:pt x="19257" y="97892"/>
                  </a:lnTo>
                  <a:lnTo>
                    <a:pt x="19257" y="98045"/>
                  </a:lnTo>
                  <a:lnTo>
                    <a:pt x="19295" y="98198"/>
                  </a:lnTo>
                  <a:lnTo>
                    <a:pt x="19295" y="98351"/>
                  </a:lnTo>
                  <a:lnTo>
                    <a:pt x="19333" y="98466"/>
                  </a:lnTo>
                  <a:lnTo>
                    <a:pt x="19333" y="98619"/>
                  </a:lnTo>
                  <a:lnTo>
                    <a:pt x="19372" y="98772"/>
                  </a:lnTo>
                  <a:lnTo>
                    <a:pt x="19372" y="98925"/>
                  </a:lnTo>
                  <a:lnTo>
                    <a:pt x="19410" y="99078"/>
                  </a:lnTo>
                  <a:lnTo>
                    <a:pt x="19410" y="99232"/>
                  </a:lnTo>
                  <a:lnTo>
                    <a:pt x="19448" y="99385"/>
                  </a:lnTo>
                  <a:lnTo>
                    <a:pt x="19448" y="99538"/>
                  </a:lnTo>
                  <a:lnTo>
                    <a:pt x="19448" y="99691"/>
                  </a:lnTo>
                  <a:lnTo>
                    <a:pt x="19486" y="99844"/>
                  </a:lnTo>
                  <a:lnTo>
                    <a:pt x="19486" y="99997"/>
                  </a:lnTo>
                  <a:lnTo>
                    <a:pt x="19525" y="100150"/>
                  </a:lnTo>
                  <a:lnTo>
                    <a:pt x="19525" y="100303"/>
                  </a:lnTo>
                  <a:lnTo>
                    <a:pt x="19525" y="100457"/>
                  </a:lnTo>
                  <a:lnTo>
                    <a:pt x="19563" y="100610"/>
                  </a:lnTo>
                  <a:lnTo>
                    <a:pt x="19563" y="100763"/>
                  </a:lnTo>
                  <a:lnTo>
                    <a:pt x="19563" y="100916"/>
                  </a:lnTo>
                  <a:lnTo>
                    <a:pt x="19563" y="101069"/>
                  </a:lnTo>
                  <a:lnTo>
                    <a:pt x="19563" y="101222"/>
                  </a:lnTo>
                  <a:lnTo>
                    <a:pt x="19601" y="101375"/>
                  </a:lnTo>
                  <a:lnTo>
                    <a:pt x="19601" y="101529"/>
                  </a:lnTo>
                  <a:lnTo>
                    <a:pt x="19601" y="101720"/>
                  </a:lnTo>
                  <a:lnTo>
                    <a:pt x="19601" y="101873"/>
                  </a:lnTo>
                  <a:lnTo>
                    <a:pt x="19563" y="102026"/>
                  </a:lnTo>
                  <a:lnTo>
                    <a:pt x="19563" y="102103"/>
                  </a:lnTo>
                  <a:cubicBezTo>
                    <a:pt x="9035" y="92570"/>
                    <a:pt x="1876" y="79362"/>
                    <a:pt x="77" y="64508"/>
                  </a:cubicBezTo>
                  <a:lnTo>
                    <a:pt x="77" y="64508"/>
                  </a:lnTo>
                  <a:close/>
                  <a:moveTo>
                    <a:pt x="80587" y="727"/>
                  </a:moveTo>
                  <a:lnTo>
                    <a:pt x="80587" y="727"/>
                  </a:lnTo>
                  <a:lnTo>
                    <a:pt x="80587" y="727"/>
                  </a:lnTo>
                  <a:cubicBezTo>
                    <a:pt x="80587" y="727"/>
                    <a:pt x="80587" y="689"/>
                    <a:pt x="80587" y="689"/>
                  </a:cubicBezTo>
                  <a:cubicBezTo>
                    <a:pt x="80587" y="689"/>
                    <a:pt x="80587" y="727"/>
                    <a:pt x="80587" y="727"/>
                  </a:cubicBezTo>
                  <a:close/>
                  <a:moveTo>
                    <a:pt x="80587" y="727"/>
                  </a:moveTo>
                  <a:lnTo>
                    <a:pt x="80587" y="727"/>
                  </a:lnTo>
                  <a:lnTo>
                    <a:pt x="80587" y="727"/>
                  </a:lnTo>
                  <a:lnTo>
                    <a:pt x="80587" y="727"/>
                  </a:lnTo>
                  <a:lnTo>
                    <a:pt x="80587" y="727"/>
                  </a:lnTo>
                  <a:cubicBezTo>
                    <a:pt x="80587" y="727"/>
                    <a:pt x="80587" y="727"/>
                    <a:pt x="80587" y="727"/>
                  </a:cubicBezTo>
                  <a:lnTo>
                    <a:pt x="80587" y="727"/>
                  </a:lnTo>
                  <a:cubicBezTo>
                    <a:pt x="80587" y="727"/>
                    <a:pt x="80549" y="766"/>
                    <a:pt x="80549" y="766"/>
                  </a:cubicBezTo>
                  <a:cubicBezTo>
                    <a:pt x="80549" y="766"/>
                    <a:pt x="80549" y="727"/>
                    <a:pt x="80587" y="727"/>
                  </a:cubicBezTo>
                  <a:lnTo>
                    <a:pt x="80587" y="727"/>
                  </a:lnTo>
                  <a:lnTo>
                    <a:pt x="80587" y="727"/>
                  </a:lnTo>
                  <a:cubicBezTo>
                    <a:pt x="80587" y="727"/>
                    <a:pt x="80587" y="727"/>
                    <a:pt x="80587" y="689"/>
                  </a:cubicBezTo>
                  <a:cubicBezTo>
                    <a:pt x="80587" y="689"/>
                    <a:pt x="80626" y="689"/>
                    <a:pt x="80626" y="689"/>
                  </a:cubicBezTo>
                  <a:cubicBezTo>
                    <a:pt x="80626" y="689"/>
                    <a:pt x="80587" y="689"/>
                    <a:pt x="80587" y="689"/>
                  </a:cubicBezTo>
                  <a:cubicBezTo>
                    <a:pt x="80587" y="689"/>
                    <a:pt x="80626" y="689"/>
                    <a:pt x="80626" y="651"/>
                  </a:cubicBezTo>
                  <a:lnTo>
                    <a:pt x="80626" y="651"/>
                  </a:lnTo>
                  <a:lnTo>
                    <a:pt x="80664" y="613"/>
                  </a:lnTo>
                  <a:lnTo>
                    <a:pt x="80587" y="727"/>
                  </a:lnTo>
                  <a:lnTo>
                    <a:pt x="80587" y="727"/>
                  </a:lnTo>
                  <a:close/>
                  <a:moveTo>
                    <a:pt x="80587" y="727"/>
                  </a:moveTo>
                  <a:lnTo>
                    <a:pt x="80587" y="727"/>
                  </a:lnTo>
                  <a:lnTo>
                    <a:pt x="80587" y="727"/>
                  </a:lnTo>
                  <a:close/>
                  <a:moveTo>
                    <a:pt x="80587" y="727"/>
                  </a:moveTo>
                  <a:lnTo>
                    <a:pt x="80587" y="727"/>
                  </a:lnTo>
                  <a:close/>
                  <a:moveTo>
                    <a:pt x="94140" y="21209"/>
                  </a:moveTo>
                  <a:cubicBezTo>
                    <a:pt x="94063" y="21248"/>
                    <a:pt x="94025" y="21286"/>
                    <a:pt x="93948" y="21324"/>
                  </a:cubicBezTo>
                  <a:cubicBezTo>
                    <a:pt x="93987" y="21286"/>
                    <a:pt x="93987" y="21286"/>
                    <a:pt x="94025" y="21286"/>
                  </a:cubicBezTo>
                  <a:cubicBezTo>
                    <a:pt x="94063" y="21248"/>
                    <a:pt x="94102" y="21248"/>
                    <a:pt x="94140" y="21248"/>
                  </a:cubicBezTo>
                  <a:lnTo>
                    <a:pt x="94140" y="21248"/>
                  </a:lnTo>
                  <a:lnTo>
                    <a:pt x="94140" y="21248"/>
                  </a:lnTo>
                  <a:lnTo>
                    <a:pt x="94140" y="21248"/>
                  </a:lnTo>
                  <a:cubicBezTo>
                    <a:pt x="94140" y="21248"/>
                    <a:pt x="94140" y="21248"/>
                    <a:pt x="94140" y="21209"/>
                  </a:cubicBezTo>
                  <a:lnTo>
                    <a:pt x="94140" y="21209"/>
                  </a:lnTo>
                  <a:lnTo>
                    <a:pt x="94140" y="21209"/>
                  </a:lnTo>
                  <a:close/>
                  <a:moveTo>
                    <a:pt x="93910" y="21324"/>
                  </a:moveTo>
                  <a:lnTo>
                    <a:pt x="93910" y="21324"/>
                  </a:lnTo>
                  <a:lnTo>
                    <a:pt x="93910" y="21324"/>
                  </a:lnTo>
                  <a:close/>
                  <a:moveTo>
                    <a:pt x="82693" y="28713"/>
                  </a:moveTo>
                  <a:cubicBezTo>
                    <a:pt x="82693" y="28713"/>
                    <a:pt x="82693" y="28751"/>
                    <a:pt x="82693" y="28751"/>
                  </a:cubicBezTo>
                  <a:cubicBezTo>
                    <a:pt x="82693" y="28751"/>
                    <a:pt x="82693" y="28713"/>
                    <a:pt x="82693" y="28713"/>
                  </a:cubicBezTo>
                  <a:close/>
                  <a:moveTo>
                    <a:pt x="84722" y="30321"/>
                  </a:moveTo>
                  <a:cubicBezTo>
                    <a:pt x="84760" y="30321"/>
                    <a:pt x="84799" y="30321"/>
                    <a:pt x="84837" y="30321"/>
                  </a:cubicBezTo>
                  <a:cubicBezTo>
                    <a:pt x="85143" y="30282"/>
                    <a:pt x="85449" y="30244"/>
                    <a:pt x="85717" y="30206"/>
                  </a:cubicBezTo>
                  <a:cubicBezTo>
                    <a:pt x="85832" y="30206"/>
                    <a:pt x="85947" y="30168"/>
                    <a:pt x="86024" y="30168"/>
                  </a:cubicBezTo>
                  <a:cubicBezTo>
                    <a:pt x="86177" y="30129"/>
                    <a:pt x="86330" y="30053"/>
                    <a:pt x="86445" y="30015"/>
                  </a:cubicBezTo>
                  <a:cubicBezTo>
                    <a:pt x="86521" y="29976"/>
                    <a:pt x="86598" y="29900"/>
                    <a:pt x="86636" y="29861"/>
                  </a:cubicBezTo>
                  <a:cubicBezTo>
                    <a:pt x="86789" y="29670"/>
                    <a:pt x="86942" y="29517"/>
                    <a:pt x="87096" y="29325"/>
                  </a:cubicBezTo>
                  <a:cubicBezTo>
                    <a:pt x="87402" y="28904"/>
                    <a:pt x="87708" y="28483"/>
                    <a:pt x="88053" y="28062"/>
                  </a:cubicBezTo>
                  <a:cubicBezTo>
                    <a:pt x="88244" y="27871"/>
                    <a:pt x="88436" y="27641"/>
                    <a:pt x="88589" y="27450"/>
                  </a:cubicBezTo>
                  <a:cubicBezTo>
                    <a:pt x="88780" y="27220"/>
                    <a:pt x="88933" y="26990"/>
                    <a:pt x="89125" y="26799"/>
                  </a:cubicBezTo>
                  <a:cubicBezTo>
                    <a:pt x="89469" y="26378"/>
                    <a:pt x="89890" y="26033"/>
                    <a:pt x="90311" y="25688"/>
                  </a:cubicBezTo>
                  <a:cubicBezTo>
                    <a:pt x="90503" y="25459"/>
                    <a:pt x="90771" y="25267"/>
                    <a:pt x="91039" y="25076"/>
                  </a:cubicBezTo>
                  <a:cubicBezTo>
                    <a:pt x="91269" y="24923"/>
                    <a:pt x="91537" y="24693"/>
                    <a:pt x="91843" y="24617"/>
                  </a:cubicBezTo>
                  <a:cubicBezTo>
                    <a:pt x="91843" y="24578"/>
                    <a:pt x="91881" y="24578"/>
                    <a:pt x="91881" y="24578"/>
                  </a:cubicBezTo>
                  <a:cubicBezTo>
                    <a:pt x="92034" y="24463"/>
                    <a:pt x="92226" y="24387"/>
                    <a:pt x="92417" y="24310"/>
                  </a:cubicBezTo>
                  <a:cubicBezTo>
                    <a:pt x="92532" y="24272"/>
                    <a:pt x="92685" y="24234"/>
                    <a:pt x="92838" y="24234"/>
                  </a:cubicBezTo>
                  <a:cubicBezTo>
                    <a:pt x="92991" y="24157"/>
                    <a:pt x="93144" y="24081"/>
                    <a:pt x="93298" y="24004"/>
                  </a:cubicBezTo>
                  <a:cubicBezTo>
                    <a:pt x="93412" y="23927"/>
                    <a:pt x="93489" y="23813"/>
                    <a:pt x="93566" y="23736"/>
                  </a:cubicBezTo>
                  <a:cubicBezTo>
                    <a:pt x="93604" y="23659"/>
                    <a:pt x="93680" y="23621"/>
                    <a:pt x="93719" y="23545"/>
                  </a:cubicBezTo>
                  <a:cubicBezTo>
                    <a:pt x="93795" y="23468"/>
                    <a:pt x="93872" y="23391"/>
                    <a:pt x="93987" y="23315"/>
                  </a:cubicBezTo>
                  <a:cubicBezTo>
                    <a:pt x="93987" y="23277"/>
                    <a:pt x="93987" y="23277"/>
                    <a:pt x="94025" y="23238"/>
                  </a:cubicBezTo>
                  <a:cubicBezTo>
                    <a:pt x="94063" y="23085"/>
                    <a:pt x="94063" y="22970"/>
                    <a:pt x="94102" y="22817"/>
                  </a:cubicBezTo>
                  <a:cubicBezTo>
                    <a:pt x="94140" y="22664"/>
                    <a:pt x="94140" y="22511"/>
                    <a:pt x="94178" y="22319"/>
                  </a:cubicBezTo>
                  <a:lnTo>
                    <a:pt x="94178" y="22166"/>
                  </a:lnTo>
                  <a:cubicBezTo>
                    <a:pt x="94178" y="22166"/>
                    <a:pt x="94140" y="22128"/>
                    <a:pt x="94140" y="22128"/>
                  </a:cubicBezTo>
                  <a:cubicBezTo>
                    <a:pt x="94063" y="22051"/>
                    <a:pt x="93987" y="21975"/>
                    <a:pt x="93910" y="21898"/>
                  </a:cubicBezTo>
                  <a:cubicBezTo>
                    <a:pt x="93642" y="21707"/>
                    <a:pt x="93336" y="21516"/>
                    <a:pt x="93106" y="21286"/>
                  </a:cubicBezTo>
                  <a:cubicBezTo>
                    <a:pt x="92991" y="21171"/>
                    <a:pt x="92876" y="21056"/>
                    <a:pt x="92800" y="20941"/>
                  </a:cubicBezTo>
                  <a:cubicBezTo>
                    <a:pt x="92608" y="20903"/>
                    <a:pt x="92379" y="20865"/>
                    <a:pt x="92149" y="20826"/>
                  </a:cubicBezTo>
                  <a:cubicBezTo>
                    <a:pt x="92034" y="20826"/>
                    <a:pt x="91919" y="20788"/>
                    <a:pt x="91805" y="20788"/>
                  </a:cubicBezTo>
                  <a:cubicBezTo>
                    <a:pt x="91613" y="20788"/>
                    <a:pt x="91460" y="20826"/>
                    <a:pt x="91269" y="20826"/>
                  </a:cubicBezTo>
                  <a:cubicBezTo>
                    <a:pt x="91192" y="20865"/>
                    <a:pt x="91115" y="20903"/>
                    <a:pt x="91077" y="20903"/>
                  </a:cubicBezTo>
                  <a:cubicBezTo>
                    <a:pt x="90541" y="21133"/>
                    <a:pt x="90043" y="21324"/>
                    <a:pt x="89546" y="21516"/>
                  </a:cubicBezTo>
                  <a:cubicBezTo>
                    <a:pt x="89316" y="21592"/>
                    <a:pt x="89048" y="21592"/>
                    <a:pt x="88857" y="21477"/>
                  </a:cubicBezTo>
                  <a:lnTo>
                    <a:pt x="88818" y="21477"/>
                  </a:lnTo>
                  <a:cubicBezTo>
                    <a:pt x="88780" y="21516"/>
                    <a:pt x="88704" y="21554"/>
                    <a:pt x="88627" y="21592"/>
                  </a:cubicBezTo>
                  <a:cubicBezTo>
                    <a:pt x="88474" y="21669"/>
                    <a:pt x="88321" y="21745"/>
                    <a:pt x="88168" y="21822"/>
                  </a:cubicBezTo>
                  <a:cubicBezTo>
                    <a:pt x="88014" y="21937"/>
                    <a:pt x="87823" y="22013"/>
                    <a:pt x="87670" y="22051"/>
                  </a:cubicBezTo>
                  <a:cubicBezTo>
                    <a:pt x="87517" y="22243"/>
                    <a:pt x="87325" y="22358"/>
                    <a:pt x="87096" y="22434"/>
                  </a:cubicBezTo>
                  <a:cubicBezTo>
                    <a:pt x="86981" y="22434"/>
                    <a:pt x="86866" y="22473"/>
                    <a:pt x="86751" y="22511"/>
                  </a:cubicBezTo>
                  <a:cubicBezTo>
                    <a:pt x="86713" y="22511"/>
                    <a:pt x="86713" y="22511"/>
                    <a:pt x="86713" y="22511"/>
                  </a:cubicBezTo>
                  <a:cubicBezTo>
                    <a:pt x="86560" y="22626"/>
                    <a:pt x="86407" y="22779"/>
                    <a:pt x="86292" y="22894"/>
                  </a:cubicBezTo>
                  <a:cubicBezTo>
                    <a:pt x="86215" y="22932"/>
                    <a:pt x="86139" y="23009"/>
                    <a:pt x="86100" y="23047"/>
                  </a:cubicBezTo>
                  <a:cubicBezTo>
                    <a:pt x="86024" y="23085"/>
                    <a:pt x="85985" y="23123"/>
                    <a:pt x="85909" y="23162"/>
                  </a:cubicBezTo>
                  <a:cubicBezTo>
                    <a:pt x="85794" y="23277"/>
                    <a:pt x="85679" y="23315"/>
                    <a:pt x="85526" y="23353"/>
                  </a:cubicBezTo>
                  <a:lnTo>
                    <a:pt x="85488" y="23353"/>
                  </a:lnTo>
                  <a:cubicBezTo>
                    <a:pt x="85067" y="23889"/>
                    <a:pt x="84645" y="24425"/>
                    <a:pt x="84224" y="24961"/>
                  </a:cubicBezTo>
                  <a:cubicBezTo>
                    <a:pt x="84109" y="25114"/>
                    <a:pt x="83995" y="25267"/>
                    <a:pt x="83880" y="25420"/>
                  </a:cubicBezTo>
                  <a:cubicBezTo>
                    <a:pt x="83688" y="25727"/>
                    <a:pt x="83497" y="25995"/>
                    <a:pt x="83306" y="26301"/>
                  </a:cubicBezTo>
                  <a:cubicBezTo>
                    <a:pt x="83191" y="26492"/>
                    <a:pt x="83038" y="26722"/>
                    <a:pt x="82923" y="26914"/>
                  </a:cubicBezTo>
                  <a:cubicBezTo>
                    <a:pt x="82884" y="26952"/>
                    <a:pt x="82846" y="27028"/>
                    <a:pt x="82846" y="27067"/>
                  </a:cubicBezTo>
                  <a:lnTo>
                    <a:pt x="82846" y="27067"/>
                  </a:lnTo>
                  <a:cubicBezTo>
                    <a:pt x="82846" y="27067"/>
                    <a:pt x="82846" y="27028"/>
                    <a:pt x="82846" y="27028"/>
                  </a:cubicBezTo>
                  <a:cubicBezTo>
                    <a:pt x="82808" y="27143"/>
                    <a:pt x="82693" y="27258"/>
                    <a:pt x="82578" y="27373"/>
                  </a:cubicBezTo>
                  <a:lnTo>
                    <a:pt x="82348" y="27871"/>
                  </a:lnTo>
                  <a:cubicBezTo>
                    <a:pt x="82425" y="28024"/>
                    <a:pt x="82502" y="28215"/>
                    <a:pt x="82502" y="28407"/>
                  </a:cubicBezTo>
                  <a:cubicBezTo>
                    <a:pt x="82540" y="28445"/>
                    <a:pt x="82540" y="28521"/>
                    <a:pt x="82616" y="28598"/>
                  </a:cubicBezTo>
                  <a:cubicBezTo>
                    <a:pt x="82616" y="28598"/>
                    <a:pt x="82616" y="28598"/>
                    <a:pt x="82616" y="28598"/>
                  </a:cubicBezTo>
                  <a:cubicBezTo>
                    <a:pt x="82616" y="28636"/>
                    <a:pt x="82655" y="28675"/>
                    <a:pt x="82655" y="28713"/>
                  </a:cubicBezTo>
                  <a:cubicBezTo>
                    <a:pt x="82770" y="28866"/>
                    <a:pt x="82846" y="28981"/>
                    <a:pt x="82923" y="29134"/>
                  </a:cubicBezTo>
                  <a:cubicBezTo>
                    <a:pt x="83076" y="29287"/>
                    <a:pt x="83191" y="29402"/>
                    <a:pt x="83344" y="29555"/>
                  </a:cubicBezTo>
                  <a:cubicBezTo>
                    <a:pt x="83420" y="29670"/>
                    <a:pt x="83535" y="29785"/>
                    <a:pt x="83612" y="29861"/>
                  </a:cubicBezTo>
                  <a:cubicBezTo>
                    <a:pt x="83688" y="29938"/>
                    <a:pt x="83765" y="30015"/>
                    <a:pt x="83841" y="30091"/>
                  </a:cubicBezTo>
                  <a:cubicBezTo>
                    <a:pt x="83918" y="30129"/>
                    <a:pt x="83995" y="30168"/>
                    <a:pt x="84071" y="30206"/>
                  </a:cubicBezTo>
                  <a:cubicBezTo>
                    <a:pt x="84224" y="30206"/>
                    <a:pt x="84377" y="30244"/>
                    <a:pt x="84531" y="30282"/>
                  </a:cubicBezTo>
                  <a:cubicBezTo>
                    <a:pt x="84607" y="30282"/>
                    <a:pt x="84645" y="30282"/>
                    <a:pt x="84722" y="30321"/>
                  </a:cubicBezTo>
                  <a:lnTo>
                    <a:pt x="84722" y="30321"/>
                  </a:lnTo>
                  <a:close/>
                  <a:moveTo>
                    <a:pt x="91383" y="30818"/>
                  </a:moveTo>
                  <a:cubicBezTo>
                    <a:pt x="91383" y="30818"/>
                    <a:pt x="91383" y="30818"/>
                    <a:pt x="91383" y="30818"/>
                  </a:cubicBezTo>
                  <a:cubicBezTo>
                    <a:pt x="91383" y="30818"/>
                    <a:pt x="91383" y="30818"/>
                    <a:pt x="91383" y="30818"/>
                  </a:cubicBezTo>
                  <a:close/>
                  <a:moveTo>
                    <a:pt x="87287" y="45826"/>
                  </a:moveTo>
                  <a:cubicBezTo>
                    <a:pt x="87287" y="45826"/>
                    <a:pt x="87249" y="45864"/>
                    <a:pt x="87249" y="45864"/>
                  </a:cubicBezTo>
                  <a:lnTo>
                    <a:pt x="87249" y="45864"/>
                  </a:lnTo>
                  <a:lnTo>
                    <a:pt x="87249" y="45864"/>
                  </a:lnTo>
                  <a:cubicBezTo>
                    <a:pt x="87249" y="45864"/>
                    <a:pt x="87249" y="45864"/>
                    <a:pt x="87249" y="45864"/>
                  </a:cubicBezTo>
                  <a:cubicBezTo>
                    <a:pt x="87249" y="45864"/>
                    <a:pt x="87249" y="45826"/>
                    <a:pt x="87249" y="45826"/>
                  </a:cubicBezTo>
                  <a:lnTo>
                    <a:pt x="87249" y="45826"/>
                  </a:lnTo>
                  <a:lnTo>
                    <a:pt x="87249" y="45826"/>
                  </a:lnTo>
                  <a:close/>
                  <a:moveTo>
                    <a:pt x="87249" y="45864"/>
                  </a:moveTo>
                  <a:lnTo>
                    <a:pt x="87249" y="45864"/>
                  </a:lnTo>
                  <a:lnTo>
                    <a:pt x="87249" y="45864"/>
                  </a:lnTo>
                  <a:lnTo>
                    <a:pt x="87249" y="45864"/>
                  </a:lnTo>
                  <a:lnTo>
                    <a:pt x="87249" y="45864"/>
                  </a:lnTo>
                  <a:lnTo>
                    <a:pt x="87249" y="45864"/>
                  </a:lnTo>
                  <a:lnTo>
                    <a:pt x="87249" y="45864"/>
                  </a:lnTo>
                  <a:lnTo>
                    <a:pt x="87249" y="45864"/>
                  </a:lnTo>
                  <a:lnTo>
                    <a:pt x="87249" y="45864"/>
                  </a:lnTo>
                  <a:lnTo>
                    <a:pt x="87249" y="45864"/>
                  </a:lnTo>
                  <a:close/>
                  <a:moveTo>
                    <a:pt x="87249" y="45864"/>
                  </a:moveTo>
                  <a:lnTo>
                    <a:pt x="87249" y="45864"/>
                  </a:lnTo>
                  <a:close/>
                  <a:moveTo>
                    <a:pt x="84837" y="51262"/>
                  </a:moveTo>
                  <a:lnTo>
                    <a:pt x="84837" y="51300"/>
                  </a:lnTo>
                  <a:lnTo>
                    <a:pt x="84837" y="51300"/>
                  </a:lnTo>
                  <a:lnTo>
                    <a:pt x="84837" y="51300"/>
                  </a:lnTo>
                  <a:lnTo>
                    <a:pt x="84837" y="51300"/>
                  </a:lnTo>
                  <a:lnTo>
                    <a:pt x="84837" y="51300"/>
                  </a:lnTo>
                  <a:lnTo>
                    <a:pt x="84837" y="51300"/>
                  </a:lnTo>
                  <a:lnTo>
                    <a:pt x="84837" y="51300"/>
                  </a:lnTo>
                  <a:lnTo>
                    <a:pt x="84837" y="51300"/>
                  </a:lnTo>
                  <a:lnTo>
                    <a:pt x="84837" y="51300"/>
                  </a:lnTo>
                  <a:lnTo>
                    <a:pt x="84837" y="51300"/>
                  </a:lnTo>
                  <a:lnTo>
                    <a:pt x="84837" y="51300"/>
                  </a:lnTo>
                  <a:lnTo>
                    <a:pt x="84837" y="51300"/>
                  </a:lnTo>
                  <a:lnTo>
                    <a:pt x="84837" y="51300"/>
                  </a:lnTo>
                  <a:lnTo>
                    <a:pt x="84837" y="51300"/>
                  </a:lnTo>
                  <a:close/>
                  <a:moveTo>
                    <a:pt x="87249" y="45864"/>
                  </a:moveTo>
                  <a:lnTo>
                    <a:pt x="87249" y="45864"/>
                  </a:lnTo>
                  <a:close/>
                  <a:moveTo>
                    <a:pt x="87249" y="45864"/>
                  </a:moveTo>
                  <a:lnTo>
                    <a:pt x="87249" y="45864"/>
                  </a:lnTo>
                  <a:close/>
                  <a:moveTo>
                    <a:pt x="84875" y="51415"/>
                  </a:moveTo>
                  <a:lnTo>
                    <a:pt x="84875" y="51415"/>
                  </a:lnTo>
                  <a:lnTo>
                    <a:pt x="84875" y="51415"/>
                  </a:lnTo>
                  <a:lnTo>
                    <a:pt x="84875" y="51415"/>
                  </a:lnTo>
                  <a:lnTo>
                    <a:pt x="84875" y="51415"/>
                  </a:lnTo>
                  <a:lnTo>
                    <a:pt x="84875" y="51415"/>
                  </a:lnTo>
                  <a:lnTo>
                    <a:pt x="84875" y="51415"/>
                  </a:lnTo>
                  <a:close/>
                  <a:moveTo>
                    <a:pt x="87249" y="45864"/>
                  </a:moveTo>
                  <a:lnTo>
                    <a:pt x="87249" y="45864"/>
                  </a:lnTo>
                  <a:close/>
                  <a:moveTo>
                    <a:pt x="83727" y="57923"/>
                  </a:moveTo>
                  <a:lnTo>
                    <a:pt x="83727" y="58000"/>
                  </a:lnTo>
                  <a:cubicBezTo>
                    <a:pt x="83727" y="57962"/>
                    <a:pt x="83727" y="57923"/>
                    <a:pt x="83727" y="57923"/>
                  </a:cubicBezTo>
                  <a:close/>
                  <a:moveTo>
                    <a:pt x="101911" y="62058"/>
                  </a:moveTo>
                  <a:lnTo>
                    <a:pt x="101873" y="62096"/>
                  </a:lnTo>
                  <a:cubicBezTo>
                    <a:pt x="101873" y="62096"/>
                    <a:pt x="101911" y="62058"/>
                    <a:pt x="101911" y="62058"/>
                  </a:cubicBezTo>
                  <a:close/>
                  <a:moveTo>
                    <a:pt x="99614" y="62479"/>
                  </a:moveTo>
                  <a:lnTo>
                    <a:pt x="99614" y="62479"/>
                  </a:lnTo>
                  <a:lnTo>
                    <a:pt x="99614" y="62479"/>
                  </a:lnTo>
                  <a:close/>
                  <a:moveTo>
                    <a:pt x="99614" y="62479"/>
                  </a:moveTo>
                  <a:lnTo>
                    <a:pt x="99614" y="62479"/>
                  </a:lnTo>
                  <a:close/>
                  <a:moveTo>
                    <a:pt x="99576" y="62479"/>
                  </a:moveTo>
                  <a:cubicBezTo>
                    <a:pt x="99576" y="62479"/>
                    <a:pt x="99538" y="62517"/>
                    <a:pt x="99538" y="62517"/>
                  </a:cubicBezTo>
                  <a:cubicBezTo>
                    <a:pt x="99538" y="62517"/>
                    <a:pt x="99576" y="62479"/>
                    <a:pt x="99576" y="62479"/>
                  </a:cubicBezTo>
                  <a:close/>
                  <a:moveTo>
                    <a:pt x="99844" y="62326"/>
                  </a:moveTo>
                  <a:lnTo>
                    <a:pt x="99844" y="62326"/>
                  </a:lnTo>
                  <a:lnTo>
                    <a:pt x="99844" y="62326"/>
                  </a:lnTo>
                  <a:lnTo>
                    <a:pt x="99844" y="62326"/>
                  </a:lnTo>
                  <a:close/>
                  <a:moveTo>
                    <a:pt x="99844" y="62326"/>
                  </a:moveTo>
                  <a:lnTo>
                    <a:pt x="99844" y="62326"/>
                  </a:lnTo>
                  <a:close/>
                  <a:moveTo>
                    <a:pt x="99844" y="62326"/>
                  </a:moveTo>
                  <a:lnTo>
                    <a:pt x="99844" y="62326"/>
                  </a:lnTo>
                  <a:close/>
                  <a:moveTo>
                    <a:pt x="99500" y="62517"/>
                  </a:moveTo>
                  <a:lnTo>
                    <a:pt x="99500" y="62517"/>
                  </a:lnTo>
                  <a:close/>
                  <a:moveTo>
                    <a:pt x="99500" y="62517"/>
                  </a:moveTo>
                  <a:lnTo>
                    <a:pt x="99500" y="62517"/>
                  </a:lnTo>
                  <a:close/>
                  <a:moveTo>
                    <a:pt x="83038" y="65082"/>
                  </a:moveTo>
                  <a:cubicBezTo>
                    <a:pt x="83038" y="65082"/>
                    <a:pt x="82999" y="65121"/>
                    <a:pt x="82999" y="65121"/>
                  </a:cubicBezTo>
                  <a:cubicBezTo>
                    <a:pt x="82999" y="65121"/>
                    <a:pt x="82999" y="65121"/>
                    <a:pt x="83038" y="65082"/>
                  </a:cubicBezTo>
                  <a:lnTo>
                    <a:pt x="83038" y="65082"/>
                  </a:lnTo>
                  <a:lnTo>
                    <a:pt x="83038" y="65082"/>
                  </a:lnTo>
                  <a:close/>
                  <a:moveTo>
                    <a:pt x="82923" y="65121"/>
                  </a:moveTo>
                  <a:lnTo>
                    <a:pt x="82923" y="65121"/>
                  </a:lnTo>
                  <a:close/>
                  <a:moveTo>
                    <a:pt x="82923" y="65121"/>
                  </a:moveTo>
                  <a:lnTo>
                    <a:pt x="82923" y="65121"/>
                  </a:lnTo>
                  <a:close/>
                  <a:moveTo>
                    <a:pt x="84339" y="65848"/>
                  </a:moveTo>
                  <a:lnTo>
                    <a:pt x="84339" y="65848"/>
                  </a:lnTo>
                  <a:close/>
                  <a:moveTo>
                    <a:pt x="84339" y="65848"/>
                  </a:moveTo>
                  <a:lnTo>
                    <a:pt x="84339" y="65848"/>
                  </a:lnTo>
                  <a:close/>
                  <a:moveTo>
                    <a:pt x="84339" y="65848"/>
                  </a:moveTo>
                  <a:lnTo>
                    <a:pt x="84339" y="65848"/>
                  </a:lnTo>
                  <a:close/>
                  <a:moveTo>
                    <a:pt x="84339" y="65848"/>
                  </a:moveTo>
                  <a:lnTo>
                    <a:pt x="84339" y="65848"/>
                  </a:lnTo>
                  <a:lnTo>
                    <a:pt x="84339" y="65848"/>
                  </a:lnTo>
                  <a:lnTo>
                    <a:pt x="84339" y="65848"/>
                  </a:lnTo>
                  <a:lnTo>
                    <a:pt x="84339" y="65848"/>
                  </a:lnTo>
                  <a:close/>
                  <a:moveTo>
                    <a:pt x="84301" y="65848"/>
                  </a:moveTo>
                  <a:cubicBezTo>
                    <a:pt x="84301" y="65848"/>
                    <a:pt x="84301" y="65848"/>
                    <a:pt x="84301" y="65848"/>
                  </a:cubicBezTo>
                  <a:cubicBezTo>
                    <a:pt x="84301" y="65848"/>
                    <a:pt x="84301" y="65848"/>
                    <a:pt x="84301" y="65848"/>
                  </a:cubicBezTo>
                  <a:close/>
                  <a:moveTo>
                    <a:pt x="84339" y="65848"/>
                  </a:moveTo>
                  <a:cubicBezTo>
                    <a:pt x="84339" y="65848"/>
                    <a:pt x="84263" y="65848"/>
                    <a:pt x="84263" y="65848"/>
                  </a:cubicBezTo>
                  <a:cubicBezTo>
                    <a:pt x="84263" y="65848"/>
                    <a:pt x="84301" y="65848"/>
                    <a:pt x="84339" y="65848"/>
                  </a:cubicBezTo>
                  <a:lnTo>
                    <a:pt x="84339" y="65848"/>
                  </a:lnTo>
                  <a:lnTo>
                    <a:pt x="84339" y="65848"/>
                  </a:lnTo>
                  <a:cubicBezTo>
                    <a:pt x="84339" y="65848"/>
                    <a:pt x="84339" y="65848"/>
                    <a:pt x="84377" y="65810"/>
                  </a:cubicBezTo>
                  <a:cubicBezTo>
                    <a:pt x="84339" y="65810"/>
                    <a:pt x="84339" y="65848"/>
                    <a:pt x="84339" y="65848"/>
                  </a:cubicBezTo>
                  <a:lnTo>
                    <a:pt x="84339" y="65848"/>
                  </a:lnTo>
                  <a:lnTo>
                    <a:pt x="84301" y="65848"/>
                  </a:lnTo>
                  <a:lnTo>
                    <a:pt x="84301" y="65848"/>
                  </a:lnTo>
                  <a:close/>
                  <a:moveTo>
                    <a:pt x="84263" y="65848"/>
                  </a:moveTo>
                  <a:lnTo>
                    <a:pt x="84263" y="65848"/>
                  </a:lnTo>
                  <a:lnTo>
                    <a:pt x="84263" y="65848"/>
                  </a:lnTo>
                  <a:lnTo>
                    <a:pt x="84263" y="65848"/>
                  </a:lnTo>
                  <a:lnTo>
                    <a:pt x="84263" y="65848"/>
                  </a:lnTo>
                  <a:lnTo>
                    <a:pt x="84263" y="65848"/>
                  </a:lnTo>
                  <a:lnTo>
                    <a:pt x="84263" y="65848"/>
                  </a:lnTo>
                  <a:lnTo>
                    <a:pt x="84224" y="65848"/>
                  </a:lnTo>
                  <a:lnTo>
                    <a:pt x="84263" y="65848"/>
                  </a:lnTo>
                  <a:lnTo>
                    <a:pt x="84263" y="65848"/>
                  </a:lnTo>
                  <a:lnTo>
                    <a:pt x="84263" y="65848"/>
                  </a:lnTo>
                  <a:lnTo>
                    <a:pt x="84224" y="65848"/>
                  </a:lnTo>
                  <a:cubicBezTo>
                    <a:pt x="84263" y="65848"/>
                    <a:pt x="84263" y="65848"/>
                    <a:pt x="84263" y="65848"/>
                  </a:cubicBezTo>
                  <a:lnTo>
                    <a:pt x="84263" y="65848"/>
                  </a:lnTo>
                  <a:lnTo>
                    <a:pt x="84263" y="65848"/>
                  </a:lnTo>
                  <a:lnTo>
                    <a:pt x="84263" y="65848"/>
                  </a:lnTo>
                  <a:lnTo>
                    <a:pt x="84263" y="65848"/>
                  </a:lnTo>
                  <a:close/>
                  <a:moveTo>
                    <a:pt x="84263" y="65848"/>
                  </a:moveTo>
                  <a:lnTo>
                    <a:pt x="84263" y="65848"/>
                  </a:lnTo>
                  <a:close/>
                  <a:moveTo>
                    <a:pt x="99500" y="62517"/>
                  </a:moveTo>
                  <a:lnTo>
                    <a:pt x="99500" y="62517"/>
                  </a:lnTo>
                  <a:close/>
                  <a:moveTo>
                    <a:pt x="80205" y="66116"/>
                  </a:moveTo>
                  <a:close/>
                  <a:moveTo>
                    <a:pt x="66805" y="83688"/>
                  </a:moveTo>
                  <a:lnTo>
                    <a:pt x="66805" y="83688"/>
                  </a:lnTo>
                  <a:close/>
                </a:path>
              </a:pathLst>
            </a:custGeom>
            <a:solidFill>
              <a:srgbClr val="FFFFFF">
                <a:alpha val="214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 name="Google Shape;601;p28">
              <a:extLst>
                <a:ext uri="{FF2B5EF4-FFF2-40B4-BE49-F238E27FC236}">
                  <a16:creationId xmlns:a16="http://schemas.microsoft.com/office/drawing/2014/main" id="{E6A3AFB5-16AE-0B3E-40FF-B8547C957003}"/>
                </a:ext>
              </a:extLst>
            </p:cNvPr>
            <p:cNvSpPr/>
            <p:nvPr/>
          </p:nvSpPr>
          <p:spPr>
            <a:xfrm>
              <a:off x="2153250" y="636050"/>
              <a:ext cx="3161325" cy="2933525"/>
            </a:xfrm>
            <a:custGeom>
              <a:avLst/>
              <a:gdLst/>
              <a:ahLst/>
              <a:cxnLst/>
              <a:rect l="l" t="t" r="r" b="b"/>
              <a:pathLst>
                <a:path w="126453" h="117341" extrusionOk="0">
                  <a:moveTo>
                    <a:pt x="27374" y="20483"/>
                  </a:moveTo>
                  <a:cubicBezTo>
                    <a:pt x="27450" y="20483"/>
                    <a:pt x="27565" y="20483"/>
                    <a:pt x="27680" y="20483"/>
                  </a:cubicBezTo>
                  <a:cubicBezTo>
                    <a:pt x="26991" y="20368"/>
                    <a:pt x="26340" y="20215"/>
                    <a:pt x="25689" y="20062"/>
                  </a:cubicBezTo>
                  <a:cubicBezTo>
                    <a:pt x="24234" y="19794"/>
                    <a:pt x="22856" y="19564"/>
                    <a:pt x="21440" y="19143"/>
                  </a:cubicBezTo>
                  <a:cubicBezTo>
                    <a:pt x="19985" y="18722"/>
                    <a:pt x="18530" y="18377"/>
                    <a:pt x="16999" y="18262"/>
                  </a:cubicBezTo>
                  <a:cubicBezTo>
                    <a:pt x="15774" y="18224"/>
                    <a:pt x="14472" y="18262"/>
                    <a:pt x="13247" y="18569"/>
                  </a:cubicBezTo>
                  <a:cubicBezTo>
                    <a:pt x="12826" y="18683"/>
                    <a:pt x="12405" y="18875"/>
                    <a:pt x="11984" y="19066"/>
                  </a:cubicBezTo>
                  <a:cubicBezTo>
                    <a:pt x="12137" y="19066"/>
                    <a:pt x="12290" y="19066"/>
                    <a:pt x="12443" y="19105"/>
                  </a:cubicBezTo>
                  <a:cubicBezTo>
                    <a:pt x="13094" y="19143"/>
                    <a:pt x="13745" y="19296"/>
                    <a:pt x="14396" y="19334"/>
                  </a:cubicBezTo>
                  <a:cubicBezTo>
                    <a:pt x="15889" y="19411"/>
                    <a:pt x="17343" y="19334"/>
                    <a:pt x="18836" y="19411"/>
                  </a:cubicBezTo>
                  <a:cubicBezTo>
                    <a:pt x="20368" y="19487"/>
                    <a:pt x="21899" y="19679"/>
                    <a:pt x="23392" y="19908"/>
                  </a:cubicBezTo>
                  <a:cubicBezTo>
                    <a:pt x="24732" y="20100"/>
                    <a:pt x="26034" y="20406"/>
                    <a:pt x="27374" y="20483"/>
                  </a:cubicBezTo>
                  <a:close/>
                  <a:moveTo>
                    <a:pt x="122088" y="69677"/>
                  </a:moveTo>
                  <a:cubicBezTo>
                    <a:pt x="121590" y="68567"/>
                    <a:pt x="121245" y="67419"/>
                    <a:pt x="120939" y="66270"/>
                  </a:cubicBezTo>
                  <a:cubicBezTo>
                    <a:pt x="120480" y="64662"/>
                    <a:pt x="119829" y="63054"/>
                    <a:pt x="119944" y="61370"/>
                  </a:cubicBezTo>
                  <a:cubicBezTo>
                    <a:pt x="119982" y="59953"/>
                    <a:pt x="121054" y="57963"/>
                    <a:pt x="122700" y="58307"/>
                  </a:cubicBezTo>
                  <a:cubicBezTo>
                    <a:pt x="123428" y="58575"/>
                    <a:pt x="123466" y="59724"/>
                    <a:pt x="122700" y="59992"/>
                  </a:cubicBezTo>
                  <a:cubicBezTo>
                    <a:pt x="121820" y="60183"/>
                    <a:pt x="121743" y="61293"/>
                    <a:pt x="121743" y="62059"/>
                  </a:cubicBezTo>
                  <a:cubicBezTo>
                    <a:pt x="122126" y="64394"/>
                    <a:pt x="122892" y="66768"/>
                    <a:pt x="123772" y="68988"/>
                  </a:cubicBezTo>
                  <a:cubicBezTo>
                    <a:pt x="124270" y="70060"/>
                    <a:pt x="122585" y="70788"/>
                    <a:pt x="122088" y="69677"/>
                  </a:cubicBezTo>
                  <a:lnTo>
                    <a:pt x="122088" y="69677"/>
                  </a:lnTo>
                  <a:close/>
                  <a:moveTo>
                    <a:pt x="124270" y="58154"/>
                  </a:moveTo>
                  <a:cubicBezTo>
                    <a:pt x="124844" y="59188"/>
                    <a:pt x="126452" y="58231"/>
                    <a:pt x="125840" y="57197"/>
                  </a:cubicBezTo>
                  <a:cubicBezTo>
                    <a:pt x="124423" y="54900"/>
                    <a:pt x="122815" y="52565"/>
                    <a:pt x="122241" y="49885"/>
                  </a:cubicBezTo>
                  <a:cubicBezTo>
                    <a:pt x="122049" y="48928"/>
                    <a:pt x="122049" y="47932"/>
                    <a:pt x="122394" y="47013"/>
                  </a:cubicBezTo>
                  <a:cubicBezTo>
                    <a:pt x="122777" y="46631"/>
                    <a:pt x="122662" y="46133"/>
                    <a:pt x="122356" y="45788"/>
                  </a:cubicBezTo>
                  <a:cubicBezTo>
                    <a:pt x="122968" y="45597"/>
                    <a:pt x="123466" y="45176"/>
                    <a:pt x="123925" y="44755"/>
                  </a:cubicBezTo>
                  <a:cubicBezTo>
                    <a:pt x="124614" y="44180"/>
                    <a:pt x="124423" y="43874"/>
                    <a:pt x="124040" y="43185"/>
                  </a:cubicBezTo>
                  <a:cubicBezTo>
                    <a:pt x="123581" y="42381"/>
                    <a:pt x="123236" y="41539"/>
                    <a:pt x="122777" y="40735"/>
                  </a:cubicBezTo>
                  <a:cubicBezTo>
                    <a:pt x="122279" y="39854"/>
                    <a:pt x="121131" y="39816"/>
                    <a:pt x="120212" y="39816"/>
                  </a:cubicBezTo>
                  <a:cubicBezTo>
                    <a:pt x="119408" y="39816"/>
                    <a:pt x="118604" y="39701"/>
                    <a:pt x="117762" y="39701"/>
                  </a:cubicBezTo>
                  <a:cubicBezTo>
                    <a:pt x="116001" y="39739"/>
                    <a:pt x="114393" y="40543"/>
                    <a:pt x="112746" y="41003"/>
                  </a:cubicBezTo>
                  <a:cubicBezTo>
                    <a:pt x="111828" y="41233"/>
                    <a:pt x="110871" y="41386"/>
                    <a:pt x="109952" y="41692"/>
                  </a:cubicBezTo>
                  <a:cubicBezTo>
                    <a:pt x="109110" y="41998"/>
                    <a:pt x="108229" y="42343"/>
                    <a:pt x="107387" y="42726"/>
                  </a:cubicBezTo>
                  <a:cubicBezTo>
                    <a:pt x="106545" y="43108"/>
                    <a:pt x="105664" y="43453"/>
                    <a:pt x="104898" y="44066"/>
                  </a:cubicBezTo>
                  <a:cubicBezTo>
                    <a:pt x="104247" y="44601"/>
                    <a:pt x="103635" y="45214"/>
                    <a:pt x="102831" y="45597"/>
                  </a:cubicBezTo>
                  <a:cubicBezTo>
                    <a:pt x="102525" y="45750"/>
                    <a:pt x="102180" y="45903"/>
                    <a:pt x="101874" y="46018"/>
                  </a:cubicBezTo>
                  <a:cubicBezTo>
                    <a:pt x="101568" y="46133"/>
                    <a:pt x="101108" y="46363"/>
                    <a:pt x="101415" y="46745"/>
                  </a:cubicBezTo>
                  <a:cubicBezTo>
                    <a:pt x="101491" y="46822"/>
                    <a:pt x="101644" y="46860"/>
                    <a:pt x="101759" y="46860"/>
                  </a:cubicBezTo>
                  <a:cubicBezTo>
                    <a:pt x="102065" y="46899"/>
                    <a:pt x="102372" y="46937"/>
                    <a:pt x="102640" y="46975"/>
                  </a:cubicBezTo>
                  <a:cubicBezTo>
                    <a:pt x="102984" y="47013"/>
                    <a:pt x="103329" y="47090"/>
                    <a:pt x="103673" y="47090"/>
                  </a:cubicBezTo>
                  <a:cubicBezTo>
                    <a:pt x="104094" y="47090"/>
                    <a:pt x="104515" y="47013"/>
                    <a:pt x="104937" y="46975"/>
                  </a:cubicBezTo>
                  <a:cubicBezTo>
                    <a:pt x="105702" y="46937"/>
                    <a:pt x="106391" y="47320"/>
                    <a:pt x="107157" y="47281"/>
                  </a:cubicBezTo>
                  <a:cubicBezTo>
                    <a:pt x="107463" y="47281"/>
                    <a:pt x="107731" y="47243"/>
                    <a:pt x="107999" y="47205"/>
                  </a:cubicBezTo>
                  <a:cubicBezTo>
                    <a:pt x="108344" y="47167"/>
                    <a:pt x="108650" y="46975"/>
                    <a:pt x="108995" y="47052"/>
                  </a:cubicBezTo>
                  <a:cubicBezTo>
                    <a:pt x="109454" y="47243"/>
                    <a:pt x="109913" y="47473"/>
                    <a:pt x="110411" y="47511"/>
                  </a:cubicBezTo>
                  <a:cubicBezTo>
                    <a:pt x="111521" y="47664"/>
                    <a:pt x="112632" y="47358"/>
                    <a:pt x="113589" y="46822"/>
                  </a:cubicBezTo>
                  <a:cubicBezTo>
                    <a:pt x="114622" y="46975"/>
                    <a:pt x="115694" y="46975"/>
                    <a:pt x="116728" y="46707"/>
                  </a:cubicBezTo>
                  <a:cubicBezTo>
                    <a:pt x="116881" y="46669"/>
                    <a:pt x="117034" y="46592"/>
                    <a:pt x="117187" y="46554"/>
                  </a:cubicBezTo>
                  <a:cubicBezTo>
                    <a:pt x="117494" y="46592"/>
                    <a:pt x="117762" y="46707"/>
                    <a:pt x="118068" y="46745"/>
                  </a:cubicBezTo>
                  <a:cubicBezTo>
                    <a:pt x="118489" y="46822"/>
                    <a:pt x="118948" y="46860"/>
                    <a:pt x="119408" y="46784"/>
                  </a:cubicBezTo>
                  <a:cubicBezTo>
                    <a:pt x="119906" y="46707"/>
                    <a:pt x="120403" y="46516"/>
                    <a:pt x="120824" y="46209"/>
                  </a:cubicBezTo>
                  <a:cubicBezTo>
                    <a:pt x="118910" y="50153"/>
                    <a:pt x="122317" y="54785"/>
                    <a:pt x="124270" y="58154"/>
                  </a:cubicBezTo>
                  <a:lnTo>
                    <a:pt x="124270" y="58154"/>
                  </a:lnTo>
                  <a:close/>
                  <a:moveTo>
                    <a:pt x="3331" y="78942"/>
                  </a:moveTo>
                  <a:cubicBezTo>
                    <a:pt x="3408" y="78138"/>
                    <a:pt x="4633" y="77449"/>
                    <a:pt x="5016" y="76645"/>
                  </a:cubicBezTo>
                  <a:cubicBezTo>
                    <a:pt x="6126" y="74961"/>
                    <a:pt x="6892" y="73046"/>
                    <a:pt x="7504" y="71132"/>
                  </a:cubicBezTo>
                  <a:cubicBezTo>
                    <a:pt x="7811" y="69984"/>
                    <a:pt x="9610" y="70443"/>
                    <a:pt x="9265" y="71592"/>
                  </a:cubicBezTo>
                  <a:cubicBezTo>
                    <a:pt x="8576" y="73735"/>
                    <a:pt x="7734" y="75841"/>
                    <a:pt x="6509" y="77717"/>
                  </a:cubicBezTo>
                  <a:cubicBezTo>
                    <a:pt x="5897" y="78406"/>
                    <a:pt x="5207" y="79708"/>
                    <a:pt x="4250" y="79861"/>
                  </a:cubicBezTo>
                  <a:cubicBezTo>
                    <a:pt x="3753" y="79861"/>
                    <a:pt x="3331" y="79440"/>
                    <a:pt x="3331" y="78942"/>
                  </a:cubicBezTo>
                  <a:lnTo>
                    <a:pt x="3331" y="78942"/>
                  </a:lnTo>
                  <a:close/>
                  <a:moveTo>
                    <a:pt x="69486" y="104248"/>
                  </a:moveTo>
                  <a:cubicBezTo>
                    <a:pt x="69333" y="103673"/>
                    <a:pt x="69448" y="103176"/>
                    <a:pt x="70060" y="102984"/>
                  </a:cubicBezTo>
                  <a:cubicBezTo>
                    <a:pt x="70673" y="102831"/>
                    <a:pt x="71132" y="103329"/>
                    <a:pt x="71285" y="103865"/>
                  </a:cubicBezTo>
                  <a:cubicBezTo>
                    <a:pt x="71553" y="104362"/>
                    <a:pt x="71821" y="104860"/>
                    <a:pt x="72127" y="105320"/>
                  </a:cubicBezTo>
                  <a:cubicBezTo>
                    <a:pt x="72587" y="105970"/>
                    <a:pt x="73085" y="106621"/>
                    <a:pt x="73582" y="107272"/>
                  </a:cubicBezTo>
                  <a:cubicBezTo>
                    <a:pt x="73888" y="107655"/>
                    <a:pt x="73812" y="108038"/>
                    <a:pt x="73582" y="108344"/>
                  </a:cubicBezTo>
                  <a:cubicBezTo>
                    <a:pt x="74654" y="109684"/>
                    <a:pt x="75650" y="111062"/>
                    <a:pt x="76453" y="112593"/>
                  </a:cubicBezTo>
                  <a:cubicBezTo>
                    <a:pt x="76951" y="113436"/>
                    <a:pt x="77334" y="114354"/>
                    <a:pt x="77832" y="115235"/>
                  </a:cubicBezTo>
                  <a:cubicBezTo>
                    <a:pt x="78636" y="116039"/>
                    <a:pt x="77334" y="117341"/>
                    <a:pt x="76530" y="116498"/>
                  </a:cubicBezTo>
                  <a:cubicBezTo>
                    <a:pt x="75956" y="115886"/>
                    <a:pt x="75726" y="115082"/>
                    <a:pt x="75343" y="114354"/>
                  </a:cubicBezTo>
                  <a:cubicBezTo>
                    <a:pt x="74731" y="113206"/>
                    <a:pt x="74042" y="112057"/>
                    <a:pt x="73314" y="110986"/>
                  </a:cubicBezTo>
                  <a:cubicBezTo>
                    <a:pt x="72127" y="109263"/>
                    <a:pt x="70673" y="107731"/>
                    <a:pt x="69486" y="106009"/>
                  </a:cubicBezTo>
                  <a:cubicBezTo>
                    <a:pt x="68950" y="105243"/>
                    <a:pt x="69103" y="104592"/>
                    <a:pt x="69486" y="104248"/>
                  </a:cubicBezTo>
                  <a:lnTo>
                    <a:pt x="69486" y="104248"/>
                  </a:lnTo>
                  <a:close/>
                  <a:moveTo>
                    <a:pt x="116843" y="78827"/>
                  </a:moveTo>
                  <a:cubicBezTo>
                    <a:pt x="116383" y="78712"/>
                    <a:pt x="116077" y="78176"/>
                    <a:pt x="116192" y="77717"/>
                  </a:cubicBezTo>
                  <a:cubicBezTo>
                    <a:pt x="116537" y="76607"/>
                    <a:pt x="116881" y="75496"/>
                    <a:pt x="117149" y="74348"/>
                  </a:cubicBezTo>
                  <a:cubicBezTo>
                    <a:pt x="117341" y="73123"/>
                    <a:pt x="117532" y="71898"/>
                    <a:pt x="117455" y="70634"/>
                  </a:cubicBezTo>
                  <a:cubicBezTo>
                    <a:pt x="117417" y="69984"/>
                    <a:pt x="117187" y="69333"/>
                    <a:pt x="117149" y="68682"/>
                  </a:cubicBezTo>
                  <a:cubicBezTo>
                    <a:pt x="117149" y="68184"/>
                    <a:pt x="117570" y="67763"/>
                    <a:pt x="118068" y="67763"/>
                  </a:cubicBezTo>
                  <a:cubicBezTo>
                    <a:pt x="118987" y="67763"/>
                    <a:pt x="118987" y="68873"/>
                    <a:pt x="119140" y="69524"/>
                  </a:cubicBezTo>
                  <a:cubicBezTo>
                    <a:pt x="119484" y="71706"/>
                    <a:pt x="119140" y="73927"/>
                    <a:pt x="118604" y="76071"/>
                  </a:cubicBezTo>
                  <a:cubicBezTo>
                    <a:pt x="118527" y="76186"/>
                    <a:pt x="118489" y="76377"/>
                    <a:pt x="118412" y="76568"/>
                  </a:cubicBezTo>
                  <a:cubicBezTo>
                    <a:pt x="118566" y="76722"/>
                    <a:pt x="118642" y="76913"/>
                    <a:pt x="118642" y="77181"/>
                  </a:cubicBezTo>
                  <a:cubicBezTo>
                    <a:pt x="118680" y="77717"/>
                    <a:pt x="118374" y="78061"/>
                    <a:pt x="117991" y="78138"/>
                  </a:cubicBezTo>
                  <a:cubicBezTo>
                    <a:pt x="117762" y="78636"/>
                    <a:pt x="117455" y="78942"/>
                    <a:pt x="116843" y="78827"/>
                  </a:cubicBezTo>
                  <a:lnTo>
                    <a:pt x="116843" y="78827"/>
                  </a:lnTo>
                  <a:close/>
                  <a:moveTo>
                    <a:pt x="104707" y="88704"/>
                  </a:moveTo>
                  <a:cubicBezTo>
                    <a:pt x="105013" y="88858"/>
                    <a:pt x="105396" y="88781"/>
                    <a:pt x="105626" y="88590"/>
                  </a:cubicBezTo>
                  <a:lnTo>
                    <a:pt x="105626" y="88590"/>
                  </a:lnTo>
                  <a:cubicBezTo>
                    <a:pt x="105587" y="88628"/>
                    <a:pt x="105587" y="88628"/>
                    <a:pt x="105549" y="88666"/>
                  </a:cubicBezTo>
                  <a:cubicBezTo>
                    <a:pt x="110641" y="85565"/>
                    <a:pt x="108420" y="77870"/>
                    <a:pt x="111177" y="73199"/>
                  </a:cubicBezTo>
                  <a:cubicBezTo>
                    <a:pt x="111904" y="71706"/>
                    <a:pt x="112900" y="70328"/>
                    <a:pt x="114316" y="69371"/>
                  </a:cubicBezTo>
                  <a:cubicBezTo>
                    <a:pt x="114737" y="69065"/>
                    <a:pt x="115235" y="68873"/>
                    <a:pt x="115733" y="68682"/>
                  </a:cubicBezTo>
                  <a:cubicBezTo>
                    <a:pt x="116843" y="68223"/>
                    <a:pt x="116115" y="66538"/>
                    <a:pt x="115005" y="66997"/>
                  </a:cubicBezTo>
                  <a:cubicBezTo>
                    <a:pt x="111292" y="68337"/>
                    <a:pt x="109186" y="72204"/>
                    <a:pt x="108267" y="75879"/>
                  </a:cubicBezTo>
                  <a:cubicBezTo>
                    <a:pt x="107616" y="78636"/>
                    <a:pt x="107616" y="81545"/>
                    <a:pt x="106736" y="84263"/>
                  </a:cubicBezTo>
                  <a:cubicBezTo>
                    <a:pt x="106430" y="85144"/>
                    <a:pt x="106009" y="85986"/>
                    <a:pt x="105319" y="86637"/>
                  </a:cubicBezTo>
                  <a:cubicBezTo>
                    <a:pt x="104975" y="86943"/>
                    <a:pt x="104515" y="87020"/>
                    <a:pt x="104286" y="87403"/>
                  </a:cubicBezTo>
                  <a:cubicBezTo>
                    <a:pt x="104018" y="87862"/>
                    <a:pt x="104209" y="88513"/>
                    <a:pt x="104707" y="88704"/>
                  </a:cubicBezTo>
                  <a:lnTo>
                    <a:pt x="104707" y="88704"/>
                  </a:lnTo>
                  <a:close/>
                  <a:moveTo>
                    <a:pt x="75228" y="96399"/>
                  </a:moveTo>
                  <a:cubicBezTo>
                    <a:pt x="74233" y="95098"/>
                    <a:pt x="73429" y="93681"/>
                    <a:pt x="72242" y="92609"/>
                  </a:cubicBezTo>
                  <a:cubicBezTo>
                    <a:pt x="71783" y="92150"/>
                    <a:pt x="71323" y="91652"/>
                    <a:pt x="70787" y="91269"/>
                  </a:cubicBezTo>
                  <a:cubicBezTo>
                    <a:pt x="70481" y="91078"/>
                    <a:pt x="70213" y="90810"/>
                    <a:pt x="70137" y="90427"/>
                  </a:cubicBezTo>
                  <a:cubicBezTo>
                    <a:pt x="69984" y="89853"/>
                    <a:pt x="70213" y="89279"/>
                    <a:pt x="70098" y="88704"/>
                  </a:cubicBezTo>
                  <a:cubicBezTo>
                    <a:pt x="70022" y="88360"/>
                    <a:pt x="69830" y="88015"/>
                    <a:pt x="69984" y="87632"/>
                  </a:cubicBezTo>
                  <a:cubicBezTo>
                    <a:pt x="70290" y="86905"/>
                    <a:pt x="71400" y="86905"/>
                    <a:pt x="71668" y="87632"/>
                  </a:cubicBezTo>
                  <a:cubicBezTo>
                    <a:pt x="71821" y="88054"/>
                    <a:pt x="71936" y="88475"/>
                    <a:pt x="71974" y="88934"/>
                  </a:cubicBezTo>
                  <a:cubicBezTo>
                    <a:pt x="73008" y="90006"/>
                    <a:pt x="73812" y="91269"/>
                    <a:pt x="74692" y="92494"/>
                  </a:cubicBezTo>
                  <a:cubicBezTo>
                    <a:pt x="75458" y="93375"/>
                    <a:pt x="76109" y="94370"/>
                    <a:pt x="76721" y="95366"/>
                  </a:cubicBezTo>
                  <a:cubicBezTo>
                    <a:pt x="77334" y="96323"/>
                    <a:pt x="75879" y="97280"/>
                    <a:pt x="75228" y="96399"/>
                  </a:cubicBezTo>
                  <a:lnTo>
                    <a:pt x="75228" y="96399"/>
                  </a:lnTo>
                  <a:close/>
                  <a:moveTo>
                    <a:pt x="79899" y="86714"/>
                  </a:moveTo>
                  <a:cubicBezTo>
                    <a:pt x="79976" y="86905"/>
                    <a:pt x="80090" y="87058"/>
                    <a:pt x="80282" y="87135"/>
                  </a:cubicBezTo>
                  <a:cubicBezTo>
                    <a:pt x="80320" y="87288"/>
                    <a:pt x="80320" y="87441"/>
                    <a:pt x="80358" y="87632"/>
                  </a:cubicBezTo>
                  <a:cubicBezTo>
                    <a:pt x="80473" y="88054"/>
                    <a:pt x="80435" y="88628"/>
                    <a:pt x="80856" y="88934"/>
                  </a:cubicBezTo>
                  <a:cubicBezTo>
                    <a:pt x="81469" y="89432"/>
                    <a:pt x="82464" y="88896"/>
                    <a:pt x="82311" y="88092"/>
                  </a:cubicBezTo>
                  <a:cubicBezTo>
                    <a:pt x="82196" y="87403"/>
                    <a:pt x="82043" y="86675"/>
                    <a:pt x="81890" y="85986"/>
                  </a:cubicBezTo>
                  <a:cubicBezTo>
                    <a:pt x="81124" y="82656"/>
                    <a:pt x="79937" y="79401"/>
                    <a:pt x="78674" y="76224"/>
                  </a:cubicBezTo>
                  <a:cubicBezTo>
                    <a:pt x="77679" y="73774"/>
                    <a:pt x="76147" y="71630"/>
                    <a:pt x="74960" y="69256"/>
                  </a:cubicBezTo>
                  <a:cubicBezTo>
                    <a:pt x="75420" y="67687"/>
                    <a:pt x="73314" y="67572"/>
                    <a:pt x="73085" y="68835"/>
                  </a:cubicBezTo>
                  <a:cubicBezTo>
                    <a:pt x="72740" y="69180"/>
                    <a:pt x="72625" y="69869"/>
                    <a:pt x="73314" y="70864"/>
                  </a:cubicBezTo>
                  <a:cubicBezTo>
                    <a:pt x="74616" y="73621"/>
                    <a:pt x="76147" y="76415"/>
                    <a:pt x="77296" y="79248"/>
                  </a:cubicBezTo>
                  <a:cubicBezTo>
                    <a:pt x="78329" y="81660"/>
                    <a:pt x="79095" y="84187"/>
                    <a:pt x="79899" y="86714"/>
                  </a:cubicBezTo>
                  <a:lnTo>
                    <a:pt x="79899" y="86714"/>
                  </a:lnTo>
                  <a:close/>
                  <a:moveTo>
                    <a:pt x="90197" y="82273"/>
                  </a:moveTo>
                  <a:cubicBezTo>
                    <a:pt x="89585" y="81813"/>
                    <a:pt x="89853" y="80167"/>
                    <a:pt x="89585" y="79401"/>
                  </a:cubicBezTo>
                  <a:cubicBezTo>
                    <a:pt x="89087" y="77219"/>
                    <a:pt x="88207" y="75152"/>
                    <a:pt x="87479" y="73046"/>
                  </a:cubicBezTo>
                  <a:cubicBezTo>
                    <a:pt x="86637" y="70596"/>
                    <a:pt x="85871" y="68108"/>
                    <a:pt x="84799" y="65734"/>
                  </a:cubicBezTo>
                  <a:cubicBezTo>
                    <a:pt x="84646" y="65275"/>
                    <a:pt x="84378" y="64815"/>
                    <a:pt x="84302" y="64318"/>
                  </a:cubicBezTo>
                  <a:cubicBezTo>
                    <a:pt x="84302" y="63514"/>
                    <a:pt x="85335" y="63093"/>
                    <a:pt x="85871" y="63667"/>
                  </a:cubicBezTo>
                  <a:cubicBezTo>
                    <a:pt x="86446" y="64624"/>
                    <a:pt x="86752" y="65734"/>
                    <a:pt x="87211" y="66768"/>
                  </a:cubicBezTo>
                  <a:cubicBezTo>
                    <a:pt x="88130" y="69103"/>
                    <a:pt x="88819" y="71515"/>
                    <a:pt x="89738" y="73850"/>
                  </a:cubicBezTo>
                  <a:cubicBezTo>
                    <a:pt x="90121" y="75037"/>
                    <a:pt x="93566" y="83766"/>
                    <a:pt x="90197" y="82273"/>
                  </a:cubicBezTo>
                  <a:lnTo>
                    <a:pt x="90197" y="82273"/>
                  </a:lnTo>
                  <a:close/>
                  <a:moveTo>
                    <a:pt x="90197" y="55244"/>
                  </a:moveTo>
                  <a:cubicBezTo>
                    <a:pt x="89891" y="54900"/>
                    <a:pt x="89776" y="54326"/>
                    <a:pt x="89470" y="53981"/>
                  </a:cubicBezTo>
                  <a:cubicBezTo>
                    <a:pt x="88743" y="53024"/>
                    <a:pt x="87824" y="52029"/>
                    <a:pt x="86599" y="51875"/>
                  </a:cubicBezTo>
                  <a:cubicBezTo>
                    <a:pt x="85297" y="51110"/>
                    <a:pt x="86407" y="49272"/>
                    <a:pt x="88398" y="50574"/>
                  </a:cubicBezTo>
                  <a:cubicBezTo>
                    <a:pt x="89853" y="51416"/>
                    <a:pt x="91001" y="52718"/>
                    <a:pt x="91690" y="54249"/>
                  </a:cubicBezTo>
                  <a:cubicBezTo>
                    <a:pt x="91729" y="54326"/>
                    <a:pt x="91767" y="54402"/>
                    <a:pt x="91767" y="54440"/>
                  </a:cubicBezTo>
                  <a:cubicBezTo>
                    <a:pt x="91958" y="54440"/>
                    <a:pt x="92188" y="54402"/>
                    <a:pt x="92380" y="54326"/>
                  </a:cubicBezTo>
                  <a:cubicBezTo>
                    <a:pt x="93260" y="53981"/>
                    <a:pt x="93949" y="53292"/>
                    <a:pt x="94906" y="53062"/>
                  </a:cubicBezTo>
                  <a:cubicBezTo>
                    <a:pt x="96284" y="52718"/>
                    <a:pt x="97701" y="52756"/>
                    <a:pt x="99117" y="52641"/>
                  </a:cubicBezTo>
                  <a:cubicBezTo>
                    <a:pt x="99960" y="52718"/>
                    <a:pt x="100802" y="52718"/>
                    <a:pt x="101606" y="52411"/>
                  </a:cubicBezTo>
                  <a:cubicBezTo>
                    <a:pt x="102525" y="52067"/>
                    <a:pt x="103558" y="52220"/>
                    <a:pt x="104515" y="52029"/>
                  </a:cubicBezTo>
                  <a:cubicBezTo>
                    <a:pt x="105932" y="51722"/>
                    <a:pt x="107463" y="51110"/>
                    <a:pt x="108956" y="51531"/>
                  </a:cubicBezTo>
                  <a:cubicBezTo>
                    <a:pt x="109492" y="51684"/>
                    <a:pt x="109646" y="52143"/>
                    <a:pt x="109607" y="52565"/>
                  </a:cubicBezTo>
                  <a:cubicBezTo>
                    <a:pt x="109492" y="52526"/>
                    <a:pt x="109378" y="52488"/>
                    <a:pt x="109301" y="52488"/>
                  </a:cubicBezTo>
                  <a:cubicBezTo>
                    <a:pt x="109071" y="52488"/>
                    <a:pt x="108880" y="52488"/>
                    <a:pt x="108688" y="52488"/>
                  </a:cubicBezTo>
                  <a:cubicBezTo>
                    <a:pt x="108459" y="52526"/>
                    <a:pt x="108191" y="52603"/>
                    <a:pt x="107961" y="52679"/>
                  </a:cubicBezTo>
                  <a:cubicBezTo>
                    <a:pt x="107540" y="52794"/>
                    <a:pt x="107119" y="52986"/>
                    <a:pt x="106736" y="53177"/>
                  </a:cubicBezTo>
                  <a:cubicBezTo>
                    <a:pt x="106583" y="53254"/>
                    <a:pt x="106468" y="53330"/>
                    <a:pt x="106391" y="53445"/>
                  </a:cubicBezTo>
                  <a:cubicBezTo>
                    <a:pt x="105243" y="53713"/>
                    <a:pt x="104133" y="54019"/>
                    <a:pt x="102946" y="53981"/>
                  </a:cubicBezTo>
                  <a:cubicBezTo>
                    <a:pt x="101989" y="54134"/>
                    <a:pt x="101032" y="54555"/>
                    <a:pt x="100036" y="54517"/>
                  </a:cubicBezTo>
                  <a:cubicBezTo>
                    <a:pt x="98811" y="54364"/>
                    <a:pt x="97624" y="54594"/>
                    <a:pt x="96399" y="54632"/>
                  </a:cubicBezTo>
                  <a:cubicBezTo>
                    <a:pt x="94830" y="54632"/>
                    <a:pt x="93758" y="56048"/>
                    <a:pt x="92226" y="56240"/>
                  </a:cubicBezTo>
                  <a:cubicBezTo>
                    <a:pt x="91844" y="56240"/>
                    <a:pt x="91422" y="56469"/>
                    <a:pt x="91001" y="56469"/>
                  </a:cubicBezTo>
                  <a:cubicBezTo>
                    <a:pt x="90848" y="56469"/>
                    <a:pt x="90657" y="56431"/>
                    <a:pt x="90504" y="56278"/>
                  </a:cubicBezTo>
                  <a:cubicBezTo>
                    <a:pt x="90159" y="56048"/>
                    <a:pt x="90083" y="55589"/>
                    <a:pt x="90197" y="55244"/>
                  </a:cubicBezTo>
                  <a:lnTo>
                    <a:pt x="90197" y="55244"/>
                  </a:lnTo>
                  <a:close/>
                  <a:moveTo>
                    <a:pt x="94370" y="35528"/>
                  </a:moveTo>
                  <a:cubicBezTo>
                    <a:pt x="93375" y="35337"/>
                    <a:pt x="92380" y="35413"/>
                    <a:pt x="91384" y="35337"/>
                  </a:cubicBezTo>
                  <a:cubicBezTo>
                    <a:pt x="90580" y="35222"/>
                    <a:pt x="89623" y="34724"/>
                    <a:pt x="89508" y="33805"/>
                  </a:cubicBezTo>
                  <a:cubicBezTo>
                    <a:pt x="89355" y="32734"/>
                    <a:pt x="90963" y="32351"/>
                    <a:pt x="91269" y="33423"/>
                  </a:cubicBezTo>
                  <a:cubicBezTo>
                    <a:pt x="91844" y="33652"/>
                    <a:pt x="92494" y="33499"/>
                    <a:pt x="93107" y="33537"/>
                  </a:cubicBezTo>
                  <a:cubicBezTo>
                    <a:pt x="93528" y="33537"/>
                    <a:pt x="93949" y="33652"/>
                    <a:pt x="94409" y="33691"/>
                  </a:cubicBezTo>
                  <a:cubicBezTo>
                    <a:pt x="96629" y="33691"/>
                    <a:pt x="96208" y="33729"/>
                    <a:pt x="97854" y="32427"/>
                  </a:cubicBezTo>
                  <a:cubicBezTo>
                    <a:pt x="98964" y="31930"/>
                    <a:pt x="99156" y="31547"/>
                    <a:pt x="99845" y="30590"/>
                  </a:cubicBezTo>
                  <a:cubicBezTo>
                    <a:pt x="100304" y="30054"/>
                    <a:pt x="100993" y="29824"/>
                    <a:pt x="101568" y="29479"/>
                  </a:cubicBezTo>
                  <a:cubicBezTo>
                    <a:pt x="102104" y="29058"/>
                    <a:pt x="102410" y="28484"/>
                    <a:pt x="102984" y="28178"/>
                  </a:cubicBezTo>
                  <a:cubicBezTo>
                    <a:pt x="103788" y="27718"/>
                    <a:pt x="105511" y="27029"/>
                    <a:pt x="105817" y="28369"/>
                  </a:cubicBezTo>
                  <a:cubicBezTo>
                    <a:pt x="105894" y="29518"/>
                    <a:pt x="104783" y="29288"/>
                    <a:pt x="104056" y="29633"/>
                  </a:cubicBezTo>
                  <a:cubicBezTo>
                    <a:pt x="103558" y="29977"/>
                    <a:pt x="103252" y="30513"/>
                    <a:pt x="102754" y="30858"/>
                  </a:cubicBezTo>
                  <a:cubicBezTo>
                    <a:pt x="102333" y="31202"/>
                    <a:pt x="101874" y="31355"/>
                    <a:pt x="101415" y="31662"/>
                  </a:cubicBezTo>
                  <a:cubicBezTo>
                    <a:pt x="100840" y="32121"/>
                    <a:pt x="100611" y="32887"/>
                    <a:pt x="99960" y="33308"/>
                  </a:cubicBezTo>
                  <a:cubicBezTo>
                    <a:pt x="99462" y="33691"/>
                    <a:pt x="98849" y="33882"/>
                    <a:pt x="98352" y="34341"/>
                  </a:cubicBezTo>
                  <a:cubicBezTo>
                    <a:pt x="97280" y="35567"/>
                    <a:pt x="95902" y="35528"/>
                    <a:pt x="94370" y="35528"/>
                  </a:cubicBezTo>
                  <a:close/>
                  <a:moveTo>
                    <a:pt x="88666" y="26225"/>
                  </a:moveTo>
                  <a:lnTo>
                    <a:pt x="88666" y="26225"/>
                  </a:lnTo>
                  <a:close/>
                  <a:moveTo>
                    <a:pt x="84952" y="27757"/>
                  </a:moveTo>
                  <a:cubicBezTo>
                    <a:pt x="85220" y="27833"/>
                    <a:pt x="85527" y="27871"/>
                    <a:pt x="85833" y="27910"/>
                  </a:cubicBezTo>
                  <a:cubicBezTo>
                    <a:pt x="86484" y="27718"/>
                    <a:pt x="87096" y="27527"/>
                    <a:pt x="87709" y="27297"/>
                  </a:cubicBezTo>
                  <a:cubicBezTo>
                    <a:pt x="87824" y="27221"/>
                    <a:pt x="87939" y="27182"/>
                    <a:pt x="88053" y="27144"/>
                  </a:cubicBezTo>
                  <a:cubicBezTo>
                    <a:pt x="88130" y="27106"/>
                    <a:pt x="88168" y="27068"/>
                    <a:pt x="88207" y="27029"/>
                  </a:cubicBezTo>
                  <a:lnTo>
                    <a:pt x="88207" y="27029"/>
                  </a:lnTo>
                  <a:cubicBezTo>
                    <a:pt x="88207" y="26876"/>
                    <a:pt x="88245" y="26723"/>
                    <a:pt x="88321" y="26570"/>
                  </a:cubicBezTo>
                  <a:cubicBezTo>
                    <a:pt x="88436" y="26378"/>
                    <a:pt x="88589" y="26187"/>
                    <a:pt x="88743" y="26034"/>
                  </a:cubicBezTo>
                  <a:lnTo>
                    <a:pt x="89049" y="25651"/>
                  </a:lnTo>
                  <a:cubicBezTo>
                    <a:pt x="89393" y="25230"/>
                    <a:pt x="89700" y="24732"/>
                    <a:pt x="90044" y="24273"/>
                  </a:cubicBezTo>
                  <a:cubicBezTo>
                    <a:pt x="90197" y="24081"/>
                    <a:pt x="90350" y="23852"/>
                    <a:pt x="90504" y="23622"/>
                  </a:cubicBezTo>
                  <a:cubicBezTo>
                    <a:pt x="90657" y="23431"/>
                    <a:pt x="90810" y="23239"/>
                    <a:pt x="90963" y="23048"/>
                  </a:cubicBezTo>
                  <a:cubicBezTo>
                    <a:pt x="91193" y="22856"/>
                    <a:pt x="91422" y="22665"/>
                    <a:pt x="91652" y="22473"/>
                  </a:cubicBezTo>
                  <a:cubicBezTo>
                    <a:pt x="91882" y="22320"/>
                    <a:pt x="92112" y="22167"/>
                    <a:pt x="92341" y="22014"/>
                  </a:cubicBezTo>
                  <a:cubicBezTo>
                    <a:pt x="92762" y="21746"/>
                    <a:pt x="93222" y="21478"/>
                    <a:pt x="93643" y="21210"/>
                  </a:cubicBezTo>
                  <a:cubicBezTo>
                    <a:pt x="93681" y="21172"/>
                    <a:pt x="93758" y="21172"/>
                    <a:pt x="93796" y="21134"/>
                  </a:cubicBezTo>
                  <a:cubicBezTo>
                    <a:pt x="93949" y="20980"/>
                    <a:pt x="94102" y="20866"/>
                    <a:pt x="94255" y="20751"/>
                  </a:cubicBezTo>
                  <a:cubicBezTo>
                    <a:pt x="94294" y="20674"/>
                    <a:pt x="94332" y="20636"/>
                    <a:pt x="94409" y="20559"/>
                  </a:cubicBezTo>
                  <a:cubicBezTo>
                    <a:pt x="94485" y="20483"/>
                    <a:pt x="94562" y="20368"/>
                    <a:pt x="94638" y="20253"/>
                  </a:cubicBezTo>
                  <a:cubicBezTo>
                    <a:pt x="94677" y="20176"/>
                    <a:pt x="94715" y="20100"/>
                    <a:pt x="94753" y="20023"/>
                  </a:cubicBezTo>
                  <a:cubicBezTo>
                    <a:pt x="94791" y="19947"/>
                    <a:pt x="94830" y="19908"/>
                    <a:pt x="94868" y="19832"/>
                  </a:cubicBezTo>
                  <a:cubicBezTo>
                    <a:pt x="94447" y="19602"/>
                    <a:pt x="93873" y="19679"/>
                    <a:pt x="93490" y="20253"/>
                  </a:cubicBezTo>
                  <a:cubicBezTo>
                    <a:pt x="92571" y="20904"/>
                    <a:pt x="91461" y="21210"/>
                    <a:pt x="90580" y="21899"/>
                  </a:cubicBezTo>
                  <a:cubicBezTo>
                    <a:pt x="89853" y="22359"/>
                    <a:pt x="89240" y="22971"/>
                    <a:pt x="88704" y="23660"/>
                  </a:cubicBezTo>
                  <a:cubicBezTo>
                    <a:pt x="88207" y="24235"/>
                    <a:pt x="87632" y="24732"/>
                    <a:pt x="87173" y="25345"/>
                  </a:cubicBezTo>
                  <a:cubicBezTo>
                    <a:pt x="86867" y="26072"/>
                    <a:pt x="86024" y="26225"/>
                    <a:pt x="85335" y="25957"/>
                  </a:cubicBezTo>
                  <a:cubicBezTo>
                    <a:pt x="84876" y="25613"/>
                    <a:pt x="84646" y="25077"/>
                    <a:pt x="84149" y="24847"/>
                  </a:cubicBezTo>
                  <a:cubicBezTo>
                    <a:pt x="83995" y="24809"/>
                    <a:pt x="83881" y="24771"/>
                    <a:pt x="83766" y="24771"/>
                  </a:cubicBezTo>
                  <a:cubicBezTo>
                    <a:pt x="83766" y="25039"/>
                    <a:pt x="83689" y="25268"/>
                    <a:pt x="83651" y="25498"/>
                  </a:cubicBezTo>
                  <a:lnTo>
                    <a:pt x="83498" y="25996"/>
                  </a:lnTo>
                  <a:lnTo>
                    <a:pt x="83498" y="26149"/>
                  </a:lnTo>
                  <a:cubicBezTo>
                    <a:pt x="83536" y="26340"/>
                    <a:pt x="83536" y="26570"/>
                    <a:pt x="83536" y="26761"/>
                  </a:cubicBezTo>
                  <a:cubicBezTo>
                    <a:pt x="83957" y="27182"/>
                    <a:pt x="84340" y="27604"/>
                    <a:pt x="84952" y="27757"/>
                  </a:cubicBezTo>
                  <a:lnTo>
                    <a:pt x="84952" y="27757"/>
                  </a:lnTo>
                  <a:close/>
                  <a:moveTo>
                    <a:pt x="61140" y="8959"/>
                  </a:moveTo>
                  <a:cubicBezTo>
                    <a:pt x="61102" y="8844"/>
                    <a:pt x="61102" y="8730"/>
                    <a:pt x="61063" y="8576"/>
                  </a:cubicBezTo>
                  <a:cubicBezTo>
                    <a:pt x="61025" y="8500"/>
                    <a:pt x="61025" y="8385"/>
                    <a:pt x="60987" y="8309"/>
                  </a:cubicBezTo>
                  <a:cubicBezTo>
                    <a:pt x="60949" y="8155"/>
                    <a:pt x="60872" y="8002"/>
                    <a:pt x="60795" y="7887"/>
                  </a:cubicBezTo>
                  <a:cubicBezTo>
                    <a:pt x="60757" y="7849"/>
                    <a:pt x="60757" y="7849"/>
                    <a:pt x="60719" y="7811"/>
                  </a:cubicBezTo>
                  <a:cubicBezTo>
                    <a:pt x="60757" y="7773"/>
                    <a:pt x="60834" y="7734"/>
                    <a:pt x="60872" y="7734"/>
                  </a:cubicBezTo>
                  <a:cubicBezTo>
                    <a:pt x="60298" y="7083"/>
                    <a:pt x="59685" y="6471"/>
                    <a:pt x="59647" y="5552"/>
                  </a:cubicBezTo>
                  <a:cubicBezTo>
                    <a:pt x="59570" y="5054"/>
                    <a:pt x="59685" y="4480"/>
                    <a:pt x="59379" y="4021"/>
                  </a:cubicBezTo>
                  <a:cubicBezTo>
                    <a:pt x="59149" y="3714"/>
                    <a:pt x="59034" y="3255"/>
                    <a:pt x="58843" y="2834"/>
                  </a:cubicBezTo>
                  <a:cubicBezTo>
                    <a:pt x="58843" y="2528"/>
                    <a:pt x="58728" y="2221"/>
                    <a:pt x="58460" y="2030"/>
                  </a:cubicBezTo>
                  <a:cubicBezTo>
                    <a:pt x="58460" y="2030"/>
                    <a:pt x="58422" y="1992"/>
                    <a:pt x="58422" y="1992"/>
                  </a:cubicBezTo>
                  <a:cubicBezTo>
                    <a:pt x="58345" y="1953"/>
                    <a:pt x="58307" y="1877"/>
                    <a:pt x="58269" y="1839"/>
                  </a:cubicBezTo>
                  <a:cubicBezTo>
                    <a:pt x="58154" y="1724"/>
                    <a:pt x="58116" y="1609"/>
                    <a:pt x="58039" y="1532"/>
                  </a:cubicBezTo>
                  <a:cubicBezTo>
                    <a:pt x="57962" y="1417"/>
                    <a:pt x="57924" y="1341"/>
                    <a:pt x="57886" y="1264"/>
                  </a:cubicBezTo>
                  <a:cubicBezTo>
                    <a:pt x="57848" y="1188"/>
                    <a:pt x="57809" y="1149"/>
                    <a:pt x="57809" y="1073"/>
                  </a:cubicBezTo>
                  <a:cubicBezTo>
                    <a:pt x="57771" y="920"/>
                    <a:pt x="57733" y="805"/>
                    <a:pt x="57694" y="652"/>
                  </a:cubicBezTo>
                  <a:cubicBezTo>
                    <a:pt x="57656" y="575"/>
                    <a:pt x="57656" y="499"/>
                    <a:pt x="57656" y="422"/>
                  </a:cubicBezTo>
                  <a:cubicBezTo>
                    <a:pt x="57694" y="307"/>
                    <a:pt x="57694" y="192"/>
                    <a:pt x="57694" y="78"/>
                  </a:cubicBezTo>
                  <a:cubicBezTo>
                    <a:pt x="58001" y="1"/>
                    <a:pt x="58345" y="1"/>
                    <a:pt x="58652" y="116"/>
                  </a:cubicBezTo>
                  <a:cubicBezTo>
                    <a:pt x="60298" y="499"/>
                    <a:pt x="61638" y="3561"/>
                    <a:pt x="61599" y="5131"/>
                  </a:cubicBezTo>
                  <a:cubicBezTo>
                    <a:pt x="61867" y="6586"/>
                    <a:pt x="63092" y="6394"/>
                    <a:pt x="63743" y="8883"/>
                  </a:cubicBezTo>
                  <a:cubicBezTo>
                    <a:pt x="64968" y="8691"/>
                    <a:pt x="66155" y="8730"/>
                    <a:pt x="67342" y="8691"/>
                  </a:cubicBezTo>
                  <a:cubicBezTo>
                    <a:pt x="67801" y="8576"/>
                    <a:pt x="68108" y="8194"/>
                    <a:pt x="68567" y="8270"/>
                  </a:cubicBezTo>
                  <a:cubicBezTo>
                    <a:pt x="68873" y="8309"/>
                    <a:pt x="69103" y="8462"/>
                    <a:pt x="69256" y="8691"/>
                  </a:cubicBezTo>
                  <a:lnTo>
                    <a:pt x="69218" y="8768"/>
                  </a:lnTo>
                  <a:cubicBezTo>
                    <a:pt x="69141" y="8844"/>
                    <a:pt x="69065" y="8959"/>
                    <a:pt x="68988" y="9036"/>
                  </a:cubicBezTo>
                  <a:cubicBezTo>
                    <a:pt x="68950" y="9074"/>
                    <a:pt x="68912" y="9151"/>
                    <a:pt x="68873" y="9189"/>
                  </a:cubicBezTo>
                  <a:cubicBezTo>
                    <a:pt x="68758" y="9266"/>
                    <a:pt x="68644" y="9342"/>
                    <a:pt x="68490" y="9457"/>
                  </a:cubicBezTo>
                  <a:cubicBezTo>
                    <a:pt x="68337" y="9534"/>
                    <a:pt x="68184" y="9610"/>
                    <a:pt x="68031" y="9725"/>
                  </a:cubicBezTo>
                  <a:cubicBezTo>
                    <a:pt x="67840" y="9802"/>
                    <a:pt x="67648" y="9878"/>
                    <a:pt x="67457" y="9955"/>
                  </a:cubicBezTo>
                  <a:cubicBezTo>
                    <a:pt x="67074" y="10070"/>
                    <a:pt x="66729" y="10146"/>
                    <a:pt x="66347" y="10223"/>
                  </a:cubicBezTo>
                  <a:cubicBezTo>
                    <a:pt x="65849" y="10338"/>
                    <a:pt x="65351" y="10414"/>
                    <a:pt x="64854" y="10491"/>
                  </a:cubicBezTo>
                  <a:cubicBezTo>
                    <a:pt x="64586" y="10529"/>
                    <a:pt x="64318" y="10567"/>
                    <a:pt x="64088" y="10606"/>
                  </a:cubicBezTo>
                  <a:cubicBezTo>
                    <a:pt x="63896" y="10644"/>
                    <a:pt x="63705" y="10682"/>
                    <a:pt x="63514" y="10759"/>
                  </a:cubicBezTo>
                  <a:cubicBezTo>
                    <a:pt x="63475" y="10759"/>
                    <a:pt x="63437" y="10797"/>
                    <a:pt x="63399" y="10797"/>
                  </a:cubicBezTo>
                  <a:cubicBezTo>
                    <a:pt x="63322" y="10797"/>
                    <a:pt x="63207" y="10797"/>
                    <a:pt x="63131" y="10797"/>
                  </a:cubicBezTo>
                  <a:cubicBezTo>
                    <a:pt x="62786" y="10797"/>
                    <a:pt x="62442" y="10720"/>
                    <a:pt x="62135" y="10682"/>
                  </a:cubicBezTo>
                  <a:lnTo>
                    <a:pt x="62097" y="10682"/>
                  </a:lnTo>
                  <a:cubicBezTo>
                    <a:pt x="61714" y="10529"/>
                    <a:pt x="61370" y="10223"/>
                    <a:pt x="61178" y="9840"/>
                  </a:cubicBezTo>
                  <a:cubicBezTo>
                    <a:pt x="61178" y="9687"/>
                    <a:pt x="61178" y="9534"/>
                    <a:pt x="61178" y="9380"/>
                  </a:cubicBezTo>
                  <a:cubicBezTo>
                    <a:pt x="61140" y="9227"/>
                    <a:pt x="61140" y="9112"/>
                    <a:pt x="61102" y="8998"/>
                  </a:cubicBezTo>
                  <a:lnTo>
                    <a:pt x="61102" y="8998"/>
                  </a:lnTo>
                  <a:close/>
                  <a:moveTo>
                    <a:pt x="57312" y="920"/>
                  </a:moveTo>
                  <a:cubicBezTo>
                    <a:pt x="57312" y="920"/>
                    <a:pt x="57312" y="920"/>
                    <a:pt x="57312" y="920"/>
                  </a:cubicBezTo>
                  <a:lnTo>
                    <a:pt x="57312" y="920"/>
                  </a:lnTo>
                  <a:cubicBezTo>
                    <a:pt x="57312" y="920"/>
                    <a:pt x="57312" y="920"/>
                    <a:pt x="57312" y="920"/>
                  </a:cubicBezTo>
                  <a:lnTo>
                    <a:pt x="57312" y="920"/>
                  </a:lnTo>
                  <a:close/>
                  <a:moveTo>
                    <a:pt x="56929" y="1111"/>
                  </a:moveTo>
                  <a:cubicBezTo>
                    <a:pt x="56929" y="1111"/>
                    <a:pt x="56967" y="1073"/>
                    <a:pt x="57005" y="1073"/>
                  </a:cubicBezTo>
                  <a:cubicBezTo>
                    <a:pt x="57005" y="1073"/>
                    <a:pt x="56967" y="1073"/>
                    <a:pt x="56967" y="1073"/>
                  </a:cubicBezTo>
                  <a:lnTo>
                    <a:pt x="56967" y="1073"/>
                  </a:lnTo>
                  <a:cubicBezTo>
                    <a:pt x="56967" y="1073"/>
                    <a:pt x="56967" y="1111"/>
                    <a:pt x="56929" y="1111"/>
                  </a:cubicBezTo>
                  <a:lnTo>
                    <a:pt x="56929" y="1111"/>
                  </a:lnTo>
                  <a:lnTo>
                    <a:pt x="56929" y="1111"/>
                  </a:lnTo>
                  <a:close/>
                  <a:moveTo>
                    <a:pt x="62174" y="10682"/>
                  </a:moveTo>
                  <a:cubicBezTo>
                    <a:pt x="62174" y="10682"/>
                    <a:pt x="62212" y="10682"/>
                    <a:pt x="62212" y="10682"/>
                  </a:cubicBezTo>
                  <a:cubicBezTo>
                    <a:pt x="62212" y="10682"/>
                    <a:pt x="62174" y="10682"/>
                    <a:pt x="62174" y="10682"/>
                  </a:cubicBezTo>
                  <a:close/>
                  <a:moveTo>
                    <a:pt x="55244" y="12137"/>
                  </a:moveTo>
                  <a:cubicBezTo>
                    <a:pt x="53483" y="11371"/>
                    <a:pt x="54517" y="9151"/>
                    <a:pt x="54861" y="7773"/>
                  </a:cubicBezTo>
                  <a:cubicBezTo>
                    <a:pt x="54976" y="7275"/>
                    <a:pt x="54861" y="6777"/>
                    <a:pt x="55244" y="6394"/>
                  </a:cubicBezTo>
                  <a:cubicBezTo>
                    <a:pt x="55780" y="5820"/>
                    <a:pt x="56737" y="6126"/>
                    <a:pt x="56929" y="6815"/>
                  </a:cubicBezTo>
                  <a:cubicBezTo>
                    <a:pt x="56852" y="6854"/>
                    <a:pt x="56776" y="6930"/>
                    <a:pt x="56699" y="7045"/>
                  </a:cubicBezTo>
                  <a:cubicBezTo>
                    <a:pt x="56699" y="7083"/>
                    <a:pt x="56661" y="7122"/>
                    <a:pt x="56661" y="7160"/>
                  </a:cubicBezTo>
                  <a:cubicBezTo>
                    <a:pt x="56546" y="7237"/>
                    <a:pt x="56431" y="7390"/>
                    <a:pt x="56355" y="7543"/>
                  </a:cubicBezTo>
                  <a:cubicBezTo>
                    <a:pt x="56278" y="7696"/>
                    <a:pt x="56240" y="7849"/>
                    <a:pt x="56201" y="8041"/>
                  </a:cubicBezTo>
                  <a:cubicBezTo>
                    <a:pt x="56163" y="8232"/>
                    <a:pt x="56125" y="8423"/>
                    <a:pt x="56087" y="8653"/>
                  </a:cubicBezTo>
                  <a:cubicBezTo>
                    <a:pt x="56048" y="9036"/>
                    <a:pt x="56010" y="9457"/>
                    <a:pt x="55933" y="9840"/>
                  </a:cubicBezTo>
                  <a:cubicBezTo>
                    <a:pt x="55933" y="10031"/>
                    <a:pt x="55895" y="10223"/>
                    <a:pt x="55857" y="10414"/>
                  </a:cubicBezTo>
                  <a:cubicBezTo>
                    <a:pt x="55819" y="10606"/>
                    <a:pt x="55742" y="10797"/>
                    <a:pt x="55704" y="10988"/>
                  </a:cubicBezTo>
                  <a:cubicBezTo>
                    <a:pt x="55665" y="11218"/>
                    <a:pt x="55627" y="11448"/>
                    <a:pt x="55589" y="11677"/>
                  </a:cubicBezTo>
                  <a:cubicBezTo>
                    <a:pt x="55589" y="11869"/>
                    <a:pt x="55589" y="12022"/>
                    <a:pt x="55627" y="12175"/>
                  </a:cubicBezTo>
                  <a:lnTo>
                    <a:pt x="55512" y="12175"/>
                  </a:lnTo>
                  <a:cubicBezTo>
                    <a:pt x="55436" y="12175"/>
                    <a:pt x="55359" y="12175"/>
                    <a:pt x="55244" y="12137"/>
                  </a:cubicBezTo>
                  <a:lnTo>
                    <a:pt x="55244" y="12137"/>
                  </a:lnTo>
                  <a:close/>
                  <a:moveTo>
                    <a:pt x="42496" y="26072"/>
                  </a:moveTo>
                  <a:cubicBezTo>
                    <a:pt x="40735" y="25153"/>
                    <a:pt x="38859" y="25536"/>
                    <a:pt x="36983" y="25421"/>
                  </a:cubicBezTo>
                  <a:cubicBezTo>
                    <a:pt x="35720" y="25306"/>
                    <a:pt x="34494" y="24847"/>
                    <a:pt x="33231" y="24771"/>
                  </a:cubicBezTo>
                  <a:cubicBezTo>
                    <a:pt x="32465" y="24617"/>
                    <a:pt x="31623" y="25077"/>
                    <a:pt x="30896" y="24656"/>
                  </a:cubicBezTo>
                  <a:cubicBezTo>
                    <a:pt x="30743" y="24426"/>
                    <a:pt x="30628" y="24235"/>
                    <a:pt x="30590" y="24081"/>
                  </a:cubicBezTo>
                  <a:cubicBezTo>
                    <a:pt x="30130" y="24081"/>
                    <a:pt x="29709" y="24158"/>
                    <a:pt x="29288" y="24235"/>
                  </a:cubicBezTo>
                  <a:cubicBezTo>
                    <a:pt x="28982" y="24311"/>
                    <a:pt x="28675" y="24349"/>
                    <a:pt x="28331" y="24388"/>
                  </a:cubicBezTo>
                  <a:cubicBezTo>
                    <a:pt x="28293" y="24809"/>
                    <a:pt x="28025" y="25153"/>
                    <a:pt x="27527" y="25230"/>
                  </a:cubicBezTo>
                  <a:cubicBezTo>
                    <a:pt x="25345" y="25728"/>
                    <a:pt x="23622" y="27297"/>
                    <a:pt x="21593" y="28139"/>
                  </a:cubicBezTo>
                  <a:cubicBezTo>
                    <a:pt x="20062" y="28829"/>
                    <a:pt x="18339" y="28867"/>
                    <a:pt x="16846" y="29633"/>
                  </a:cubicBezTo>
                  <a:cubicBezTo>
                    <a:pt x="15774" y="30130"/>
                    <a:pt x="14778" y="30819"/>
                    <a:pt x="14128" y="31815"/>
                  </a:cubicBezTo>
                  <a:cubicBezTo>
                    <a:pt x="13783" y="32848"/>
                    <a:pt x="12175" y="32580"/>
                    <a:pt x="12175" y="31470"/>
                  </a:cubicBezTo>
                  <a:cubicBezTo>
                    <a:pt x="12673" y="29671"/>
                    <a:pt x="14549" y="28522"/>
                    <a:pt x="16157" y="27718"/>
                  </a:cubicBezTo>
                  <a:cubicBezTo>
                    <a:pt x="17726" y="26953"/>
                    <a:pt x="19564" y="26914"/>
                    <a:pt x="21133" y="26149"/>
                  </a:cubicBezTo>
                  <a:cubicBezTo>
                    <a:pt x="22282" y="25574"/>
                    <a:pt x="23354" y="24885"/>
                    <a:pt x="24464" y="24273"/>
                  </a:cubicBezTo>
                  <a:cubicBezTo>
                    <a:pt x="24273" y="24273"/>
                    <a:pt x="24081" y="24273"/>
                    <a:pt x="23928" y="24273"/>
                  </a:cubicBezTo>
                  <a:cubicBezTo>
                    <a:pt x="22856" y="24388"/>
                    <a:pt x="21861" y="24771"/>
                    <a:pt x="20827" y="24771"/>
                  </a:cubicBezTo>
                  <a:cubicBezTo>
                    <a:pt x="20100" y="24809"/>
                    <a:pt x="19372" y="24579"/>
                    <a:pt x="18645" y="24503"/>
                  </a:cubicBezTo>
                  <a:cubicBezTo>
                    <a:pt x="17458" y="24349"/>
                    <a:pt x="16386" y="24924"/>
                    <a:pt x="15276" y="25230"/>
                  </a:cubicBezTo>
                  <a:cubicBezTo>
                    <a:pt x="14051" y="25613"/>
                    <a:pt x="12711" y="25766"/>
                    <a:pt x="11409" y="25460"/>
                  </a:cubicBezTo>
                  <a:cubicBezTo>
                    <a:pt x="10299" y="25230"/>
                    <a:pt x="9419" y="25153"/>
                    <a:pt x="8500" y="25345"/>
                  </a:cubicBezTo>
                  <a:cubicBezTo>
                    <a:pt x="8462" y="25460"/>
                    <a:pt x="8347" y="25536"/>
                    <a:pt x="8232" y="25536"/>
                  </a:cubicBezTo>
                  <a:cubicBezTo>
                    <a:pt x="8155" y="25536"/>
                    <a:pt x="8079" y="25498"/>
                    <a:pt x="8002" y="25421"/>
                  </a:cubicBezTo>
                  <a:cubicBezTo>
                    <a:pt x="7696" y="25498"/>
                    <a:pt x="7390" y="25613"/>
                    <a:pt x="7045" y="25728"/>
                  </a:cubicBezTo>
                  <a:cubicBezTo>
                    <a:pt x="6547" y="25881"/>
                    <a:pt x="6088" y="26072"/>
                    <a:pt x="5629" y="26302"/>
                  </a:cubicBezTo>
                  <a:cubicBezTo>
                    <a:pt x="5437" y="26378"/>
                    <a:pt x="5284" y="26493"/>
                    <a:pt x="5093" y="26608"/>
                  </a:cubicBezTo>
                  <a:cubicBezTo>
                    <a:pt x="5054" y="26646"/>
                    <a:pt x="4978" y="26685"/>
                    <a:pt x="4901" y="26646"/>
                  </a:cubicBezTo>
                  <a:cubicBezTo>
                    <a:pt x="4671" y="26646"/>
                    <a:pt x="4557" y="26302"/>
                    <a:pt x="4748" y="26149"/>
                  </a:cubicBezTo>
                  <a:cubicBezTo>
                    <a:pt x="5361" y="25728"/>
                    <a:pt x="6050" y="25460"/>
                    <a:pt x="6739" y="25230"/>
                  </a:cubicBezTo>
                  <a:lnTo>
                    <a:pt x="7007" y="25115"/>
                  </a:lnTo>
                  <a:cubicBezTo>
                    <a:pt x="6432" y="24771"/>
                    <a:pt x="6509" y="23928"/>
                    <a:pt x="6586" y="23354"/>
                  </a:cubicBezTo>
                  <a:cubicBezTo>
                    <a:pt x="6700" y="22550"/>
                    <a:pt x="7083" y="21823"/>
                    <a:pt x="7504" y="21172"/>
                  </a:cubicBezTo>
                  <a:cubicBezTo>
                    <a:pt x="7619" y="20980"/>
                    <a:pt x="7772" y="20827"/>
                    <a:pt x="7926" y="20674"/>
                  </a:cubicBezTo>
                  <a:cubicBezTo>
                    <a:pt x="7619" y="20827"/>
                    <a:pt x="7313" y="20980"/>
                    <a:pt x="6968" y="21134"/>
                  </a:cubicBezTo>
                  <a:cubicBezTo>
                    <a:pt x="6777" y="21248"/>
                    <a:pt x="6471" y="21478"/>
                    <a:pt x="6279" y="21172"/>
                  </a:cubicBezTo>
                  <a:cubicBezTo>
                    <a:pt x="6203" y="21057"/>
                    <a:pt x="6241" y="20866"/>
                    <a:pt x="6394" y="20789"/>
                  </a:cubicBezTo>
                  <a:cubicBezTo>
                    <a:pt x="6739" y="20598"/>
                    <a:pt x="7083" y="20444"/>
                    <a:pt x="7428" y="20291"/>
                  </a:cubicBezTo>
                  <a:cubicBezTo>
                    <a:pt x="8347" y="19832"/>
                    <a:pt x="9342" y="19411"/>
                    <a:pt x="10337" y="19181"/>
                  </a:cubicBezTo>
                  <a:cubicBezTo>
                    <a:pt x="10644" y="19028"/>
                    <a:pt x="10950" y="18913"/>
                    <a:pt x="11256" y="18760"/>
                  </a:cubicBezTo>
                  <a:cubicBezTo>
                    <a:pt x="11716" y="18530"/>
                    <a:pt x="12175" y="18301"/>
                    <a:pt x="12634" y="18147"/>
                  </a:cubicBezTo>
                  <a:cubicBezTo>
                    <a:pt x="13974" y="17688"/>
                    <a:pt x="15391" y="17650"/>
                    <a:pt x="16769" y="17688"/>
                  </a:cubicBezTo>
                  <a:cubicBezTo>
                    <a:pt x="19028" y="17765"/>
                    <a:pt x="21172" y="18530"/>
                    <a:pt x="23354" y="19028"/>
                  </a:cubicBezTo>
                  <a:cubicBezTo>
                    <a:pt x="24081" y="19181"/>
                    <a:pt x="24847" y="19296"/>
                    <a:pt x="25574" y="19449"/>
                  </a:cubicBezTo>
                  <a:cubicBezTo>
                    <a:pt x="26493" y="19640"/>
                    <a:pt x="27412" y="19870"/>
                    <a:pt x="28331" y="20023"/>
                  </a:cubicBezTo>
                  <a:cubicBezTo>
                    <a:pt x="29556" y="20176"/>
                    <a:pt x="30819" y="20368"/>
                    <a:pt x="32044" y="20598"/>
                  </a:cubicBezTo>
                  <a:cubicBezTo>
                    <a:pt x="33116" y="20712"/>
                    <a:pt x="34150" y="20904"/>
                    <a:pt x="35145" y="21363"/>
                  </a:cubicBezTo>
                  <a:cubicBezTo>
                    <a:pt x="35720" y="21516"/>
                    <a:pt x="36332" y="21746"/>
                    <a:pt x="36868" y="22052"/>
                  </a:cubicBezTo>
                  <a:cubicBezTo>
                    <a:pt x="37136" y="22244"/>
                    <a:pt x="37442" y="22473"/>
                    <a:pt x="37710" y="22665"/>
                  </a:cubicBezTo>
                  <a:cubicBezTo>
                    <a:pt x="37978" y="22741"/>
                    <a:pt x="38285" y="22818"/>
                    <a:pt x="38591" y="22856"/>
                  </a:cubicBezTo>
                  <a:cubicBezTo>
                    <a:pt x="38974" y="22895"/>
                    <a:pt x="39395" y="22895"/>
                    <a:pt x="39816" y="22971"/>
                  </a:cubicBezTo>
                  <a:cubicBezTo>
                    <a:pt x="39969" y="23048"/>
                    <a:pt x="40084" y="23239"/>
                    <a:pt x="40007" y="23392"/>
                  </a:cubicBezTo>
                  <a:cubicBezTo>
                    <a:pt x="40314" y="23431"/>
                    <a:pt x="40620" y="23431"/>
                    <a:pt x="40964" y="23507"/>
                  </a:cubicBezTo>
                  <a:cubicBezTo>
                    <a:pt x="43951" y="24273"/>
                    <a:pt x="43108" y="24617"/>
                    <a:pt x="45941" y="23086"/>
                  </a:cubicBezTo>
                  <a:cubicBezTo>
                    <a:pt x="47741" y="22512"/>
                    <a:pt x="49578" y="23201"/>
                    <a:pt x="51416" y="22895"/>
                  </a:cubicBezTo>
                  <a:cubicBezTo>
                    <a:pt x="52258" y="22780"/>
                    <a:pt x="52947" y="23660"/>
                    <a:pt x="53751" y="23431"/>
                  </a:cubicBezTo>
                  <a:cubicBezTo>
                    <a:pt x="54555" y="23048"/>
                    <a:pt x="55742" y="22167"/>
                    <a:pt x="56278" y="23354"/>
                  </a:cubicBezTo>
                  <a:cubicBezTo>
                    <a:pt x="56890" y="24809"/>
                    <a:pt x="53751" y="25728"/>
                    <a:pt x="52718" y="25383"/>
                  </a:cubicBezTo>
                  <a:cubicBezTo>
                    <a:pt x="52220" y="25306"/>
                    <a:pt x="51799" y="24885"/>
                    <a:pt x="51301" y="24885"/>
                  </a:cubicBezTo>
                  <a:cubicBezTo>
                    <a:pt x="50306" y="25077"/>
                    <a:pt x="49349" y="25000"/>
                    <a:pt x="48391" y="24847"/>
                  </a:cubicBezTo>
                  <a:cubicBezTo>
                    <a:pt x="46209" y="24426"/>
                    <a:pt x="44640" y="26838"/>
                    <a:pt x="42496" y="26072"/>
                  </a:cubicBezTo>
                  <a:lnTo>
                    <a:pt x="42496" y="26072"/>
                  </a:lnTo>
                  <a:close/>
                  <a:moveTo>
                    <a:pt x="31815" y="24809"/>
                  </a:moveTo>
                  <a:cubicBezTo>
                    <a:pt x="31891" y="24771"/>
                    <a:pt x="31968" y="24732"/>
                    <a:pt x="32044" y="24694"/>
                  </a:cubicBezTo>
                  <a:cubicBezTo>
                    <a:pt x="31968" y="24732"/>
                    <a:pt x="31891" y="24771"/>
                    <a:pt x="31815" y="24809"/>
                  </a:cubicBezTo>
                  <a:close/>
                  <a:moveTo>
                    <a:pt x="1188" y="38170"/>
                  </a:moveTo>
                  <a:cubicBezTo>
                    <a:pt x="1" y="36715"/>
                    <a:pt x="2987" y="35299"/>
                    <a:pt x="4174" y="35145"/>
                  </a:cubicBezTo>
                  <a:cubicBezTo>
                    <a:pt x="6011" y="35375"/>
                    <a:pt x="7734" y="34801"/>
                    <a:pt x="9533" y="34418"/>
                  </a:cubicBezTo>
                  <a:cubicBezTo>
                    <a:pt x="10797" y="34188"/>
                    <a:pt x="12137" y="34188"/>
                    <a:pt x="13362" y="34533"/>
                  </a:cubicBezTo>
                  <a:cubicBezTo>
                    <a:pt x="14625" y="34839"/>
                    <a:pt x="14089" y="36830"/>
                    <a:pt x="12826" y="36447"/>
                  </a:cubicBezTo>
                  <a:cubicBezTo>
                    <a:pt x="11065" y="35949"/>
                    <a:pt x="9227" y="36524"/>
                    <a:pt x="7504" y="36906"/>
                  </a:cubicBezTo>
                  <a:cubicBezTo>
                    <a:pt x="6356" y="37289"/>
                    <a:pt x="5169" y="37098"/>
                    <a:pt x="4059" y="37213"/>
                  </a:cubicBezTo>
                  <a:cubicBezTo>
                    <a:pt x="3064" y="37442"/>
                    <a:pt x="2260" y="39127"/>
                    <a:pt x="1188" y="38170"/>
                  </a:cubicBezTo>
                  <a:close/>
                  <a:moveTo>
                    <a:pt x="46209" y="14013"/>
                  </a:moveTo>
                  <a:cubicBezTo>
                    <a:pt x="46554" y="14204"/>
                    <a:pt x="47281" y="14434"/>
                    <a:pt x="47052" y="14932"/>
                  </a:cubicBezTo>
                  <a:cubicBezTo>
                    <a:pt x="46898" y="15161"/>
                    <a:pt x="46592" y="15123"/>
                    <a:pt x="46362" y="15123"/>
                  </a:cubicBezTo>
                  <a:cubicBezTo>
                    <a:pt x="46171" y="15123"/>
                    <a:pt x="45941" y="15161"/>
                    <a:pt x="45712" y="15161"/>
                  </a:cubicBezTo>
                  <a:cubicBezTo>
                    <a:pt x="44831" y="15200"/>
                    <a:pt x="43989" y="15468"/>
                    <a:pt x="43108" y="15544"/>
                  </a:cubicBezTo>
                  <a:cubicBezTo>
                    <a:pt x="42649" y="15582"/>
                    <a:pt x="42190" y="15468"/>
                    <a:pt x="41768" y="15544"/>
                  </a:cubicBezTo>
                  <a:cubicBezTo>
                    <a:pt x="41424" y="15621"/>
                    <a:pt x="41118" y="15812"/>
                    <a:pt x="40773" y="15965"/>
                  </a:cubicBezTo>
                  <a:cubicBezTo>
                    <a:pt x="40046" y="16272"/>
                    <a:pt x="39280" y="16463"/>
                    <a:pt x="38476" y="16386"/>
                  </a:cubicBezTo>
                  <a:cubicBezTo>
                    <a:pt x="37940" y="16348"/>
                    <a:pt x="37442" y="16157"/>
                    <a:pt x="36906" y="16080"/>
                  </a:cubicBezTo>
                  <a:cubicBezTo>
                    <a:pt x="36792" y="16080"/>
                    <a:pt x="36677" y="16080"/>
                    <a:pt x="36562" y="16118"/>
                  </a:cubicBezTo>
                  <a:cubicBezTo>
                    <a:pt x="35758" y="16310"/>
                    <a:pt x="34877" y="16386"/>
                    <a:pt x="34150" y="15927"/>
                  </a:cubicBezTo>
                  <a:cubicBezTo>
                    <a:pt x="33461" y="15582"/>
                    <a:pt x="33040" y="14970"/>
                    <a:pt x="32159" y="15238"/>
                  </a:cubicBezTo>
                  <a:cubicBezTo>
                    <a:pt x="31317" y="15391"/>
                    <a:pt x="30436" y="15621"/>
                    <a:pt x="29632" y="15314"/>
                  </a:cubicBezTo>
                  <a:cubicBezTo>
                    <a:pt x="29096" y="15161"/>
                    <a:pt x="28599" y="14817"/>
                    <a:pt x="28063" y="14778"/>
                  </a:cubicBezTo>
                  <a:cubicBezTo>
                    <a:pt x="26646" y="14740"/>
                    <a:pt x="26302" y="14817"/>
                    <a:pt x="25230" y="13821"/>
                  </a:cubicBezTo>
                  <a:cubicBezTo>
                    <a:pt x="24809" y="13553"/>
                    <a:pt x="24349" y="13400"/>
                    <a:pt x="23852" y="13324"/>
                  </a:cubicBezTo>
                  <a:cubicBezTo>
                    <a:pt x="23622" y="13285"/>
                    <a:pt x="23430" y="13439"/>
                    <a:pt x="23239" y="13324"/>
                  </a:cubicBezTo>
                  <a:cubicBezTo>
                    <a:pt x="23048" y="13209"/>
                    <a:pt x="23048" y="12941"/>
                    <a:pt x="23239" y="12826"/>
                  </a:cubicBezTo>
                  <a:cubicBezTo>
                    <a:pt x="23354" y="12749"/>
                    <a:pt x="23469" y="12749"/>
                    <a:pt x="23622" y="12749"/>
                  </a:cubicBezTo>
                  <a:cubicBezTo>
                    <a:pt x="24234" y="12558"/>
                    <a:pt x="24809" y="12367"/>
                    <a:pt x="25383" y="12099"/>
                  </a:cubicBezTo>
                  <a:cubicBezTo>
                    <a:pt x="25766" y="11831"/>
                    <a:pt x="26187" y="11563"/>
                    <a:pt x="26608" y="11333"/>
                  </a:cubicBezTo>
                  <a:cubicBezTo>
                    <a:pt x="26953" y="11218"/>
                    <a:pt x="27259" y="10950"/>
                    <a:pt x="27527" y="10682"/>
                  </a:cubicBezTo>
                  <a:cubicBezTo>
                    <a:pt x="27565" y="10606"/>
                    <a:pt x="27680" y="10529"/>
                    <a:pt x="27795" y="10529"/>
                  </a:cubicBezTo>
                  <a:cubicBezTo>
                    <a:pt x="27986" y="10529"/>
                    <a:pt x="28139" y="10759"/>
                    <a:pt x="28025" y="10950"/>
                  </a:cubicBezTo>
                  <a:cubicBezTo>
                    <a:pt x="29403" y="10835"/>
                    <a:pt x="30666" y="10376"/>
                    <a:pt x="31968" y="10108"/>
                  </a:cubicBezTo>
                  <a:cubicBezTo>
                    <a:pt x="33193" y="9878"/>
                    <a:pt x="34456" y="9840"/>
                    <a:pt x="35681" y="9955"/>
                  </a:cubicBezTo>
                  <a:cubicBezTo>
                    <a:pt x="36830" y="10070"/>
                    <a:pt x="37825" y="10682"/>
                    <a:pt x="38935" y="10912"/>
                  </a:cubicBezTo>
                  <a:cubicBezTo>
                    <a:pt x="40428" y="11218"/>
                    <a:pt x="42075" y="11103"/>
                    <a:pt x="43376" y="11945"/>
                  </a:cubicBezTo>
                  <a:cubicBezTo>
                    <a:pt x="43989" y="12367"/>
                    <a:pt x="44372" y="13017"/>
                    <a:pt x="45023" y="13400"/>
                  </a:cubicBezTo>
                  <a:cubicBezTo>
                    <a:pt x="45367" y="13630"/>
                    <a:pt x="45788" y="13821"/>
                    <a:pt x="46209" y="14013"/>
                  </a:cubicBezTo>
                  <a:close/>
                </a:path>
              </a:pathLst>
            </a:custGeom>
            <a:solidFill>
              <a:srgbClr val="AFAE5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 name="Google Shape;602;p28">
              <a:extLst>
                <a:ext uri="{FF2B5EF4-FFF2-40B4-BE49-F238E27FC236}">
                  <a16:creationId xmlns:a16="http://schemas.microsoft.com/office/drawing/2014/main" id="{0C9A7E17-F728-08D6-365E-1C5246D46F7B}"/>
                </a:ext>
              </a:extLst>
            </p:cNvPr>
            <p:cNvSpPr/>
            <p:nvPr/>
          </p:nvSpPr>
          <p:spPr>
            <a:xfrm>
              <a:off x="2220250" y="605425"/>
              <a:ext cx="2810050" cy="1939100"/>
            </a:xfrm>
            <a:custGeom>
              <a:avLst/>
              <a:gdLst/>
              <a:ahLst/>
              <a:cxnLst/>
              <a:rect l="l" t="t" r="r" b="b"/>
              <a:pathLst>
                <a:path w="112402" h="77564" extrusionOk="0">
                  <a:moveTo>
                    <a:pt x="48085" y="4671"/>
                  </a:moveTo>
                  <a:cubicBezTo>
                    <a:pt x="47013" y="3638"/>
                    <a:pt x="45865" y="4633"/>
                    <a:pt x="44563" y="3178"/>
                  </a:cubicBezTo>
                  <a:cubicBezTo>
                    <a:pt x="43759" y="2528"/>
                    <a:pt x="42611" y="3255"/>
                    <a:pt x="41768" y="2681"/>
                  </a:cubicBezTo>
                  <a:cubicBezTo>
                    <a:pt x="41462" y="2413"/>
                    <a:pt x="41117" y="2221"/>
                    <a:pt x="40735" y="2145"/>
                  </a:cubicBezTo>
                  <a:cubicBezTo>
                    <a:pt x="39433" y="1647"/>
                    <a:pt x="38055" y="3523"/>
                    <a:pt x="37212" y="2298"/>
                  </a:cubicBezTo>
                  <a:cubicBezTo>
                    <a:pt x="36638" y="1073"/>
                    <a:pt x="38361" y="613"/>
                    <a:pt x="39203" y="384"/>
                  </a:cubicBezTo>
                  <a:cubicBezTo>
                    <a:pt x="40390" y="116"/>
                    <a:pt x="41730" y="345"/>
                    <a:pt x="42687" y="1111"/>
                  </a:cubicBezTo>
                  <a:cubicBezTo>
                    <a:pt x="44065" y="881"/>
                    <a:pt x="45367" y="1264"/>
                    <a:pt x="46324" y="2260"/>
                  </a:cubicBezTo>
                  <a:cubicBezTo>
                    <a:pt x="47128" y="2374"/>
                    <a:pt x="48009" y="2298"/>
                    <a:pt x="48698" y="2834"/>
                  </a:cubicBezTo>
                  <a:cubicBezTo>
                    <a:pt x="50382" y="3638"/>
                    <a:pt x="49540" y="5629"/>
                    <a:pt x="48085" y="4671"/>
                  </a:cubicBezTo>
                  <a:lnTo>
                    <a:pt x="48085" y="4671"/>
                  </a:lnTo>
                  <a:close/>
                  <a:moveTo>
                    <a:pt x="94983" y="71591"/>
                  </a:moveTo>
                  <a:cubicBezTo>
                    <a:pt x="93643" y="70022"/>
                    <a:pt x="96476" y="69218"/>
                    <a:pt x="97701" y="69294"/>
                  </a:cubicBezTo>
                  <a:cubicBezTo>
                    <a:pt x="98964" y="69294"/>
                    <a:pt x="98811" y="71285"/>
                    <a:pt x="97509" y="71132"/>
                  </a:cubicBezTo>
                  <a:cubicBezTo>
                    <a:pt x="96437" y="70979"/>
                    <a:pt x="95863" y="72204"/>
                    <a:pt x="94983" y="71591"/>
                  </a:cubicBezTo>
                  <a:lnTo>
                    <a:pt x="94983" y="71591"/>
                  </a:lnTo>
                  <a:close/>
                  <a:moveTo>
                    <a:pt x="79861" y="67763"/>
                  </a:moveTo>
                  <a:cubicBezTo>
                    <a:pt x="78444" y="66461"/>
                    <a:pt x="81545" y="65122"/>
                    <a:pt x="81851" y="66806"/>
                  </a:cubicBezTo>
                  <a:cubicBezTo>
                    <a:pt x="82004" y="67801"/>
                    <a:pt x="80550" y="68222"/>
                    <a:pt x="79861" y="67763"/>
                  </a:cubicBezTo>
                  <a:close/>
                  <a:moveTo>
                    <a:pt x="69065" y="76377"/>
                  </a:moveTo>
                  <a:cubicBezTo>
                    <a:pt x="69065" y="75420"/>
                    <a:pt x="70098" y="73927"/>
                    <a:pt x="71094" y="74807"/>
                  </a:cubicBezTo>
                  <a:cubicBezTo>
                    <a:pt x="71630" y="75305"/>
                    <a:pt x="71247" y="75918"/>
                    <a:pt x="70902" y="76377"/>
                  </a:cubicBezTo>
                  <a:cubicBezTo>
                    <a:pt x="70902" y="77564"/>
                    <a:pt x="69065" y="77564"/>
                    <a:pt x="69065" y="76377"/>
                  </a:cubicBezTo>
                  <a:close/>
                  <a:moveTo>
                    <a:pt x="1877" y="69371"/>
                  </a:moveTo>
                  <a:cubicBezTo>
                    <a:pt x="1455" y="68452"/>
                    <a:pt x="384" y="68720"/>
                    <a:pt x="116" y="67878"/>
                  </a:cubicBezTo>
                  <a:cubicBezTo>
                    <a:pt x="1" y="65696"/>
                    <a:pt x="2757" y="67112"/>
                    <a:pt x="3293" y="68261"/>
                  </a:cubicBezTo>
                  <a:cubicBezTo>
                    <a:pt x="4020" y="69180"/>
                    <a:pt x="2566" y="70290"/>
                    <a:pt x="1877" y="69371"/>
                  </a:cubicBezTo>
                  <a:lnTo>
                    <a:pt x="1877" y="69371"/>
                  </a:lnTo>
                  <a:close/>
                  <a:moveTo>
                    <a:pt x="6241" y="31011"/>
                  </a:moveTo>
                  <a:cubicBezTo>
                    <a:pt x="5016" y="31087"/>
                    <a:pt x="4901" y="29173"/>
                    <a:pt x="6126" y="29173"/>
                  </a:cubicBezTo>
                  <a:cubicBezTo>
                    <a:pt x="7696" y="28982"/>
                    <a:pt x="7811" y="31279"/>
                    <a:pt x="6241" y="31011"/>
                  </a:cubicBezTo>
                  <a:close/>
                  <a:moveTo>
                    <a:pt x="8193" y="34035"/>
                  </a:moveTo>
                  <a:cubicBezTo>
                    <a:pt x="7504" y="33423"/>
                    <a:pt x="6394" y="34265"/>
                    <a:pt x="5858" y="33384"/>
                  </a:cubicBezTo>
                  <a:cubicBezTo>
                    <a:pt x="5207" y="31470"/>
                    <a:pt x="8155" y="31776"/>
                    <a:pt x="9112" y="32465"/>
                  </a:cubicBezTo>
                  <a:cubicBezTo>
                    <a:pt x="10146" y="33078"/>
                    <a:pt x="9227" y="34648"/>
                    <a:pt x="8193" y="34035"/>
                  </a:cubicBezTo>
                  <a:lnTo>
                    <a:pt x="8193" y="34035"/>
                  </a:lnTo>
                  <a:close/>
                  <a:moveTo>
                    <a:pt x="109952" y="64203"/>
                  </a:moveTo>
                  <a:cubicBezTo>
                    <a:pt x="109224" y="62978"/>
                    <a:pt x="111713" y="61944"/>
                    <a:pt x="112096" y="63322"/>
                  </a:cubicBezTo>
                  <a:cubicBezTo>
                    <a:pt x="112402" y="64394"/>
                    <a:pt x="110488" y="65160"/>
                    <a:pt x="109952" y="64203"/>
                  </a:cubicBezTo>
                  <a:close/>
                  <a:moveTo>
                    <a:pt x="104745" y="67801"/>
                  </a:moveTo>
                  <a:cubicBezTo>
                    <a:pt x="104400" y="67648"/>
                    <a:pt x="104018" y="67533"/>
                    <a:pt x="103635" y="67648"/>
                  </a:cubicBezTo>
                  <a:cubicBezTo>
                    <a:pt x="101529" y="68376"/>
                    <a:pt x="101721" y="64586"/>
                    <a:pt x="105434" y="66117"/>
                  </a:cubicBezTo>
                  <a:cubicBezTo>
                    <a:pt x="108229" y="65122"/>
                    <a:pt x="108535" y="67495"/>
                    <a:pt x="107004" y="67725"/>
                  </a:cubicBezTo>
                  <a:cubicBezTo>
                    <a:pt x="106238" y="67687"/>
                    <a:pt x="105472" y="68184"/>
                    <a:pt x="104745" y="67801"/>
                  </a:cubicBezTo>
                  <a:close/>
                  <a:moveTo>
                    <a:pt x="94447" y="66921"/>
                  </a:moveTo>
                  <a:cubicBezTo>
                    <a:pt x="95021" y="67189"/>
                    <a:pt x="95480" y="66729"/>
                    <a:pt x="95787" y="66308"/>
                  </a:cubicBezTo>
                  <a:cubicBezTo>
                    <a:pt x="97203" y="65160"/>
                    <a:pt x="97701" y="65083"/>
                    <a:pt x="99385" y="65389"/>
                  </a:cubicBezTo>
                  <a:cubicBezTo>
                    <a:pt x="100266" y="65198"/>
                    <a:pt x="101108" y="64968"/>
                    <a:pt x="102027" y="64930"/>
                  </a:cubicBezTo>
                  <a:cubicBezTo>
                    <a:pt x="102639" y="64815"/>
                    <a:pt x="103329" y="65198"/>
                    <a:pt x="103903" y="64892"/>
                  </a:cubicBezTo>
                  <a:cubicBezTo>
                    <a:pt x="104592" y="64547"/>
                    <a:pt x="104439" y="63399"/>
                    <a:pt x="103673" y="63246"/>
                  </a:cubicBezTo>
                  <a:cubicBezTo>
                    <a:pt x="103290" y="63131"/>
                    <a:pt x="102907" y="63092"/>
                    <a:pt x="102525" y="63092"/>
                  </a:cubicBezTo>
                  <a:cubicBezTo>
                    <a:pt x="101414" y="63092"/>
                    <a:pt x="100304" y="63284"/>
                    <a:pt x="99232" y="63552"/>
                  </a:cubicBezTo>
                  <a:cubicBezTo>
                    <a:pt x="98313" y="63246"/>
                    <a:pt x="97280" y="63322"/>
                    <a:pt x="96399" y="63743"/>
                  </a:cubicBezTo>
                  <a:cubicBezTo>
                    <a:pt x="95366" y="64279"/>
                    <a:pt x="92724" y="65734"/>
                    <a:pt x="94447" y="66921"/>
                  </a:cubicBezTo>
                  <a:lnTo>
                    <a:pt x="94447" y="66921"/>
                  </a:lnTo>
                  <a:close/>
                  <a:moveTo>
                    <a:pt x="92456" y="47128"/>
                  </a:moveTo>
                  <a:cubicBezTo>
                    <a:pt x="91882" y="45673"/>
                    <a:pt x="94906" y="45176"/>
                    <a:pt x="95710" y="45826"/>
                  </a:cubicBezTo>
                  <a:cubicBezTo>
                    <a:pt x="96437" y="46669"/>
                    <a:pt x="95557" y="47588"/>
                    <a:pt x="94600" y="47396"/>
                  </a:cubicBezTo>
                  <a:cubicBezTo>
                    <a:pt x="93872" y="47434"/>
                    <a:pt x="92915" y="48085"/>
                    <a:pt x="92494" y="47128"/>
                  </a:cubicBezTo>
                  <a:lnTo>
                    <a:pt x="92494" y="47128"/>
                  </a:lnTo>
                  <a:close/>
                  <a:moveTo>
                    <a:pt x="85948" y="45214"/>
                  </a:moveTo>
                  <a:cubicBezTo>
                    <a:pt x="85909" y="46209"/>
                    <a:pt x="87479" y="46439"/>
                    <a:pt x="87747" y="45482"/>
                  </a:cubicBezTo>
                  <a:cubicBezTo>
                    <a:pt x="88398" y="45099"/>
                    <a:pt x="89240" y="44716"/>
                    <a:pt x="89968" y="45061"/>
                  </a:cubicBezTo>
                  <a:cubicBezTo>
                    <a:pt x="90963" y="45061"/>
                    <a:pt x="91882" y="44448"/>
                    <a:pt x="92915" y="44487"/>
                  </a:cubicBezTo>
                  <a:cubicBezTo>
                    <a:pt x="93528" y="44487"/>
                    <a:pt x="94140" y="44257"/>
                    <a:pt x="94753" y="44295"/>
                  </a:cubicBezTo>
                  <a:cubicBezTo>
                    <a:pt x="95366" y="44448"/>
                    <a:pt x="96093" y="44295"/>
                    <a:pt x="96208" y="43568"/>
                  </a:cubicBezTo>
                  <a:cubicBezTo>
                    <a:pt x="96208" y="41998"/>
                    <a:pt x="94064" y="42534"/>
                    <a:pt x="93069" y="42649"/>
                  </a:cubicBezTo>
                  <a:cubicBezTo>
                    <a:pt x="92073" y="42687"/>
                    <a:pt x="91116" y="42840"/>
                    <a:pt x="90197" y="43223"/>
                  </a:cubicBezTo>
                  <a:cubicBezTo>
                    <a:pt x="88857" y="42764"/>
                    <a:pt x="86139" y="43568"/>
                    <a:pt x="85948" y="45214"/>
                  </a:cubicBezTo>
                  <a:lnTo>
                    <a:pt x="85948" y="45214"/>
                  </a:lnTo>
                  <a:close/>
                  <a:moveTo>
                    <a:pt x="103711" y="21516"/>
                  </a:moveTo>
                  <a:cubicBezTo>
                    <a:pt x="102754" y="20674"/>
                    <a:pt x="103826" y="19564"/>
                    <a:pt x="104860" y="19870"/>
                  </a:cubicBezTo>
                  <a:cubicBezTo>
                    <a:pt x="105319" y="19947"/>
                    <a:pt x="105702" y="20406"/>
                    <a:pt x="105626" y="20904"/>
                  </a:cubicBezTo>
                  <a:cubicBezTo>
                    <a:pt x="105511" y="21784"/>
                    <a:pt x="104324" y="21899"/>
                    <a:pt x="103711" y="21516"/>
                  </a:cubicBezTo>
                  <a:close/>
                  <a:moveTo>
                    <a:pt x="98390" y="24656"/>
                  </a:moveTo>
                  <a:cubicBezTo>
                    <a:pt x="98696" y="25728"/>
                    <a:pt x="99806" y="25115"/>
                    <a:pt x="100572" y="25192"/>
                  </a:cubicBezTo>
                  <a:cubicBezTo>
                    <a:pt x="101567" y="25536"/>
                    <a:pt x="101989" y="25115"/>
                    <a:pt x="102793" y="24579"/>
                  </a:cubicBezTo>
                  <a:cubicBezTo>
                    <a:pt x="103597" y="24043"/>
                    <a:pt x="105090" y="24962"/>
                    <a:pt x="105319" y="23660"/>
                  </a:cubicBezTo>
                  <a:cubicBezTo>
                    <a:pt x="105281" y="21746"/>
                    <a:pt x="102103" y="22627"/>
                    <a:pt x="101185" y="23431"/>
                  </a:cubicBezTo>
                  <a:cubicBezTo>
                    <a:pt x="100228" y="23239"/>
                    <a:pt x="98122" y="23201"/>
                    <a:pt x="98352" y="24656"/>
                  </a:cubicBezTo>
                  <a:lnTo>
                    <a:pt x="98352" y="24656"/>
                  </a:lnTo>
                  <a:close/>
                  <a:moveTo>
                    <a:pt x="90274" y="32351"/>
                  </a:moveTo>
                  <a:cubicBezTo>
                    <a:pt x="89125" y="32121"/>
                    <a:pt x="89470" y="30704"/>
                    <a:pt x="90159" y="30168"/>
                  </a:cubicBezTo>
                  <a:cubicBezTo>
                    <a:pt x="90886" y="29403"/>
                    <a:pt x="92035" y="29173"/>
                    <a:pt x="93069" y="29211"/>
                  </a:cubicBezTo>
                  <a:cubicBezTo>
                    <a:pt x="93911" y="28063"/>
                    <a:pt x="98658" y="25383"/>
                    <a:pt x="98658" y="28178"/>
                  </a:cubicBezTo>
                  <a:cubicBezTo>
                    <a:pt x="98275" y="29441"/>
                    <a:pt x="96629" y="27986"/>
                    <a:pt x="94179" y="30666"/>
                  </a:cubicBezTo>
                  <a:cubicBezTo>
                    <a:pt x="93490" y="31355"/>
                    <a:pt x="92456" y="30781"/>
                    <a:pt x="91690" y="31279"/>
                  </a:cubicBezTo>
                  <a:cubicBezTo>
                    <a:pt x="91193" y="31623"/>
                    <a:pt x="91078" y="32504"/>
                    <a:pt x="90274" y="32351"/>
                  </a:cubicBezTo>
                  <a:lnTo>
                    <a:pt x="90274" y="32351"/>
                  </a:lnTo>
                  <a:close/>
                  <a:moveTo>
                    <a:pt x="86292" y="21899"/>
                  </a:moveTo>
                  <a:cubicBezTo>
                    <a:pt x="86024" y="21287"/>
                    <a:pt x="86522" y="20636"/>
                    <a:pt x="87135" y="20598"/>
                  </a:cubicBezTo>
                  <a:cubicBezTo>
                    <a:pt x="88321" y="20406"/>
                    <a:pt x="88551" y="22205"/>
                    <a:pt x="87479" y="22397"/>
                  </a:cubicBezTo>
                  <a:cubicBezTo>
                    <a:pt x="87020" y="22550"/>
                    <a:pt x="86484" y="22359"/>
                    <a:pt x="86292" y="21899"/>
                  </a:cubicBezTo>
                  <a:lnTo>
                    <a:pt x="86292" y="21899"/>
                  </a:lnTo>
                  <a:close/>
                  <a:moveTo>
                    <a:pt x="82885" y="25957"/>
                  </a:moveTo>
                  <a:cubicBezTo>
                    <a:pt x="81047" y="25230"/>
                    <a:pt x="83498" y="22512"/>
                    <a:pt x="84761" y="22741"/>
                  </a:cubicBezTo>
                  <a:cubicBezTo>
                    <a:pt x="85527" y="22895"/>
                    <a:pt x="85680" y="24043"/>
                    <a:pt x="84991" y="24388"/>
                  </a:cubicBezTo>
                  <a:cubicBezTo>
                    <a:pt x="84761" y="24502"/>
                    <a:pt x="84531" y="24656"/>
                    <a:pt x="84340" y="24847"/>
                  </a:cubicBezTo>
                  <a:cubicBezTo>
                    <a:pt x="83957" y="25345"/>
                    <a:pt x="83727" y="26225"/>
                    <a:pt x="82885" y="25957"/>
                  </a:cubicBezTo>
                  <a:lnTo>
                    <a:pt x="82885" y="25957"/>
                  </a:lnTo>
                  <a:close/>
                  <a:moveTo>
                    <a:pt x="63131" y="8079"/>
                  </a:moveTo>
                  <a:cubicBezTo>
                    <a:pt x="62518" y="7964"/>
                    <a:pt x="62288" y="7275"/>
                    <a:pt x="61714" y="7045"/>
                  </a:cubicBezTo>
                  <a:cubicBezTo>
                    <a:pt x="61293" y="6892"/>
                    <a:pt x="60757" y="6854"/>
                    <a:pt x="60604" y="6279"/>
                  </a:cubicBezTo>
                  <a:cubicBezTo>
                    <a:pt x="60451" y="3025"/>
                    <a:pt x="66576" y="7581"/>
                    <a:pt x="63131" y="8079"/>
                  </a:cubicBezTo>
                  <a:lnTo>
                    <a:pt x="63131" y="8079"/>
                  </a:lnTo>
                  <a:close/>
                  <a:moveTo>
                    <a:pt x="51952" y="20483"/>
                  </a:moveTo>
                  <a:cubicBezTo>
                    <a:pt x="50688" y="20636"/>
                    <a:pt x="50229" y="18951"/>
                    <a:pt x="51531" y="18645"/>
                  </a:cubicBezTo>
                  <a:cubicBezTo>
                    <a:pt x="53828" y="18300"/>
                    <a:pt x="53866" y="21095"/>
                    <a:pt x="51952" y="20483"/>
                  </a:cubicBezTo>
                  <a:close/>
                  <a:moveTo>
                    <a:pt x="49080" y="22282"/>
                  </a:moveTo>
                  <a:cubicBezTo>
                    <a:pt x="50880" y="23163"/>
                    <a:pt x="51684" y="20023"/>
                    <a:pt x="47205" y="19794"/>
                  </a:cubicBezTo>
                  <a:cubicBezTo>
                    <a:pt x="45865" y="18339"/>
                    <a:pt x="41998" y="19066"/>
                    <a:pt x="43797" y="20904"/>
                  </a:cubicBezTo>
                  <a:cubicBezTo>
                    <a:pt x="44563" y="21287"/>
                    <a:pt x="45252" y="20406"/>
                    <a:pt x="45979" y="21172"/>
                  </a:cubicBezTo>
                  <a:cubicBezTo>
                    <a:pt x="46822" y="21976"/>
                    <a:pt x="48238" y="21401"/>
                    <a:pt x="49080" y="22282"/>
                  </a:cubicBezTo>
                  <a:close/>
                  <a:moveTo>
                    <a:pt x="43721" y="9457"/>
                  </a:moveTo>
                  <a:cubicBezTo>
                    <a:pt x="42304" y="8998"/>
                    <a:pt x="42534" y="7198"/>
                    <a:pt x="44027" y="7543"/>
                  </a:cubicBezTo>
                  <a:cubicBezTo>
                    <a:pt x="45635" y="8002"/>
                    <a:pt x="45290" y="10031"/>
                    <a:pt x="43721" y="9457"/>
                  </a:cubicBezTo>
                  <a:close/>
                  <a:moveTo>
                    <a:pt x="46094" y="7083"/>
                  </a:moveTo>
                  <a:cubicBezTo>
                    <a:pt x="47090" y="7696"/>
                    <a:pt x="48009" y="6088"/>
                    <a:pt x="47013" y="5475"/>
                  </a:cubicBezTo>
                  <a:cubicBezTo>
                    <a:pt x="46439" y="5131"/>
                    <a:pt x="45750" y="4825"/>
                    <a:pt x="45061" y="4901"/>
                  </a:cubicBezTo>
                  <a:cubicBezTo>
                    <a:pt x="43989" y="5054"/>
                    <a:pt x="44065" y="6739"/>
                    <a:pt x="45176" y="6739"/>
                  </a:cubicBezTo>
                  <a:cubicBezTo>
                    <a:pt x="45520" y="6701"/>
                    <a:pt x="45788" y="6930"/>
                    <a:pt x="46094" y="7083"/>
                  </a:cubicBezTo>
                  <a:lnTo>
                    <a:pt x="46094" y="7083"/>
                  </a:lnTo>
                  <a:close/>
                  <a:moveTo>
                    <a:pt x="35337" y="2451"/>
                  </a:moveTo>
                  <a:cubicBezTo>
                    <a:pt x="34686" y="2374"/>
                    <a:pt x="33767" y="2183"/>
                    <a:pt x="33882" y="1303"/>
                  </a:cubicBezTo>
                  <a:cubicBezTo>
                    <a:pt x="34073" y="1"/>
                    <a:pt x="36562" y="422"/>
                    <a:pt x="36370" y="1685"/>
                  </a:cubicBezTo>
                  <a:cubicBezTo>
                    <a:pt x="36332" y="2145"/>
                    <a:pt x="35834" y="2528"/>
                    <a:pt x="35337" y="2451"/>
                  </a:cubicBezTo>
                  <a:close/>
                </a:path>
              </a:pathLst>
            </a:custGeom>
            <a:solidFill>
              <a:srgbClr val="FFFFFF">
                <a:alpha val="214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 name="Google Shape;603;p28">
              <a:extLst>
                <a:ext uri="{FF2B5EF4-FFF2-40B4-BE49-F238E27FC236}">
                  <a16:creationId xmlns:a16="http://schemas.microsoft.com/office/drawing/2014/main" id="{5A98604C-B6FC-5A05-8822-795A8DE041E5}"/>
                </a:ext>
              </a:extLst>
            </p:cNvPr>
            <p:cNvSpPr/>
            <p:nvPr/>
          </p:nvSpPr>
          <p:spPr>
            <a:xfrm>
              <a:off x="2121675" y="613100"/>
              <a:ext cx="3336450" cy="1482550"/>
            </a:xfrm>
            <a:custGeom>
              <a:avLst/>
              <a:gdLst/>
              <a:ahLst/>
              <a:cxnLst/>
              <a:rect l="l" t="t" r="r" b="b"/>
              <a:pathLst>
                <a:path w="133458" h="59302" extrusionOk="0">
                  <a:moveTo>
                    <a:pt x="86062" y="14050"/>
                  </a:moveTo>
                  <a:cubicBezTo>
                    <a:pt x="86062" y="13974"/>
                    <a:pt x="86139" y="13935"/>
                    <a:pt x="86177" y="13859"/>
                  </a:cubicBezTo>
                  <a:cubicBezTo>
                    <a:pt x="86637" y="13514"/>
                    <a:pt x="87211" y="13438"/>
                    <a:pt x="87709" y="13170"/>
                  </a:cubicBezTo>
                  <a:cubicBezTo>
                    <a:pt x="88857" y="12634"/>
                    <a:pt x="89661" y="11562"/>
                    <a:pt x="90810" y="10988"/>
                  </a:cubicBezTo>
                  <a:cubicBezTo>
                    <a:pt x="91269" y="10681"/>
                    <a:pt x="91996" y="10720"/>
                    <a:pt x="92226" y="10184"/>
                  </a:cubicBezTo>
                  <a:cubicBezTo>
                    <a:pt x="92800" y="8959"/>
                    <a:pt x="93681" y="7848"/>
                    <a:pt x="94791" y="7083"/>
                  </a:cubicBezTo>
                  <a:cubicBezTo>
                    <a:pt x="94868" y="5015"/>
                    <a:pt x="96590" y="3599"/>
                    <a:pt x="98505" y="3178"/>
                  </a:cubicBezTo>
                  <a:cubicBezTo>
                    <a:pt x="99347" y="3025"/>
                    <a:pt x="100227" y="3025"/>
                    <a:pt x="100955" y="2489"/>
                  </a:cubicBezTo>
                  <a:cubicBezTo>
                    <a:pt x="102142" y="1914"/>
                    <a:pt x="102486" y="115"/>
                    <a:pt x="103175" y="0"/>
                  </a:cubicBezTo>
                  <a:cubicBezTo>
                    <a:pt x="103711" y="77"/>
                    <a:pt x="103596" y="574"/>
                    <a:pt x="103328" y="881"/>
                  </a:cubicBezTo>
                  <a:cubicBezTo>
                    <a:pt x="104400" y="1417"/>
                    <a:pt x="105434" y="2067"/>
                    <a:pt x="106506" y="2642"/>
                  </a:cubicBezTo>
                  <a:cubicBezTo>
                    <a:pt x="108190" y="3484"/>
                    <a:pt x="110181" y="4671"/>
                    <a:pt x="107540" y="6049"/>
                  </a:cubicBezTo>
                  <a:cubicBezTo>
                    <a:pt x="105357" y="7044"/>
                    <a:pt x="104400" y="8423"/>
                    <a:pt x="101797" y="8767"/>
                  </a:cubicBezTo>
                  <a:cubicBezTo>
                    <a:pt x="101261" y="8997"/>
                    <a:pt x="100763" y="9380"/>
                    <a:pt x="100266" y="9724"/>
                  </a:cubicBezTo>
                  <a:cubicBezTo>
                    <a:pt x="100112" y="9724"/>
                    <a:pt x="99959" y="9762"/>
                    <a:pt x="99845" y="9839"/>
                  </a:cubicBezTo>
                  <a:cubicBezTo>
                    <a:pt x="99423" y="10107"/>
                    <a:pt x="99002" y="10337"/>
                    <a:pt x="98543" y="10566"/>
                  </a:cubicBezTo>
                  <a:cubicBezTo>
                    <a:pt x="98390" y="10681"/>
                    <a:pt x="98237" y="10758"/>
                    <a:pt x="98083" y="10834"/>
                  </a:cubicBezTo>
                  <a:cubicBezTo>
                    <a:pt x="97356" y="11102"/>
                    <a:pt x="96629" y="11256"/>
                    <a:pt x="95940" y="11562"/>
                  </a:cubicBezTo>
                  <a:cubicBezTo>
                    <a:pt x="95518" y="11830"/>
                    <a:pt x="95059" y="12136"/>
                    <a:pt x="94638" y="12404"/>
                  </a:cubicBezTo>
                  <a:cubicBezTo>
                    <a:pt x="93796" y="12710"/>
                    <a:pt x="92992" y="12940"/>
                    <a:pt x="92149" y="13170"/>
                  </a:cubicBezTo>
                  <a:cubicBezTo>
                    <a:pt x="91460" y="13323"/>
                    <a:pt x="90810" y="13514"/>
                    <a:pt x="90159" y="13629"/>
                  </a:cubicBezTo>
                  <a:cubicBezTo>
                    <a:pt x="89470" y="13744"/>
                    <a:pt x="88780" y="13859"/>
                    <a:pt x="88091" y="13935"/>
                  </a:cubicBezTo>
                  <a:cubicBezTo>
                    <a:pt x="87594" y="14012"/>
                    <a:pt x="87134" y="14050"/>
                    <a:pt x="86675" y="14089"/>
                  </a:cubicBezTo>
                  <a:cubicBezTo>
                    <a:pt x="86483" y="14089"/>
                    <a:pt x="86254" y="14050"/>
                    <a:pt x="86062" y="14050"/>
                  </a:cubicBezTo>
                  <a:lnTo>
                    <a:pt x="86062" y="14050"/>
                  </a:lnTo>
                  <a:close/>
                  <a:moveTo>
                    <a:pt x="613" y="25650"/>
                  </a:moveTo>
                  <a:cubicBezTo>
                    <a:pt x="0" y="24693"/>
                    <a:pt x="5781" y="17840"/>
                    <a:pt x="6853" y="17036"/>
                  </a:cubicBezTo>
                  <a:cubicBezTo>
                    <a:pt x="6011" y="16386"/>
                    <a:pt x="8767" y="15314"/>
                    <a:pt x="9189" y="14969"/>
                  </a:cubicBezTo>
                  <a:cubicBezTo>
                    <a:pt x="10107" y="14471"/>
                    <a:pt x="11179" y="14357"/>
                    <a:pt x="12136" y="14816"/>
                  </a:cubicBezTo>
                  <a:cubicBezTo>
                    <a:pt x="14740" y="14778"/>
                    <a:pt x="15659" y="13629"/>
                    <a:pt x="18262" y="15505"/>
                  </a:cubicBezTo>
                  <a:cubicBezTo>
                    <a:pt x="19027" y="15888"/>
                    <a:pt x="19908" y="15543"/>
                    <a:pt x="20712" y="15543"/>
                  </a:cubicBezTo>
                  <a:cubicBezTo>
                    <a:pt x="22856" y="15275"/>
                    <a:pt x="24464" y="16500"/>
                    <a:pt x="26072" y="17687"/>
                  </a:cubicBezTo>
                  <a:cubicBezTo>
                    <a:pt x="26723" y="17840"/>
                    <a:pt x="27412" y="17764"/>
                    <a:pt x="28101" y="17687"/>
                  </a:cubicBezTo>
                  <a:cubicBezTo>
                    <a:pt x="28713" y="17649"/>
                    <a:pt x="29326" y="17572"/>
                    <a:pt x="29938" y="17649"/>
                  </a:cubicBezTo>
                  <a:cubicBezTo>
                    <a:pt x="31125" y="17725"/>
                    <a:pt x="32159" y="18376"/>
                    <a:pt x="33307" y="18529"/>
                  </a:cubicBezTo>
                  <a:cubicBezTo>
                    <a:pt x="37442" y="18453"/>
                    <a:pt x="37595" y="18683"/>
                    <a:pt x="41385" y="20061"/>
                  </a:cubicBezTo>
                  <a:cubicBezTo>
                    <a:pt x="43759" y="20405"/>
                    <a:pt x="45290" y="20980"/>
                    <a:pt x="45520" y="21477"/>
                  </a:cubicBezTo>
                  <a:cubicBezTo>
                    <a:pt x="45022" y="21592"/>
                    <a:pt x="44486" y="21707"/>
                    <a:pt x="43988" y="21822"/>
                  </a:cubicBezTo>
                  <a:cubicBezTo>
                    <a:pt x="43376" y="21937"/>
                    <a:pt x="42725" y="22052"/>
                    <a:pt x="42151" y="22243"/>
                  </a:cubicBezTo>
                  <a:cubicBezTo>
                    <a:pt x="41959" y="22281"/>
                    <a:pt x="41768" y="22320"/>
                    <a:pt x="41577" y="22396"/>
                  </a:cubicBezTo>
                  <a:lnTo>
                    <a:pt x="41538" y="22396"/>
                  </a:lnTo>
                  <a:cubicBezTo>
                    <a:pt x="39777" y="22396"/>
                    <a:pt x="38246" y="23353"/>
                    <a:pt x="36561" y="23583"/>
                  </a:cubicBezTo>
                  <a:cubicBezTo>
                    <a:pt x="35145" y="23430"/>
                    <a:pt x="33805" y="23315"/>
                    <a:pt x="32427" y="23506"/>
                  </a:cubicBezTo>
                  <a:cubicBezTo>
                    <a:pt x="30895" y="23583"/>
                    <a:pt x="29441" y="23124"/>
                    <a:pt x="27948" y="23009"/>
                  </a:cubicBezTo>
                  <a:cubicBezTo>
                    <a:pt x="27105" y="22894"/>
                    <a:pt x="26301" y="22970"/>
                    <a:pt x="25497" y="23085"/>
                  </a:cubicBezTo>
                  <a:cubicBezTo>
                    <a:pt x="24847" y="23162"/>
                    <a:pt x="24234" y="23200"/>
                    <a:pt x="23622" y="23200"/>
                  </a:cubicBezTo>
                  <a:cubicBezTo>
                    <a:pt x="22971" y="23047"/>
                    <a:pt x="22435" y="22664"/>
                    <a:pt x="21784" y="22473"/>
                  </a:cubicBezTo>
                  <a:cubicBezTo>
                    <a:pt x="20827" y="22320"/>
                    <a:pt x="19831" y="22396"/>
                    <a:pt x="18836" y="22434"/>
                  </a:cubicBezTo>
                  <a:cubicBezTo>
                    <a:pt x="17573" y="22396"/>
                    <a:pt x="16424" y="23009"/>
                    <a:pt x="15199" y="23009"/>
                  </a:cubicBezTo>
                  <a:cubicBezTo>
                    <a:pt x="13859" y="22894"/>
                    <a:pt x="12481" y="22702"/>
                    <a:pt x="11103" y="23009"/>
                  </a:cubicBezTo>
                  <a:cubicBezTo>
                    <a:pt x="9993" y="23200"/>
                    <a:pt x="8959" y="23698"/>
                    <a:pt x="7925" y="24157"/>
                  </a:cubicBezTo>
                  <a:cubicBezTo>
                    <a:pt x="6547" y="24387"/>
                    <a:pt x="5130" y="24617"/>
                    <a:pt x="3867" y="25076"/>
                  </a:cubicBezTo>
                  <a:cubicBezTo>
                    <a:pt x="3216" y="25191"/>
                    <a:pt x="1991" y="25918"/>
                    <a:pt x="1226" y="25918"/>
                  </a:cubicBezTo>
                  <a:cubicBezTo>
                    <a:pt x="958" y="25918"/>
                    <a:pt x="766" y="25842"/>
                    <a:pt x="613" y="25650"/>
                  </a:cubicBezTo>
                  <a:lnTo>
                    <a:pt x="613" y="25650"/>
                  </a:lnTo>
                  <a:close/>
                  <a:moveTo>
                    <a:pt x="104324" y="45213"/>
                  </a:moveTo>
                  <a:cubicBezTo>
                    <a:pt x="103328" y="45213"/>
                    <a:pt x="102563" y="45175"/>
                    <a:pt x="102027" y="45060"/>
                  </a:cubicBezTo>
                  <a:cubicBezTo>
                    <a:pt x="102256" y="44984"/>
                    <a:pt x="102486" y="44907"/>
                    <a:pt x="102678" y="44830"/>
                  </a:cubicBezTo>
                  <a:cubicBezTo>
                    <a:pt x="103864" y="44448"/>
                    <a:pt x="104975" y="43950"/>
                    <a:pt x="106085" y="43337"/>
                  </a:cubicBezTo>
                  <a:cubicBezTo>
                    <a:pt x="106161" y="43299"/>
                    <a:pt x="106238" y="43261"/>
                    <a:pt x="106353" y="43222"/>
                  </a:cubicBezTo>
                  <a:cubicBezTo>
                    <a:pt x="106850" y="42993"/>
                    <a:pt x="107386" y="42763"/>
                    <a:pt x="107884" y="42495"/>
                  </a:cubicBezTo>
                  <a:cubicBezTo>
                    <a:pt x="107961" y="42419"/>
                    <a:pt x="108037" y="42380"/>
                    <a:pt x="108152" y="42304"/>
                  </a:cubicBezTo>
                  <a:cubicBezTo>
                    <a:pt x="109301" y="41959"/>
                    <a:pt x="110411" y="41538"/>
                    <a:pt x="111598" y="41270"/>
                  </a:cubicBezTo>
                  <a:cubicBezTo>
                    <a:pt x="113359" y="40811"/>
                    <a:pt x="114431" y="39318"/>
                    <a:pt x="115617" y="38092"/>
                  </a:cubicBezTo>
                  <a:cubicBezTo>
                    <a:pt x="116651" y="37250"/>
                    <a:pt x="117953" y="36906"/>
                    <a:pt x="118910" y="35987"/>
                  </a:cubicBezTo>
                  <a:cubicBezTo>
                    <a:pt x="121437" y="33843"/>
                    <a:pt x="124078" y="34379"/>
                    <a:pt x="126107" y="31546"/>
                  </a:cubicBezTo>
                  <a:lnTo>
                    <a:pt x="126107" y="31508"/>
                  </a:lnTo>
                  <a:cubicBezTo>
                    <a:pt x="126299" y="31355"/>
                    <a:pt x="126528" y="31163"/>
                    <a:pt x="126720" y="31010"/>
                  </a:cubicBezTo>
                  <a:cubicBezTo>
                    <a:pt x="127141" y="30704"/>
                    <a:pt x="127562" y="30436"/>
                    <a:pt x="127983" y="30168"/>
                  </a:cubicBezTo>
                  <a:cubicBezTo>
                    <a:pt x="128940" y="30091"/>
                    <a:pt x="130012" y="30244"/>
                    <a:pt x="130472" y="30665"/>
                  </a:cubicBezTo>
                  <a:cubicBezTo>
                    <a:pt x="131352" y="31622"/>
                    <a:pt x="131697" y="33001"/>
                    <a:pt x="132501" y="34073"/>
                  </a:cubicBezTo>
                  <a:cubicBezTo>
                    <a:pt x="132769" y="34685"/>
                    <a:pt x="133458" y="35298"/>
                    <a:pt x="133305" y="36025"/>
                  </a:cubicBezTo>
                  <a:cubicBezTo>
                    <a:pt x="132424" y="36906"/>
                    <a:pt x="131122" y="37327"/>
                    <a:pt x="130204" y="38207"/>
                  </a:cubicBezTo>
                  <a:cubicBezTo>
                    <a:pt x="129514" y="38896"/>
                    <a:pt x="129093" y="39815"/>
                    <a:pt x="128289" y="40351"/>
                  </a:cubicBezTo>
                  <a:cubicBezTo>
                    <a:pt x="127179" y="41232"/>
                    <a:pt x="125724" y="41385"/>
                    <a:pt x="124384" y="41691"/>
                  </a:cubicBezTo>
                  <a:cubicBezTo>
                    <a:pt x="122968" y="42419"/>
                    <a:pt x="121628" y="43376"/>
                    <a:pt x="120020" y="43682"/>
                  </a:cubicBezTo>
                  <a:cubicBezTo>
                    <a:pt x="118795" y="43873"/>
                    <a:pt x="117570" y="43758"/>
                    <a:pt x="116345" y="43835"/>
                  </a:cubicBezTo>
                  <a:cubicBezTo>
                    <a:pt x="115273" y="43950"/>
                    <a:pt x="114239" y="44333"/>
                    <a:pt x="113129" y="44486"/>
                  </a:cubicBezTo>
                  <a:cubicBezTo>
                    <a:pt x="111942" y="44754"/>
                    <a:pt x="110717" y="44716"/>
                    <a:pt x="109454" y="44754"/>
                  </a:cubicBezTo>
                  <a:cubicBezTo>
                    <a:pt x="107961" y="44945"/>
                    <a:pt x="106506" y="45252"/>
                    <a:pt x="104975" y="45252"/>
                  </a:cubicBezTo>
                  <a:cubicBezTo>
                    <a:pt x="104783" y="45252"/>
                    <a:pt x="104553" y="45252"/>
                    <a:pt x="104324" y="45213"/>
                  </a:cubicBezTo>
                  <a:lnTo>
                    <a:pt x="104324" y="45213"/>
                  </a:lnTo>
                  <a:close/>
                  <a:moveTo>
                    <a:pt x="70596" y="52143"/>
                  </a:moveTo>
                  <a:cubicBezTo>
                    <a:pt x="69562" y="51836"/>
                    <a:pt x="68911" y="51913"/>
                    <a:pt x="68260" y="51989"/>
                  </a:cubicBezTo>
                  <a:cubicBezTo>
                    <a:pt x="67456" y="52104"/>
                    <a:pt x="66652" y="52219"/>
                    <a:pt x="65274" y="51530"/>
                  </a:cubicBezTo>
                  <a:cubicBezTo>
                    <a:pt x="63973" y="51645"/>
                    <a:pt x="62939" y="51989"/>
                    <a:pt x="61829" y="51568"/>
                  </a:cubicBezTo>
                  <a:cubicBezTo>
                    <a:pt x="61331" y="51224"/>
                    <a:pt x="60833" y="50918"/>
                    <a:pt x="60336" y="50650"/>
                  </a:cubicBezTo>
                  <a:cubicBezTo>
                    <a:pt x="59991" y="50458"/>
                    <a:pt x="59647" y="50267"/>
                    <a:pt x="59302" y="50037"/>
                  </a:cubicBezTo>
                  <a:cubicBezTo>
                    <a:pt x="58957" y="49769"/>
                    <a:pt x="58575" y="49539"/>
                    <a:pt x="58230" y="49271"/>
                  </a:cubicBezTo>
                  <a:cubicBezTo>
                    <a:pt x="57924" y="49042"/>
                    <a:pt x="57656" y="48850"/>
                    <a:pt x="57350" y="48659"/>
                  </a:cubicBezTo>
                  <a:cubicBezTo>
                    <a:pt x="57426" y="48582"/>
                    <a:pt x="57541" y="48506"/>
                    <a:pt x="57694" y="48467"/>
                  </a:cubicBezTo>
                  <a:cubicBezTo>
                    <a:pt x="58575" y="48391"/>
                    <a:pt x="59493" y="48429"/>
                    <a:pt x="60374" y="48314"/>
                  </a:cubicBezTo>
                  <a:cubicBezTo>
                    <a:pt x="61561" y="48238"/>
                    <a:pt x="62594" y="47549"/>
                    <a:pt x="63743" y="47357"/>
                  </a:cubicBezTo>
                  <a:cubicBezTo>
                    <a:pt x="64968" y="47204"/>
                    <a:pt x="66155" y="47319"/>
                    <a:pt x="67380" y="46974"/>
                  </a:cubicBezTo>
                  <a:cubicBezTo>
                    <a:pt x="69371" y="46591"/>
                    <a:pt x="71132" y="47893"/>
                    <a:pt x="73046" y="48199"/>
                  </a:cubicBezTo>
                  <a:cubicBezTo>
                    <a:pt x="74424" y="48659"/>
                    <a:pt x="75305" y="50075"/>
                    <a:pt x="76836" y="50228"/>
                  </a:cubicBezTo>
                  <a:cubicBezTo>
                    <a:pt x="77334" y="50382"/>
                    <a:pt x="77908" y="50228"/>
                    <a:pt x="78406" y="50458"/>
                  </a:cubicBezTo>
                  <a:cubicBezTo>
                    <a:pt x="78444" y="50535"/>
                    <a:pt x="78482" y="50573"/>
                    <a:pt x="78520" y="50611"/>
                  </a:cubicBezTo>
                  <a:cubicBezTo>
                    <a:pt x="78520" y="50650"/>
                    <a:pt x="78482" y="50650"/>
                    <a:pt x="78444" y="50650"/>
                  </a:cubicBezTo>
                  <a:cubicBezTo>
                    <a:pt x="77870" y="50803"/>
                    <a:pt x="77334" y="51032"/>
                    <a:pt x="76759" y="51300"/>
                  </a:cubicBezTo>
                  <a:cubicBezTo>
                    <a:pt x="76377" y="51453"/>
                    <a:pt x="75994" y="51645"/>
                    <a:pt x="75611" y="51798"/>
                  </a:cubicBezTo>
                  <a:cubicBezTo>
                    <a:pt x="75113" y="51836"/>
                    <a:pt x="74616" y="51875"/>
                    <a:pt x="74118" y="51875"/>
                  </a:cubicBezTo>
                  <a:cubicBezTo>
                    <a:pt x="73237" y="52028"/>
                    <a:pt x="72357" y="52181"/>
                    <a:pt x="71438" y="52181"/>
                  </a:cubicBezTo>
                  <a:cubicBezTo>
                    <a:pt x="71170" y="52181"/>
                    <a:pt x="70902" y="52181"/>
                    <a:pt x="70596" y="52143"/>
                  </a:cubicBezTo>
                  <a:lnTo>
                    <a:pt x="70596" y="52143"/>
                  </a:lnTo>
                  <a:close/>
                  <a:moveTo>
                    <a:pt x="16462" y="48008"/>
                  </a:move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462" y="48046"/>
                  </a:lnTo>
                  <a:lnTo>
                    <a:pt x="16501" y="48046"/>
                  </a:lnTo>
                  <a:cubicBezTo>
                    <a:pt x="16501" y="48085"/>
                    <a:pt x="16539" y="48123"/>
                    <a:pt x="16539" y="48161"/>
                  </a:cubicBezTo>
                  <a:cubicBezTo>
                    <a:pt x="17037" y="48927"/>
                    <a:pt x="17534" y="49692"/>
                    <a:pt x="18070" y="50382"/>
                  </a:cubicBezTo>
                  <a:cubicBezTo>
                    <a:pt x="18185" y="50535"/>
                    <a:pt x="18300" y="50650"/>
                    <a:pt x="18415" y="50803"/>
                  </a:cubicBezTo>
                  <a:cubicBezTo>
                    <a:pt x="18683" y="50918"/>
                    <a:pt x="18913" y="51032"/>
                    <a:pt x="19181" y="51147"/>
                  </a:cubicBezTo>
                  <a:cubicBezTo>
                    <a:pt x="19985" y="51760"/>
                    <a:pt x="20789" y="52449"/>
                    <a:pt x="21746" y="52870"/>
                  </a:cubicBezTo>
                  <a:cubicBezTo>
                    <a:pt x="22856" y="53406"/>
                    <a:pt x="24158" y="53636"/>
                    <a:pt x="25191" y="54401"/>
                  </a:cubicBezTo>
                  <a:cubicBezTo>
                    <a:pt x="26914" y="56162"/>
                    <a:pt x="27641" y="56737"/>
                    <a:pt x="30206" y="56507"/>
                  </a:cubicBezTo>
                  <a:cubicBezTo>
                    <a:pt x="32082" y="57426"/>
                    <a:pt x="34226" y="58038"/>
                    <a:pt x="36293" y="57311"/>
                  </a:cubicBezTo>
                  <a:cubicBezTo>
                    <a:pt x="37059" y="58306"/>
                    <a:pt x="38093" y="59263"/>
                    <a:pt x="39433" y="59263"/>
                  </a:cubicBezTo>
                  <a:cubicBezTo>
                    <a:pt x="39548" y="59302"/>
                    <a:pt x="39701" y="59302"/>
                    <a:pt x="39854" y="59302"/>
                  </a:cubicBezTo>
                  <a:cubicBezTo>
                    <a:pt x="40849" y="59302"/>
                    <a:pt x="41768" y="58919"/>
                    <a:pt x="42687" y="58536"/>
                  </a:cubicBezTo>
                  <a:cubicBezTo>
                    <a:pt x="44256" y="58881"/>
                    <a:pt x="45826" y="59034"/>
                    <a:pt x="47357" y="58421"/>
                  </a:cubicBezTo>
                  <a:cubicBezTo>
                    <a:pt x="47970" y="58115"/>
                    <a:pt x="48583" y="58421"/>
                    <a:pt x="49195" y="58574"/>
                  </a:cubicBezTo>
                  <a:cubicBezTo>
                    <a:pt x="50344" y="58804"/>
                    <a:pt x="51492" y="58574"/>
                    <a:pt x="52602" y="58459"/>
                  </a:cubicBezTo>
                  <a:cubicBezTo>
                    <a:pt x="54555" y="58842"/>
                    <a:pt x="56507" y="58613"/>
                    <a:pt x="58498" y="58613"/>
                  </a:cubicBezTo>
                  <a:cubicBezTo>
                    <a:pt x="58919" y="58613"/>
                    <a:pt x="59379" y="58574"/>
                    <a:pt x="59800" y="58574"/>
                  </a:cubicBezTo>
                  <a:cubicBezTo>
                    <a:pt x="60604" y="58345"/>
                    <a:pt x="61369" y="58153"/>
                    <a:pt x="62135" y="57923"/>
                  </a:cubicBezTo>
                  <a:cubicBezTo>
                    <a:pt x="62709" y="57770"/>
                    <a:pt x="63322" y="57617"/>
                    <a:pt x="63896" y="57464"/>
                  </a:cubicBezTo>
                  <a:cubicBezTo>
                    <a:pt x="63705" y="57273"/>
                    <a:pt x="63207" y="57158"/>
                    <a:pt x="62901" y="57234"/>
                  </a:cubicBezTo>
                  <a:cubicBezTo>
                    <a:pt x="61867" y="57196"/>
                    <a:pt x="60833" y="57119"/>
                    <a:pt x="59838" y="56813"/>
                  </a:cubicBezTo>
                  <a:cubicBezTo>
                    <a:pt x="56890" y="55244"/>
                    <a:pt x="57656" y="53751"/>
                    <a:pt x="53368" y="53061"/>
                  </a:cubicBezTo>
                  <a:cubicBezTo>
                    <a:pt x="52296" y="52372"/>
                    <a:pt x="51607" y="51185"/>
                    <a:pt x="50458" y="50573"/>
                  </a:cubicBezTo>
                  <a:cubicBezTo>
                    <a:pt x="48851" y="49578"/>
                    <a:pt x="46745" y="49042"/>
                    <a:pt x="44907" y="49578"/>
                  </a:cubicBezTo>
                  <a:cubicBezTo>
                    <a:pt x="43912" y="48008"/>
                    <a:pt x="41768" y="47242"/>
                    <a:pt x="39969" y="47663"/>
                  </a:cubicBezTo>
                  <a:cubicBezTo>
                    <a:pt x="39280" y="47817"/>
                    <a:pt x="38552" y="48046"/>
                    <a:pt x="37940" y="48391"/>
                  </a:cubicBezTo>
                  <a:cubicBezTo>
                    <a:pt x="37633" y="48429"/>
                    <a:pt x="37442" y="48008"/>
                    <a:pt x="37174" y="47855"/>
                  </a:cubicBezTo>
                  <a:cubicBezTo>
                    <a:pt x="35375" y="46209"/>
                    <a:pt x="32963" y="47127"/>
                    <a:pt x="31240" y="48352"/>
                  </a:cubicBezTo>
                  <a:cubicBezTo>
                    <a:pt x="30857" y="48429"/>
                    <a:pt x="30551" y="48314"/>
                    <a:pt x="30168" y="48199"/>
                  </a:cubicBezTo>
                  <a:cubicBezTo>
                    <a:pt x="29862" y="48123"/>
                    <a:pt x="29517" y="48008"/>
                    <a:pt x="29134" y="48046"/>
                  </a:cubicBezTo>
                  <a:cubicBezTo>
                    <a:pt x="28560" y="48046"/>
                    <a:pt x="27986" y="48123"/>
                    <a:pt x="27373" y="48199"/>
                  </a:cubicBezTo>
                  <a:cubicBezTo>
                    <a:pt x="26799" y="48314"/>
                    <a:pt x="26225" y="48391"/>
                    <a:pt x="25651" y="48352"/>
                  </a:cubicBezTo>
                  <a:cubicBezTo>
                    <a:pt x="24808" y="48199"/>
                    <a:pt x="23966" y="48008"/>
                    <a:pt x="23086" y="48085"/>
                  </a:cubicBezTo>
                  <a:cubicBezTo>
                    <a:pt x="21975" y="48123"/>
                    <a:pt x="20903" y="48544"/>
                    <a:pt x="19793" y="48238"/>
                  </a:cubicBezTo>
                  <a:cubicBezTo>
                    <a:pt x="19066" y="48161"/>
                    <a:pt x="16998" y="47127"/>
                    <a:pt x="16003" y="47281"/>
                  </a:cubicBezTo>
                  <a:cubicBezTo>
                    <a:pt x="16156" y="47510"/>
                    <a:pt x="16309" y="47778"/>
                    <a:pt x="16462" y="48046"/>
                  </a:cubicBezTo>
                  <a:lnTo>
                    <a:pt x="16462" y="48046"/>
                  </a:lnTo>
                  <a:lnTo>
                    <a:pt x="16462" y="48046"/>
                  </a:lnTo>
                  <a:cubicBezTo>
                    <a:pt x="16462" y="48008"/>
                    <a:pt x="16462" y="48008"/>
                    <a:pt x="16462" y="48008"/>
                  </a:cubicBezTo>
                  <a:lnTo>
                    <a:pt x="16462" y="48008"/>
                  </a:lnTo>
                  <a:close/>
                  <a:moveTo>
                    <a:pt x="16501" y="48046"/>
                  </a:moveTo>
                  <a:cubicBezTo>
                    <a:pt x="16501" y="48046"/>
                    <a:pt x="16462" y="48046"/>
                    <a:pt x="16462" y="48008"/>
                  </a:cubicBezTo>
                  <a:close/>
                  <a:moveTo>
                    <a:pt x="16501" y="48046"/>
                  </a:moveTo>
                  <a:lnTo>
                    <a:pt x="16501" y="48046"/>
                  </a:lnTo>
                  <a:close/>
                  <a:moveTo>
                    <a:pt x="41423" y="14280"/>
                  </a:moveTo>
                  <a:lnTo>
                    <a:pt x="41653" y="14280"/>
                  </a:lnTo>
                  <a:cubicBezTo>
                    <a:pt x="42381" y="14280"/>
                    <a:pt x="43070" y="14165"/>
                    <a:pt x="43797" y="14089"/>
                  </a:cubicBezTo>
                  <a:cubicBezTo>
                    <a:pt x="44716" y="13974"/>
                    <a:pt x="45596" y="13859"/>
                    <a:pt x="46554" y="13935"/>
                  </a:cubicBezTo>
                  <a:cubicBezTo>
                    <a:pt x="47166" y="13935"/>
                    <a:pt x="47817" y="14050"/>
                    <a:pt x="48468" y="14050"/>
                  </a:cubicBezTo>
                  <a:cubicBezTo>
                    <a:pt x="48774" y="14012"/>
                    <a:pt x="49080" y="13935"/>
                    <a:pt x="49387" y="13897"/>
                  </a:cubicBezTo>
                  <a:cubicBezTo>
                    <a:pt x="49501" y="13667"/>
                    <a:pt x="49425" y="13361"/>
                    <a:pt x="49157" y="13285"/>
                  </a:cubicBezTo>
                  <a:cubicBezTo>
                    <a:pt x="47970" y="13093"/>
                    <a:pt x="46821" y="12404"/>
                    <a:pt x="45864" y="11677"/>
                  </a:cubicBezTo>
                  <a:cubicBezTo>
                    <a:pt x="45175" y="10988"/>
                    <a:pt x="44601" y="10107"/>
                    <a:pt x="43682" y="9609"/>
                  </a:cubicBezTo>
                  <a:cubicBezTo>
                    <a:pt x="42878" y="9035"/>
                    <a:pt x="41845" y="8920"/>
                    <a:pt x="40964" y="8499"/>
                  </a:cubicBezTo>
                  <a:cubicBezTo>
                    <a:pt x="39854" y="7810"/>
                    <a:pt x="38514" y="7427"/>
                    <a:pt x="37212" y="7848"/>
                  </a:cubicBezTo>
                  <a:cubicBezTo>
                    <a:pt x="36485" y="7963"/>
                    <a:pt x="35872" y="8346"/>
                    <a:pt x="35183" y="8576"/>
                  </a:cubicBezTo>
                  <a:cubicBezTo>
                    <a:pt x="34226" y="8729"/>
                    <a:pt x="33192" y="8614"/>
                    <a:pt x="32235" y="8920"/>
                  </a:cubicBezTo>
                  <a:cubicBezTo>
                    <a:pt x="30589" y="9456"/>
                    <a:pt x="29134" y="10413"/>
                    <a:pt x="27373" y="10643"/>
                  </a:cubicBezTo>
                  <a:cubicBezTo>
                    <a:pt x="26723" y="10834"/>
                    <a:pt x="24081" y="11179"/>
                    <a:pt x="25497" y="12213"/>
                  </a:cubicBezTo>
                  <a:cubicBezTo>
                    <a:pt x="26340" y="12442"/>
                    <a:pt x="27220" y="12442"/>
                    <a:pt x="28062" y="12519"/>
                  </a:cubicBezTo>
                  <a:cubicBezTo>
                    <a:pt x="28598" y="13323"/>
                    <a:pt x="29594" y="13208"/>
                    <a:pt x="30551" y="13093"/>
                  </a:cubicBezTo>
                  <a:cubicBezTo>
                    <a:pt x="31010" y="13055"/>
                    <a:pt x="31470" y="13017"/>
                    <a:pt x="31853" y="13055"/>
                  </a:cubicBezTo>
                  <a:cubicBezTo>
                    <a:pt x="33039" y="13093"/>
                    <a:pt x="34073" y="13744"/>
                    <a:pt x="35222" y="13782"/>
                  </a:cubicBezTo>
                  <a:cubicBezTo>
                    <a:pt x="37327" y="13629"/>
                    <a:pt x="39394" y="13821"/>
                    <a:pt x="41423" y="14280"/>
                  </a:cubicBezTo>
                  <a:close/>
                </a:path>
              </a:pathLst>
            </a:custGeom>
            <a:solidFill>
              <a:srgbClr val="FFFFFF"/>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 name="Google Shape;604;p28">
              <a:extLst>
                <a:ext uri="{FF2B5EF4-FFF2-40B4-BE49-F238E27FC236}">
                  <a16:creationId xmlns:a16="http://schemas.microsoft.com/office/drawing/2014/main" id="{42AE4BC5-CB2D-F339-0C41-3DE964033715}"/>
                </a:ext>
              </a:extLst>
            </p:cNvPr>
            <p:cNvSpPr/>
            <p:nvPr/>
          </p:nvSpPr>
          <p:spPr>
            <a:xfrm>
              <a:off x="2121675" y="613100"/>
              <a:ext cx="3337400" cy="1489250"/>
            </a:xfrm>
            <a:custGeom>
              <a:avLst/>
              <a:gdLst/>
              <a:ahLst/>
              <a:cxnLst/>
              <a:rect l="l" t="t" r="r" b="b"/>
              <a:pathLst>
                <a:path w="133496" h="59570" extrusionOk="0">
                  <a:moveTo>
                    <a:pt x="38935" y="59570"/>
                  </a:moveTo>
                  <a:cubicBezTo>
                    <a:pt x="37480" y="59493"/>
                    <a:pt x="36791" y="58842"/>
                    <a:pt x="35911" y="57847"/>
                  </a:cubicBezTo>
                  <a:cubicBezTo>
                    <a:pt x="35528" y="57655"/>
                    <a:pt x="35145" y="57809"/>
                    <a:pt x="34800" y="57809"/>
                  </a:cubicBezTo>
                  <a:cubicBezTo>
                    <a:pt x="34111" y="57923"/>
                    <a:pt x="33422" y="58000"/>
                    <a:pt x="32733" y="58000"/>
                  </a:cubicBezTo>
                  <a:cubicBezTo>
                    <a:pt x="31891" y="57923"/>
                    <a:pt x="31087" y="57579"/>
                    <a:pt x="30436" y="57043"/>
                  </a:cubicBezTo>
                  <a:cubicBezTo>
                    <a:pt x="30015" y="56698"/>
                    <a:pt x="29479" y="56737"/>
                    <a:pt x="29020" y="56737"/>
                  </a:cubicBezTo>
                  <a:cubicBezTo>
                    <a:pt x="28484" y="56737"/>
                    <a:pt x="27909" y="56775"/>
                    <a:pt x="27373" y="56737"/>
                  </a:cubicBezTo>
                  <a:cubicBezTo>
                    <a:pt x="26723" y="56660"/>
                    <a:pt x="26072" y="56354"/>
                    <a:pt x="25574" y="55894"/>
                  </a:cubicBezTo>
                  <a:cubicBezTo>
                    <a:pt x="25268" y="55665"/>
                    <a:pt x="25038" y="55397"/>
                    <a:pt x="24770" y="55205"/>
                  </a:cubicBezTo>
                  <a:cubicBezTo>
                    <a:pt x="24502" y="54976"/>
                    <a:pt x="24119" y="54861"/>
                    <a:pt x="23813" y="54784"/>
                  </a:cubicBezTo>
                  <a:cubicBezTo>
                    <a:pt x="23392" y="54669"/>
                    <a:pt x="22932" y="54593"/>
                    <a:pt x="22511" y="54440"/>
                  </a:cubicBezTo>
                  <a:cubicBezTo>
                    <a:pt x="22090" y="54248"/>
                    <a:pt x="21707" y="53942"/>
                    <a:pt x="21439" y="53559"/>
                  </a:cubicBezTo>
                  <a:cubicBezTo>
                    <a:pt x="21248" y="53329"/>
                    <a:pt x="21133" y="52985"/>
                    <a:pt x="21018" y="52717"/>
                  </a:cubicBezTo>
                  <a:cubicBezTo>
                    <a:pt x="20980" y="52640"/>
                    <a:pt x="20865" y="52564"/>
                    <a:pt x="20789" y="52564"/>
                  </a:cubicBezTo>
                  <a:cubicBezTo>
                    <a:pt x="19946" y="52411"/>
                    <a:pt x="19027" y="52257"/>
                    <a:pt x="18492" y="51530"/>
                  </a:cubicBezTo>
                  <a:cubicBezTo>
                    <a:pt x="18300" y="51300"/>
                    <a:pt x="18185" y="50994"/>
                    <a:pt x="18032" y="50764"/>
                  </a:cubicBezTo>
                  <a:cubicBezTo>
                    <a:pt x="17802" y="50496"/>
                    <a:pt x="17534" y="50305"/>
                    <a:pt x="17305" y="50075"/>
                  </a:cubicBezTo>
                  <a:cubicBezTo>
                    <a:pt x="16998" y="49769"/>
                    <a:pt x="16769" y="49348"/>
                    <a:pt x="16654" y="48888"/>
                  </a:cubicBezTo>
                  <a:cubicBezTo>
                    <a:pt x="16616" y="48697"/>
                    <a:pt x="16577" y="48467"/>
                    <a:pt x="16501" y="48238"/>
                  </a:cubicBezTo>
                  <a:cubicBezTo>
                    <a:pt x="16501" y="48238"/>
                    <a:pt x="16501" y="48238"/>
                    <a:pt x="16501" y="48199"/>
                  </a:cubicBezTo>
                  <a:cubicBezTo>
                    <a:pt x="16769" y="48429"/>
                    <a:pt x="17075" y="48582"/>
                    <a:pt x="17381" y="48735"/>
                  </a:cubicBezTo>
                  <a:cubicBezTo>
                    <a:pt x="17420" y="48774"/>
                    <a:pt x="17496" y="48774"/>
                    <a:pt x="17534" y="48812"/>
                  </a:cubicBezTo>
                  <a:cubicBezTo>
                    <a:pt x="17611" y="48888"/>
                    <a:pt x="17649" y="48927"/>
                    <a:pt x="17726" y="49003"/>
                  </a:cubicBezTo>
                  <a:cubicBezTo>
                    <a:pt x="18492" y="49654"/>
                    <a:pt x="19717" y="49807"/>
                    <a:pt x="20674" y="49769"/>
                  </a:cubicBezTo>
                  <a:cubicBezTo>
                    <a:pt x="20789" y="49769"/>
                    <a:pt x="20903" y="49769"/>
                    <a:pt x="21018" y="49807"/>
                  </a:cubicBezTo>
                  <a:cubicBezTo>
                    <a:pt x="21210" y="49846"/>
                    <a:pt x="21325" y="50075"/>
                    <a:pt x="21439" y="50228"/>
                  </a:cubicBezTo>
                  <a:cubicBezTo>
                    <a:pt x="21707" y="50726"/>
                    <a:pt x="22167" y="51071"/>
                    <a:pt x="22703" y="51224"/>
                  </a:cubicBezTo>
                  <a:cubicBezTo>
                    <a:pt x="23124" y="51377"/>
                    <a:pt x="23622" y="51492"/>
                    <a:pt x="24119" y="51453"/>
                  </a:cubicBezTo>
                  <a:cubicBezTo>
                    <a:pt x="24311" y="51415"/>
                    <a:pt x="24464" y="51300"/>
                    <a:pt x="24655" y="51377"/>
                  </a:cubicBezTo>
                  <a:cubicBezTo>
                    <a:pt x="24808" y="51453"/>
                    <a:pt x="24847" y="51645"/>
                    <a:pt x="24923" y="51760"/>
                  </a:cubicBezTo>
                  <a:cubicBezTo>
                    <a:pt x="25000" y="51951"/>
                    <a:pt x="25076" y="52066"/>
                    <a:pt x="25191" y="52219"/>
                  </a:cubicBezTo>
                  <a:cubicBezTo>
                    <a:pt x="25421" y="52525"/>
                    <a:pt x="25765" y="52640"/>
                    <a:pt x="26110" y="52793"/>
                  </a:cubicBezTo>
                  <a:cubicBezTo>
                    <a:pt x="26837" y="53061"/>
                    <a:pt x="27603" y="52985"/>
                    <a:pt x="28330" y="52755"/>
                  </a:cubicBezTo>
                  <a:cubicBezTo>
                    <a:pt x="28752" y="52640"/>
                    <a:pt x="29134" y="52487"/>
                    <a:pt x="29479" y="52219"/>
                  </a:cubicBezTo>
                  <a:cubicBezTo>
                    <a:pt x="29594" y="52104"/>
                    <a:pt x="29747" y="51913"/>
                    <a:pt x="29938" y="52066"/>
                  </a:cubicBezTo>
                  <a:cubicBezTo>
                    <a:pt x="30015" y="52143"/>
                    <a:pt x="30015" y="52257"/>
                    <a:pt x="30015" y="52372"/>
                  </a:cubicBezTo>
                  <a:cubicBezTo>
                    <a:pt x="30015" y="52602"/>
                    <a:pt x="30015" y="52908"/>
                    <a:pt x="30091" y="53138"/>
                  </a:cubicBezTo>
                  <a:cubicBezTo>
                    <a:pt x="30398" y="53751"/>
                    <a:pt x="31163" y="53827"/>
                    <a:pt x="31738" y="53942"/>
                  </a:cubicBezTo>
                  <a:cubicBezTo>
                    <a:pt x="32044" y="53980"/>
                    <a:pt x="32312" y="53942"/>
                    <a:pt x="32580" y="53865"/>
                  </a:cubicBezTo>
                  <a:cubicBezTo>
                    <a:pt x="32771" y="53865"/>
                    <a:pt x="32848" y="54018"/>
                    <a:pt x="32886" y="54133"/>
                  </a:cubicBezTo>
                  <a:cubicBezTo>
                    <a:pt x="32963" y="54286"/>
                    <a:pt x="33039" y="54401"/>
                    <a:pt x="33116" y="54554"/>
                  </a:cubicBezTo>
                  <a:cubicBezTo>
                    <a:pt x="33767" y="55282"/>
                    <a:pt x="34915" y="55014"/>
                    <a:pt x="35528" y="54401"/>
                  </a:cubicBezTo>
                  <a:cubicBezTo>
                    <a:pt x="35757" y="54172"/>
                    <a:pt x="35987" y="54325"/>
                    <a:pt x="36179" y="54554"/>
                  </a:cubicBezTo>
                  <a:cubicBezTo>
                    <a:pt x="36906" y="55205"/>
                    <a:pt x="38055" y="54746"/>
                    <a:pt x="38782" y="54325"/>
                  </a:cubicBezTo>
                  <a:cubicBezTo>
                    <a:pt x="38973" y="54210"/>
                    <a:pt x="39126" y="53942"/>
                    <a:pt x="39394" y="53942"/>
                  </a:cubicBezTo>
                  <a:cubicBezTo>
                    <a:pt x="39701" y="53980"/>
                    <a:pt x="39586" y="54440"/>
                    <a:pt x="39701" y="54669"/>
                  </a:cubicBezTo>
                  <a:cubicBezTo>
                    <a:pt x="39892" y="55397"/>
                    <a:pt x="40658" y="55703"/>
                    <a:pt x="41347" y="55741"/>
                  </a:cubicBezTo>
                  <a:cubicBezTo>
                    <a:pt x="41615" y="55741"/>
                    <a:pt x="41883" y="55665"/>
                    <a:pt x="42113" y="55550"/>
                  </a:cubicBezTo>
                  <a:cubicBezTo>
                    <a:pt x="42266" y="55512"/>
                    <a:pt x="42419" y="55397"/>
                    <a:pt x="42572" y="55358"/>
                  </a:cubicBezTo>
                  <a:cubicBezTo>
                    <a:pt x="42917" y="55320"/>
                    <a:pt x="42993" y="55818"/>
                    <a:pt x="43185" y="56009"/>
                  </a:cubicBezTo>
                  <a:cubicBezTo>
                    <a:pt x="43682" y="56583"/>
                    <a:pt x="44486" y="56813"/>
                    <a:pt x="45214" y="56813"/>
                  </a:cubicBezTo>
                  <a:cubicBezTo>
                    <a:pt x="45826" y="56813"/>
                    <a:pt x="46400" y="56545"/>
                    <a:pt x="46821" y="56124"/>
                  </a:cubicBezTo>
                  <a:cubicBezTo>
                    <a:pt x="47051" y="56009"/>
                    <a:pt x="47204" y="56201"/>
                    <a:pt x="47434" y="56392"/>
                  </a:cubicBezTo>
                  <a:cubicBezTo>
                    <a:pt x="47740" y="56660"/>
                    <a:pt x="48238" y="56890"/>
                    <a:pt x="49463" y="56392"/>
                  </a:cubicBezTo>
                  <a:cubicBezTo>
                    <a:pt x="49884" y="56239"/>
                    <a:pt x="50267" y="55780"/>
                    <a:pt x="50612" y="56316"/>
                  </a:cubicBezTo>
                  <a:cubicBezTo>
                    <a:pt x="51224" y="57043"/>
                    <a:pt x="52334" y="56890"/>
                    <a:pt x="53100" y="56622"/>
                  </a:cubicBezTo>
                  <a:cubicBezTo>
                    <a:pt x="53406" y="56469"/>
                    <a:pt x="53598" y="56775"/>
                    <a:pt x="53789" y="56966"/>
                  </a:cubicBezTo>
                  <a:cubicBezTo>
                    <a:pt x="54440" y="57387"/>
                    <a:pt x="55282" y="57502"/>
                    <a:pt x="56048" y="57541"/>
                  </a:cubicBezTo>
                  <a:cubicBezTo>
                    <a:pt x="56354" y="57464"/>
                    <a:pt x="56622" y="57617"/>
                    <a:pt x="56890" y="57694"/>
                  </a:cubicBezTo>
                  <a:cubicBezTo>
                    <a:pt x="57388" y="57809"/>
                    <a:pt x="57885" y="57885"/>
                    <a:pt x="58421" y="57847"/>
                  </a:cubicBezTo>
                  <a:cubicBezTo>
                    <a:pt x="60106" y="57809"/>
                    <a:pt x="61867" y="57962"/>
                    <a:pt x="63475" y="57311"/>
                  </a:cubicBezTo>
                  <a:cubicBezTo>
                    <a:pt x="63551" y="57273"/>
                    <a:pt x="63666" y="57234"/>
                    <a:pt x="63743" y="57273"/>
                  </a:cubicBezTo>
                  <a:cubicBezTo>
                    <a:pt x="63858" y="57311"/>
                    <a:pt x="63934" y="57426"/>
                    <a:pt x="63858" y="57502"/>
                  </a:cubicBezTo>
                  <a:cubicBezTo>
                    <a:pt x="63819" y="57655"/>
                    <a:pt x="63705" y="57694"/>
                    <a:pt x="63590" y="57732"/>
                  </a:cubicBezTo>
                  <a:cubicBezTo>
                    <a:pt x="63437" y="57809"/>
                    <a:pt x="63322" y="57809"/>
                    <a:pt x="63169" y="57847"/>
                  </a:cubicBezTo>
                  <a:cubicBezTo>
                    <a:pt x="62939" y="57962"/>
                    <a:pt x="62709" y="58077"/>
                    <a:pt x="62480" y="58153"/>
                  </a:cubicBezTo>
                  <a:cubicBezTo>
                    <a:pt x="60795" y="58842"/>
                    <a:pt x="58919" y="58919"/>
                    <a:pt x="57158" y="58804"/>
                  </a:cubicBezTo>
                  <a:cubicBezTo>
                    <a:pt x="56622" y="58804"/>
                    <a:pt x="56163" y="59110"/>
                    <a:pt x="55627" y="59225"/>
                  </a:cubicBezTo>
                  <a:cubicBezTo>
                    <a:pt x="54823" y="59378"/>
                    <a:pt x="54057" y="59110"/>
                    <a:pt x="53291" y="58842"/>
                  </a:cubicBezTo>
                  <a:cubicBezTo>
                    <a:pt x="52679" y="58574"/>
                    <a:pt x="52258" y="58766"/>
                    <a:pt x="51684" y="58919"/>
                  </a:cubicBezTo>
                  <a:cubicBezTo>
                    <a:pt x="50650" y="59187"/>
                    <a:pt x="49540" y="59187"/>
                    <a:pt x="48544" y="58804"/>
                  </a:cubicBezTo>
                  <a:cubicBezTo>
                    <a:pt x="47893" y="58536"/>
                    <a:pt x="47511" y="58651"/>
                    <a:pt x="46860" y="58919"/>
                  </a:cubicBezTo>
                  <a:cubicBezTo>
                    <a:pt x="46324" y="59110"/>
                    <a:pt x="45750" y="59302"/>
                    <a:pt x="45175" y="59340"/>
                  </a:cubicBezTo>
                  <a:cubicBezTo>
                    <a:pt x="44371" y="59455"/>
                    <a:pt x="43606" y="59149"/>
                    <a:pt x="42840" y="58957"/>
                  </a:cubicBezTo>
                  <a:cubicBezTo>
                    <a:pt x="42227" y="58919"/>
                    <a:pt x="41615" y="59149"/>
                    <a:pt x="41002" y="59302"/>
                  </a:cubicBezTo>
                  <a:cubicBezTo>
                    <a:pt x="40428" y="59493"/>
                    <a:pt x="39892" y="59570"/>
                    <a:pt x="39318" y="59570"/>
                  </a:cubicBezTo>
                  <a:cubicBezTo>
                    <a:pt x="39165" y="59570"/>
                    <a:pt x="39050" y="59570"/>
                    <a:pt x="38935" y="59570"/>
                  </a:cubicBezTo>
                  <a:lnTo>
                    <a:pt x="38935" y="59570"/>
                  </a:lnTo>
                  <a:close/>
                  <a:moveTo>
                    <a:pt x="119178" y="43835"/>
                  </a:moveTo>
                  <a:cubicBezTo>
                    <a:pt x="119063" y="43835"/>
                    <a:pt x="118910" y="43797"/>
                    <a:pt x="118757" y="43758"/>
                  </a:cubicBezTo>
                  <a:cubicBezTo>
                    <a:pt x="118642" y="43835"/>
                    <a:pt x="118489" y="43912"/>
                    <a:pt x="118336" y="43950"/>
                  </a:cubicBezTo>
                  <a:cubicBezTo>
                    <a:pt x="117685" y="44141"/>
                    <a:pt x="117034" y="44141"/>
                    <a:pt x="116383" y="44141"/>
                  </a:cubicBezTo>
                  <a:cubicBezTo>
                    <a:pt x="116039" y="44180"/>
                    <a:pt x="115694" y="44180"/>
                    <a:pt x="115388" y="44256"/>
                  </a:cubicBezTo>
                  <a:cubicBezTo>
                    <a:pt x="114890" y="44448"/>
                    <a:pt x="114392" y="44677"/>
                    <a:pt x="113856" y="44677"/>
                  </a:cubicBezTo>
                  <a:cubicBezTo>
                    <a:pt x="113550" y="44716"/>
                    <a:pt x="113282" y="44677"/>
                    <a:pt x="112976" y="44677"/>
                  </a:cubicBezTo>
                  <a:cubicBezTo>
                    <a:pt x="112670" y="44639"/>
                    <a:pt x="112363" y="44639"/>
                    <a:pt x="112019" y="44677"/>
                  </a:cubicBezTo>
                  <a:cubicBezTo>
                    <a:pt x="111406" y="44792"/>
                    <a:pt x="110717" y="44945"/>
                    <a:pt x="110066" y="44945"/>
                  </a:cubicBezTo>
                  <a:lnTo>
                    <a:pt x="109645" y="44945"/>
                  </a:lnTo>
                  <a:cubicBezTo>
                    <a:pt x="109186" y="44945"/>
                    <a:pt x="108688" y="44907"/>
                    <a:pt x="108229" y="44984"/>
                  </a:cubicBezTo>
                  <a:cubicBezTo>
                    <a:pt x="107616" y="45098"/>
                    <a:pt x="107004" y="45213"/>
                    <a:pt x="106353" y="45213"/>
                  </a:cubicBezTo>
                  <a:lnTo>
                    <a:pt x="106353" y="45213"/>
                  </a:lnTo>
                  <a:cubicBezTo>
                    <a:pt x="105855" y="45213"/>
                    <a:pt x="105319" y="45175"/>
                    <a:pt x="104860" y="45175"/>
                  </a:cubicBezTo>
                  <a:cubicBezTo>
                    <a:pt x="104592" y="45175"/>
                    <a:pt x="104324" y="45175"/>
                    <a:pt x="104056" y="45213"/>
                  </a:cubicBezTo>
                  <a:cubicBezTo>
                    <a:pt x="103749" y="45175"/>
                    <a:pt x="103481" y="45175"/>
                    <a:pt x="103213" y="45137"/>
                  </a:cubicBezTo>
                  <a:cubicBezTo>
                    <a:pt x="102869" y="45137"/>
                    <a:pt x="102563" y="45137"/>
                    <a:pt x="102218" y="45098"/>
                  </a:cubicBezTo>
                  <a:cubicBezTo>
                    <a:pt x="102256" y="45060"/>
                    <a:pt x="102295" y="45060"/>
                    <a:pt x="102371" y="45060"/>
                  </a:cubicBezTo>
                  <a:cubicBezTo>
                    <a:pt x="102639" y="44639"/>
                    <a:pt x="104630" y="44716"/>
                    <a:pt x="104936" y="44639"/>
                  </a:cubicBezTo>
                  <a:cubicBezTo>
                    <a:pt x="105587" y="44524"/>
                    <a:pt x="106200" y="44218"/>
                    <a:pt x="106812" y="43950"/>
                  </a:cubicBezTo>
                  <a:cubicBezTo>
                    <a:pt x="107118" y="43835"/>
                    <a:pt x="107425" y="43950"/>
                    <a:pt x="107693" y="43988"/>
                  </a:cubicBezTo>
                  <a:cubicBezTo>
                    <a:pt x="108190" y="44026"/>
                    <a:pt x="108688" y="43988"/>
                    <a:pt x="109147" y="43873"/>
                  </a:cubicBezTo>
                  <a:cubicBezTo>
                    <a:pt x="109377" y="43797"/>
                    <a:pt x="109645" y="43720"/>
                    <a:pt x="109875" y="43567"/>
                  </a:cubicBezTo>
                  <a:cubicBezTo>
                    <a:pt x="110105" y="43452"/>
                    <a:pt x="110296" y="43222"/>
                    <a:pt x="110564" y="43184"/>
                  </a:cubicBezTo>
                  <a:cubicBezTo>
                    <a:pt x="111062" y="43184"/>
                    <a:pt x="111559" y="43337"/>
                    <a:pt x="112057" y="43376"/>
                  </a:cubicBezTo>
                  <a:cubicBezTo>
                    <a:pt x="113052" y="43490"/>
                    <a:pt x="113895" y="42840"/>
                    <a:pt x="114660" y="42304"/>
                  </a:cubicBezTo>
                  <a:cubicBezTo>
                    <a:pt x="114852" y="42227"/>
                    <a:pt x="115005" y="42304"/>
                    <a:pt x="115196" y="42380"/>
                  </a:cubicBezTo>
                  <a:cubicBezTo>
                    <a:pt x="115426" y="42457"/>
                    <a:pt x="115694" y="42495"/>
                    <a:pt x="115924" y="42533"/>
                  </a:cubicBezTo>
                  <a:cubicBezTo>
                    <a:pt x="116460" y="42610"/>
                    <a:pt x="117034" y="42572"/>
                    <a:pt x="117532" y="42342"/>
                  </a:cubicBezTo>
                  <a:cubicBezTo>
                    <a:pt x="117838" y="42151"/>
                    <a:pt x="118106" y="41883"/>
                    <a:pt x="118412" y="41768"/>
                  </a:cubicBezTo>
                  <a:cubicBezTo>
                    <a:pt x="118642" y="41729"/>
                    <a:pt x="118910" y="41806"/>
                    <a:pt x="119140" y="41806"/>
                  </a:cubicBezTo>
                  <a:cubicBezTo>
                    <a:pt x="119752" y="41883"/>
                    <a:pt x="120403" y="41883"/>
                    <a:pt x="121015" y="41615"/>
                  </a:cubicBezTo>
                  <a:cubicBezTo>
                    <a:pt x="121283" y="41500"/>
                    <a:pt x="121513" y="41308"/>
                    <a:pt x="121743" y="41079"/>
                  </a:cubicBezTo>
                  <a:cubicBezTo>
                    <a:pt x="121590" y="40466"/>
                    <a:pt x="121437" y="39854"/>
                    <a:pt x="121245" y="39241"/>
                  </a:cubicBezTo>
                  <a:cubicBezTo>
                    <a:pt x="121245" y="39241"/>
                    <a:pt x="121245" y="39241"/>
                    <a:pt x="121245" y="39203"/>
                  </a:cubicBezTo>
                  <a:cubicBezTo>
                    <a:pt x="121245" y="39203"/>
                    <a:pt x="121245" y="39203"/>
                    <a:pt x="121245" y="39203"/>
                  </a:cubicBezTo>
                  <a:cubicBezTo>
                    <a:pt x="121245" y="39203"/>
                    <a:pt x="121245" y="39164"/>
                    <a:pt x="121245" y="39164"/>
                  </a:cubicBezTo>
                  <a:cubicBezTo>
                    <a:pt x="121245" y="39164"/>
                    <a:pt x="121245" y="39164"/>
                    <a:pt x="121245" y="39126"/>
                  </a:cubicBezTo>
                  <a:lnTo>
                    <a:pt x="121207" y="39050"/>
                  </a:lnTo>
                  <a:cubicBezTo>
                    <a:pt x="121207" y="39050"/>
                    <a:pt x="121207" y="39088"/>
                    <a:pt x="121207" y="39088"/>
                  </a:cubicBezTo>
                  <a:cubicBezTo>
                    <a:pt x="120901" y="38131"/>
                    <a:pt x="120556" y="37212"/>
                    <a:pt x="120173" y="36255"/>
                  </a:cubicBezTo>
                  <a:cubicBezTo>
                    <a:pt x="120135" y="36217"/>
                    <a:pt x="120097" y="36140"/>
                    <a:pt x="120058" y="36063"/>
                  </a:cubicBezTo>
                  <a:cubicBezTo>
                    <a:pt x="120020" y="35949"/>
                    <a:pt x="119982" y="35872"/>
                    <a:pt x="119943" y="35757"/>
                  </a:cubicBezTo>
                  <a:cubicBezTo>
                    <a:pt x="119905" y="35604"/>
                    <a:pt x="119867" y="35451"/>
                    <a:pt x="119829" y="35336"/>
                  </a:cubicBezTo>
                  <a:cubicBezTo>
                    <a:pt x="122049" y="33920"/>
                    <a:pt x="124308" y="34034"/>
                    <a:pt x="126107" y="31546"/>
                  </a:cubicBezTo>
                  <a:lnTo>
                    <a:pt x="126107" y="31508"/>
                  </a:lnTo>
                  <a:cubicBezTo>
                    <a:pt x="126299" y="31355"/>
                    <a:pt x="126528" y="31163"/>
                    <a:pt x="126720" y="31010"/>
                  </a:cubicBezTo>
                  <a:cubicBezTo>
                    <a:pt x="127141" y="30704"/>
                    <a:pt x="127562" y="30436"/>
                    <a:pt x="127983" y="30168"/>
                  </a:cubicBezTo>
                  <a:cubicBezTo>
                    <a:pt x="128978" y="30053"/>
                    <a:pt x="130012" y="30244"/>
                    <a:pt x="130472" y="30627"/>
                  </a:cubicBezTo>
                  <a:cubicBezTo>
                    <a:pt x="131352" y="31622"/>
                    <a:pt x="131697" y="33001"/>
                    <a:pt x="132501" y="34073"/>
                  </a:cubicBezTo>
                  <a:cubicBezTo>
                    <a:pt x="132769" y="34685"/>
                    <a:pt x="133496" y="35298"/>
                    <a:pt x="133305" y="36025"/>
                  </a:cubicBezTo>
                  <a:cubicBezTo>
                    <a:pt x="132424" y="36867"/>
                    <a:pt x="131122" y="37327"/>
                    <a:pt x="130242" y="38207"/>
                  </a:cubicBezTo>
                  <a:cubicBezTo>
                    <a:pt x="129553" y="38896"/>
                    <a:pt x="129132" y="39777"/>
                    <a:pt x="128289" y="40313"/>
                  </a:cubicBezTo>
                  <a:cubicBezTo>
                    <a:pt x="127179" y="41232"/>
                    <a:pt x="125724" y="41385"/>
                    <a:pt x="124384" y="41653"/>
                  </a:cubicBezTo>
                  <a:cubicBezTo>
                    <a:pt x="123925" y="41883"/>
                    <a:pt x="123504" y="42151"/>
                    <a:pt x="123083" y="42380"/>
                  </a:cubicBezTo>
                  <a:cubicBezTo>
                    <a:pt x="123083" y="42457"/>
                    <a:pt x="123044" y="42495"/>
                    <a:pt x="123006" y="42533"/>
                  </a:cubicBezTo>
                  <a:cubicBezTo>
                    <a:pt x="122547" y="43031"/>
                    <a:pt x="121934" y="43299"/>
                    <a:pt x="121283" y="43452"/>
                  </a:cubicBezTo>
                  <a:cubicBezTo>
                    <a:pt x="120594" y="43758"/>
                    <a:pt x="119905" y="43950"/>
                    <a:pt x="119178" y="43835"/>
                  </a:cubicBezTo>
                  <a:lnTo>
                    <a:pt x="119178" y="43835"/>
                  </a:lnTo>
                  <a:close/>
                  <a:moveTo>
                    <a:pt x="106468" y="2642"/>
                  </a:moveTo>
                  <a:cubicBezTo>
                    <a:pt x="108190" y="3484"/>
                    <a:pt x="110181" y="4671"/>
                    <a:pt x="107540" y="6049"/>
                  </a:cubicBezTo>
                  <a:cubicBezTo>
                    <a:pt x="105396" y="7006"/>
                    <a:pt x="104439" y="8346"/>
                    <a:pt x="101950" y="8767"/>
                  </a:cubicBezTo>
                  <a:cubicBezTo>
                    <a:pt x="101874" y="8882"/>
                    <a:pt x="101759" y="8997"/>
                    <a:pt x="101644" y="9112"/>
                  </a:cubicBezTo>
                  <a:cubicBezTo>
                    <a:pt x="101414" y="9265"/>
                    <a:pt x="101146" y="9341"/>
                    <a:pt x="100878" y="9418"/>
                  </a:cubicBezTo>
                  <a:cubicBezTo>
                    <a:pt x="100725" y="9456"/>
                    <a:pt x="100572" y="9456"/>
                    <a:pt x="100457" y="9571"/>
                  </a:cubicBezTo>
                  <a:cubicBezTo>
                    <a:pt x="99883" y="10145"/>
                    <a:pt x="99385" y="10566"/>
                    <a:pt x="98543" y="10681"/>
                  </a:cubicBezTo>
                  <a:cubicBezTo>
                    <a:pt x="98428" y="10758"/>
                    <a:pt x="98390" y="10873"/>
                    <a:pt x="98275" y="10949"/>
                  </a:cubicBezTo>
                  <a:cubicBezTo>
                    <a:pt x="97930" y="11332"/>
                    <a:pt x="97547" y="11753"/>
                    <a:pt x="97012" y="11868"/>
                  </a:cubicBezTo>
                  <a:cubicBezTo>
                    <a:pt x="96514" y="11983"/>
                    <a:pt x="96054" y="12021"/>
                    <a:pt x="95557" y="12060"/>
                  </a:cubicBezTo>
                  <a:cubicBezTo>
                    <a:pt x="95136" y="12519"/>
                    <a:pt x="94561" y="12825"/>
                    <a:pt x="93949" y="12940"/>
                  </a:cubicBezTo>
                  <a:cubicBezTo>
                    <a:pt x="93643" y="13017"/>
                    <a:pt x="93336" y="12940"/>
                    <a:pt x="93030" y="13017"/>
                  </a:cubicBezTo>
                  <a:cubicBezTo>
                    <a:pt x="91767" y="13974"/>
                    <a:pt x="91307" y="13667"/>
                    <a:pt x="89891" y="13667"/>
                  </a:cubicBezTo>
                  <a:cubicBezTo>
                    <a:pt x="89010" y="13897"/>
                    <a:pt x="88130" y="14242"/>
                    <a:pt x="87211" y="14242"/>
                  </a:cubicBezTo>
                  <a:cubicBezTo>
                    <a:pt x="87058" y="14242"/>
                    <a:pt x="86905" y="14242"/>
                    <a:pt x="86751" y="14242"/>
                  </a:cubicBezTo>
                  <a:cubicBezTo>
                    <a:pt x="86713" y="14280"/>
                    <a:pt x="86637" y="14242"/>
                    <a:pt x="86560" y="14203"/>
                  </a:cubicBezTo>
                  <a:cubicBezTo>
                    <a:pt x="86522" y="14203"/>
                    <a:pt x="86445" y="14203"/>
                    <a:pt x="86369" y="14203"/>
                  </a:cubicBezTo>
                  <a:cubicBezTo>
                    <a:pt x="86177" y="14203"/>
                    <a:pt x="86101" y="13897"/>
                    <a:pt x="86330" y="13821"/>
                  </a:cubicBezTo>
                  <a:cubicBezTo>
                    <a:pt x="86943" y="13744"/>
                    <a:pt x="87594" y="13821"/>
                    <a:pt x="88168" y="13591"/>
                  </a:cubicBezTo>
                  <a:cubicBezTo>
                    <a:pt x="88819" y="13399"/>
                    <a:pt x="89316" y="12902"/>
                    <a:pt x="89852" y="12519"/>
                  </a:cubicBezTo>
                  <a:cubicBezTo>
                    <a:pt x="90120" y="12327"/>
                    <a:pt x="90503" y="12481"/>
                    <a:pt x="90810" y="12481"/>
                  </a:cubicBezTo>
                  <a:cubicBezTo>
                    <a:pt x="91575" y="12442"/>
                    <a:pt x="92341" y="12060"/>
                    <a:pt x="92839" y="11524"/>
                  </a:cubicBezTo>
                  <a:cubicBezTo>
                    <a:pt x="93030" y="11370"/>
                    <a:pt x="93183" y="11026"/>
                    <a:pt x="93489" y="11141"/>
                  </a:cubicBezTo>
                  <a:cubicBezTo>
                    <a:pt x="94293" y="11294"/>
                    <a:pt x="95212" y="11217"/>
                    <a:pt x="95863" y="10681"/>
                  </a:cubicBezTo>
                  <a:cubicBezTo>
                    <a:pt x="96322" y="10337"/>
                    <a:pt x="96667" y="9839"/>
                    <a:pt x="96973" y="9418"/>
                  </a:cubicBezTo>
                  <a:cubicBezTo>
                    <a:pt x="97241" y="9188"/>
                    <a:pt x="97586" y="9341"/>
                    <a:pt x="97892" y="9265"/>
                  </a:cubicBezTo>
                  <a:cubicBezTo>
                    <a:pt x="98313" y="9188"/>
                    <a:pt x="98696" y="8997"/>
                    <a:pt x="98926" y="8652"/>
                  </a:cubicBezTo>
                  <a:cubicBezTo>
                    <a:pt x="99041" y="8423"/>
                    <a:pt x="99155" y="8231"/>
                    <a:pt x="99270" y="8001"/>
                  </a:cubicBezTo>
                  <a:cubicBezTo>
                    <a:pt x="99309" y="7848"/>
                    <a:pt x="99423" y="7733"/>
                    <a:pt x="99538" y="7695"/>
                  </a:cubicBezTo>
                  <a:cubicBezTo>
                    <a:pt x="99577" y="7657"/>
                    <a:pt x="99653" y="7657"/>
                    <a:pt x="99691" y="7619"/>
                  </a:cubicBezTo>
                  <a:cubicBezTo>
                    <a:pt x="99194" y="7236"/>
                    <a:pt x="98696" y="6815"/>
                    <a:pt x="98198" y="6432"/>
                  </a:cubicBezTo>
                  <a:cubicBezTo>
                    <a:pt x="97739" y="6049"/>
                    <a:pt x="97241" y="5704"/>
                    <a:pt x="96744" y="5360"/>
                  </a:cubicBezTo>
                  <a:cubicBezTo>
                    <a:pt x="96437" y="5130"/>
                    <a:pt x="96093" y="4939"/>
                    <a:pt x="95748" y="4709"/>
                  </a:cubicBezTo>
                  <a:cubicBezTo>
                    <a:pt x="96437" y="3943"/>
                    <a:pt x="97433" y="3407"/>
                    <a:pt x="98505" y="3178"/>
                  </a:cubicBezTo>
                  <a:cubicBezTo>
                    <a:pt x="99347" y="3025"/>
                    <a:pt x="100227" y="3025"/>
                    <a:pt x="100955" y="2489"/>
                  </a:cubicBezTo>
                  <a:cubicBezTo>
                    <a:pt x="102142" y="1914"/>
                    <a:pt x="102448" y="115"/>
                    <a:pt x="103137" y="0"/>
                  </a:cubicBezTo>
                  <a:cubicBezTo>
                    <a:pt x="103711" y="77"/>
                    <a:pt x="103596" y="536"/>
                    <a:pt x="103290" y="881"/>
                  </a:cubicBezTo>
                  <a:cubicBezTo>
                    <a:pt x="104400" y="1417"/>
                    <a:pt x="105434" y="2067"/>
                    <a:pt x="106468" y="2642"/>
                  </a:cubicBezTo>
                  <a:lnTo>
                    <a:pt x="106468" y="2642"/>
                  </a:lnTo>
                  <a:close/>
                  <a:moveTo>
                    <a:pt x="42304" y="14548"/>
                  </a:moveTo>
                  <a:cubicBezTo>
                    <a:pt x="41845" y="14510"/>
                    <a:pt x="41385" y="14433"/>
                    <a:pt x="40926" y="14318"/>
                  </a:cubicBezTo>
                  <a:cubicBezTo>
                    <a:pt x="40620" y="14242"/>
                    <a:pt x="40275" y="14127"/>
                    <a:pt x="39930" y="14165"/>
                  </a:cubicBezTo>
                  <a:cubicBezTo>
                    <a:pt x="39203" y="14203"/>
                    <a:pt x="38476" y="14433"/>
                    <a:pt x="37710" y="14318"/>
                  </a:cubicBezTo>
                  <a:cubicBezTo>
                    <a:pt x="37212" y="14242"/>
                    <a:pt x="36715" y="14050"/>
                    <a:pt x="36217" y="13974"/>
                  </a:cubicBezTo>
                  <a:cubicBezTo>
                    <a:pt x="35872" y="13935"/>
                    <a:pt x="35566" y="14050"/>
                    <a:pt x="35222" y="14089"/>
                  </a:cubicBezTo>
                  <a:cubicBezTo>
                    <a:pt x="34073" y="14357"/>
                    <a:pt x="33231" y="13974"/>
                    <a:pt x="32274" y="13399"/>
                  </a:cubicBezTo>
                  <a:cubicBezTo>
                    <a:pt x="31738" y="13017"/>
                    <a:pt x="31163" y="13170"/>
                    <a:pt x="30589" y="13361"/>
                  </a:cubicBezTo>
                  <a:cubicBezTo>
                    <a:pt x="29977" y="13514"/>
                    <a:pt x="29326" y="13744"/>
                    <a:pt x="28675" y="13553"/>
                  </a:cubicBezTo>
                  <a:cubicBezTo>
                    <a:pt x="28254" y="13438"/>
                    <a:pt x="27871" y="13208"/>
                    <a:pt x="27603" y="12825"/>
                  </a:cubicBezTo>
                  <a:cubicBezTo>
                    <a:pt x="27526" y="12749"/>
                    <a:pt x="27488" y="12595"/>
                    <a:pt x="27335" y="12595"/>
                  </a:cubicBezTo>
                  <a:cubicBezTo>
                    <a:pt x="26531" y="12672"/>
                    <a:pt x="25612" y="12519"/>
                    <a:pt x="25076" y="11868"/>
                  </a:cubicBezTo>
                  <a:cubicBezTo>
                    <a:pt x="24923" y="11638"/>
                    <a:pt x="25000" y="11256"/>
                    <a:pt x="25306" y="11409"/>
                  </a:cubicBezTo>
                  <a:cubicBezTo>
                    <a:pt x="25421" y="11370"/>
                    <a:pt x="25497" y="11409"/>
                    <a:pt x="25574" y="11447"/>
                  </a:cubicBezTo>
                  <a:cubicBezTo>
                    <a:pt x="25880" y="11562"/>
                    <a:pt x="26225" y="11562"/>
                    <a:pt x="26531" y="11638"/>
                  </a:cubicBezTo>
                  <a:cubicBezTo>
                    <a:pt x="26990" y="11715"/>
                    <a:pt x="27412" y="11830"/>
                    <a:pt x="27871" y="11792"/>
                  </a:cubicBezTo>
                  <a:cubicBezTo>
                    <a:pt x="28254" y="11792"/>
                    <a:pt x="28637" y="11715"/>
                    <a:pt x="29020" y="11600"/>
                  </a:cubicBezTo>
                  <a:cubicBezTo>
                    <a:pt x="29288" y="11524"/>
                    <a:pt x="29632" y="11524"/>
                    <a:pt x="29862" y="11753"/>
                  </a:cubicBezTo>
                  <a:cubicBezTo>
                    <a:pt x="30168" y="11906"/>
                    <a:pt x="30589" y="11868"/>
                    <a:pt x="30934" y="11830"/>
                  </a:cubicBezTo>
                  <a:cubicBezTo>
                    <a:pt x="31355" y="11753"/>
                    <a:pt x="31699" y="11562"/>
                    <a:pt x="32082" y="11370"/>
                  </a:cubicBezTo>
                  <a:cubicBezTo>
                    <a:pt x="32197" y="11638"/>
                    <a:pt x="32350" y="11868"/>
                    <a:pt x="32580" y="12098"/>
                  </a:cubicBezTo>
                  <a:cubicBezTo>
                    <a:pt x="32848" y="12366"/>
                    <a:pt x="33269" y="12557"/>
                    <a:pt x="33690" y="12595"/>
                  </a:cubicBezTo>
                  <a:cubicBezTo>
                    <a:pt x="33843" y="12634"/>
                    <a:pt x="33996" y="12634"/>
                    <a:pt x="34150" y="12634"/>
                  </a:cubicBezTo>
                  <a:cubicBezTo>
                    <a:pt x="34456" y="12634"/>
                    <a:pt x="34762" y="12595"/>
                    <a:pt x="35068" y="12557"/>
                  </a:cubicBezTo>
                  <a:cubicBezTo>
                    <a:pt x="35451" y="12481"/>
                    <a:pt x="35796" y="12404"/>
                    <a:pt x="36140" y="12327"/>
                  </a:cubicBezTo>
                  <a:cubicBezTo>
                    <a:pt x="36485" y="12289"/>
                    <a:pt x="36753" y="12060"/>
                    <a:pt x="36868" y="11792"/>
                  </a:cubicBezTo>
                  <a:cubicBezTo>
                    <a:pt x="36906" y="11830"/>
                    <a:pt x="36944" y="11868"/>
                    <a:pt x="36983" y="11945"/>
                  </a:cubicBezTo>
                  <a:cubicBezTo>
                    <a:pt x="37136" y="12060"/>
                    <a:pt x="37327" y="12098"/>
                    <a:pt x="37480" y="12174"/>
                  </a:cubicBezTo>
                  <a:cubicBezTo>
                    <a:pt x="38208" y="12327"/>
                    <a:pt x="38973" y="12289"/>
                    <a:pt x="39624" y="11983"/>
                  </a:cubicBezTo>
                  <a:cubicBezTo>
                    <a:pt x="39969" y="11830"/>
                    <a:pt x="40275" y="11600"/>
                    <a:pt x="40620" y="11562"/>
                  </a:cubicBezTo>
                  <a:cubicBezTo>
                    <a:pt x="40964" y="11562"/>
                    <a:pt x="41194" y="11906"/>
                    <a:pt x="41385" y="12136"/>
                  </a:cubicBezTo>
                  <a:cubicBezTo>
                    <a:pt x="41921" y="12749"/>
                    <a:pt x="42074" y="12940"/>
                    <a:pt x="42955" y="12902"/>
                  </a:cubicBezTo>
                  <a:lnTo>
                    <a:pt x="42955" y="12902"/>
                  </a:lnTo>
                  <a:cubicBezTo>
                    <a:pt x="43414" y="12902"/>
                    <a:pt x="43874" y="12749"/>
                    <a:pt x="44333" y="12672"/>
                  </a:cubicBezTo>
                  <a:cubicBezTo>
                    <a:pt x="45367" y="12519"/>
                    <a:pt x="46286" y="13131"/>
                    <a:pt x="47243" y="13399"/>
                  </a:cubicBezTo>
                  <a:cubicBezTo>
                    <a:pt x="47893" y="13553"/>
                    <a:pt x="48621" y="13553"/>
                    <a:pt x="49272" y="13361"/>
                  </a:cubicBezTo>
                  <a:cubicBezTo>
                    <a:pt x="49348" y="13361"/>
                    <a:pt x="49463" y="13438"/>
                    <a:pt x="49463" y="13514"/>
                  </a:cubicBezTo>
                  <a:cubicBezTo>
                    <a:pt x="49540" y="13821"/>
                    <a:pt x="48889" y="14127"/>
                    <a:pt x="48697" y="14242"/>
                  </a:cubicBezTo>
                  <a:cubicBezTo>
                    <a:pt x="48238" y="14433"/>
                    <a:pt x="47740" y="14471"/>
                    <a:pt x="47281" y="14433"/>
                  </a:cubicBezTo>
                  <a:cubicBezTo>
                    <a:pt x="46592" y="14395"/>
                    <a:pt x="45941" y="14318"/>
                    <a:pt x="45252" y="14203"/>
                  </a:cubicBezTo>
                  <a:cubicBezTo>
                    <a:pt x="44907" y="14165"/>
                    <a:pt x="44563" y="14089"/>
                    <a:pt x="44218" y="14089"/>
                  </a:cubicBezTo>
                  <a:cubicBezTo>
                    <a:pt x="43912" y="14089"/>
                    <a:pt x="43606" y="14203"/>
                    <a:pt x="43299" y="14318"/>
                  </a:cubicBezTo>
                  <a:cubicBezTo>
                    <a:pt x="43031" y="14433"/>
                    <a:pt x="42725" y="14548"/>
                    <a:pt x="42419" y="14548"/>
                  </a:cubicBezTo>
                  <a:cubicBezTo>
                    <a:pt x="42381" y="14548"/>
                    <a:pt x="42342" y="14548"/>
                    <a:pt x="42304" y="14548"/>
                  </a:cubicBezTo>
                  <a:lnTo>
                    <a:pt x="42304" y="14548"/>
                  </a:lnTo>
                  <a:close/>
                  <a:moveTo>
                    <a:pt x="45060" y="21401"/>
                  </a:moveTo>
                  <a:cubicBezTo>
                    <a:pt x="44946" y="21362"/>
                    <a:pt x="44869" y="21362"/>
                    <a:pt x="44754" y="21401"/>
                  </a:cubicBezTo>
                  <a:cubicBezTo>
                    <a:pt x="44524" y="21401"/>
                    <a:pt x="44333" y="21439"/>
                    <a:pt x="44103" y="21477"/>
                  </a:cubicBezTo>
                  <a:cubicBezTo>
                    <a:pt x="43338" y="21516"/>
                    <a:pt x="42534" y="21669"/>
                    <a:pt x="41768" y="21784"/>
                  </a:cubicBezTo>
                  <a:cubicBezTo>
                    <a:pt x="40926" y="21937"/>
                    <a:pt x="40084" y="21937"/>
                    <a:pt x="39241" y="22090"/>
                  </a:cubicBezTo>
                  <a:cubicBezTo>
                    <a:pt x="38744" y="22166"/>
                    <a:pt x="38246" y="22205"/>
                    <a:pt x="37748" y="22358"/>
                  </a:cubicBezTo>
                  <a:cubicBezTo>
                    <a:pt x="36983" y="22588"/>
                    <a:pt x="36179" y="22626"/>
                    <a:pt x="35451" y="22243"/>
                  </a:cubicBezTo>
                  <a:cubicBezTo>
                    <a:pt x="35260" y="22166"/>
                    <a:pt x="35030" y="22281"/>
                    <a:pt x="34839" y="22320"/>
                  </a:cubicBezTo>
                  <a:cubicBezTo>
                    <a:pt x="34264" y="22511"/>
                    <a:pt x="33652" y="22511"/>
                    <a:pt x="33078" y="22358"/>
                  </a:cubicBezTo>
                  <a:cubicBezTo>
                    <a:pt x="32771" y="22281"/>
                    <a:pt x="32503" y="22128"/>
                    <a:pt x="32235" y="22013"/>
                  </a:cubicBezTo>
                  <a:cubicBezTo>
                    <a:pt x="32006" y="21975"/>
                    <a:pt x="31814" y="22052"/>
                    <a:pt x="31585" y="22090"/>
                  </a:cubicBezTo>
                  <a:cubicBezTo>
                    <a:pt x="31278" y="22128"/>
                    <a:pt x="30934" y="22166"/>
                    <a:pt x="30589" y="22166"/>
                  </a:cubicBezTo>
                  <a:cubicBezTo>
                    <a:pt x="30130" y="22205"/>
                    <a:pt x="29709" y="22166"/>
                    <a:pt x="29249" y="22052"/>
                  </a:cubicBezTo>
                  <a:cubicBezTo>
                    <a:pt x="28828" y="21975"/>
                    <a:pt x="28445" y="21669"/>
                    <a:pt x="28024" y="21822"/>
                  </a:cubicBezTo>
                  <a:cubicBezTo>
                    <a:pt x="27641" y="21975"/>
                    <a:pt x="27258" y="22090"/>
                    <a:pt x="26837" y="22090"/>
                  </a:cubicBezTo>
                  <a:cubicBezTo>
                    <a:pt x="26301" y="22090"/>
                    <a:pt x="25689" y="22013"/>
                    <a:pt x="25268" y="21630"/>
                  </a:cubicBezTo>
                  <a:cubicBezTo>
                    <a:pt x="25153" y="21516"/>
                    <a:pt x="25076" y="21362"/>
                    <a:pt x="24961" y="21248"/>
                  </a:cubicBezTo>
                  <a:cubicBezTo>
                    <a:pt x="24732" y="21094"/>
                    <a:pt x="24425" y="21171"/>
                    <a:pt x="24119" y="21133"/>
                  </a:cubicBezTo>
                  <a:cubicBezTo>
                    <a:pt x="23468" y="21094"/>
                    <a:pt x="22818" y="21094"/>
                    <a:pt x="22167" y="20865"/>
                  </a:cubicBezTo>
                  <a:cubicBezTo>
                    <a:pt x="21822" y="20750"/>
                    <a:pt x="21478" y="20597"/>
                    <a:pt x="21171" y="20444"/>
                  </a:cubicBezTo>
                  <a:cubicBezTo>
                    <a:pt x="20942" y="20291"/>
                    <a:pt x="20674" y="20214"/>
                    <a:pt x="20406" y="20329"/>
                  </a:cubicBezTo>
                  <a:cubicBezTo>
                    <a:pt x="19985" y="20482"/>
                    <a:pt x="19525" y="20673"/>
                    <a:pt x="19066" y="20788"/>
                  </a:cubicBezTo>
                  <a:cubicBezTo>
                    <a:pt x="18492" y="20903"/>
                    <a:pt x="17917" y="20903"/>
                    <a:pt x="17305" y="20826"/>
                  </a:cubicBezTo>
                  <a:cubicBezTo>
                    <a:pt x="16922" y="20750"/>
                    <a:pt x="16539" y="20635"/>
                    <a:pt x="16194" y="20444"/>
                  </a:cubicBezTo>
                  <a:cubicBezTo>
                    <a:pt x="15965" y="20329"/>
                    <a:pt x="15697" y="20214"/>
                    <a:pt x="15467" y="20367"/>
                  </a:cubicBezTo>
                  <a:cubicBezTo>
                    <a:pt x="15084" y="20635"/>
                    <a:pt x="14701" y="20826"/>
                    <a:pt x="14242" y="20903"/>
                  </a:cubicBezTo>
                  <a:cubicBezTo>
                    <a:pt x="13783" y="20980"/>
                    <a:pt x="13323" y="20865"/>
                    <a:pt x="12902" y="20635"/>
                  </a:cubicBezTo>
                  <a:cubicBezTo>
                    <a:pt x="13361" y="19908"/>
                    <a:pt x="13859" y="19257"/>
                    <a:pt x="14395" y="18568"/>
                  </a:cubicBezTo>
                  <a:cubicBezTo>
                    <a:pt x="14931" y="17802"/>
                    <a:pt x="15467" y="17036"/>
                    <a:pt x="16118" y="16309"/>
                  </a:cubicBezTo>
                  <a:cubicBezTo>
                    <a:pt x="16539" y="15850"/>
                    <a:pt x="16922" y="15390"/>
                    <a:pt x="17381" y="14931"/>
                  </a:cubicBezTo>
                  <a:cubicBezTo>
                    <a:pt x="15391" y="13897"/>
                    <a:pt x="14395" y="14778"/>
                    <a:pt x="12098" y="14816"/>
                  </a:cubicBezTo>
                  <a:cubicBezTo>
                    <a:pt x="11179" y="14357"/>
                    <a:pt x="10069" y="14471"/>
                    <a:pt x="9189" y="14969"/>
                  </a:cubicBezTo>
                  <a:cubicBezTo>
                    <a:pt x="8729" y="15314"/>
                    <a:pt x="6011" y="16386"/>
                    <a:pt x="6853" y="17036"/>
                  </a:cubicBezTo>
                  <a:cubicBezTo>
                    <a:pt x="5781" y="17840"/>
                    <a:pt x="0" y="24693"/>
                    <a:pt x="613" y="25650"/>
                  </a:cubicBezTo>
                  <a:cubicBezTo>
                    <a:pt x="728" y="25842"/>
                    <a:pt x="958" y="25918"/>
                    <a:pt x="1187" y="25918"/>
                  </a:cubicBezTo>
                  <a:cubicBezTo>
                    <a:pt x="1991" y="25918"/>
                    <a:pt x="3216" y="25191"/>
                    <a:pt x="3867" y="25076"/>
                  </a:cubicBezTo>
                  <a:cubicBezTo>
                    <a:pt x="5130" y="24617"/>
                    <a:pt x="6547" y="24387"/>
                    <a:pt x="7925" y="24157"/>
                  </a:cubicBezTo>
                  <a:cubicBezTo>
                    <a:pt x="8691" y="23813"/>
                    <a:pt x="9457" y="23468"/>
                    <a:pt x="10260" y="23200"/>
                  </a:cubicBezTo>
                  <a:cubicBezTo>
                    <a:pt x="10567" y="23200"/>
                    <a:pt x="10873" y="23200"/>
                    <a:pt x="11218" y="23162"/>
                  </a:cubicBezTo>
                  <a:cubicBezTo>
                    <a:pt x="11639" y="23162"/>
                    <a:pt x="12060" y="23277"/>
                    <a:pt x="12519" y="23315"/>
                  </a:cubicBezTo>
                  <a:cubicBezTo>
                    <a:pt x="13323" y="23315"/>
                    <a:pt x="14127" y="23200"/>
                    <a:pt x="14893" y="23085"/>
                  </a:cubicBezTo>
                  <a:cubicBezTo>
                    <a:pt x="15352" y="23047"/>
                    <a:pt x="15812" y="22856"/>
                    <a:pt x="16271" y="22856"/>
                  </a:cubicBezTo>
                  <a:cubicBezTo>
                    <a:pt x="16807" y="22856"/>
                    <a:pt x="17305" y="23009"/>
                    <a:pt x="17841" y="22932"/>
                  </a:cubicBezTo>
                  <a:cubicBezTo>
                    <a:pt x="19027" y="22779"/>
                    <a:pt x="20291" y="22243"/>
                    <a:pt x="21478" y="22741"/>
                  </a:cubicBezTo>
                  <a:cubicBezTo>
                    <a:pt x="21975" y="22932"/>
                    <a:pt x="22396" y="23238"/>
                    <a:pt x="22932" y="23353"/>
                  </a:cubicBezTo>
                  <a:cubicBezTo>
                    <a:pt x="23890" y="23545"/>
                    <a:pt x="24847" y="23200"/>
                    <a:pt x="25842" y="23124"/>
                  </a:cubicBezTo>
                  <a:cubicBezTo>
                    <a:pt x="26340" y="23085"/>
                    <a:pt x="26799" y="23277"/>
                    <a:pt x="27297" y="23353"/>
                  </a:cubicBezTo>
                  <a:cubicBezTo>
                    <a:pt x="28139" y="23545"/>
                    <a:pt x="28943" y="23277"/>
                    <a:pt x="29785" y="23353"/>
                  </a:cubicBezTo>
                  <a:cubicBezTo>
                    <a:pt x="30513" y="23430"/>
                    <a:pt x="31202" y="23813"/>
                    <a:pt x="31967" y="23813"/>
                  </a:cubicBezTo>
                  <a:cubicBezTo>
                    <a:pt x="32810" y="23813"/>
                    <a:pt x="33614" y="23506"/>
                    <a:pt x="34456" y="23621"/>
                  </a:cubicBezTo>
                  <a:cubicBezTo>
                    <a:pt x="34839" y="23659"/>
                    <a:pt x="35183" y="23736"/>
                    <a:pt x="35566" y="23774"/>
                  </a:cubicBezTo>
                  <a:cubicBezTo>
                    <a:pt x="36255" y="23774"/>
                    <a:pt x="36944" y="23621"/>
                    <a:pt x="37633" y="23506"/>
                  </a:cubicBezTo>
                  <a:cubicBezTo>
                    <a:pt x="39356" y="23238"/>
                    <a:pt x="40964" y="22626"/>
                    <a:pt x="42610" y="22205"/>
                  </a:cubicBezTo>
                  <a:cubicBezTo>
                    <a:pt x="43414" y="21975"/>
                    <a:pt x="44180" y="21860"/>
                    <a:pt x="44984" y="21745"/>
                  </a:cubicBezTo>
                  <a:cubicBezTo>
                    <a:pt x="45175" y="21707"/>
                    <a:pt x="45175" y="21477"/>
                    <a:pt x="45060" y="21401"/>
                  </a:cubicBezTo>
                  <a:lnTo>
                    <a:pt x="45060" y="21401"/>
                  </a:lnTo>
                  <a:close/>
                  <a:moveTo>
                    <a:pt x="78176" y="50305"/>
                  </a:moveTo>
                  <a:cubicBezTo>
                    <a:pt x="77678" y="50420"/>
                    <a:pt x="77142" y="50535"/>
                    <a:pt x="76606" y="50611"/>
                  </a:cubicBezTo>
                  <a:cubicBezTo>
                    <a:pt x="75841" y="50803"/>
                    <a:pt x="74998" y="50879"/>
                    <a:pt x="74194" y="50841"/>
                  </a:cubicBezTo>
                  <a:cubicBezTo>
                    <a:pt x="73965" y="50841"/>
                    <a:pt x="73735" y="50956"/>
                    <a:pt x="73505" y="50956"/>
                  </a:cubicBezTo>
                  <a:cubicBezTo>
                    <a:pt x="73122" y="51032"/>
                    <a:pt x="72740" y="51032"/>
                    <a:pt x="72357" y="51032"/>
                  </a:cubicBezTo>
                  <a:cubicBezTo>
                    <a:pt x="71974" y="50994"/>
                    <a:pt x="71629" y="50879"/>
                    <a:pt x="71247" y="50764"/>
                  </a:cubicBezTo>
                  <a:cubicBezTo>
                    <a:pt x="71017" y="50726"/>
                    <a:pt x="70787" y="50803"/>
                    <a:pt x="70596" y="50879"/>
                  </a:cubicBezTo>
                  <a:cubicBezTo>
                    <a:pt x="70175" y="50994"/>
                    <a:pt x="69792" y="51071"/>
                    <a:pt x="69371" y="51071"/>
                  </a:cubicBezTo>
                  <a:cubicBezTo>
                    <a:pt x="68796" y="51147"/>
                    <a:pt x="68222" y="50918"/>
                    <a:pt x="67839" y="50496"/>
                  </a:cubicBezTo>
                  <a:cubicBezTo>
                    <a:pt x="67533" y="50114"/>
                    <a:pt x="67227" y="50535"/>
                    <a:pt x="66882" y="50611"/>
                  </a:cubicBezTo>
                  <a:cubicBezTo>
                    <a:pt x="66346" y="50764"/>
                    <a:pt x="65734" y="50764"/>
                    <a:pt x="65159" y="50611"/>
                  </a:cubicBezTo>
                  <a:cubicBezTo>
                    <a:pt x="64853" y="50535"/>
                    <a:pt x="64585" y="50267"/>
                    <a:pt x="64279" y="50343"/>
                  </a:cubicBezTo>
                  <a:cubicBezTo>
                    <a:pt x="64087" y="50382"/>
                    <a:pt x="63934" y="50496"/>
                    <a:pt x="63743" y="50535"/>
                  </a:cubicBezTo>
                  <a:cubicBezTo>
                    <a:pt x="62901" y="50803"/>
                    <a:pt x="61944" y="50535"/>
                    <a:pt x="61522" y="49731"/>
                  </a:cubicBezTo>
                  <a:cubicBezTo>
                    <a:pt x="61408" y="49654"/>
                    <a:pt x="61293" y="49654"/>
                    <a:pt x="61216" y="49692"/>
                  </a:cubicBezTo>
                  <a:cubicBezTo>
                    <a:pt x="60872" y="49846"/>
                    <a:pt x="60489" y="49807"/>
                    <a:pt x="60144" y="49769"/>
                  </a:cubicBezTo>
                  <a:cubicBezTo>
                    <a:pt x="59647" y="49692"/>
                    <a:pt x="59187" y="49578"/>
                    <a:pt x="58766" y="49310"/>
                  </a:cubicBezTo>
                  <a:cubicBezTo>
                    <a:pt x="58536" y="49156"/>
                    <a:pt x="58345" y="48965"/>
                    <a:pt x="58153" y="48774"/>
                  </a:cubicBezTo>
                  <a:cubicBezTo>
                    <a:pt x="58077" y="48659"/>
                    <a:pt x="57962" y="48506"/>
                    <a:pt x="57809" y="48582"/>
                  </a:cubicBezTo>
                  <a:cubicBezTo>
                    <a:pt x="57656" y="48314"/>
                    <a:pt x="57311" y="48582"/>
                    <a:pt x="57503" y="48812"/>
                  </a:cubicBezTo>
                  <a:cubicBezTo>
                    <a:pt x="57962" y="49348"/>
                    <a:pt x="58345" y="50037"/>
                    <a:pt x="59034" y="50343"/>
                  </a:cubicBezTo>
                  <a:cubicBezTo>
                    <a:pt x="59608" y="50688"/>
                    <a:pt x="60336" y="50688"/>
                    <a:pt x="60795" y="51185"/>
                  </a:cubicBezTo>
                  <a:cubicBezTo>
                    <a:pt x="61446" y="51836"/>
                    <a:pt x="62365" y="52104"/>
                    <a:pt x="63245" y="51989"/>
                  </a:cubicBezTo>
                  <a:cubicBezTo>
                    <a:pt x="63743" y="51951"/>
                    <a:pt x="64241" y="51836"/>
                    <a:pt x="64738" y="51875"/>
                  </a:cubicBezTo>
                  <a:cubicBezTo>
                    <a:pt x="65006" y="51875"/>
                    <a:pt x="65236" y="52028"/>
                    <a:pt x="65466" y="52143"/>
                  </a:cubicBezTo>
                  <a:cubicBezTo>
                    <a:pt x="66270" y="52449"/>
                    <a:pt x="67150" y="52257"/>
                    <a:pt x="67954" y="52143"/>
                  </a:cubicBezTo>
                  <a:cubicBezTo>
                    <a:pt x="68528" y="52143"/>
                    <a:pt x="69064" y="52372"/>
                    <a:pt x="69639" y="52372"/>
                  </a:cubicBezTo>
                  <a:cubicBezTo>
                    <a:pt x="70021" y="52411"/>
                    <a:pt x="70443" y="52334"/>
                    <a:pt x="70825" y="52296"/>
                  </a:cubicBezTo>
                  <a:cubicBezTo>
                    <a:pt x="71132" y="52296"/>
                    <a:pt x="71400" y="52372"/>
                    <a:pt x="71706" y="52372"/>
                  </a:cubicBezTo>
                  <a:cubicBezTo>
                    <a:pt x="72395" y="52487"/>
                    <a:pt x="73084" y="52219"/>
                    <a:pt x="73773" y="52143"/>
                  </a:cubicBezTo>
                  <a:cubicBezTo>
                    <a:pt x="74539" y="52219"/>
                    <a:pt x="75343" y="52143"/>
                    <a:pt x="76070" y="51836"/>
                  </a:cubicBezTo>
                  <a:cubicBezTo>
                    <a:pt x="76759" y="51568"/>
                    <a:pt x="77410" y="51262"/>
                    <a:pt x="78023" y="50879"/>
                  </a:cubicBezTo>
                  <a:cubicBezTo>
                    <a:pt x="78176" y="50764"/>
                    <a:pt x="78329" y="50688"/>
                    <a:pt x="78406" y="50573"/>
                  </a:cubicBezTo>
                  <a:cubicBezTo>
                    <a:pt x="78444" y="50420"/>
                    <a:pt x="78329" y="50305"/>
                    <a:pt x="78176" y="50305"/>
                  </a:cubicBezTo>
                  <a:close/>
                </a:path>
              </a:pathLst>
            </a:custGeom>
            <a:solidFill>
              <a:srgbClr val="000000">
                <a:alpha val="83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 name="Google Shape;605;p28">
              <a:extLst>
                <a:ext uri="{FF2B5EF4-FFF2-40B4-BE49-F238E27FC236}">
                  <a16:creationId xmlns:a16="http://schemas.microsoft.com/office/drawing/2014/main" id="{ED8962C3-2D70-EBA4-DB05-9B69EC2884D8}"/>
                </a:ext>
              </a:extLst>
            </p:cNvPr>
            <p:cNvSpPr/>
            <p:nvPr/>
          </p:nvSpPr>
          <p:spPr>
            <a:xfrm>
              <a:off x="1516800" y="2246850"/>
              <a:ext cx="1241375" cy="3071325"/>
            </a:xfrm>
            <a:custGeom>
              <a:avLst/>
              <a:gdLst/>
              <a:ahLst/>
              <a:cxnLst/>
              <a:rect l="l" t="t" r="r" b="b"/>
              <a:pathLst>
                <a:path w="49655" h="122853" extrusionOk="0">
                  <a:moveTo>
                    <a:pt x="48812" y="68758"/>
                  </a:moveTo>
                  <a:cubicBezTo>
                    <a:pt x="49654" y="77640"/>
                    <a:pt x="44486" y="84301"/>
                    <a:pt x="40657" y="91690"/>
                  </a:cubicBezTo>
                  <a:cubicBezTo>
                    <a:pt x="38705" y="95786"/>
                    <a:pt x="37135" y="100074"/>
                    <a:pt x="35719" y="104362"/>
                  </a:cubicBezTo>
                  <a:cubicBezTo>
                    <a:pt x="34379" y="108305"/>
                    <a:pt x="32886" y="112172"/>
                    <a:pt x="31814" y="116230"/>
                  </a:cubicBezTo>
                  <a:cubicBezTo>
                    <a:pt x="31661" y="116881"/>
                    <a:pt x="31469" y="117532"/>
                    <a:pt x="31316" y="118182"/>
                  </a:cubicBezTo>
                  <a:cubicBezTo>
                    <a:pt x="31163" y="119484"/>
                    <a:pt x="30512" y="120403"/>
                    <a:pt x="29249" y="120824"/>
                  </a:cubicBezTo>
                  <a:cubicBezTo>
                    <a:pt x="25803" y="122394"/>
                    <a:pt x="21937" y="122853"/>
                    <a:pt x="18185" y="122853"/>
                  </a:cubicBezTo>
                  <a:cubicBezTo>
                    <a:pt x="14548" y="122853"/>
                    <a:pt x="11026" y="122623"/>
                    <a:pt x="7465" y="122240"/>
                  </a:cubicBezTo>
                  <a:cubicBezTo>
                    <a:pt x="4939" y="121896"/>
                    <a:pt x="2833" y="120518"/>
                    <a:pt x="995" y="118833"/>
                  </a:cubicBezTo>
                  <a:cubicBezTo>
                    <a:pt x="0" y="117991"/>
                    <a:pt x="383" y="117072"/>
                    <a:pt x="1110" y="116230"/>
                  </a:cubicBezTo>
                  <a:cubicBezTo>
                    <a:pt x="1531" y="115732"/>
                    <a:pt x="1991" y="115273"/>
                    <a:pt x="2450" y="114852"/>
                  </a:cubicBezTo>
                  <a:cubicBezTo>
                    <a:pt x="2795" y="114354"/>
                    <a:pt x="3178" y="113895"/>
                    <a:pt x="3522" y="113435"/>
                  </a:cubicBezTo>
                  <a:cubicBezTo>
                    <a:pt x="2795" y="112670"/>
                    <a:pt x="5207" y="110143"/>
                    <a:pt x="5743" y="109454"/>
                  </a:cubicBezTo>
                  <a:cubicBezTo>
                    <a:pt x="5858" y="109377"/>
                    <a:pt x="5934" y="109301"/>
                    <a:pt x="6049" y="109301"/>
                  </a:cubicBezTo>
                  <a:cubicBezTo>
                    <a:pt x="6087" y="109186"/>
                    <a:pt x="6164" y="109109"/>
                    <a:pt x="6202" y="108994"/>
                  </a:cubicBezTo>
                  <a:cubicBezTo>
                    <a:pt x="5858" y="108267"/>
                    <a:pt x="9035" y="104668"/>
                    <a:pt x="9571" y="103635"/>
                  </a:cubicBezTo>
                  <a:cubicBezTo>
                    <a:pt x="9801" y="102333"/>
                    <a:pt x="10911" y="101223"/>
                    <a:pt x="11524" y="100036"/>
                  </a:cubicBezTo>
                  <a:cubicBezTo>
                    <a:pt x="12863" y="97701"/>
                    <a:pt x="14471" y="95557"/>
                    <a:pt x="15926" y="93298"/>
                  </a:cubicBezTo>
                  <a:cubicBezTo>
                    <a:pt x="18338" y="89240"/>
                    <a:pt x="20826" y="85258"/>
                    <a:pt x="23353" y="81315"/>
                  </a:cubicBezTo>
                  <a:cubicBezTo>
                    <a:pt x="23851" y="79210"/>
                    <a:pt x="24961" y="77219"/>
                    <a:pt x="25574" y="75075"/>
                  </a:cubicBezTo>
                  <a:cubicBezTo>
                    <a:pt x="25650" y="74462"/>
                    <a:pt x="25765" y="73850"/>
                    <a:pt x="25803" y="73237"/>
                  </a:cubicBezTo>
                  <a:cubicBezTo>
                    <a:pt x="25650" y="72778"/>
                    <a:pt x="25765" y="72242"/>
                    <a:pt x="25727" y="71744"/>
                  </a:cubicBezTo>
                  <a:cubicBezTo>
                    <a:pt x="24846" y="71132"/>
                    <a:pt x="25421" y="69830"/>
                    <a:pt x="25191" y="68950"/>
                  </a:cubicBezTo>
                  <a:cubicBezTo>
                    <a:pt x="20405" y="57043"/>
                    <a:pt x="15926" y="44984"/>
                    <a:pt x="10069" y="33537"/>
                  </a:cubicBezTo>
                  <a:cubicBezTo>
                    <a:pt x="9533" y="32427"/>
                    <a:pt x="9035" y="31317"/>
                    <a:pt x="8614" y="30130"/>
                  </a:cubicBezTo>
                  <a:cubicBezTo>
                    <a:pt x="8576" y="29938"/>
                    <a:pt x="8576" y="29785"/>
                    <a:pt x="8652" y="29670"/>
                  </a:cubicBezTo>
                  <a:cubicBezTo>
                    <a:pt x="7274" y="26952"/>
                    <a:pt x="7465" y="23698"/>
                    <a:pt x="7312" y="20712"/>
                  </a:cubicBezTo>
                  <a:cubicBezTo>
                    <a:pt x="7197" y="17802"/>
                    <a:pt x="7772" y="14893"/>
                    <a:pt x="8346" y="12060"/>
                  </a:cubicBezTo>
                  <a:cubicBezTo>
                    <a:pt x="8920" y="8921"/>
                    <a:pt x="9418" y="5781"/>
                    <a:pt x="10222" y="2680"/>
                  </a:cubicBezTo>
                  <a:cubicBezTo>
                    <a:pt x="10337" y="1340"/>
                    <a:pt x="11141" y="0"/>
                    <a:pt x="12213" y="1685"/>
                  </a:cubicBezTo>
                  <a:cubicBezTo>
                    <a:pt x="12634" y="2489"/>
                    <a:pt x="12787" y="3446"/>
                    <a:pt x="13055" y="4327"/>
                  </a:cubicBezTo>
                  <a:cubicBezTo>
                    <a:pt x="13476" y="6509"/>
                    <a:pt x="13629" y="8767"/>
                    <a:pt x="13706" y="11026"/>
                  </a:cubicBezTo>
                  <a:cubicBezTo>
                    <a:pt x="13667" y="12596"/>
                    <a:pt x="14203" y="14510"/>
                    <a:pt x="13591" y="15965"/>
                  </a:cubicBezTo>
                  <a:cubicBezTo>
                    <a:pt x="13591" y="17496"/>
                    <a:pt x="13591" y="19066"/>
                    <a:pt x="13667" y="20597"/>
                  </a:cubicBezTo>
                  <a:cubicBezTo>
                    <a:pt x="13744" y="21439"/>
                    <a:pt x="13821" y="22282"/>
                    <a:pt x="13935" y="23086"/>
                  </a:cubicBezTo>
                  <a:cubicBezTo>
                    <a:pt x="14663" y="20061"/>
                    <a:pt x="15314" y="17037"/>
                    <a:pt x="16156" y="14051"/>
                  </a:cubicBezTo>
                  <a:cubicBezTo>
                    <a:pt x="16347" y="13438"/>
                    <a:pt x="16462" y="12826"/>
                    <a:pt x="16577" y="12213"/>
                  </a:cubicBezTo>
                  <a:cubicBezTo>
                    <a:pt x="16730" y="11754"/>
                    <a:pt x="16692" y="10988"/>
                    <a:pt x="17075" y="10643"/>
                  </a:cubicBezTo>
                  <a:cubicBezTo>
                    <a:pt x="16768" y="9495"/>
                    <a:pt x="18147" y="8691"/>
                    <a:pt x="18759" y="10031"/>
                  </a:cubicBezTo>
                  <a:cubicBezTo>
                    <a:pt x="19831" y="12404"/>
                    <a:pt x="19678" y="15084"/>
                    <a:pt x="20023" y="17611"/>
                  </a:cubicBezTo>
                  <a:cubicBezTo>
                    <a:pt x="20329" y="21899"/>
                    <a:pt x="21324" y="26072"/>
                    <a:pt x="22588" y="30168"/>
                  </a:cubicBezTo>
                  <a:cubicBezTo>
                    <a:pt x="24617" y="36255"/>
                    <a:pt x="26646" y="43414"/>
                    <a:pt x="32618" y="46783"/>
                  </a:cubicBezTo>
                  <a:cubicBezTo>
                    <a:pt x="35489" y="48353"/>
                    <a:pt x="36446" y="51798"/>
                    <a:pt x="38858" y="53904"/>
                  </a:cubicBezTo>
                  <a:cubicBezTo>
                    <a:pt x="40428" y="55550"/>
                    <a:pt x="41921" y="57235"/>
                    <a:pt x="43797" y="58575"/>
                  </a:cubicBezTo>
                  <a:cubicBezTo>
                    <a:pt x="44716" y="59302"/>
                    <a:pt x="45673" y="59991"/>
                    <a:pt x="46668" y="60565"/>
                  </a:cubicBezTo>
                  <a:cubicBezTo>
                    <a:pt x="47051" y="60489"/>
                    <a:pt x="47510" y="60757"/>
                    <a:pt x="47510" y="61216"/>
                  </a:cubicBezTo>
                  <a:cubicBezTo>
                    <a:pt x="48314" y="63666"/>
                    <a:pt x="48774" y="66193"/>
                    <a:pt x="48812" y="68758"/>
                  </a:cubicBezTo>
                  <a:close/>
                </a:path>
              </a:pathLst>
            </a:custGeom>
            <a:solidFill>
              <a:srgbClr val="C69374"/>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 name="Google Shape;606;p28">
              <a:extLst>
                <a:ext uri="{FF2B5EF4-FFF2-40B4-BE49-F238E27FC236}">
                  <a16:creationId xmlns:a16="http://schemas.microsoft.com/office/drawing/2014/main" id="{583B28F9-F45D-0005-7E05-ED36606ABDC2}"/>
                </a:ext>
              </a:extLst>
            </p:cNvPr>
            <p:cNvSpPr/>
            <p:nvPr/>
          </p:nvSpPr>
          <p:spPr>
            <a:xfrm>
              <a:off x="1660350" y="2263125"/>
              <a:ext cx="1073900" cy="2436775"/>
            </a:xfrm>
            <a:custGeom>
              <a:avLst/>
              <a:gdLst/>
              <a:ahLst/>
              <a:cxnLst/>
              <a:rect l="l" t="t" r="r" b="b"/>
              <a:pathLst>
                <a:path w="42956" h="97471" extrusionOk="0">
                  <a:moveTo>
                    <a:pt x="19602" y="91690"/>
                  </a:moveTo>
                  <a:cubicBezTo>
                    <a:pt x="19602" y="91690"/>
                    <a:pt x="19640" y="91652"/>
                    <a:pt x="19640" y="91613"/>
                  </a:cubicBezTo>
                  <a:cubicBezTo>
                    <a:pt x="19564" y="91613"/>
                    <a:pt x="19487" y="91575"/>
                    <a:pt x="19411" y="91575"/>
                  </a:cubicBezTo>
                  <a:cubicBezTo>
                    <a:pt x="19487" y="91613"/>
                    <a:pt x="19564" y="91652"/>
                    <a:pt x="19640" y="91690"/>
                  </a:cubicBezTo>
                  <a:lnTo>
                    <a:pt x="19640" y="91690"/>
                  </a:lnTo>
                  <a:close/>
                  <a:moveTo>
                    <a:pt x="9533" y="29134"/>
                  </a:moveTo>
                  <a:cubicBezTo>
                    <a:pt x="9457" y="29823"/>
                    <a:pt x="10988" y="32924"/>
                    <a:pt x="9610" y="32465"/>
                  </a:cubicBezTo>
                  <a:cubicBezTo>
                    <a:pt x="1" y="23085"/>
                    <a:pt x="6241" y="12443"/>
                    <a:pt x="5054" y="1034"/>
                  </a:cubicBezTo>
                  <a:cubicBezTo>
                    <a:pt x="4978" y="957"/>
                    <a:pt x="4978" y="804"/>
                    <a:pt x="5016" y="689"/>
                  </a:cubicBezTo>
                  <a:cubicBezTo>
                    <a:pt x="5590" y="0"/>
                    <a:pt x="6547" y="1379"/>
                    <a:pt x="6777" y="1876"/>
                  </a:cubicBezTo>
                  <a:cubicBezTo>
                    <a:pt x="8921" y="6853"/>
                    <a:pt x="7466" y="12404"/>
                    <a:pt x="8002" y="17649"/>
                  </a:cubicBezTo>
                  <a:cubicBezTo>
                    <a:pt x="8040" y="19180"/>
                    <a:pt x="8385" y="20635"/>
                    <a:pt x="8729" y="22090"/>
                  </a:cubicBezTo>
                  <a:cubicBezTo>
                    <a:pt x="8921" y="24425"/>
                    <a:pt x="9036" y="26837"/>
                    <a:pt x="9495" y="29134"/>
                  </a:cubicBezTo>
                  <a:lnTo>
                    <a:pt x="9495" y="29134"/>
                  </a:lnTo>
                  <a:close/>
                  <a:moveTo>
                    <a:pt x="14587" y="21631"/>
                  </a:moveTo>
                  <a:cubicBezTo>
                    <a:pt x="13859" y="18491"/>
                    <a:pt x="14357" y="15276"/>
                    <a:pt x="13974" y="12136"/>
                  </a:cubicBezTo>
                  <a:cubicBezTo>
                    <a:pt x="13898" y="10643"/>
                    <a:pt x="11983" y="6202"/>
                    <a:pt x="11256" y="9916"/>
                  </a:cubicBezTo>
                  <a:cubicBezTo>
                    <a:pt x="10720" y="10145"/>
                    <a:pt x="11256" y="10796"/>
                    <a:pt x="11294" y="11217"/>
                  </a:cubicBezTo>
                  <a:cubicBezTo>
                    <a:pt x="11562" y="11983"/>
                    <a:pt x="11716" y="12787"/>
                    <a:pt x="11830" y="13591"/>
                  </a:cubicBezTo>
                  <a:cubicBezTo>
                    <a:pt x="12251" y="17381"/>
                    <a:pt x="11830" y="21171"/>
                    <a:pt x="12175" y="24961"/>
                  </a:cubicBezTo>
                  <a:cubicBezTo>
                    <a:pt x="12481" y="28215"/>
                    <a:pt x="14127" y="31087"/>
                    <a:pt x="14855" y="34188"/>
                  </a:cubicBezTo>
                  <a:cubicBezTo>
                    <a:pt x="15123" y="34800"/>
                    <a:pt x="14893" y="36829"/>
                    <a:pt x="15506" y="36944"/>
                  </a:cubicBezTo>
                  <a:cubicBezTo>
                    <a:pt x="16424" y="36906"/>
                    <a:pt x="16501" y="33077"/>
                    <a:pt x="16654" y="32197"/>
                  </a:cubicBezTo>
                  <a:cubicBezTo>
                    <a:pt x="17152" y="28483"/>
                    <a:pt x="15467" y="25114"/>
                    <a:pt x="14587" y="21631"/>
                  </a:cubicBezTo>
                  <a:lnTo>
                    <a:pt x="14587" y="21631"/>
                  </a:lnTo>
                  <a:close/>
                  <a:moveTo>
                    <a:pt x="42113" y="71170"/>
                  </a:moveTo>
                  <a:cubicBezTo>
                    <a:pt x="42457" y="74079"/>
                    <a:pt x="42955" y="75075"/>
                    <a:pt x="41424" y="77831"/>
                  </a:cubicBezTo>
                  <a:cubicBezTo>
                    <a:pt x="39318" y="82004"/>
                    <a:pt x="37442" y="86292"/>
                    <a:pt x="35528" y="90541"/>
                  </a:cubicBezTo>
                  <a:cubicBezTo>
                    <a:pt x="34954" y="91805"/>
                    <a:pt x="34303" y="93068"/>
                    <a:pt x="33652" y="94255"/>
                  </a:cubicBezTo>
                  <a:cubicBezTo>
                    <a:pt x="33001" y="95250"/>
                    <a:pt x="32695" y="97356"/>
                    <a:pt x="31317" y="97471"/>
                  </a:cubicBezTo>
                  <a:cubicBezTo>
                    <a:pt x="31125" y="97471"/>
                    <a:pt x="30934" y="97471"/>
                    <a:pt x="30781" y="97471"/>
                  </a:cubicBezTo>
                  <a:cubicBezTo>
                    <a:pt x="27680" y="97471"/>
                    <a:pt x="24655" y="96782"/>
                    <a:pt x="21861" y="95403"/>
                  </a:cubicBezTo>
                  <a:cubicBezTo>
                    <a:pt x="20789" y="94867"/>
                    <a:pt x="19602" y="94331"/>
                    <a:pt x="18721" y="93489"/>
                  </a:cubicBezTo>
                  <a:lnTo>
                    <a:pt x="18913" y="93145"/>
                  </a:lnTo>
                  <a:lnTo>
                    <a:pt x="18913" y="93106"/>
                  </a:lnTo>
                  <a:cubicBezTo>
                    <a:pt x="18913" y="93106"/>
                    <a:pt x="18913" y="93106"/>
                    <a:pt x="18913" y="93106"/>
                  </a:cubicBezTo>
                  <a:cubicBezTo>
                    <a:pt x="18913" y="93106"/>
                    <a:pt x="18913" y="93106"/>
                    <a:pt x="18913" y="93068"/>
                  </a:cubicBezTo>
                  <a:cubicBezTo>
                    <a:pt x="18989" y="92915"/>
                    <a:pt x="19104" y="92762"/>
                    <a:pt x="19181" y="92609"/>
                  </a:cubicBezTo>
                  <a:cubicBezTo>
                    <a:pt x="18568" y="92302"/>
                    <a:pt x="17879" y="92073"/>
                    <a:pt x="17458" y="91575"/>
                  </a:cubicBezTo>
                  <a:cubicBezTo>
                    <a:pt x="16501" y="91001"/>
                    <a:pt x="15429" y="90580"/>
                    <a:pt x="14549" y="89852"/>
                  </a:cubicBezTo>
                  <a:cubicBezTo>
                    <a:pt x="14242" y="89546"/>
                    <a:pt x="12366" y="88129"/>
                    <a:pt x="13438" y="87900"/>
                  </a:cubicBezTo>
                  <a:cubicBezTo>
                    <a:pt x="13362" y="87785"/>
                    <a:pt x="13362" y="87670"/>
                    <a:pt x="13438" y="87555"/>
                  </a:cubicBezTo>
                  <a:cubicBezTo>
                    <a:pt x="13515" y="87402"/>
                    <a:pt x="13783" y="87326"/>
                    <a:pt x="13936" y="87479"/>
                  </a:cubicBezTo>
                  <a:cubicBezTo>
                    <a:pt x="13936" y="87479"/>
                    <a:pt x="13898" y="87440"/>
                    <a:pt x="13898" y="87440"/>
                  </a:cubicBezTo>
                  <a:cubicBezTo>
                    <a:pt x="15582" y="89048"/>
                    <a:pt x="17956" y="89699"/>
                    <a:pt x="20253" y="89699"/>
                  </a:cubicBezTo>
                  <a:cubicBezTo>
                    <a:pt x="20291" y="89699"/>
                    <a:pt x="20329" y="89699"/>
                    <a:pt x="20368" y="89699"/>
                  </a:cubicBezTo>
                  <a:lnTo>
                    <a:pt x="20368" y="89699"/>
                  </a:lnTo>
                  <a:cubicBezTo>
                    <a:pt x="20406" y="89661"/>
                    <a:pt x="20482" y="89584"/>
                    <a:pt x="20559" y="89546"/>
                  </a:cubicBezTo>
                  <a:cubicBezTo>
                    <a:pt x="21018" y="88512"/>
                    <a:pt x="21440" y="87479"/>
                    <a:pt x="21861" y="86407"/>
                  </a:cubicBezTo>
                  <a:cubicBezTo>
                    <a:pt x="22244" y="85335"/>
                    <a:pt x="22626" y="84225"/>
                    <a:pt x="23009" y="83153"/>
                  </a:cubicBezTo>
                  <a:cubicBezTo>
                    <a:pt x="23430" y="81966"/>
                    <a:pt x="23851" y="80741"/>
                    <a:pt x="24234" y="79554"/>
                  </a:cubicBezTo>
                  <a:cubicBezTo>
                    <a:pt x="24617" y="78405"/>
                    <a:pt x="24962" y="77257"/>
                    <a:pt x="25306" y="76108"/>
                  </a:cubicBezTo>
                  <a:cubicBezTo>
                    <a:pt x="25306" y="76108"/>
                    <a:pt x="25306" y="76070"/>
                    <a:pt x="25306" y="76070"/>
                  </a:cubicBezTo>
                  <a:cubicBezTo>
                    <a:pt x="25306" y="76070"/>
                    <a:pt x="25306" y="76032"/>
                    <a:pt x="25306" y="76032"/>
                  </a:cubicBezTo>
                  <a:cubicBezTo>
                    <a:pt x="25574" y="75075"/>
                    <a:pt x="25842" y="74118"/>
                    <a:pt x="26072" y="73161"/>
                  </a:cubicBezTo>
                  <a:cubicBezTo>
                    <a:pt x="26378" y="71974"/>
                    <a:pt x="26608" y="70825"/>
                    <a:pt x="26799" y="69600"/>
                  </a:cubicBezTo>
                  <a:cubicBezTo>
                    <a:pt x="26876" y="68988"/>
                    <a:pt x="26952" y="68375"/>
                    <a:pt x="26991" y="67763"/>
                  </a:cubicBezTo>
                  <a:cubicBezTo>
                    <a:pt x="26991" y="67380"/>
                    <a:pt x="26991" y="66997"/>
                    <a:pt x="26952" y="66614"/>
                  </a:cubicBezTo>
                  <a:cubicBezTo>
                    <a:pt x="26876" y="64853"/>
                    <a:pt x="26531" y="63092"/>
                    <a:pt x="25727" y="61407"/>
                  </a:cubicBezTo>
                  <a:cubicBezTo>
                    <a:pt x="25613" y="61178"/>
                    <a:pt x="25536" y="60948"/>
                    <a:pt x="25459" y="60718"/>
                  </a:cubicBezTo>
                  <a:cubicBezTo>
                    <a:pt x="25230" y="60182"/>
                    <a:pt x="25038" y="59685"/>
                    <a:pt x="24885" y="59149"/>
                  </a:cubicBezTo>
                  <a:cubicBezTo>
                    <a:pt x="24847" y="59110"/>
                    <a:pt x="24847" y="59072"/>
                    <a:pt x="24847" y="59034"/>
                  </a:cubicBezTo>
                  <a:lnTo>
                    <a:pt x="24847" y="59034"/>
                  </a:lnTo>
                  <a:cubicBezTo>
                    <a:pt x="24847" y="58651"/>
                    <a:pt x="24579" y="58345"/>
                    <a:pt x="24234" y="58230"/>
                  </a:cubicBezTo>
                  <a:cubicBezTo>
                    <a:pt x="23966" y="57694"/>
                    <a:pt x="23775" y="57120"/>
                    <a:pt x="23966" y="56622"/>
                  </a:cubicBezTo>
                  <a:cubicBezTo>
                    <a:pt x="23162" y="53330"/>
                    <a:pt x="23009" y="49118"/>
                    <a:pt x="27718" y="49999"/>
                  </a:cubicBezTo>
                  <a:cubicBezTo>
                    <a:pt x="29020" y="50382"/>
                    <a:pt x="30015" y="51415"/>
                    <a:pt x="31240" y="51990"/>
                  </a:cubicBezTo>
                  <a:cubicBezTo>
                    <a:pt x="32810" y="52794"/>
                    <a:pt x="34035" y="54134"/>
                    <a:pt x="35375" y="55282"/>
                  </a:cubicBezTo>
                  <a:cubicBezTo>
                    <a:pt x="36715" y="56431"/>
                    <a:pt x="38055" y="57579"/>
                    <a:pt x="39510" y="58574"/>
                  </a:cubicBezTo>
                  <a:cubicBezTo>
                    <a:pt x="40888" y="59417"/>
                    <a:pt x="41998" y="59723"/>
                    <a:pt x="41768" y="61637"/>
                  </a:cubicBezTo>
                  <a:cubicBezTo>
                    <a:pt x="41730" y="64815"/>
                    <a:pt x="41845" y="67992"/>
                    <a:pt x="42113" y="71170"/>
                  </a:cubicBezTo>
                  <a:close/>
                </a:path>
              </a:pathLst>
            </a:custGeom>
            <a:solidFill>
              <a:srgbClr val="A9755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 name="Google Shape;607;p28">
              <a:extLst>
                <a:ext uri="{FF2B5EF4-FFF2-40B4-BE49-F238E27FC236}">
                  <a16:creationId xmlns:a16="http://schemas.microsoft.com/office/drawing/2014/main" id="{8FD3F031-1BD7-D975-C8DA-E146B3B8B446}"/>
                </a:ext>
              </a:extLst>
            </p:cNvPr>
            <p:cNvSpPr/>
            <p:nvPr/>
          </p:nvSpPr>
          <p:spPr>
            <a:xfrm>
              <a:off x="1763725" y="2287050"/>
              <a:ext cx="45000" cy="105300"/>
            </a:xfrm>
            <a:custGeom>
              <a:avLst/>
              <a:gdLst/>
              <a:ahLst/>
              <a:cxnLst/>
              <a:rect l="l" t="t" r="r" b="b"/>
              <a:pathLst>
                <a:path w="1800" h="4212" extrusionOk="0">
                  <a:moveTo>
                    <a:pt x="268" y="4135"/>
                  </a:moveTo>
                  <a:cubicBezTo>
                    <a:pt x="77" y="4097"/>
                    <a:pt x="0" y="3905"/>
                    <a:pt x="39" y="3714"/>
                  </a:cubicBezTo>
                  <a:cubicBezTo>
                    <a:pt x="77" y="3561"/>
                    <a:pt x="115" y="3408"/>
                    <a:pt x="153" y="3255"/>
                  </a:cubicBezTo>
                  <a:cubicBezTo>
                    <a:pt x="39" y="2757"/>
                    <a:pt x="383" y="2144"/>
                    <a:pt x="460" y="1608"/>
                  </a:cubicBezTo>
                  <a:cubicBezTo>
                    <a:pt x="575" y="1149"/>
                    <a:pt x="651" y="651"/>
                    <a:pt x="843" y="192"/>
                  </a:cubicBezTo>
                  <a:cubicBezTo>
                    <a:pt x="919" y="39"/>
                    <a:pt x="1072" y="0"/>
                    <a:pt x="1225" y="39"/>
                  </a:cubicBezTo>
                  <a:cubicBezTo>
                    <a:pt x="1800" y="230"/>
                    <a:pt x="1187" y="1647"/>
                    <a:pt x="1149" y="2144"/>
                  </a:cubicBezTo>
                  <a:cubicBezTo>
                    <a:pt x="1034" y="2719"/>
                    <a:pt x="843" y="3331"/>
                    <a:pt x="689" y="3905"/>
                  </a:cubicBezTo>
                  <a:cubicBezTo>
                    <a:pt x="651" y="4097"/>
                    <a:pt x="460" y="4212"/>
                    <a:pt x="268" y="4173"/>
                  </a:cubicBezTo>
                  <a:close/>
                </a:path>
              </a:pathLst>
            </a:custGeom>
            <a:solidFill>
              <a:srgbClr val="C6977A"/>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8" name="Google Shape;608;p28">
              <a:extLst>
                <a:ext uri="{FF2B5EF4-FFF2-40B4-BE49-F238E27FC236}">
                  <a16:creationId xmlns:a16="http://schemas.microsoft.com/office/drawing/2014/main" id="{C3C9AB68-20B0-EC01-6663-10A23A0E2212}"/>
                </a:ext>
              </a:extLst>
            </p:cNvPr>
            <p:cNvSpPr/>
            <p:nvPr/>
          </p:nvSpPr>
          <p:spPr>
            <a:xfrm>
              <a:off x="1756075" y="2265025"/>
              <a:ext cx="230675" cy="345550"/>
            </a:xfrm>
            <a:custGeom>
              <a:avLst/>
              <a:gdLst/>
              <a:ahLst/>
              <a:cxnLst/>
              <a:rect l="l" t="t" r="r" b="b"/>
              <a:pathLst>
                <a:path w="9227" h="13822" extrusionOk="0">
                  <a:moveTo>
                    <a:pt x="153" y="5207"/>
                  </a:moveTo>
                  <a:cubicBezTo>
                    <a:pt x="0" y="4939"/>
                    <a:pt x="191" y="4633"/>
                    <a:pt x="268" y="4365"/>
                  </a:cubicBezTo>
                  <a:cubicBezTo>
                    <a:pt x="459" y="3791"/>
                    <a:pt x="613" y="3178"/>
                    <a:pt x="766" y="2566"/>
                  </a:cubicBezTo>
                  <a:cubicBezTo>
                    <a:pt x="459" y="2221"/>
                    <a:pt x="919" y="1609"/>
                    <a:pt x="995" y="1188"/>
                  </a:cubicBezTo>
                  <a:cubicBezTo>
                    <a:pt x="1072" y="920"/>
                    <a:pt x="1149" y="613"/>
                    <a:pt x="1340" y="384"/>
                  </a:cubicBezTo>
                  <a:cubicBezTo>
                    <a:pt x="1953" y="1"/>
                    <a:pt x="1991" y="767"/>
                    <a:pt x="1838" y="1188"/>
                  </a:cubicBezTo>
                  <a:cubicBezTo>
                    <a:pt x="1646" y="2030"/>
                    <a:pt x="1493" y="2834"/>
                    <a:pt x="1263" y="3638"/>
                  </a:cubicBezTo>
                  <a:cubicBezTo>
                    <a:pt x="1034" y="4059"/>
                    <a:pt x="842" y="5935"/>
                    <a:pt x="115" y="5207"/>
                  </a:cubicBezTo>
                  <a:lnTo>
                    <a:pt x="115" y="5207"/>
                  </a:lnTo>
                  <a:close/>
                  <a:moveTo>
                    <a:pt x="6815" y="13438"/>
                  </a:moveTo>
                  <a:cubicBezTo>
                    <a:pt x="6776" y="13017"/>
                    <a:pt x="7083" y="12596"/>
                    <a:pt x="7159" y="12175"/>
                  </a:cubicBezTo>
                  <a:cubicBezTo>
                    <a:pt x="7006" y="11639"/>
                    <a:pt x="7389" y="11027"/>
                    <a:pt x="7465" y="10452"/>
                  </a:cubicBezTo>
                  <a:cubicBezTo>
                    <a:pt x="7619" y="9955"/>
                    <a:pt x="7542" y="9380"/>
                    <a:pt x="7848" y="8959"/>
                  </a:cubicBezTo>
                  <a:cubicBezTo>
                    <a:pt x="7925" y="8500"/>
                    <a:pt x="8346" y="7811"/>
                    <a:pt x="8767" y="8423"/>
                  </a:cubicBezTo>
                  <a:cubicBezTo>
                    <a:pt x="8920" y="8730"/>
                    <a:pt x="8920" y="9112"/>
                    <a:pt x="8882" y="9457"/>
                  </a:cubicBezTo>
                  <a:cubicBezTo>
                    <a:pt x="9226" y="10223"/>
                    <a:pt x="8690" y="13706"/>
                    <a:pt x="7580" y="13400"/>
                  </a:cubicBezTo>
                  <a:cubicBezTo>
                    <a:pt x="7427" y="13706"/>
                    <a:pt x="6929" y="13821"/>
                    <a:pt x="6815" y="13438"/>
                  </a:cubicBezTo>
                  <a:close/>
                </a:path>
              </a:pathLst>
            </a:custGeom>
            <a:solidFill>
              <a:srgbClr val="D7A789"/>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9" name="Google Shape;609;p28">
              <a:extLst>
                <a:ext uri="{FF2B5EF4-FFF2-40B4-BE49-F238E27FC236}">
                  <a16:creationId xmlns:a16="http://schemas.microsoft.com/office/drawing/2014/main" id="{A520247A-DA83-D2C8-5026-9354F17BB965}"/>
                </a:ext>
              </a:extLst>
            </p:cNvPr>
            <p:cNvSpPr/>
            <p:nvPr/>
          </p:nvSpPr>
          <p:spPr>
            <a:xfrm>
              <a:off x="1492875" y="4478800"/>
              <a:ext cx="986775" cy="852775"/>
            </a:xfrm>
            <a:custGeom>
              <a:avLst/>
              <a:gdLst/>
              <a:ahLst/>
              <a:cxnLst/>
              <a:rect l="l" t="t" r="r" b="b"/>
              <a:pathLst>
                <a:path w="39471" h="34111" extrusionOk="0">
                  <a:moveTo>
                    <a:pt x="20520" y="34073"/>
                  </a:moveTo>
                  <a:cubicBezTo>
                    <a:pt x="18223" y="33958"/>
                    <a:pt x="15926" y="33422"/>
                    <a:pt x="13629" y="33192"/>
                  </a:cubicBezTo>
                  <a:cubicBezTo>
                    <a:pt x="10834" y="33001"/>
                    <a:pt x="8116" y="32848"/>
                    <a:pt x="5398" y="32273"/>
                  </a:cubicBezTo>
                  <a:cubicBezTo>
                    <a:pt x="3560" y="31967"/>
                    <a:pt x="0" y="30895"/>
                    <a:pt x="995" y="28445"/>
                  </a:cubicBezTo>
                  <a:cubicBezTo>
                    <a:pt x="1034" y="28292"/>
                    <a:pt x="1072" y="28177"/>
                    <a:pt x="1187" y="28062"/>
                  </a:cubicBezTo>
                  <a:cubicBezTo>
                    <a:pt x="1493" y="27679"/>
                    <a:pt x="1761" y="27296"/>
                    <a:pt x="2067" y="26952"/>
                  </a:cubicBezTo>
                  <a:cubicBezTo>
                    <a:pt x="3331" y="25344"/>
                    <a:pt x="4594" y="23813"/>
                    <a:pt x="5819" y="22205"/>
                  </a:cubicBezTo>
                  <a:cubicBezTo>
                    <a:pt x="5704" y="21592"/>
                    <a:pt x="6317" y="21133"/>
                    <a:pt x="6547" y="20597"/>
                  </a:cubicBezTo>
                  <a:cubicBezTo>
                    <a:pt x="7083" y="19755"/>
                    <a:pt x="7618" y="18912"/>
                    <a:pt x="8116" y="18108"/>
                  </a:cubicBezTo>
                  <a:cubicBezTo>
                    <a:pt x="8384" y="17879"/>
                    <a:pt x="8576" y="17649"/>
                    <a:pt x="8805" y="17419"/>
                  </a:cubicBezTo>
                  <a:cubicBezTo>
                    <a:pt x="9226" y="16922"/>
                    <a:pt x="9571" y="16386"/>
                    <a:pt x="9954" y="15850"/>
                  </a:cubicBezTo>
                  <a:cubicBezTo>
                    <a:pt x="10260" y="15352"/>
                    <a:pt x="10605" y="14854"/>
                    <a:pt x="10873" y="14318"/>
                  </a:cubicBezTo>
                  <a:cubicBezTo>
                    <a:pt x="11485" y="13285"/>
                    <a:pt x="12021" y="12251"/>
                    <a:pt x="12595" y="11179"/>
                  </a:cubicBezTo>
                  <a:cubicBezTo>
                    <a:pt x="12595" y="11141"/>
                    <a:pt x="12634" y="11102"/>
                    <a:pt x="12634" y="11064"/>
                  </a:cubicBezTo>
                  <a:cubicBezTo>
                    <a:pt x="12672" y="11064"/>
                    <a:pt x="12672" y="11026"/>
                    <a:pt x="12672" y="10988"/>
                  </a:cubicBezTo>
                  <a:cubicBezTo>
                    <a:pt x="12672" y="11026"/>
                    <a:pt x="12672" y="11026"/>
                    <a:pt x="12672" y="11026"/>
                  </a:cubicBezTo>
                  <a:cubicBezTo>
                    <a:pt x="12940" y="10528"/>
                    <a:pt x="13246" y="9992"/>
                    <a:pt x="13514" y="9495"/>
                  </a:cubicBezTo>
                  <a:cubicBezTo>
                    <a:pt x="13629" y="9265"/>
                    <a:pt x="13706" y="9035"/>
                    <a:pt x="13629" y="8767"/>
                  </a:cubicBezTo>
                  <a:cubicBezTo>
                    <a:pt x="13629" y="8729"/>
                    <a:pt x="13629" y="8691"/>
                    <a:pt x="13591" y="8652"/>
                  </a:cubicBezTo>
                  <a:cubicBezTo>
                    <a:pt x="14165" y="7925"/>
                    <a:pt x="14854" y="7198"/>
                    <a:pt x="15122" y="6585"/>
                  </a:cubicBezTo>
                  <a:cubicBezTo>
                    <a:pt x="16462" y="4479"/>
                    <a:pt x="17764" y="2297"/>
                    <a:pt x="19257" y="306"/>
                  </a:cubicBezTo>
                  <a:cubicBezTo>
                    <a:pt x="19754" y="0"/>
                    <a:pt x="20252" y="115"/>
                    <a:pt x="20712" y="460"/>
                  </a:cubicBezTo>
                  <a:cubicBezTo>
                    <a:pt x="20865" y="498"/>
                    <a:pt x="20980" y="574"/>
                    <a:pt x="21133" y="651"/>
                  </a:cubicBezTo>
                  <a:cubicBezTo>
                    <a:pt x="22741" y="1876"/>
                    <a:pt x="24348" y="3101"/>
                    <a:pt x="26033" y="4173"/>
                  </a:cubicBezTo>
                  <a:cubicBezTo>
                    <a:pt x="28139" y="4709"/>
                    <a:pt x="30014" y="6011"/>
                    <a:pt x="31967" y="7006"/>
                  </a:cubicBezTo>
                  <a:cubicBezTo>
                    <a:pt x="32847" y="7121"/>
                    <a:pt x="33958" y="7504"/>
                    <a:pt x="34877" y="7772"/>
                  </a:cubicBezTo>
                  <a:cubicBezTo>
                    <a:pt x="35527" y="7848"/>
                    <a:pt x="36178" y="7848"/>
                    <a:pt x="36791" y="7925"/>
                  </a:cubicBezTo>
                  <a:cubicBezTo>
                    <a:pt x="36982" y="7963"/>
                    <a:pt x="37212" y="7963"/>
                    <a:pt x="37442" y="7925"/>
                  </a:cubicBezTo>
                  <a:cubicBezTo>
                    <a:pt x="37748" y="7925"/>
                    <a:pt x="38054" y="7887"/>
                    <a:pt x="38322" y="8001"/>
                  </a:cubicBezTo>
                  <a:cubicBezTo>
                    <a:pt x="38781" y="7810"/>
                    <a:pt x="39471" y="8231"/>
                    <a:pt x="39241" y="8844"/>
                  </a:cubicBezTo>
                  <a:cubicBezTo>
                    <a:pt x="38092" y="11256"/>
                    <a:pt x="37327" y="13821"/>
                    <a:pt x="36446" y="16309"/>
                  </a:cubicBezTo>
                  <a:cubicBezTo>
                    <a:pt x="36102" y="17151"/>
                    <a:pt x="35719" y="17955"/>
                    <a:pt x="35374" y="18797"/>
                  </a:cubicBezTo>
                  <a:cubicBezTo>
                    <a:pt x="35489" y="18951"/>
                    <a:pt x="35527" y="19142"/>
                    <a:pt x="35489" y="19372"/>
                  </a:cubicBezTo>
                  <a:cubicBezTo>
                    <a:pt x="35068" y="20865"/>
                    <a:pt x="34609" y="22358"/>
                    <a:pt x="34073" y="23813"/>
                  </a:cubicBezTo>
                  <a:cubicBezTo>
                    <a:pt x="33728" y="24846"/>
                    <a:pt x="33345" y="25880"/>
                    <a:pt x="33039" y="26952"/>
                  </a:cubicBezTo>
                  <a:cubicBezTo>
                    <a:pt x="33001" y="26990"/>
                    <a:pt x="33001" y="27028"/>
                    <a:pt x="33001" y="27067"/>
                  </a:cubicBezTo>
                  <a:cubicBezTo>
                    <a:pt x="33001" y="27067"/>
                    <a:pt x="33001" y="27105"/>
                    <a:pt x="32962" y="27105"/>
                  </a:cubicBezTo>
                  <a:lnTo>
                    <a:pt x="32962" y="27105"/>
                  </a:lnTo>
                  <a:cubicBezTo>
                    <a:pt x="32465" y="29058"/>
                    <a:pt x="32120" y="31087"/>
                    <a:pt x="30168" y="32197"/>
                  </a:cubicBezTo>
                  <a:cubicBezTo>
                    <a:pt x="28100" y="33422"/>
                    <a:pt x="24310" y="34111"/>
                    <a:pt x="21554" y="34111"/>
                  </a:cubicBezTo>
                  <a:cubicBezTo>
                    <a:pt x="21171" y="34111"/>
                    <a:pt x="20826" y="34111"/>
                    <a:pt x="20520" y="34073"/>
                  </a:cubicBezTo>
                  <a:close/>
                </a:path>
              </a:pathLst>
            </a:custGeom>
            <a:solidFill>
              <a:srgbClr val="EE918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0" name="Google Shape;610;p28">
              <a:extLst>
                <a:ext uri="{FF2B5EF4-FFF2-40B4-BE49-F238E27FC236}">
                  <a16:creationId xmlns:a16="http://schemas.microsoft.com/office/drawing/2014/main" id="{6FCE4E19-1731-E9C5-E76D-B4D2444B4CFE}"/>
                </a:ext>
              </a:extLst>
            </p:cNvPr>
            <p:cNvSpPr/>
            <p:nvPr/>
          </p:nvSpPr>
          <p:spPr>
            <a:xfrm>
              <a:off x="1843150" y="4474975"/>
              <a:ext cx="636500" cy="872875"/>
            </a:xfrm>
            <a:custGeom>
              <a:avLst/>
              <a:gdLst/>
              <a:ahLst/>
              <a:cxnLst/>
              <a:rect l="l" t="t" r="r" b="b"/>
              <a:pathLst>
                <a:path w="25460" h="34915" extrusionOk="0">
                  <a:moveTo>
                    <a:pt x="958" y="34455"/>
                  </a:moveTo>
                  <a:cubicBezTo>
                    <a:pt x="843" y="34570"/>
                    <a:pt x="690" y="34609"/>
                    <a:pt x="537" y="34532"/>
                  </a:cubicBezTo>
                  <a:cubicBezTo>
                    <a:pt x="1" y="34226"/>
                    <a:pt x="1149" y="32924"/>
                    <a:pt x="1264" y="32465"/>
                  </a:cubicBezTo>
                  <a:cubicBezTo>
                    <a:pt x="2260" y="30742"/>
                    <a:pt x="3064" y="28943"/>
                    <a:pt x="3791" y="27067"/>
                  </a:cubicBezTo>
                  <a:lnTo>
                    <a:pt x="3829" y="27028"/>
                  </a:lnTo>
                  <a:cubicBezTo>
                    <a:pt x="5361" y="22970"/>
                    <a:pt x="7543" y="16998"/>
                    <a:pt x="6126" y="12672"/>
                  </a:cubicBezTo>
                  <a:cubicBezTo>
                    <a:pt x="4825" y="10987"/>
                    <a:pt x="3523" y="10030"/>
                    <a:pt x="1341" y="7963"/>
                  </a:cubicBezTo>
                  <a:cubicBezTo>
                    <a:pt x="1149" y="7772"/>
                    <a:pt x="920" y="7542"/>
                    <a:pt x="805" y="7274"/>
                  </a:cubicBezTo>
                  <a:cubicBezTo>
                    <a:pt x="613" y="6891"/>
                    <a:pt x="1188" y="6585"/>
                    <a:pt x="1379" y="6929"/>
                  </a:cubicBezTo>
                  <a:cubicBezTo>
                    <a:pt x="1456" y="6891"/>
                    <a:pt x="1571" y="6929"/>
                    <a:pt x="1647" y="7006"/>
                  </a:cubicBezTo>
                  <a:cubicBezTo>
                    <a:pt x="2451" y="7810"/>
                    <a:pt x="3255" y="8614"/>
                    <a:pt x="4059" y="9341"/>
                  </a:cubicBezTo>
                  <a:cubicBezTo>
                    <a:pt x="4518" y="9188"/>
                    <a:pt x="5590" y="10222"/>
                    <a:pt x="5973" y="10375"/>
                  </a:cubicBezTo>
                  <a:cubicBezTo>
                    <a:pt x="7083" y="11141"/>
                    <a:pt x="8347" y="11945"/>
                    <a:pt x="9687" y="11102"/>
                  </a:cubicBezTo>
                  <a:cubicBezTo>
                    <a:pt x="12060" y="9916"/>
                    <a:pt x="12060" y="6891"/>
                    <a:pt x="10912" y="4786"/>
                  </a:cubicBezTo>
                  <a:cubicBezTo>
                    <a:pt x="9227" y="3522"/>
                    <a:pt x="7658" y="2182"/>
                    <a:pt x="6088" y="804"/>
                  </a:cubicBezTo>
                  <a:cubicBezTo>
                    <a:pt x="5973" y="766"/>
                    <a:pt x="5858" y="689"/>
                    <a:pt x="5743" y="613"/>
                  </a:cubicBezTo>
                  <a:cubicBezTo>
                    <a:pt x="5437" y="383"/>
                    <a:pt x="5590" y="77"/>
                    <a:pt x="5858" y="0"/>
                  </a:cubicBezTo>
                  <a:cubicBezTo>
                    <a:pt x="5897" y="115"/>
                    <a:pt x="5973" y="191"/>
                    <a:pt x="6050" y="268"/>
                  </a:cubicBezTo>
                  <a:cubicBezTo>
                    <a:pt x="6356" y="574"/>
                    <a:pt x="6739" y="842"/>
                    <a:pt x="7083" y="1110"/>
                  </a:cubicBezTo>
                  <a:cubicBezTo>
                    <a:pt x="7543" y="1455"/>
                    <a:pt x="8002" y="1761"/>
                    <a:pt x="8462" y="2067"/>
                  </a:cubicBezTo>
                  <a:cubicBezTo>
                    <a:pt x="8921" y="2374"/>
                    <a:pt x="9380" y="2680"/>
                    <a:pt x="9878" y="2986"/>
                  </a:cubicBezTo>
                  <a:cubicBezTo>
                    <a:pt x="10376" y="3254"/>
                    <a:pt x="10912" y="3522"/>
                    <a:pt x="11486" y="3752"/>
                  </a:cubicBezTo>
                  <a:cubicBezTo>
                    <a:pt x="11563" y="3790"/>
                    <a:pt x="11639" y="3828"/>
                    <a:pt x="11716" y="3867"/>
                  </a:cubicBezTo>
                  <a:cubicBezTo>
                    <a:pt x="13974" y="5666"/>
                    <a:pt x="16922" y="6470"/>
                    <a:pt x="19679" y="7312"/>
                  </a:cubicBezTo>
                  <a:cubicBezTo>
                    <a:pt x="21248" y="7733"/>
                    <a:pt x="22818" y="8269"/>
                    <a:pt x="24426" y="8422"/>
                  </a:cubicBezTo>
                  <a:cubicBezTo>
                    <a:pt x="24502" y="8422"/>
                    <a:pt x="24579" y="8422"/>
                    <a:pt x="24694" y="8422"/>
                  </a:cubicBezTo>
                  <a:cubicBezTo>
                    <a:pt x="24847" y="8384"/>
                    <a:pt x="25000" y="8384"/>
                    <a:pt x="25153" y="8499"/>
                  </a:cubicBezTo>
                  <a:cubicBezTo>
                    <a:pt x="25460" y="8920"/>
                    <a:pt x="24885" y="9341"/>
                    <a:pt x="24770" y="9762"/>
                  </a:cubicBezTo>
                  <a:cubicBezTo>
                    <a:pt x="24349" y="10605"/>
                    <a:pt x="24005" y="11523"/>
                    <a:pt x="23699" y="12442"/>
                  </a:cubicBezTo>
                  <a:cubicBezTo>
                    <a:pt x="22818" y="14816"/>
                    <a:pt x="22435" y="17304"/>
                    <a:pt x="21593" y="19640"/>
                  </a:cubicBezTo>
                  <a:cubicBezTo>
                    <a:pt x="20712" y="21822"/>
                    <a:pt x="20023" y="24081"/>
                    <a:pt x="19296" y="26301"/>
                  </a:cubicBezTo>
                  <a:cubicBezTo>
                    <a:pt x="19181" y="26569"/>
                    <a:pt x="19104" y="26837"/>
                    <a:pt x="18990" y="27105"/>
                  </a:cubicBezTo>
                  <a:cubicBezTo>
                    <a:pt x="18530" y="28483"/>
                    <a:pt x="18033" y="29861"/>
                    <a:pt x="17075" y="30972"/>
                  </a:cubicBezTo>
                  <a:cubicBezTo>
                    <a:pt x="13783" y="34341"/>
                    <a:pt x="7543" y="34877"/>
                    <a:pt x="3064" y="34915"/>
                  </a:cubicBezTo>
                  <a:cubicBezTo>
                    <a:pt x="2642" y="34800"/>
                    <a:pt x="1341" y="34838"/>
                    <a:pt x="958" y="34455"/>
                  </a:cubicBezTo>
                  <a:close/>
                </a:path>
              </a:pathLst>
            </a:custGeom>
            <a:solidFill>
              <a:srgbClr val="DA716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1" name="Google Shape;611;p28">
              <a:extLst>
                <a:ext uri="{FF2B5EF4-FFF2-40B4-BE49-F238E27FC236}">
                  <a16:creationId xmlns:a16="http://schemas.microsoft.com/office/drawing/2014/main" id="{7A464CD0-7CFE-D965-EED2-AA59962FC6F1}"/>
                </a:ext>
              </a:extLst>
            </p:cNvPr>
            <p:cNvSpPr/>
            <p:nvPr/>
          </p:nvSpPr>
          <p:spPr>
            <a:xfrm>
              <a:off x="2666250" y="2205700"/>
              <a:ext cx="1682600" cy="3053150"/>
            </a:xfrm>
            <a:custGeom>
              <a:avLst/>
              <a:gdLst/>
              <a:ahLst/>
              <a:cxnLst/>
              <a:rect l="l" t="t" r="r" b="b"/>
              <a:pathLst>
                <a:path w="67304" h="122126" extrusionOk="0">
                  <a:moveTo>
                    <a:pt x="65849" y="57120"/>
                  </a:moveTo>
                  <a:cubicBezTo>
                    <a:pt x="66576" y="57732"/>
                    <a:pt x="67304" y="58842"/>
                    <a:pt x="66806" y="59799"/>
                  </a:cubicBezTo>
                  <a:cubicBezTo>
                    <a:pt x="66155" y="60642"/>
                    <a:pt x="65007" y="60795"/>
                    <a:pt x="64088" y="61178"/>
                  </a:cubicBezTo>
                  <a:cubicBezTo>
                    <a:pt x="61064" y="62250"/>
                    <a:pt x="58077" y="63398"/>
                    <a:pt x="55015" y="64394"/>
                  </a:cubicBezTo>
                  <a:cubicBezTo>
                    <a:pt x="54900" y="64547"/>
                    <a:pt x="54708" y="64662"/>
                    <a:pt x="54517" y="64700"/>
                  </a:cubicBezTo>
                  <a:cubicBezTo>
                    <a:pt x="54172" y="64891"/>
                    <a:pt x="53828" y="65121"/>
                    <a:pt x="53483" y="65312"/>
                  </a:cubicBezTo>
                  <a:cubicBezTo>
                    <a:pt x="53445" y="65427"/>
                    <a:pt x="53368" y="65542"/>
                    <a:pt x="53215" y="65619"/>
                  </a:cubicBezTo>
                  <a:cubicBezTo>
                    <a:pt x="51837" y="66499"/>
                    <a:pt x="50382" y="67265"/>
                    <a:pt x="48928" y="68030"/>
                  </a:cubicBezTo>
                  <a:cubicBezTo>
                    <a:pt x="48889" y="68184"/>
                    <a:pt x="48774" y="68298"/>
                    <a:pt x="48621" y="68413"/>
                  </a:cubicBezTo>
                  <a:cubicBezTo>
                    <a:pt x="45941" y="69945"/>
                    <a:pt x="43262" y="71591"/>
                    <a:pt x="40773" y="73467"/>
                  </a:cubicBezTo>
                  <a:cubicBezTo>
                    <a:pt x="40429" y="73735"/>
                    <a:pt x="40046" y="74003"/>
                    <a:pt x="39625" y="74271"/>
                  </a:cubicBezTo>
                  <a:cubicBezTo>
                    <a:pt x="39625" y="74386"/>
                    <a:pt x="39586" y="74500"/>
                    <a:pt x="39510" y="74615"/>
                  </a:cubicBezTo>
                  <a:cubicBezTo>
                    <a:pt x="38859" y="75458"/>
                    <a:pt x="38055" y="76185"/>
                    <a:pt x="37289" y="76951"/>
                  </a:cubicBezTo>
                  <a:cubicBezTo>
                    <a:pt x="36562" y="77716"/>
                    <a:pt x="35835" y="78520"/>
                    <a:pt x="35107" y="79324"/>
                  </a:cubicBezTo>
                  <a:cubicBezTo>
                    <a:pt x="35107" y="79362"/>
                    <a:pt x="35069" y="79401"/>
                    <a:pt x="35031" y="79401"/>
                  </a:cubicBezTo>
                  <a:lnTo>
                    <a:pt x="35031" y="79401"/>
                  </a:lnTo>
                  <a:lnTo>
                    <a:pt x="34916" y="79554"/>
                  </a:lnTo>
                  <a:cubicBezTo>
                    <a:pt x="34188" y="80588"/>
                    <a:pt x="33576" y="81698"/>
                    <a:pt x="33002" y="82846"/>
                  </a:cubicBezTo>
                  <a:cubicBezTo>
                    <a:pt x="32734" y="83382"/>
                    <a:pt x="32466" y="83957"/>
                    <a:pt x="32198" y="84492"/>
                  </a:cubicBezTo>
                  <a:cubicBezTo>
                    <a:pt x="31853" y="85564"/>
                    <a:pt x="31662" y="86675"/>
                    <a:pt x="31508" y="87747"/>
                  </a:cubicBezTo>
                  <a:cubicBezTo>
                    <a:pt x="31394" y="88397"/>
                    <a:pt x="31317" y="89010"/>
                    <a:pt x="31202" y="89623"/>
                  </a:cubicBezTo>
                  <a:cubicBezTo>
                    <a:pt x="31394" y="89699"/>
                    <a:pt x="31547" y="89852"/>
                    <a:pt x="31585" y="90120"/>
                  </a:cubicBezTo>
                  <a:cubicBezTo>
                    <a:pt x="31585" y="90158"/>
                    <a:pt x="31585" y="90197"/>
                    <a:pt x="31585" y="90235"/>
                  </a:cubicBezTo>
                  <a:cubicBezTo>
                    <a:pt x="31662" y="90426"/>
                    <a:pt x="31662" y="90656"/>
                    <a:pt x="31662" y="90886"/>
                  </a:cubicBezTo>
                  <a:cubicBezTo>
                    <a:pt x="31930" y="92800"/>
                    <a:pt x="32121" y="94753"/>
                    <a:pt x="32274" y="96667"/>
                  </a:cubicBezTo>
                  <a:cubicBezTo>
                    <a:pt x="32312" y="96896"/>
                    <a:pt x="32351" y="97088"/>
                    <a:pt x="32389" y="97279"/>
                  </a:cubicBezTo>
                  <a:cubicBezTo>
                    <a:pt x="32772" y="99270"/>
                    <a:pt x="33155" y="101299"/>
                    <a:pt x="33576" y="103290"/>
                  </a:cubicBezTo>
                  <a:cubicBezTo>
                    <a:pt x="33576" y="103290"/>
                    <a:pt x="33576" y="103328"/>
                    <a:pt x="33576" y="103366"/>
                  </a:cubicBezTo>
                  <a:cubicBezTo>
                    <a:pt x="34418" y="106812"/>
                    <a:pt x="35299" y="110296"/>
                    <a:pt x="36409" y="113703"/>
                  </a:cubicBezTo>
                  <a:cubicBezTo>
                    <a:pt x="36868" y="115043"/>
                    <a:pt x="37328" y="116459"/>
                    <a:pt x="37710" y="117838"/>
                  </a:cubicBezTo>
                  <a:cubicBezTo>
                    <a:pt x="37825" y="118335"/>
                    <a:pt x="37940" y="118795"/>
                    <a:pt x="38055" y="119254"/>
                  </a:cubicBezTo>
                  <a:cubicBezTo>
                    <a:pt x="38093" y="120594"/>
                    <a:pt x="35796" y="120977"/>
                    <a:pt x="34801" y="121398"/>
                  </a:cubicBezTo>
                  <a:cubicBezTo>
                    <a:pt x="32504" y="122125"/>
                    <a:pt x="30015" y="122011"/>
                    <a:pt x="27604" y="122049"/>
                  </a:cubicBezTo>
                  <a:cubicBezTo>
                    <a:pt x="26378" y="122049"/>
                    <a:pt x="25192" y="122125"/>
                    <a:pt x="23928" y="122125"/>
                  </a:cubicBezTo>
                  <a:cubicBezTo>
                    <a:pt x="20712" y="122011"/>
                    <a:pt x="17420" y="122125"/>
                    <a:pt x="14242" y="121436"/>
                  </a:cubicBezTo>
                  <a:cubicBezTo>
                    <a:pt x="12826" y="121168"/>
                    <a:pt x="11256" y="120977"/>
                    <a:pt x="10261" y="119790"/>
                  </a:cubicBezTo>
                  <a:cubicBezTo>
                    <a:pt x="10031" y="119560"/>
                    <a:pt x="9878" y="119331"/>
                    <a:pt x="9687" y="119063"/>
                  </a:cubicBezTo>
                  <a:cubicBezTo>
                    <a:pt x="9572" y="118795"/>
                    <a:pt x="9572" y="118603"/>
                    <a:pt x="9648" y="118412"/>
                  </a:cubicBezTo>
                  <a:cubicBezTo>
                    <a:pt x="9610" y="118220"/>
                    <a:pt x="9572" y="118029"/>
                    <a:pt x="9495" y="117838"/>
                  </a:cubicBezTo>
                  <a:cubicBezTo>
                    <a:pt x="9380" y="117225"/>
                    <a:pt x="9266" y="116536"/>
                    <a:pt x="9112" y="115923"/>
                  </a:cubicBezTo>
                  <a:cubicBezTo>
                    <a:pt x="8232" y="114928"/>
                    <a:pt x="8232" y="113167"/>
                    <a:pt x="7849" y="111942"/>
                  </a:cubicBezTo>
                  <a:cubicBezTo>
                    <a:pt x="7505" y="110066"/>
                    <a:pt x="7045" y="108190"/>
                    <a:pt x="6815" y="106314"/>
                  </a:cubicBezTo>
                  <a:cubicBezTo>
                    <a:pt x="6011" y="100687"/>
                    <a:pt x="5284" y="95059"/>
                    <a:pt x="4595" y="89393"/>
                  </a:cubicBezTo>
                  <a:cubicBezTo>
                    <a:pt x="3982" y="88627"/>
                    <a:pt x="4174" y="87440"/>
                    <a:pt x="3944" y="86522"/>
                  </a:cubicBezTo>
                  <a:cubicBezTo>
                    <a:pt x="3600" y="84722"/>
                    <a:pt x="3217" y="82961"/>
                    <a:pt x="2834" y="81162"/>
                  </a:cubicBezTo>
                  <a:cubicBezTo>
                    <a:pt x="1379" y="74232"/>
                    <a:pt x="920" y="67150"/>
                    <a:pt x="1226" y="60067"/>
                  </a:cubicBezTo>
                  <a:cubicBezTo>
                    <a:pt x="1226" y="60029"/>
                    <a:pt x="1188" y="59953"/>
                    <a:pt x="1188" y="59914"/>
                  </a:cubicBezTo>
                  <a:cubicBezTo>
                    <a:pt x="1149" y="59110"/>
                    <a:pt x="1226" y="58306"/>
                    <a:pt x="1226" y="57617"/>
                  </a:cubicBezTo>
                  <a:cubicBezTo>
                    <a:pt x="1264" y="57196"/>
                    <a:pt x="1264" y="56775"/>
                    <a:pt x="1264" y="56354"/>
                  </a:cubicBezTo>
                  <a:cubicBezTo>
                    <a:pt x="958" y="55703"/>
                    <a:pt x="1188" y="54899"/>
                    <a:pt x="1111" y="54172"/>
                  </a:cubicBezTo>
                  <a:cubicBezTo>
                    <a:pt x="1149" y="52372"/>
                    <a:pt x="1149" y="50573"/>
                    <a:pt x="1264" y="48735"/>
                  </a:cubicBezTo>
                  <a:cubicBezTo>
                    <a:pt x="1341" y="46974"/>
                    <a:pt x="1149" y="45213"/>
                    <a:pt x="1149" y="43452"/>
                  </a:cubicBezTo>
                  <a:cubicBezTo>
                    <a:pt x="1188" y="43184"/>
                    <a:pt x="1264" y="42916"/>
                    <a:pt x="1341" y="42648"/>
                  </a:cubicBezTo>
                  <a:cubicBezTo>
                    <a:pt x="1073" y="40390"/>
                    <a:pt x="881" y="38131"/>
                    <a:pt x="690" y="35910"/>
                  </a:cubicBezTo>
                  <a:cubicBezTo>
                    <a:pt x="422" y="32312"/>
                    <a:pt x="1" y="28713"/>
                    <a:pt x="231" y="25114"/>
                  </a:cubicBezTo>
                  <a:cubicBezTo>
                    <a:pt x="422" y="23277"/>
                    <a:pt x="1188" y="20099"/>
                    <a:pt x="3408" y="19870"/>
                  </a:cubicBezTo>
                  <a:cubicBezTo>
                    <a:pt x="4710" y="19870"/>
                    <a:pt x="5820" y="20597"/>
                    <a:pt x="6509" y="21669"/>
                  </a:cubicBezTo>
                  <a:cubicBezTo>
                    <a:pt x="7275" y="23085"/>
                    <a:pt x="7275" y="24808"/>
                    <a:pt x="7581" y="26378"/>
                  </a:cubicBezTo>
                  <a:cubicBezTo>
                    <a:pt x="7849" y="28062"/>
                    <a:pt x="8079" y="29747"/>
                    <a:pt x="8232" y="31470"/>
                  </a:cubicBezTo>
                  <a:cubicBezTo>
                    <a:pt x="8232" y="31737"/>
                    <a:pt x="8270" y="32044"/>
                    <a:pt x="8308" y="32312"/>
                  </a:cubicBezTo>
                  <a:cubicBezTo>
                    <a:pt x="8423" y="32312"/>
                    <a:pt x="8576" y="32350"/>
                    <a:pt x="8730" y="32465"/>
                  </a:cubicBezTo>
                  <a:cubicBezTo>
                    <a:pt x="9074" y="32886"/>
                    <a:pt x="8883" y="33499"/>
                    <a:pt x="8998" y="33996"/>
                  </a:cubicBezTo>
                  <a:cubicBezTo>
                    <a:pt x="9074" y="35068"/>
                    <a:pt x="9151" y="36102"/>
                    <a:pt x="9266" y="37136"/>
                  </a:cubicBezTo>
                  <a:cubicBezTo>
                    <a:pt x="9304" y="37633"/>
                    <a:pt x="9380" y="38093"/>
                    <a:pt x="9457" y="38552"/>
                  </a:cubicBezTo>
                  <a:lnTo>
                    <a:pt x="9457" y="38552"/>
                  </a:lnTo>
                  <a:cubicBezTo>
                    <a:pt x="9763" y="39586"/>
                    <a:pt x="10146" y="41270"/>
                    <a:pt x="11371" y="40007"/>
                  </a:cubicBezTo>
                  <a:cubicBezTo>
                    <a:pt x="11333" y="39050"/>
                    <a:pt x="11754" y="38093"/>
                    <a:pt x="11831" y="37174"/>
                  </a:cubicBezTo>
                  <a:cubicBezTo>
                    <a:pt x="12137" y="35336"/>
                    <a:pt x="12443" y="33499"/>
                    <a:pt x="12788" y="31699"/>
                  </a:cubicBezTo>
                  <a:cubicBezTo>
                    <a:pt x="13056" y="29402"/>
                    <a:pt x="13247" y="27105"/>
                    <a:pt x="13745" y="24846"/>
                  </a:cubicBezTo>
                  <a:cubicBezTo>
                    <a:pt x="13783" y="24272"/>
                    <a:pt x="13860" y="23660"/>
                    <a:pt x="13936" y="23085"/>
                  </a:cubicBezTo>
                  <a:cubicBezTo>
                    <a:pt x="14128" y="21248"/>
                    <a:pt x="14472" y="19410"/>
                    <a:pt x="14855" y="17611"/>
                  </a:cubicBezTo>
                  <a:cubicBezTo>
                    <a:pt x="14510" y="17381"/>
                    <a:pt x="14549" y="16883"/>
                    <a:pt x="14702" y="16539"/>
                  </a:cubicBezTo>
                  <a:cubicBezTo>
                    <a:pt x="14932" y="15811"/>
                    <a:pt x="15123" y="15122"/>
                    <a:pt x="15276" y="14395"/>
                  </a:cubicBezTo>
                  <a:cubicBezTo>
                    <a:pt x="15582" y="12481"/>
                    <a:pt x="16004" y="10567"/>
                    <a:pt x="16693" y="8729"/>
                  </a:cubicBezTo>
                  <a:cubicBezTo>
                    <a:pt x="16693" y="8538"/>
                    <a:pt x="16731" y="8346"/>
                    <a:pt x="16731" y="8155"/>
                  </a:cubicBezTo>
                  <a:cubicBezTo>
                    <a:pt x="16884" y="6853"/>
                    <a:pt x="17420" y="5590"/>
                    <a:pt x="18262" y="4594"/>
                  </a:cubicBezTo>
                  <a:cubicBezTo>
                    <a:pt x="18301" y="4365"/>
                    <a:pt x="18301" y="4173"/>
                    <a:pt x="18377" y="3944"/>
                  </a:cubicBezTo>
                  <a:cubicBezTo>
                    <a:pt x="19219" y="3101"/>
                    <a:pt x="20598" y="2680"/>
                    <a:pt x="21784" y="2872"/>
                  </a:cubicBezTo>
                  <a:cubicBezTo>
                    <a:pt x="23852" y="3369"/>
                    <a:pt x="24005" y="5130"/>
                    <a:pt x="24235" y="6930"/>
                  </a:cubicBezTo>
                  <a:cubicBezTo>
                    <a:pt x="24311" y="7657"/>
                    <a:pt x="24388" y="8384"/>
                    <a:pt x="24426" y="9112"/>
                  </a:cubicBezTo>
                  <a:cubicBezTo>
                    <a:pt x="24426" y="9265"/>
                    <a:pt x="24426" y="9380"/>
                    <a:pt x="24349" y="9456"/>
                  </a:cubicBezTo>
                  <a:cubicBezTo>
                    <a:pt x="24311" y="10873"/>
                    <a:pt x="24120" y="12289"/>
                    <a:pt x="23967" y="13668"/>
                  </a:cubicBezTo>
                  <a:cubicBezTo>
                    <a:pt x="23813" y="15429"/>
                    <a:pt x="23584" y="17228"/>
                    <a:pt x="23316" y="18989"/>
                  </a:cubicBezTo>
                  <a:cubicBezTo>
                    <a:pt x="23277" y="19755"/>
                    <a:pt x="23316" y="20482"/>
                    <a:pt x="23239" y="21286"/>
                  </a:cubicBezTo>
                  <a:cubicBezTo>
                    <a:pt x="23699" y="19908"/>
                    <a:pt x="24043" y="18491"/>
                    <a:pt x="24235" y="17075"/>
                  </a:cubicBezTo>
                  <a:cubicBezTo>
                    <a:pt x="24694" y="15008"/>
                    <a:pt x="25115" y="12940"/>
                    <a:pt x="25728" y="10911"/>
                  </a:cubicBezTo>
                  <a:cubicBezTo>
                    <a:pt x="25651" y="10605"/>
                    <a:pt x="25766" y="10260"/>
                    <a:pt x="25842" y="9954"/>
                  </a:cubicBezTo>
                  <a:cubicBezTo>
                    <a:pt x="26110" y="9112"/>
                    <a:pt x="26378" y="8270"/>
                    <a:pt x="26608" y="7389"/>
                  </a:cubicBezTo>
                  <a:cubicBezTo>
                    <a:pt x="27068" y="5858"/>
                    <a:pt x="27527" y="4326"/>
                    <a:pt x="28369" y="2948"/>
                  </a:cubicBezTo>
                  <a:cubicBezTo>
                    <a:pt x="28829" y="2221"/>
                    <a:pt x="29211" y="1378"/>
                    <a:pt x="29901" y="843"/>
                  </a:cubicBezTo>
                  <a:cubicBezTo>
                    <a:pt x="30858" y="153"/>
                    <a:pt x="32159" y="0"/>
                    <a:pt x="33270" y="383"/>
                  </a:cubicBezTo>
                  <a:cubicBezTo>
                    <a:pt x="33537" y="153"/>
                    <a:pt x="33997" y="192"/>
                    <a:pt x="34227" y="536"/>
                  </a:cubicBezTo>
                  <a:cubicBezTo>
                    <a:pt x="34303" y="689"/>
                    <a:pt x="34418" y="804"/>
                    <a:pt x="34533" y="957"/>
                  </a:cubicBezTo>
                  <a:cubicBezTo>
                    <a:pt x="34801" y="1225"/>
                    <a:pt x="35031" y="1532"/>
                    <a:pt x="35222" y="1685"/>
                  </a:cubicBezTo>
                  <a:cubicBezTo>
                    <a:pt x="35337" y="1838"/>
                    <a:pt x="35375" y="2029"/>
                    <a:pt x="35375" y="2182"/>
                  </a:cubicBezTo>
                  <a:cubicBezTo>
                    <a:pt x="35490" y="2412"/>
                    <a:pt x="35605" y="2680"/>
                    <a:pt x="35681" y="2910"/>
                  </a:cubicBezTo>
                  <a:cubicBezTo>
                    <a:pt x="36026" y="4097"/>
                    <a:pt x="36026" y="5360"/>
                    <a:pt x="35873" y="6585"/>
                  </a:cubicBezTo>
                  <a:cubicBezTo>
                    <a:pt x="35758" y="7121"/>
                    <a:pt x="35873" y="8078"/>
                    <a:pt x="35375" y="8384"/>
                  </a:cubicBezTo>
                  <a:cubicBezTo>
                    <a:pt x="35145" y="10145"/>
                    <a:pt x="34801" y="11907"/>
                    <a:pt x="34418" y="13668"/>
                  </a:cubicBezTo>
                  <a:cubicBezTo>
                    <a:pt x="34303" y="14548"/>
                    <a:pt x="34112" y="15390"/>
                    <a:pt x="33920" y="16233"/>
                  </a:cubicBezTo>
                  <a:cubicBezTo>
                    <a:pt x="33691" y="17458"/>
                    <a:pt x="33423" y="18683"/>
                    <a:pt x="33193" y="19908"/>
                  </a:cubicBezTo>
                  <a:cubicBezTo>
                    <a:pt x="33155" y="20138"/>
                    <a:pt x="33116" y="20406"/>
                    <a:pt x="33040" y="20635"/>
                  </a:cubicBezTo>
                  <a:cubicBezTo>
                    <a:pt x="32887" y="21860"/>
                    <a:pt x="32695" y="23047"/>
                    <a:pt x="32504" y="24234"/>
                  </a:cubicBezTo>
                  <a:cubicBezTo>
                    <a:pt x="32504" y="24272"/>
                    <a:pt x="32504" y="24310"/>
                    <a:pt x="32504" y="24349"/>
                  </a:cubicBezTo>
                  <a:cubicBezTo>
                    <a:pt x="32466" y="24425"/>
                    <a:pt x="32466" y="24502"/>
                    <a:pt x="32466" y="24578"/>
                  </a:cubicBezTo>
                  <a:cubicBezTo>
                    <a:pt x="32389" y="25229"/>
                    <a:pt x="32312" y="25880"/>
                    <a:pt x="32274" y="26493"/>
                  </a:cubicBezTo>
                  <a:cubicBezTo>
                    <a:pt x="32466" y="26646"/>
                    <a:pt x="32580" y="26875"/>
                    <a:pt x="32504" y="27143"/>
                  </a:cubicBezTo>
                  <a:cubicBezTo>
                    <a:pt x="31891" y="30972"/>
                    <a:pt x="31432" y="34800"/>
                    <a:pt x="30666" y="38590"/>
                  </a:cubicBezTo>
                  <a:cubicBezTo>
                    <a:pt x="30628" y="39203"/>
                    <a:pt x="30513" y="39815"/>
                    <a:pt x="30513" y="40428"/>
                  </a:cubicBezTo>
                  <a:cubicBezTo>
                    <a:pt x="30972" y="40275"/>
                    <a:pt x="31355" y="39930"/>
                    <a:pt x="31700" y="39624"/>
                  </a:cubicBezTo>
                  <a:cubicBezTo>
                    <a:pt x="32466" y="38935"/>
                    <a:pt x="32963" y="38093"/>
                    <a:pt x="33384" y="37174"/>
                  </a:cubicBezTo>
                  <a:cubicBezTo>
                    <a:pt x="33652" y="36523"/>
                    <a:pt x="34073" y="35910"/>
                    <a:pt x="34188" y="35221"/>
                  </a:cubicBezTo>
                  <a:cubicBezTo>
                    <a:pt x="33805" y="34647"/>
                    <a:pt x="34648" y="33077"/>
                    <a:pt x="34839" y="32427"/>
                  </a:cubicBezTo>
                  <a:cubicBezTo>
                    <a:pt x="35184" y="31623"/>
                    <a:pt x="35413" y="30780"/>
                    <a:pt x="35643" y="29938"/>
                  </a:cubicBezTo>
                  <a:cubicBezTo>
                    <a:pt x="35528" y="29555"/>
                    <a:pt x="35835" y="29172"/>
                    <a:pt x="35911" y="28828"/>
                  </a:cubicBezTo>
                  <a:cubicBezTo>
                    <a:pt x="36102" y="28139"/>
                    <a:pt x="36332" y="27450"/>
                    <a:pt x="36524" y="26799"/>
                  </a:cubicBezTo>
                  <a:cubicBezTo>
                    <a:pt x="36792" y="25344"/>
                    <a:pt x="37328" y="23966"/>
                    <a:pt x="37710" y="22549"/>
                  </a:cubicBezTo>
                  <a:cubicBezTo>
                    <a:pt x="38400" y="20444"/>
                    <a:pt x="38553" y="18223"/>
                    <a:pt x="39012" y="16079"/>
                  </a:cubicBezTo>
                  <a:cubicBezTo>
                    <a:pt x="39854" y="12864"/>
                    <a:pt x="40850" y="9801"/>
                    <a:pt x="41845" y="6662"/>
                  </a:cubicBezTo>
                  <a:cubicBezTo>
                    <a:pt x="43185" y="2910"/>
                    <a:pt x="45712" y="3561"/>
                    <a:pt x="47243" y="6394"/>
                  </a:cubicBezTo>
                  <a:cubicBezTo>
                    <a:pt x="47473" y="6470"/>
                    <a:pt x="47626" y="6662"/>
                    <a:pt x="47664" y="6968"/>
                  </a:cubicBezTo>
                  <a:cubicBezTo>
                    <a:pt x="47702" y="7159"/>
                    <a:pt x="47702" y="7351"/>
                    <a:pt x="47741" y="7542"/>
                  </a:cubicBezTo>
                  <a:cubicBezTo>
                    <a:pt x="47741" y="7619"/>
                    <a:pt x="47779" y="7695"/>
                    <a:pt x="47779" y="7734"/>
                  </a:cubicBezTo>
                  <a:cubicBezTo>
                    <a:pt x="47856" y="7925"/>
                    <a:pt x="47817" y="8116"/>
                    <a:pt x="47741" y="8231"/>
                  </a:cubicBezTo>
                  <a:cubicBezTo>
                    <a:pt x="47741" y="8691"/>
                    <a:pt x="47702" y="9150"/>
                    <a:pt x="47664" y="9609"/>
                  </a:cubicBezTo>
                  <a:cubicBezTo>
                    <a:pt x="47167" y="12864"/>
                    <a:pt x="46745" y="16118"/>
                    <a:pt x="46171" y="19372"/>
                  </a:cubicBezTo>
                  <a:cubicBezTo>
                    <a:pt x="45941" y="20482"/>
                    <a:pt x="45712" y="21592"/>
                    <a:pt x="45482" y="22703"/>
                  </a:cubicBezTo>
                  <a:cubicBezTo>
                    <a:pt x="45712" y="22817"/>
                    <a:pt x="45865" y="23085"/>
                    <a:pt x="45788" y="23430"/>
                  </a:cubicBezTo>
                  <a:cubicBezTo>
                    <a:pt x="44219" y="31087"/>
                    <a:pt x="42036" y="38629"/>
                    <a:pt x="41003" y="46400"/>
                  </a:cubicBezTo>
                  <a:cubicBezTo>
                    <a:pt x="40811" y="48123"/>
                    <a:pt x="40773" y="49846"/>
                    <a:pt x="40926" y="51568"/>
                  </a:cubicBezTo>
                  <a:cubicBezTo>
                    <a:pt x="41003" y="52296"/>
                    <a:pt x="41156" y="53023"/>
                    <a:pt x="41271" y="53789"/>
                  </a:cubicBezTo>
                  <a:cubicBezTo>
                    <a:pt x="41271" y="53827"/>
                    <a:pt x="41271" y="53904"/>
                    <a:pt x="41271" y="53980"/>
                  </a:cubicBezTo>
                  <a:cubicBezTo>
                    <a:pt x="41462" y="54325"/>
                    <a:pt x="41654" y="54708"/>
                    <a:pt x="41807" y="55091"/>
                  </a:cubicBezTo>
                  <a:cubicBezTo>
                    <a:pt x="42151" y="55703"/>
                    <a:pt x="42304" y="56545"/>
                    <a:pt x="42917" y="56966"/>
                  </a:cubicBezTo>
                  <a:cubicBezTo>
                    <a:pt x="43338" y="57311"/>
                    <a:pt x="43759" y="57617"/>
                    <a:pt x="44180" y="57924"/>
                  </a:cubicBezTo>
                  <a:cubicBezTo>
                    <a:pt x="44525" y="57847"/>
                    <a:pt x="44793" y="58153"/>
                    <a:pt x="45099" y="58192"/>
                  </a:cubicBezTo>
                  <a:cubicBezTo>
                    <a:pt x="46056" y="58383"/>
                    <a:pt x="46975" y="58153"/>
                    <a:pt x="47932" y="58077"/>
                  </a:cubicBezTo>
                  <a:cubicBezTo>
                    <a:pt x="48736" y="58000"/>
                    <a:pt x="49540" y="58000"/>
                    <a:pt x="50344" y="57924"/>
                  </a:cubicBezTo>
                  <a:cubicBezTo>
                    <a:pt x="53904" y="56928"/>
                    <a:pt x="57541" y="55665"/>
                    <a:pt x="61293" y="55818"/>
                  </a:cubicBezTo>
                  <a:cubicBezTo>
                    <a:pt x="62825" y="56124"/>
                    <a:pt x="64547" y="56009"/>
                    <a:pt x="65811" y="57081"/>
                  </a:cubicBezTo>
                  <a:close/>
                </a:path>
              </a:pathLst>
            </a:custGeom>
            <a:solidFill>
              <a:srgbClr val="F1C4A5"/>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2" name="Google Shape;612;p28">
              <a:extLst>
                <a:ext uri="{FF2B5EF4-FFF2-40B4-BE49-F238E27FC236}">
                  <a16:creationId xmlns:a16="http://schemas.microsoft.com/office/drawing/2014/main" id="{97B4E6B1-7083-9E70-B256-C04EC9777B54}"/>
                </a:ext>
              </a:extLst>
            </p:cNvPr>
            <p:cNvSpPr/>
            <p:nvPr/>
          </p:nvSpPr>
          <p:spPr>
            <a:xfrm>
              <a:off x="2687325" y="2200900"/>
              <a:ext cx="1666325" cy="3093350"/>
            </a:xfrm>
            <a:custGeom>
              <a:avLst/>
              <a:gdLst/>
              <a:ahLst/>
              <a:cxnLst/>
              <a:rect l="l" t="t" r="r" b="b"/>
              <a:pathLst>
                <a:path w="66653" h="123734" extrusionOk="0">
                  <a:moveTo>
                    <a:pt x="65963" y="58422"/>
                  </a:moveTo>
                  <a:cubicBezTo>
                    <a:pt x="66652" y="60298"/>
                    <a:pt x="64279" y="61217"/>
                    <a:pt x="62900" y="61791"/>
                  </a:cubicBezTo>
                  <a:cubicBezTo>
                    <a:pt x="61254" y="62365"/>
                    <a:pt x="59646" y="63092"/>
                    <a:pt x="58000" y="63628"/>
                  </a:cubicBezTo>
                  <a:cubicBezTo>
                    <a:pt x="56316" y="64088"/>
                    <a:pt x="54631" y="64471"/>
                    <a:pt x="53061" y="65122"/>
                  </a:cubicBezTo>
                  <a:cubicBezTo>
                    <a:pt x="53061" y="65351"/>
                    <a:pt x="52755" y="65581"/>
                    <a:pt x="52525" y="65351"/>
                  </a:cubicBezTo>
                  <a:cubicBezTo>
                    <a:pt x="51722" y="65734"/>
                    <a:pt x="50956" y="66232"/>
                    <a:pt x="50267" y="66844"/>
                  </a:cubicBezTo>
                  <a:cubicBezTo>
                    <a:pt x="48008" y="68529"/>
                    <a:pt x="45481" y="69830"/>
                    <a:pt x="43146" y="71400"/>
                  </a:cubicBezTo>
                  <a:cubicBezTo>
                    <a:pt x="40122" y="73429"/>
                    <a:pt x="37327" y="75841"/>
                    <a:pt x="34915" y="78559"/>
                  </a:cubicBezTo>
                  <a:cubicBezTo>
                    <a:pt x="31240" y="82464"/>
                    <a:pt x="30283" y="87900"/>
                    <a:pt x="30742" y="93069"/>
                  </a:cubicBezTo>
                  <a:cubicBezTo>
                    <a:pt x="30933" y="95672"/>
                    <a:pt x="31584" y="98237"/>
                    <a:pt x="32120" y="100802"/>
                  </a:cubicBezTo>
                  <a:cubicBezTo>
                    <a:pt x="32886" y="104630"/>
                    <a:pt x="33766" y="108420"/>
                    <a:pt x="35030" y="112134"/>
                  </a:cubicBezTo>
                  <a:cubicBezTo>
                    <a:pt x="35451" y="113474"/>
                    <a:pt x="35795" y="114852"/>
                    <a:pt x="36255" y="116154"/>
                  </a:cubicBezTo>
                  <a:cubicBezTo>
                    <a:pt x="36408" y="116766"/>
                    <a:pt x="36753" y="117417"/>
                    <a:pt x="36982" y="118068"/>
                  </a:cubicBezTo>
                  <a:cubicBezTo>
                    <a:pt x="37289" y="118757"/>
                    <a:pt x="37403" y="119446"/>
                    <a:pt x="37059" y="120097"/>
                  </a:cubicBezTo>
                  <a:cubicBezTo>
                    <a:pt x="35413" y="122279"/>
                    <a:pt x="32388" y="123351"/>
                    <a:pt x="29708" y="123236"/>
                  </a:cubicBezTo>
                  <a:cubicBezTo>
                    <a:pt x="29708" y="123389"/>
                    <a:pt x="29632" y="123466"/>
                    <a:pt x="29555" y="123542"/>
                  </a:cubicBezTo>
                  <a:cubicBezTo>
                    <a:pt x="29479" y="123657"/>
                    <a:pt x="29364" y="123734"/>
                    <a:pt x="29211" y="123734"/>
                  </a:cubicBezTo>
                  <a:cubicBezTo>
                    <a:pt x="29096" y="123734"/>
                    <a:pt x="28943" y="123657"/>
                    <a:pt x="28904" y="123466"/>
                  </a:cubicBezTo>
                  <a:lnTo>
                    <a:pt x="28904" y="123504"/>
                  </a:lnTo>
                  <a:cubicBezTo>
                    <a:pt x="28866" y="123313"/>
                    <a:pt x="28828" y="123160"/>
                    <a:pt x="28790" y="123007"/>
                  </a:cubicBezTo>
                  <a:cubicBezTo>
                    <a:pt x="28713" y="122892"/>
                    <a:pt x="28675" y="122739"/>
                    <a:pt x="28713" y="122624"/>
                  </a:cubicBezTo>
                  <a:cubicBezTo>
                    <a:pt x="28330" y="121169"/>
                    <a:pt x="27909" y="119638"/>
                    <a:pt x="27450" y="118068"/>
                  </a:cubicBezTo>
                  <a:cubicBezTo>
                    <a:pt x="26378" y="114201"/>
                    <a:pt x="25153" y="110067"/>
                    <a:pt x="24234" y="105855"/>
                  </a:cubicBezTo>
                  <a:cubicBezTo>
                    <a:pt x="23851" y="104515"/>
                    <a:pt x="23430" y="103214"/>
                    <a:pt x="22970" y="101950"/>
                  </a:cubicBezTo>
                  <a:cubicBezTo>
                    <a:pt x="22626" y="100955"/>
                    <a:pt x="22358" y="99960"/>
                    <a:pt x="22013" y="98964"/>
                  </a:cubicBezTo>
                  <a:cubicBezTo>
                    <a:pt x="21516" y="98007"/>
                    <a:pt x="20941" y="97050"/>
                    <a:pt x="20329" y="96131"/>
                  </a:cubicBezTo>
                  <a:cubicBezTo>
                    <a:pt x="19027" y="94523"/>
                    <a:pt x="17458" y="93145"/>
                    <a:pt x="15467" y="92150"/>
                  </a:cubicBezTo>
                  <a:cubicBezTo>
                    <a:pt x="12366" y="90389"/>
                    <a:pt x="8959" y="89125"/>
                    <a:pt x="6011" y="87096"/>
                  </a:cubicBezTo>
                  <a:cubicBezTo>
                    <a:pt x="3561" y="85450"/>
                    <a:pt x="2412" y="82694"/>
                    <a:pt x="1799" y="79899"/>
                  </a:cubicBezTo>
                  <a:cubicBezTo>
                    <a:pt x="1799" y="80282"/>
                    <a:pt x="1838" y="80665"/>
                    <a:pt x="1838" y="81009"/>
                  </a:cubicBezTo>
                  <a:cubicBezTo>
                    <a:pt x="1838" y="81277"/>
                    <a:pt x="1876" y="81507"/>
                    <a:pt x="1876" y="81737"/>
                  </a:cubicBezTo>
                  <a:cubicBezTo>
                    <a:pt x="1646" y="80358"/>
                    <a:pt x="1455" y="78942"/>
                    <a:pt x="1264" y="77564"/>
                  </a:cubicBezTo>
                  <a:cubicBezTo>
                    <a:pt x="613" y="74578"/>
                    <a:pt x="345" y="71553"/>
                    <a:pt x="345" y="68529"/>
                  </a:cubicBezTo>
                  <a:cubicBezTo>
                    <a:pt x="306" y="68414"/>
                    <a:pt x="306" y="68299"/>
                    <a:pt x="306" y="68184"/>
                  </a:cubicBezTo>
                  <a:cubicBezTo>
                    <a:pt x="230" y="67840"/>
                    <a:pt x="192" y="67495"/>
                    <a:pt x="115" y="67151"/>
                  </a:cubicBezTo>
                  <a:cubicBezTo>
                    <a:pt x="115" y="67112"/>
                    <a:pt x="115" y="67074"/>
                    <a:pt x="77" y="67036"/>
                  </a:cubicBezTo>
                  <a:cubicBezTo>
                    <a:pt x="77" y="64241"/>
                    <a:pt x="115" y="61446"/>
                    <a:pt x="306" y="58690"/>
                  </a:cubicBezTo>
                  <a:cubicBezTo>
                    <a:pt x="498" y="56431"/>
                    <a:pt x="460" y="54172"/>
                    <a:pt x="460" y="51914"/>
                  </a:cubicBezTo>
                  <a:cubicBezTo>
                    <a:pt x="383" y="51722"/>
                    <a:pt x="306" y="51569"/>
                    <a:pt x="268" y="51378"/>
                  </a:cubicBezTo>
                  <a:cubicBezTo>
                    <a:pt x="153" y="51110"/>
                    <a:pt x="268" y="50842"/>
                    <a:pt x="460" y="50727"/>
                  </a:cubicBezTo>
                  <a:cubicBezTo>
                    <a:pt x="460" y="49770"/>
                    <a:pt x="460" y="48813"/>
                    <a:pt x="536" y="47856"/>
                  </a:cubicBezTo>
                  <a:cubicBezTo>
                    <a:pt x="536" y="47511"/>
                    <a:pt x="536" y="47128"/>
                    <a:pt x="574" y="46784"/>
                  </a:cubicBezTo>
                  <a:cubicBezTo>
                    <a:pt x="498" y="46707"/>
                    <a:pt x="421" y="46630"/>
                    <a:pt x="421" y="46516"/>
                  </a:cubicBezTo>
                  <a:cubicBezTo>
                    <a:pt x="421" y="46401"/>
                    <a:pt x="460" y="46286"/>
                    <a:pt x="460" y="46209"/>
                  </a:cubicBezTo>
                  <a:cubicBezTo>
                    <a:pt x="498" y="46133"/>
                    <a:pt x="536" y="46018"/>
                    <a:pt x="574" y="45941"/>
                  </a:cubicBezTo>
                  <a:cubicBezTo>
                    <a:pt x="0" y="43032"/>
                    <a:pt x="1302" y="40428"/>
                    <a:pt x="2986" y="38170"/>
                  </a:cubicBezTo>
                  <a:cubicBezTo>
                    <a:pt x="3982" y="36638"/>
                    <a:pt x="5054" y="35145"/>
                    <a:pt x="6126" y="33614"/>
                  </a:cubicBezTo>
                  <a:cubicBezTo>
                    <a:pt x="6547" y="33155"/>
                    <a:pt x="7083" y="31547"/>
                    <a:pt x="7887" y="32236"/>
                  </a:cubicBezTo>
                  <a:cubicBezTo>
                    <a:pt x="8193" y="32925"/>
                    <a:pt x="8040" y="33767"/>
                    <a:pt x="8116" y="34533"/>
                  </a:cubicBezTo>
                  <a:cubicBezTo>
                    <a:pt x="8078" y="35413"/>
                    <a:pt x="8729" y="37863"/>
                    <a:pt x="7963" y="38361"/>
                  </a:cubicBezTo>
                  <a:cubicBezTo>
                    <a:pt x="5475" y="39969"/>
                    <a:pt x="3369" y="42151"/>
                    <a:pt x="1914" y="44716"/>
                  </a:cubicBezTo>
                  <a:cubicBezTo>
                    <a:pt x="1876" y="45061"/>
                    <a:pt x="1876" y="45405"/>
                    <a:pt x="1876" y="45750"/>
                  </a:cubicBezTo>
                  <a:cubicBezTo>
                    <a:pt x="1799" y="46056"/>
                    <a:pt x="1799" y="46362"/>
                    <a:pt x="1799" y="46669"/>
                  </a:cubicBezTo>
                  <a:cubicBezTo>
                    <a:pt x="1799" y="46898"/>
                    <a:pt x="1799" y="47128"/>
                    <a:pt x="1799" y="47358"/>
                  </a:cubicBezTo>
                  <a:cubicBezTo>
                    <a:pt x="1799" y="48430"/>
                    <a:pt x="1799" y="49502"/>
                    <a:pt x="1799" y="50574"/>
                  </a:cubicBezTo>
                  <a:lnTo>
                    <a:pt x="1761" y="51071"/>
                  </a:lnTo>
                  <a:cubicBezTo>
                    <a:pt x="1953" y="51990"/>
                    <a:pt x="2259" y="52947"/>
                    <a:pt x="2642" y="53828"/>
                  </a:cubicBezTo>
                  <a:cubicBezTo>
                    <a:pt x="3293" y="54364"/>
                    <a:pt x="4097" y="54785"/>
                    <a:pt x="4900" y="54861"/>
                  </a:cubicBezTo>
                  <a:cubicBezTo>
                    <a:pt x="7542" y="54861"/>
                    <a:pt x="9265" y="53598"/>
                    <a:pt x="11830" y="55168"/>
                  </a:cubicBezTo>
                  <a:cubicBezTo>
                    <a:pt x="15314" y="57312"/>
                    <a:pt x="17419" y="55589"/>
                    <a:pt x="20827" y="54632"/>
                  </a:cubicBezTo>
                  <a:cubicBezTo>
                    <a:pt x="23238" y="54172"/>
                    <a:pt x="25727" y="56010"/>
                    <a:pt x="28024" y="54517"/>
                  </a:cubicBezTo>
                  <a:cubicBezTo>
                    <a:pt x="30321" y="53292"/>
                    <a:pt x="33575" y="53751"/>
                    <a:pt x="35068" y="51263"/>
                  </a:cubicBezTo>
                  <a:cubicBezTo>
                    <a:pt x="35719" y="50229"/>
                    <a:pt x="36255" y="49119"/>
                    <a:pt x="36714" y="47970"/>
                  </a:cubicBezTo>
                  <a:cubicBezTo>
                    <a:pt x="37097" y="46630"/>
                    <a:pt x="37480" y="45252"/>
                    <a:pt x="37825" y="43874"/>
                  </a:cubicBezTo>
                  <a:cubicBezTo>
                    <a:pt x="37863" y="40964"/>
                    <a:pt x="38399" y="38017"/>
                    <a:pt x="39126" y="35107"/>
                  </a:cubicBezTo>
                  <a:cubicBezTo>
                    <a:pt x="39050" y="34648"/>
                    <a:pt x="38935" y="34188"/>
                    <a:pt x="38820" y="33767"/>
                  </a:cubicBezTo>
                  <a:cubicBezTo>
                    <a:pt x="38092" y="32657"/>
                    <a:pt x="37557" y="31394"/>
                    <a:pt x="37135" y="30168"/>
                  </a:cubicBezTo>
                  <a:cubicBezTo>
                    <a:pt x="36714" y="29058"/>
                    <a:pt x="35642" y="26914"/>
                    <a:pt x="36063" y="25766"/>
                  </a:cubicBezTo>
                  <a:cubicBezTo>
                    <a:pt x="35987" y="25421"/>
                    <a:pt x="36140" y="24809"/>
                    <a:pt x="36599" y="25000"/>
                  </a:cubicBezTo>
                  <a:cubicBezTo>
                    <a:pt x="36791" y="25115"/>
                    <a:pt x="36829" y="25306"/>
                    <a:pt x="36867" y="25460"/>
                  </a:cubicBezTo>
                  <a:cubicBezTo>
                    <a:pt x="36906" y="25536"/>
                    <a:pt x="36906" y="25613"/>
                    <a:pt x="36944" y="25689"/>
                  </a:cubicBezTo>
                  <a:cubicBezTo>
                    <a:pt x="36982" y="25689"/>
                    <a:pt x="37021" y="25728"/>
                    <a:pt x="37097" y="25766"/>
                  </a:cubicBezTo>
                  <a:cubicBezTo>
                    <a:pt x="37557" y="26646"/>
                    <a:pt x="38054" y="27527"/>
                    <a:pt x="38475" y="28446"/>
                  </a:cubicBezTo>
                  <a:cubicBezTo>
                    <a:pt x="38590" y="28599"/>
                    <a:pt x="38667" y="28829"/>
                    <a:pt x="38743" y="28982"/>
                  </a:cubicBezTo>
                  <a:cubicBezTo>
                    <a:pt x="39011" y="29479"/>
                    <a:pt x="39241" y="29939"/>
                    <a:pt x="39509" y="30398"/>
                  </a:cubicBezTo>
                  <a:cubicBezTo>
                    <a:pt x="39700" y="30743"/>
                    <a:pt x="39892" y="31087"/>
                    <a:pt x="40083" y="31432"/>
                  </a:cubicBezTo>
                  <a:cubicBezTo>
                    <a:pt x="40428" y="30322"/>
                    <a:pt x="40734" y="29211"/>
                    <a:pt x="41079" y="28139"/>
                  </a:cubicBezTo>
                  <a:cubicBezTo>
                    <a:pt x="41768" y="25536"/>
                    <a:pt x="42495" y="22895"/>
                    <a:pt x="43069" y="20253"/>
                  </a:cubicBezTo>
                  <a:cubicBezTo>
                    <a:pt x="42801" y="19219"/>
                    <a:pt x="42342" y="18186"/>
                    <a:pt x="41768" y="17267"/>
                  </a:cubicBezTo>
                  <a:cubicBezTo>
                    <a:pt x="40887" y="15582"/>
                    <a:pt x="39088" y="13438"/>
                    <a:pt x="39586" y="11448"/>
                  </a:cubicBezTo>
                  <a:cubicBezTo>
                    <a:pt x="39471" y="10912"/>
                    <a:pt x="40083" y="10376"/>
                    <a:pt x="40313" y="11027"/>
                  </a:cubicBezTo>
                  <a:cubicBezTo>
                    <a:pt x="40313" y="11256"/>
                    <a:pt x="40198" y="11448"/>
                    <a:pt x="40351" y="11639"/>
                  </a:cubicBezTo>
                  <a:cubicBezTo>
                    <a:pt x="41155" y="12864"/>
                    <a:pt x="41615" y="14319"/>
                    <a:pt x="42457" y="15544"/>
                  </a:cubicBezTo>
                  <a:cubicBezTo>
                    <a:pt x="42533" y="15582"/>
                    <a:pt x="42572" y="15621"/>
                    <a:pt x="42610" y="15697"/>
                  </a:cubicBezTo>
                  <a:cubicBezTo>
                    <a:pt x="42687" y="15812"/>
                    <a:pt x="42725" y="15927"/>
                    <a:pt x="42801" y="16042"/>
                  </a:cubicBezTo>
                  <a:cubicBezTo>
                    <a:pt x="43069" y="16386"/>
                    <a:pt x="43491" y="16846"/>
                    <a:pt x="43720" y="17229"/>
                  </a:cubicBezTo>
                  <a:cubicBezTo>
                    <a:pt x="43873" y="16463"/>
                    <a:pt x="44026" y="15735"/>
                    <a:pt x="44141" y="14970"/>
                  </a:cubicBezTo>
                  <a:cubicBezTo>
                    <a:pt x="44562" y="12405"/>
                    <a:pt x="45060" y="9801"/>
                    <a:pt x="44754" y="7236"/>
                  </a:cubicBezTo>
                  <a:cubicBezTo>
                    <a:pt x="44639" y="6701"/>
                    <a:pt x="44562" y="6203"/>
                    <a:pt x="44333" y="5705"/>
                  </a:cubicBezTo>
                  <a:cubicBezTo>
                    <a:pt x="44065" y="5399"/>
                    <a:pt x="43835" y="4595"/>
                    <a:pt x="44524" y="4748"/>
                  </a:cubicBezTo>
                  <a:cubicBezTo>
                    <a:pt x="45060" y="4480"/>
                    <a:pt x="45328" y="5284"/>
                    <a:pt x="45673" y="5552"/>
                  </a:cubicBezTo>
                  <a:cubicBezTo>
                    <a:pt x="47051" y="7045"/>
                    <a:pt x="46591" y="9151"/>
                    <a:pt x="46515" y="10988"/>
                  </a:cubicBezTo>
                  <a:cubicBezTo>
                    <a:pt x="46132" y="14472"/>
                    <a:pt x="45826" y="17994"/>
                    <a:pt x="44984" y="21401"/>
                  </a:cubicBezTo>
                  <a:cubicBezTo>
                    <a:pt x="44409" y="23622"/>
                    <a:pt x="44333" y="25919"/>
                    <a:pt x="43912" y="28139"/>
                  </a:cubicBezTo>
                  <a:cubicBezTo>
                    <a:pt x="43261" y="32083"/>
                    <a:pt x="42189" y="35911"/>
                    <a:pt x="41385" y="39816"/>
                  </a:cubicBezTo>
                  <a:cubicBezTo>
                    <a:pt x="40696" y="43491"/>
                    <a:pt x="40122" y="47243"/>
                    <a:pt x="40351" y="50995"/>
                  </a:cubicBezTo>
                  <a:cubicBezTo>
                    <a:pt x="40390" y="51875"/>
                    <a:pt x="40504" y="52794"/>
                    <a:pt x="40658" y="53675"/>
                  </a:cubicBezTo>
                  <a:cubicBezTo>
                    <a:pt x="40696" y="53790"/>
                    <a:pt x="40734" y="54019"/>
                    <a:pt x="40734" y="54172"/>
                  </a:cubicBezTo>
                  <a:cubicBezTo>
                    <a:pt x="41079" y="55053"/>
                    <a:pt x="41385" y="56010"/>
                    <a:pt x="41921" y="56776"/>
                  </a:cubicBezTo>
                  <a:cubicBezTo>
                    <a:pt x="42304" y="57235"/>
                    <a:pt x="42265" y="57618"/>
                    <a:pt x="42112" y="57809"/>
                  </a:cubicBezTo>
                  <a:cubicBezTo>
                    <a:pt x="42112" y="57809"/>
                    <a:pt x="42112" y="57848"/>
                    <a:pt x="42112" y="57886"/>
                  </a:cubicBezTo>
                  <a:cubicBezTo>
                    <a:pt x="42074" y="58269"/>
                    <a:pt x="41538" y="58307"/>
                    <a:pt x="41347" y="58575"/>
                  </a:cubicBezTo>
                  <a:cubicBezTo>
                    <a:pt x="38896" y="60872"/>
                    <a:pt x="37135" y="63973"/>
                    <a:pt x="36829" y="67304"/>
                  </a:cubicBezTo>
                  <a:cubicBezTo>
                    <a:pt x="36791" y="67840"/>
                    <a:pt x="36829" y="68490"/>
                    <a:pt x="36906" y="69141"/>
                  </a:cubicBezTo>
                  <a:cubicBezTo>
                    <a:pt x="38858" y="70060"/>
                    <a:pt x="41308" y="69716"/>
                    <a:pt x="43261" y="68720"/>
                  </a:cubicBezTo>
                  <a:cubicBezTo>
                    <a:pt x="47013" y="66423"/>
                    <a:pt x="49157" y="64777"/>
                    <a:pt x="51607" y="63514"/>
                  </a:cubicBezTo>
                  <a:cubicBezTo>
                    <a:pt x="51032" y="61714"/>
                    <a:pt x="50650" y="59456"/>
                    <a:pt x="51722" y="60566"/>
                  </a:cubicBezTo>
                  <a:cubicBezTo>
                    <a:pt x="51722" y="61446"/>
                    <a:pt x="51951" y="62327"/>
                    <a:pt x="52219" y="63169"/>
                  </a:cubicBezTo>
                  <a:cubicBezTo>
                    <a:pt x="52525" y="63016"/>
                    <a:pt x="52832" y="62901"/>
                    <a:pt x="53176" y="62748"/>
                  </a:cubicBezTo>
                  <a:cubicBezTo>
                    <a:pt x="52755" y="61867"/>
                    <a:pt x="52449" y="60910"/>
                    <a:pt x="53100" y="60910"/>
                  </a:cubicBezTo>
                  <a:cubicBezTo>
                    <a:pt x="53329" y="60910"/>
                    <a:pt x="53406" y="61140"/>
                    <a:pt x="53406" y="61331"/>
                  </a:cubicBezTo>
                  <a:cubicBezTo>
                    <a:pt x="53483" y="61714"/>
                    <a:pt x="53674" y="62097"/>
                    <a:pt x="53827" y="62480"/>
                  </a:cubicBezTo>
                  <a:cubicBezTo>
                    <a:pt x="55550" y="61791"/>
                    <a:pt x="57617" y="61255"/>
                    <a:pt x="60450" y="60795"/>
                  </a:cubicBezTo>
                  <a:lnTo>
                    <a:pt x="60642" y="60757"/>
                  </a:lnTo>
                  <a:cubicBezTo>
                    <a:pt x="61560" y="60336"/>
                    <a:pt x="62364" y="59915"/>
                    <a:pt x="63207" y="59456"/>
                  </a:cubicBezTo>
                  <a:cubicBezTo>
                    <a:pt x="63972" y="59226"/>
                    <a:pt x="65389" y="57503"/>
                    <a:pt x="65963" y="58384"/>
                  </a:cubicBezTo>
                  <a:lnTo>
                    <a:pt x="65963" y="58384"/>
                  </a:lnTo>
                  <a:close/>
                  <a:moveTo>
                    <a:pt x="33690" y="12673"/>
                  </a:moveTo>
                  <a:cubicBezTo>
                    <a:pt x="34034" y="12634"/>
                    <a:pt x="33996" y="12175"/>
                    <a:pt x="34073" y="11907"/>
                  </a:cubicBezTo>
                  <a:cubicBezTo>
                    <a:pt x="34188" y="11180"/>
                    <a:pt x="34302" y="10491"/>
                    <a:pt x="34417" y="9763"/>
                  </a:cubicBezTo>
                  <a:cubicBezTo>
                    <a:pt x="34417" y="9687"/>
                    <a:pt x="34417" y="9572"/>
                    <a:pt x="34456" y="9457"/>
                  </a:cubicBezTo>
                  <a:lnTo>
                    <a:pt x="34456" y="9457"/>
                  </a:lnTo>
                  <a:cubicBezTo>
                    <a:pt x="34532" y="9419"/>
                    <a:pt x="34570" y="9342"/>
                    <a:pt x="34609" y="9266"/>
                  </a:cubicBezTo>
                  <a:cubicBezTo>
                    <a:pt x="34724" y="8576"/>
                    <a:pt x="34838" y="7887"/>
                    <a:pt x="34953" y="7198"/>
                  </a:cubicBezTo>
                  <a:cubicBezTo>
                    <a:pt x="35489" y="4021"/>
                    <a:pt x="35451" y="1992"/>
                    <a:pt x="32388" y="307"/>
                  </a:cubicBezTo>
                  <a:cubicBezTo>
                    <a:pt x="32197" y="116"/>
                    <a:pt x="31967" y="231"/>
                    <a:pt x="31891" y="422"/>
                  </a:cubicBezTo>
                  <a:cubicBezTo>
                    <a:pt x="31852" y="422"/>
                    <a:pt x="31814" y="422"/>
                    <a:pt x="31776" y="384"/>
                  </a:cubicBezTo>
                  <a:cubicBezTo>
                    <a:pt x="31469" y="345"/>
                    <a:pt x="31087" y="1"/>
                    <a:pt x="30819" y="269"/>
                  </a:cubicBezTo>
                  <a:cubicBezTo>
                    <a:pt x="30359" y="231"/>
                    <a:pt x="30283" y="920"/>
                    <a:pt x="30742" y="958"/>
                  </a:cubicBezTo>
                  <a:cubicBezTo>
                    <a:pt x="30819" y="996"/>
                    <a:pt x="30933" y="1035"/>
                    <a:pt x="31010" y="1073"/>
                  </a:cubicBezTo>
                  <a:cubicBezTo>
                    <a:pt x="30780" y="1111"/>
                    <a:pt x="30627" y="1417"/>
                    <a:pt x="30819" y="1609"/>
                  </a:cubicBezTo>
                  <a:cubicBezTo>
                    <a:pt x="32618" y="3293"/>
                    <a:pt x="32350" y="5935"/>
                    <a:pt x="32388" y="8155"/>
                  </a:cubicBezTo>
                  <a:cubicBezTo>
                    <a:pt x="32503" y="11563"/>
                    <a:pt x="31623" y="14855"/>
                    <a:pt x="30819" y="18147"/>
                  </a:cubicBezTo>
                  <a:cubicBezTo>
                    <a:pt x="29019" y="25345"/>
                    <a:pt x="28024" y="32733"/>
                    <a:pt x="28522" y="40161"/>
                  </a:cubicBezTo>
                  <a:cubicBezTo>
                    <a:pt x="28560" y="40237"/>
                    <a:pt x="28636" y="40275"/>
                    <a:pt x="28675" y="40314"/>
                  </a:cubicBezTo>
                  <a:cubicBezTo>
                    <a:pt x="28675" y="40582"/>
                    <a:pt x="28675" y="40850"/>
                    <a:pt x="28904" y="41003"/>
                  </a:cubicBezTo>
                  <a:cubicBezTo>
                    <a:pt x="28904" y="41003"/>
                    <a:pt x="28904" y="41003"/>
                    <a:pt x="28943" y="41003"/>
                  </a:cubicBezTo>
                  <a:cubicBezTo>
                    <a:pt x="28981" y="41079"/>
                    <a:pt x="29019" y="41156"/>
                    <a:pt x="29096" y="41194"/>
                  </a:cubicBezTo>
                  <a:cubicBezTo>
                    <a:pt x="29479" y="41424"/>
                    <a:pt x="29900" y="40888"/>
                    <a:pt x="29517" y="40620"/>
                  </a:cubicBezTo>
                  <a:lnTo>
                    <a:pt x="29517" y="40582"/>
                  </a:lnTo>
                  <a:lnTo>
                    <a:pt x="29517" y="40582"/>
                  </a:lnTo>
                  <a:cubicBezTo>
                    <a:pt x="29747" y="40046"/>
                    <a:pt x="29785" y="39127"/>
                    <a:pt x="29938" y="38782"/>
                  </a:cubicBezTo>
                  <a:cubicBezTo>
                    <a:pt x="30397" y="36753"/>
                    <a:pt x="30627" y="34686"/>
                    <a:pt x="30780" y="32619"/>
                  </a:cubicBezTo>
                  <a:cubicBezTo>
                    <a:pt x="30972" y="28522"/>
                    <a:pt x="31699" y="24464"/>
                    <a:pt x="32350" y="20406"/>
                  </a:cubicBezTo>
                  <a:cubicBezTo>
                    <a:pt x="32809" y="17956"/>
                    <a:pt x="33116" y="15467"/>
                    <a:pt x="33613" y="13017"/>
                  </a:cubicBezTo>
                  <a:cubicBezTo>
                    <a:pt x="33652" y="12902"/>
                    <a:pt x="33690" y="12788"/>
                    <a:pt x="33690" y="12673"/>
                  </a:cubicBezTo>
                  <a:lnTo>
                    <a:pt x="33690" y="12673"/>
                  </a:lnTo>
                  <a:close/>
                  <a:moveTo>
                    <a:pt x="14471" y="22703"/>
                  </a:moveTo>
                  <a:cubicBezTo>
                    <a:pt x="14433" y="22665"/>
                    <a:pt x="14433" y="22588"/>
                    <a:pt x="14433" y="22550"/>
                  </a:cubicBezTo>
                  <a:cubicBezTo>
                    <a:pt x="14395" y="22627"/>
                    <a:pt x="14318" y="22741"/>
                    <a:pt x="14280" y="22818"/>
                  </a:cubicBezTo>
                  <a:lnTo>
                    <a:pt x="14318" y="22818"/>
                  </a:lnTo>
                  <a:cubicBezTo>
                    <a:pt x="14357" y="22818"/>
                    <a:pt x="14395" y="22818"/>
                    <a:pt x="14433" y="22818"/>
                  </a:cubicBezTo>
                  <a:lnTo>
                    <a:pt x="14471" y="22703"/>
                  </a:lnTo>
                  <a:lnTo>
                    <a:pt x="14471" y="22703"/>
                  </a:lnTo>
                  <a:close/>
                  <a:moveTo>
                    <a:pt x="14586" y="22205"/>
                  </a:moveTo>
                  <a:cubicBezTo>
                    <a:pt x="14586" y="22205"/>
                    <a:pt x="14625" y="22205"/>
                    <a:pt x="14663" y="22205"/>
                  </a:cubicBezTo>
                  <a:cubicBezTo>
                    <a:pt x="14701" y="22091"/>
                    <a:pt x="14739" y="21976"/>
                    <a:pt x="14778" y="21861"/>
                  </a:cubicBezTo>
                  <a:cubicBezTo>
                    <a:pt x="14739" y="21976"/>
                    <a:pt x="14663" y="22091"/>
                    <a:pt x="14586" y="22205"/>
                  </a:cubicBezTo>
                  <a:lnTo>
                    <a:pt x="14586" y="22205"/>
                  </a:lnTo>
                  <a:close/>
                  <a:moveTo>
                    <a:pt x="16347" y="22359"/>
                  </a:moveTo>
                  <a:cubicBezTo>
                    <a:pt x="16500" y="21861"/>
                    <a:pt x="16577" y="21401"/>
                    <a:pt x="16577" y="20904"/>
                  </a:cubicBezTo>
                  <a:cubicBezTo>
                    <a:pt x="16654" y="20138"/>
                    <a:pt x="16692" y="19258"/>
                    <a:pt x="16194" y="18607"/>
                  </a:cubicBezTo>
                  <a:cubicBezTo>
                    <a:pt x="15773" y="18224"/>
                    <a:pt x="15429" y="18722"/>
                    <a:pt x="15314" y="19104"/>
                  </a:cubicBezTo>
                  <a:cubicBezTo>
                    <a:pt x="14969" y="19794"/>
                    <a:pt x="14701" y="20521"/>
                    <a:pt x="14357" y="21210"/>
                  </a:cubicBezTo>
                  <a:cubicBezTo>
                    <a:pt x="13591" y="22627"/>
                    <a:pt x="12787" y="24120"/>
                    <a:pt x="12672" y="25728"/>
                  </a:cubicBezTo>
                  <a:cubicBezTo>
                    <a:pt x="12672" y="26378"/>
                    <a:pt x="12251" y="27565"/>
                    <a:pt x="12557" y="28063"/>
                  </a:cubicBezTo>
                  <a:cubicBezTo>
                    <a:pt x="12519" y="28178"/>
                    <a:pt x="12481" y="28254"/>
                    <a:pt x="12442" y="28331"/>
                  </a:cubicBezTo>
                  <a:cubicBezTo>
                    <a:pt x="12366" y="28484"/>
                    <a:pt x="12289" y="28675"/>
                    <a:pt x="12251" y="28829"/>
                  </a:cubicBezTo>
                  <a:cubicBezTo>
                    <a:pt x="12251" y="29020"/>
                    <a:pt x="12442" y="29173"/>
                    <a:pt x="12596" y="29173"/>
                  </a:cubicBezTo>
                  <a:cubicBezTo>
                    <a:pt x="13017" y="29135"/>
                    <a:pt x="13017" y="28599"/>
                    <a:pt x="13246" y="28293"/>
                  </a:cubicBezTo>
                  <a:cubicBezTo>
                    <a:pt x="13667" y="27450"/>
                    <a:pt x="14165" y="26531"/>
                    <a:pt x="14663" y="25728"/>
                  </a:cubicBezTo>
                  <a:cubicBezTo>
                    <a:pt x="15237" y="24847"/>
                    <a:pt x="15773" y="23966"/>
                    <a:pt x="16118" y="23009"/>
                  </a:cubicBezTo>
                  <a:cubicBezTo>
                    <a:pt x="16922" y="23009"/>
                    <a:pt x="19180" y="23086"/>
                    <a:pt x="18376" y="22205"/>
                  </a:cubicBezTo>
                  <a:cubicBezTo>
                    <a:pt x="17726" y="22205"/>
                    <a:pt x="17036" y="22320"/>
                    <a:pt x="16347" y="22359"/>
                  </a:cubicBezTo>
                  <a:lnTo>
                    <a:pt x="16347" y="22359"/>
                  </a:lnTo>
                  <a:close/>
                  <a:moveTo>
                    <a:pt x="25880" y="24158"/>
                  </a:moveTo>
                  <a:cubicBezTo>
                    <a:pt x="26416" y="24120"/>
                    <a:pt x="28598" y="24426"/>
                    <a:pt x="28560" y="23660"/>
                  </a:cubicBezTo>
                  <a:cubicBezTo>
                    <a:pt x="28522" y="23507"/>
                    <a:pt x="28368" y="23354"/>
                    <a:pt x="28177" y="23392"/>
                  </a:cubicBezTo>
                  <a:cubicBezTo>
                    <a:pt x="27220" y="23545"/>
                    <a:pt x="26263" y="23545"/>
                    <a:pt x="25344" y="23354"/>
                  </a:cubicBezTo>
                  <a:cubicBezTo>
                    <a:pt x="25153" y="23392"/>
                    <a:pt x="24999" y="23545"/>
                    <a:pt x="25038" y="23737"/>
                  </a:cubicBezTo>
                  <a:cubicBezTo>
                    <a:pt x="25114" y="24120"/>
                    <a:pt x="25574" y="24120"/>
                    <a:pt x="25880" y="24158"/>
                  </a:cubicBezTo>
                  <a:lnTo>
                    <a:pt x="25880" y="24158"/>
                  </a:lnTo>
                  <a:close/>
                  <a:moveTo>
                    <a:pt x="26684" y="22397"/>
                  </a:moveTo>
                  <a:cubicBezTo>
                    <a:pt x="27182" y="22359"/>
                    <a:pt x="28751" y="22780"/>
                    <a:pt x="28828" y="22091"/>
                  </a:cubicBezTo>
                  <a:cubicBezTo>
                    <a:pt x="28828" y="21937"/>
                    <a:pt x="28675" y="21746"/>
                    <a:pt x="28483" y="21746"/>
                  </a:cubicBezTo>
                  <a:cubicBezTo>
                    <a:pt x="27564" y="21823"/>
                    <a:pt x="26646" y="21746"/>
                    <a:pt x="25727" y="21593"/>
                  </a:cubicBezTo>
                  <a:cubicBezTo>
                    <a:pt x="25421" y="21555"/>
                    <a:pt x="24846" y="21210"/>
                    <a:pt x="24731" y="21746"/>
                  </a:cubicBezTo>
                  <a:cubicBezTo>
                    <a:pt x="24770" y="22397"/>
                    <a:pt x="26148" y="22320"/>
                    <a:pt x="26684" y="22397"/>
                  </a:cubicBezTo>
                  <a:lnTo>
                    <a:pt x="26684" y="22397"/>
                  </a:lnTo>
                  <a:close/>
                  <a:moveTo>
                    <a:pt x="18338" y="42113"/>
                  </a:moveTo>
                  <a:cubicBezTo>
                    <a:pt x="18415" y="42151"/>
                    <a:pt x="18491" y="42190"/>
                    <a:pt x="18529" y="42190"/>
                  </a:cubicBezTo>
                  <a:lnTo>
                    <a:pt x="18529" y="42228"/>
                  </a:lnTo>
                  <a:cubicBezTo>
                    <a:pt x="18683" y="42381"/>
                    <a:pt x="18874" y="42381"/>
                    <a:pt x="19027" y="42266"/>
                  </a:cubicBezTo>
                  <a:cubicBezTo>
                    <a:pt x="19219" y="42113"/>
                    <a:pt x="19180" y="41807"/>
                    <a:pt x="19219" y="41577"/>
                  </a:cubicBezTo>
                  <a:cubicBezTo>
                    <a:pt x="19257" y="40696"/>
                    <a:pt x="19333" y="39816"/>
                    <a:pt x="19410" y="38897"/>
                  </a:cubicBezTo>
                  <a:cubicBezTo>
                    <a:pt x="19793" y="35720"/>
                    <a:pt x="20137" y="32542"/>
                    <a:pt x="20750" y="29403"/>
                  </a:cubicBezTo>
                  <a:cubicBezTo>
                    <a:pt x="21745" y="25268"/>
                    <a:pt x="22396" y="20980"/>
                    <a:pt x="22856" y="16731"/>
                  </a:cubicBezTo>
                  <a:cubicBezTo>
                    <a:pt x="23277" y="14013"/>
                    <a:pt x="23774" y="11256"/>
                    <a:pt x="23545" y="8500"/>
                  </a:cubicBezTo>
                  <a:cubicBezTo>
                    <a:pt x="23506" y="7734"/>
                    <a:pt x="23506" y="6968"/>
                    <a:pt x="23392" y="6241"/>
                  </a:cubicBezTo>
                  <a:cubicBezTo>
                    <a:pt x="23085" y="4786"/>
                    <a:pt x="22166" y="2566"/>
                    <a:pt x="20329" y="3025"/>
                  </a:cubicBezTo>
                  <a:cubicBezTo>
                    <a:pt x="19755" y="2374"/>
                    <a:pt x="19027" y="3140"/>
                    <a:pt x="19869" y="3523"/>
                  </a:cubicBezTo>
                  <a:cubicBezTo>
                    <a:pt x="19869" y="3523"/>
                    <a:pt x="19869" y="3561"/>
                    <a:pt x="19869" y="3561"/>
                  </a:cubicBezTo>
                  <a:cubicBezTo>
                    <a:pt x="19869" y="3600"/>
                    <a:pt x="19869" y="3638"/>
                    <a:pt x="19869" y="3676"/>
                  </a:cubicBezTo>
                  <a:cubicBezTo>
                    <a:pt x="19946" y="3982"/>
                    <a:pt x="20061" y="4289"/>
                    <a:pt x="20137" y="4595"/>
                  </a:cubicBezTo>
                  <a:cubicBezTo>
                    <a:pt x="21784" y="11486"/>
                    <a:pt x="19678" y="18607"/>
                    <a:pt x="18491" y="25421"/>
                  </a:cubicBezTo>
                  <a:cubicBezTo>
                    <a:pt x="18070" y="27757"/>
                    <a:pt x="18070" y="30130"/>
                    <a:pt x="18032" y="32504"/>
                  </a:cubicBezTo>
                  <a:cubicBezTo>
                    <a:pt x="18032" y="35681"/>
                    <a:pt x="17726" y="39012"/>
                    <a:pt x="18338" y="42113"/>
                  </a:cubicBezTo>
                  <a:lnTo>
                    <a:pt x="18338" y="42113"/>
                  </a:lnTo>
                  <a:close/>
                  <a:moveTo>
                    <a:pt x="20444" y="18836"/>
                  </a:moveTo>
                  <a:cubicBezTo>
                    <a:pt x="20291" y="19564"/>
                    <a:pt x="20176" y="20291"/>
                    <a:pt x="20061" y="21019"/>
                  </a:cubicBezTo>
                  <a:cubicBezTo>
                    <a:pt x="20099" y="20942"/>
                    <a:pt x="20137" y="20789"/>
                    <a:pt x="20214" y="20559"/>
                  </a:cubicBezTo>
                  <a:cubicBezTo>
                    <a:pt x="20291" y="19985"/>
                    <a:pt x="20367" y="19411"/>
                    <a:pt x="20444" y="18836"/>
                  </a:cubicBezTo>
                  <a:close/>
                  <a:moveTo>
                    <a:pt x="18797" y="29250"/>
                  </a:moveTo>
                  <a:lnTo>
                    <a:pt x="18912" y="28407"/>
                  </a:lnTo>
                  <a:lnTo>
                    <a:pt x="18836" y="28407"/>
                  </a:lnTo>
                  <a:lnTo>
                    <a:pt x="18797" y="29250"/>
                  </a:lnTo>
                  <a:lnTo>
                    <a:pt x="18797" y="29250"/>
                  </a:lnTo>
                  <a:close/>
                  <a:moveTo>
                    <a:pt x="3982" y="26570"/>
                  </a:moveTo>
                  <a:cubicBezTo>
                    <a:pt x="4479" y="26761"/>
                    <a:pt x="4518" y="26034"/>
                    <a:pt x="4786" y="25766"/>
                  </a:cubicBezTo>
                  <a:cubicBezTo>
                    <a:pt x="4824" y="25804"/>
                    <a:pt x="4862" y="25804"/>
                    <a:pt x="4900" y="25842"/>
                  </a:cubicBezTo>
                  <a:cubicBezTo>
                    <a:pt x="4977" y="25881"/>
                    <a:pt x="5054" y="25881"/>
                    <a:pt x="5168" y="25842"/>
                  </a:cubicBezTo>
                  <a:cubicBezTo>
                    <a:pt x="4977" y="26302"/>
                    <a:pt x="5590" y="26723"/>
                    <a:pt x="5819" y="26187"/>
                  </a:cubicBezTo>
                  <a:cubicBezTo>
                    <a:pt x="6011" y="25192"/>
                    <a:pt x="6164" y="24196"/>
                    <a:pt x="6164" y="23201"/>
                  </a:cubicBezTo>
                  <a:cubicBezTo>
                    <a:pt x="6279" y="22320"/>
                    <a:pt x="5322" y="22473"/>
                    <a:pt x="5475" y="23316"/>
                  </a:cubicBezTo>
                  <a:cubicBezTo>
                    <a:pt x="4977" y="23737"/>
                    <a:pt x="4862" y="24464"/>
                    <a:pt x="4479" y="24962"/>
                  </a:cubicBezTo>
                  <a:cubicBezTo>
                    <a:pt x="4326" y="25421"/>
                    <a:pt x="3369" y="26187"/>
                    <a:pt x="3982" y="26570"/>
                  </a:cubicBezTo>
                  <a:lnTo>
                    <a:pt x="3982" y="26570"/>
                  </a:lnTo>
                  <a:close/>
                  <a:moveTo>
                    <a:pt x="17955" y="4250"/>
                  </a:moveTo>
                  <a:cubicBezTo>
                    <a:pt x="17802" y="4289"/>
                    <a:pt x="17649" y="4403"/>
                    <a:pt x="17649" y="4557"/>
                  </a:cubicBezTo>
                  <a:cubicBezTo>
                    <a:pt x="16998" y="4978"/>
                    <a:pt x="16615" y="6968"/>
                    <a:pt x="16309" y="7734"/>
                  </a:cubicBezTo>
                  <a:cubicBezTo>
                    <a:pt x="15888" y="9074"/>
                    <a:pt x="15467" y="10376"/>
                    <a:pt x="15046" y="11677"/>
                  </a:cubicBezTo>
                  <a:cubicBezTo>
                    <a:pt x="15467" y="12749"/>
                    <a:pt x="16500" y="10644"/>
                    <a:pt x="16807" y="10299"/>
                  </a:cubicBezTo>
                  <a:cubicBezTo>
                    <a:pt x="17343" y="9457"/>
                    <a:pt x="17726" y="8538"/>
                    <a:pt x="18032" y="7543"/>
                  </a:cubicBezTo>
                  <a:cubicBezTo>
                    <a:pt x="18185" y="7007"/>
                    <a:pt x="18874" y="4250"/>
                    <a:pt x="17955" y="4250"/>
                  </a:cubicBezTo>
                  <a:lnTo>
                    <a:pt x="17955" y="4250"/>
                  </a:lnTo>
                  <a:close/>
                  <a:moveTo>
                    <a:pt x="13438" y="25421"/>
                  </a:moveTo>
                  <a:cubicBezTo>
                    <a:pt x="13476" y="25345"/>
                    <a:pt x="13514" y="25230"/>
                    <a:pt x="13553" y="25153"/>
                  </a:cubicBezTo>
                  <a:cubicBezTo>
                    <a:pt x="13514" y="25153"/>
                    <a:pt x="13476" y="25153"/>
                    <a:pt x="13476" y="25115"/>
                  </a:cubicBezTo>
                  <a:cubicBezTo>
                    <a:pt x="13438" y="25268"/>
                    <a:pt x="13438" y="25383"/>
                    <a:pt x="13399" y="25498"/>
                  </a:cubicBezTo>
                  <a:cubicBezTo>
                    <a:pt x="13399" y="25498"/>
                    <a:pt x="13399" y="25460"/>
                    <a:pt x="13438" y="25421"/>
                  </a:cubicBezTo>
                  <a:lnTo>
                    <a:pt x="13438" y="25421"/>
                  </a:lnTo>
                  <a:close/>
                  <a:moveTo>
                    <a:pt x="15735" y="19794"/>
                  </a:moveTo>
                  <a:cubicBezTo>
                    <a:pt x="15811" y="19755"/>
                    <a:pt x="15850" y="19755"/>
                    <a:pt x="15926" y="19755"/>
                  </a:cubicBezTo>
                  <a:cubicBezTo>
                    <a:pt x="15888" y="19717"/>
                    <a:pt x="15888" y="19679"/>
                    <a:pt x="15888" y="19602"/>
                  </a:cubicBezTo>
                  <a:cubicBezTo>
                    <a:pt x="15888" y="19602"/>
                    <a:pt x="15888" y="19564"/>
                    <a:pt x="15850" y="19526"/>
                  </a:cubicBezTo>
                  <a:cubicBezTo>
                    <a:pt x="15811" y="19602"/>
                    <a:pt x="15773" y="19679"/>
                    <a:pt x="15735" y="19794"/>
                  </a:cubicBezTo>
                  <a:close/>
                </a:path>
              </a:pathLst>
            </a:custGeom>
            <a:solidFill>
              <a:srgbClr val="DDAB8A"/>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3" name="Google Shape;613;p28">
              <a:extLst>
                <a:ext uri="{FF2B5EF4-FFF2-40B4-BE49-F238E27FC236}">
                  <a16:creationId xmlns:a16="http://schemas.microsoft.com/office/drawing/2014/main" id="{5511B88F-4595-D681-7BF6-310A0364A596}"/>
                </a:ext>
              </a:extLst>
            </p:cNvPr>
            <p:cNvSpPr/>
            <p:nvPr/>
          </p:nvSpPr>
          <p:spPr>
            <a:xfrm>
              <a:off x="3118000" y="2192300"/>
              <a:ext cx="1227975" cy="1569650"/>
            </a:xfrm>
            <a:custGeom>
              <a:avLst/>
              <a:gdLst/>
              <a:ahLst/>
              <a:cxnLst/>
              <a:rect l="l" t="t" r="r" b="b"/>
              <a:pathLst>
                <a:path w="49119" h="62786" extrusionOk="0">
                  <a:moveTo>
                    <a:pt x="48506" y="58766"/>
                  </a:moveTo>
                  <a:cubicBezTo>
                    <a:pt x="48851" y="59149"/>
                    <a:pt x="49119" y="59838"/>
                    <a:pt x="48851" y="60297"/>
                  </a:cubicBezTo>
                  <a:cubicBezTo>
                    <a:pt x="47320" y="61752"/>
                    <a:pt x="45023" y="62020"/>
                    <a:pt x="43070" y="62633"/>
                  </a:cubicBezTo>
                  <a:cubicBezTo>
                    <a:pt x="42994" y="62747"/>
                    <a:pt x="42840" y="62747"/>
                    <a:pt x="42726" y="62709"/>
                  </a:cubicBezTo>
                  <a:cubicBezTo>
                    <a:pt x="41883" y="62786"/>
                    <a:pt x="42419" y="61637"/>
                    <a:pt x="42611" y="61216"/>
                  </a:cubicBezTo>
                  <a:cubicBezTo>
                    <a:pt x="43032" y="60182"/>
                    <a:pt x="44065" y="59570"/>
                    <a:pt x="45023" y="59149"/>
                  </a:cubicBezTo>
                  <a:cubicBezTo>
                    <a:pt x="45712" y="58804"/>
                    <a:pt x="46516" y="58881"/>
                    <a:pt x="47243" y="58651"/>
                  </a:cubicBezTo>
                  <a:cubicBezTo>
                    <a:pt x="47626" y="58498"/>
                    <a:pt x="48162" y="58345"/>
                    <a:pt x="48506" y="58766"/>
                  </a:cubicBezTo>
                  <a:lnTo>
                    <a:pt x="48506" y="58766"/>
                  </a:lnTo>
                  <a:close/>
                  <a:moveTo>
                    <a:pt x="3485" y="3369"/>
                  </a:moveTo>
                  <a:cubicBezTo>
                    <a:pt x="5093" y="3599"/>
                    <a:pt x="5361" y="5245"/>
                    <a:pt x="5207" y="6623"/>
                  </a:cubicBezTo>
                  <a:cubicBezTo>
                    <a:pt x="5169" y="8652"/>
                    <a:pt x="4135" y="10069"/>
                    <a:pt x="1953" y="9916"/>
                  </a:cubicBezTo>
                  <a:cubicBezTo>
                    <a:pt x="345" y="9916"/>
                    <a:pt x="192" y="8423"/>
                    <a:pt x="154" y="7198"/>
                  </a:cubicBezTo>
                  <a:cubicBezTo>
                    <a:pt x="1" y="4862"/>
                    <a:pt x="805" y="2948"/>
                    <a:pt x="3485" y="3369"/>
                  </a:cubicBezTo>
                  <a:close/>
                  <a:moveTo>
                    <a:pt x="16961" y="2106"/>
                  </a:moveTo>
                  <a:cubicBezTo>
                    <a:pt x="16999" y="4058"/>
                    <a:pt x="15889" y="7198"/>
                    <a:pt x="13438" y="6853"/>
                  </a:cubicBezTo>
                  <a:cubicBezTo>
                    <a:pt x="11409" y="6585"/>
                    <a:pt x="11524" y="4518"/>
                    <a:pt x="11792" y="2948"/>
                  </a:cubicBezTo>
                  <a:cubicBezTo>
                    <a:pt x="11869" y="2527"/>
                    <a:pt x="11945" y="2144"/>
                    <a:pt x="11984" y="1723"/>
                  </a:cubicBezTo>
                  <a:cubicBezTo>
                    <a:pt x="11984" y="1532"/>
                    <a:pt x="11984" y="1340"/>
                    <a:pt x="12137" y="1225"/>
                  </a:cubicBezTo>
                  <a:cubicBezTo>
                    <a:pt x="13094" y="0"/>
                    <a:pt x="16501" y="536"/>
                    <a:pt x="16961" y="2068"/>
                  </a:cubicBezTo>
                  <a:close/>
                </a:path>
              </a:pathLst>
            </a:custGeom>
            <a:solidFill>
              <a:srgbClr val="FBDBC5"/>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4" name="Google Shape;614;p28">
              <a:extLst>
                <a:ext uri="{FF2B5EF4-FFF2-40B4-BE49-F238E27FC236}">
                  <a16:creationId xmlns:a16="http://schemas.microsoft.com/office/drawing/2014/main" id="{026073EB-E0D2-F6D3-4CCA-7A1E3067293B}"/>
                </a:ext>
              </a:extLst>
            </p:cNvPr>
            <p:cNvSpPr/>
            <p:nvPr/>
          </p:nvSpPr>
          <p:spPr>
            <a:xfrm>
              <a:off x="3106525" y="2207600"/>
              <a:ext cx="1228925" cy="1559150"/>
            </a:xfrm>
            <a:custGeom>
              <a:avLst/>
              <a:gdLst/>
              <a:ahLst/>
              <a:cxnLst/>
              <a:rect l="l" t="t" r="r" b="b"/>
              <a:pathLst>
                <a:path w="49157" h="62366" extrusionOk="0">
                  <a:moveTo>
                    <a:pt x="575" y="8117"/>
                  </a:moveTo>
                  <a:cubicBezTo>
                    <a:pt x="422" y="8002"/>
                    <a:pt x="345" y="7811"/>
                    <a:pt x="460" y="7619"/>
                  </a:cubicBezTo>
                  <a:cubicBezTo>
                    <a:pt x="460" y="7619"/>
                    <a:pt x="460" y="7581"/>
                    <a:pt x="460" y="7581"/>
                  </a:cubicBezTo>
                  <a:cubicBezTo>
                    <a:pt x="268" y="7236"/>
                    <a:pt x="460" y="6815"/>
                    <a:pt x="498" y="6471"/>
                  </a:cubicBezTo>
                  <a:cubicBezTo>
                    <a:pt x="0" y="6241"/>
                    <a:pt x="651" y="5054"/>
                    <a:pt x="728" y="4633"/>
                  </a:cubicBezTo>
                  <a:cubicBezTo>
                    <a:pt x="958" y="4212"/>
                    <a:pt x="881" y="3485"/>
                    <a:pt x="1379" y="3332"/>
                  </a:cubicBezTo>
                  <a:cubicBezTo>
                    <a:pt x="2527" y="3370"/>
                    <a:pt x="1761" y="6547"/>
                    <a:pt x="1417" y="7160"/>
                  </a:cubicBezTo>
                  <a:cubicBezTo>
                    <a:pt x="1226" y="7504"/>
                    <a:pt x="1111" y="8347"/>
                    <a:pt x="575" y="8117"/>
                  </a:cubicBezTo>
                  <a:close/>
                  <a:moveTo>
                    <a:pt x="42419" y="61982"/>
                  </a:moveTo>
                  <a:cubicBezTo>
                    <a:pt x="42381" y="61829"/>
                    <a:pt x="42495" y="61676"/>
                    <a:pt x="42610" y="61561"/>
                  </a:cubicBezTo>
                  <a:cubicBezTo>
                    <a:pt x="42495" y="61370"/>
                    <a:pt x="42534" y="61178"/>
                    <a:pt x="42687" y="61025"/>
                  </a:cubicBezTo>
                  <a:cubicBezTo>
                    <a:pt x="42725" y="60910"/>
                    <a:pt x="42840" y="60834"/>
                    <a:pt x="42955" y="60834"/>
                  </a:cubicBezTo>
                  <a:cubicBezTo>
                    <a:pt x="43185" y="60757"/>
                    <a:pt x="43414" y="60642"/>
                    <a:pt x="43644" y="60604"/>
                  </a:cubicBezTo>
                  <a:cubicBezTo>
                    <a:pt x="45290" y="60106"/>
                    <a:pt x="47013" y="59915"/>
                    <a:pt x="48697" y="59685"/>
                  </a:cubicBezTo>
                  <a:cubicBezTo>
                    <a:pt x="48851" y="59647"/>
                    <a:pt x="49042" y="59800"/>
                    <a:pt x="49080" y="59953"/>
                  </a:cubicBezTo>
                  <a:cubicBezTo>
                    <a:pt x="49157" y="60566"/>
                    <a:pt x="47817" y="60374"/>
                    <a:pt x="47396" y="60527"/>
                  </a:cubicBezTo>
                  <a:cubicBezTo>
                    <a:pt x="47319" y="60757"/>
                    <a:pt x="47051" y="60757"/>
                    <a:pt x="46860" y="60795"/>
                  </a:cubicBezTo>
                  <a:cubicBezTo>
                    <a:pt x="45941" y="61025"/>
                    <a:pt x="45022" y="61331"/>
                    <a:pt x="44142" y="61676"/>
                  </a:cubicBezTo>
                  <a:cubicBezTo>
                    <a:pt x="43797" y="61829"/>
                    <a:pt x="43414" y="61944"/>
                    <a:pt x="43070" y="62135"/>
                  </a:cubicBezTo>
                  <a:cubicBezTo>
                    <a:pt x="42878" y="62365"/>
                    <a:pt x="42457" y="62365"/>
                    <a:pt x="42419" y="61982"/>
                  </a:cubicBezTo>
                  <a:lnTo>
                    <a:pt x="42419" y="61982"/>
                  </a:lnTo>
                  <a:close/>
                  <a:moveTo>
                    <a:pt x="15735" y="5705"/>
                  </a:moveTo>
                  <a:cubicBezTo>
                    <a:pt x="15467" y="5667"/>
                    <a:pt x="15391" y="5399"/>
                    <a:pt x="15467" y="5169"/>
                  </a:cubicBezTo>
                  <a:cubicBezTo>
                    <a:pt x="15620" y="4403"/>
                    <a:pt x="15735" y="3676"/>
                    <a:pt x="15812" y="2910"/>
                  </a:cubicBezTo>
                  <a:cubicBezTo>
                    <a:pt x="15888" y="2068"/>
                    <a:pt x="15735" y="1188"/>
                    <a:pt x="15812" y="345"/>
                  </a:cubicBezTo>
                  <a:cubicBezTo>
                    <a:pt x="15926" y="1"/>
                    <a:pt x="16501" y="39"/>
                    <a:pt x="16501" y="422"/>
                  </a:cubicBezTo>
                  <a:cubicBezTo>
                    <a:pt x="16616" y="422"/>
                    <a:pt x="16730" y="537"/>
                    <a:pt x="16769" y="652"/>
                  </a:cubicBezTo>
                  <a:cubicBezTo>
                    <a:pt x="16807" y="728"/>
                    <a:pt x="16807" y="767"/>
                    <a:pt x="16807" y="805"/>
                  </a:cubicBezTo>
                  <a:cubicBezTo>
                    <a:pt x="17688" y="460"/>
                    <a:pt x="17381" y="1953"/>
                    <a:pt x="17343" y="2413"/>
                  </a:cubicBezTo>
                  <a:cubicBezTo>
                    <a:pt x="17228" y="2872"/>
                    <a:pt x="17343" y="3791"/>
                    <a:pt x="16807" y="3944"/>
                  </a:cubicBezTo>
                  <a:cubicBezTo>
                    <a:pt x="16769" y="4059"/>
                    <a:pt x="16730" y="4174"/>
                    <a:pt x="16692" y="4289"/>
                  </a:cubicBezTo>
                  <a:cubicBezTo>
                    <a:pt x="16654" y="4442"/>
                    <a:pt x="16501" y="4557"/>
                    <a:pt x="16348" y="4557"/>
                  </a:cubicBezTo>
                  <a:cubicBezTo>
                    <a:pt x="16194" y="4901"/>
                    <a:pt x="16309" y="5705"/>
                    <a:pt x="15773" y="5705"/>
                  </a:cubicBezTo>
                  <a:lnTo>
                    <a:pt x="15773" y="5705"/>
                  </a:lnTo>
                  <a:close/>
                  <a:moveTo>
                    <a:pt x="3982" y="8921"/>
                  </a:moveTo>
                  <a:cubicBezTo>
                    <a:pt x="3637" y="8615"/>
                    <a:pt x="3905" y="8040"/>
                    <a:pt x="3867" y="7658"/>
                  </a:cubicBezTo>
                  <a:cubicBezTo>
                    <a:pt x="3944" y="6700"/>
                    <a:pt x="4059" y="5743"/>
                    <a:pt x="4135" y="4786"/>
                  </a:cubicBezTo>
                  <a:cubicBezTo>
                    <a:pt x="4173" y="4289"/>
                    <a:pt x="4173" y="3829"/>
                    <a:pt x="4173" y="3332"/>
                  </a:cubicBezTo>
                  <a:cubicBezTo>
                    <a:pt x="4173" y="3064"/>
                    <a:pt x="4480" y="2872"/>
                    <a:pt x="4709" y="3025"/>
                  </a:cubicBezTo>
                  <a:cubicBezTo>
                    <a:pt x="5552" y="2796"/>
                    <a:pt x="5513" y="4748"/>
                    <a:pt x="5552" y="5284"/>
                  </a:cubicBezTo>
                  <a:cubicBezTo>
                    <a:pt x="5552" y="6011"/>
                    <a:pt x="5360" y="6700"/>
                    <a:pt x="5169" y="7390"/>
                  </a:cubicBezTo>
                  <a:cubicBezTo>
                    <a:pt x="5092" y="7811"/>
                    <a:pt x="4862" y="8194"/>
                    <a:pt x="4709" y="8576"/>
                  </a:cubicBezTo>
                  <a:cubicBezTo>
                    <a:pt x="4709" y="8998"/>
                    <a:pt x="4288" y="9419"/>
                    <a:pt x="3982" y="8921"/>
                  </a:cubicBezTo>
                  <a:close/>
                </a:path>
              </a:pathLst>
            </a:custGeom>
            <a:solidFill>
              <a:srgbClr val="E5C2AA"/>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5" name="Google Shape;615;p28">
              <a:extLst>
                <a:ext uri="{FF2B5EF4-FFF2-40B4-BE49-F238E27FC236}">
                  <a16:creationId xmlns:a16="http://schemas.microsoft.com/office/drawing/2014/main" id="{A996B4D5-6213-8627-8C40-A7C7935A09D1}"/>
                </a:ext>
              </a:extLst>
            </p:cNvPr>
            <p:cNvSpPr/>
            <p:nvPr/>
          </p:nvSpPr>
          <p:spPr>
            <a:xfrm>
              <a:off x="3564025" y="1870700"/>
              <a:ext cx="1941000" cy="3450350"/>
            </a:xfrm>
            <a:custGeom>
              <a:avLst/>
              <a:gdLst/>
              <a:ahLst/>
              <a:cxnLst/>
              <a:rect l="l" t="t" r="r" b="b"/>
              <a:pathLst>
                <a:path w="77640" h="138014" extrusionOk="0">
                  <a:moveTo>
                    <a:pt x="77410" y="134798"/>
                  </a:moveTo>
                  <a:cubicBezTo>
                    <a:pt x="77563" y="135104"/>
                    <a:pt x="77640" y="135525"/>
                    <a:pt x="77410" y="135793"/>
                  </a:cubicBezTo>
                  <a:cubicBezTo>
                    <a:pt x="76950" y="136368"/>
                    <a:pt x="76070" y="136291"/>
                    <a:pt x="75419" y="136521"/>
                  </a:cubicBezTo>
                  <a:cubicBezTo>
                    <a:pt x="73199" y="137248"/>
                    <a:pt x="70863" y="137248"/>
                    <a:pt x="68566" y="137440"/>
                  </a:cubicBezTo>
                  <a:cubicBezTo>
                    <a:pt x="64470" y="137669"/>
                    <a:pt x="60412" y="137937"/>
                    <a:pt x="56354" y="138014"/>
                  </a:cubicBezTo>
                  <a:cubicBezTo>
                    <a:pt x="52985" y="137708"/>
                    <a:pt x="48084" y="137784"/>
                    <a:pt x="44984" y="136176"/>
                  </a:cubicBezTo>
                  <a:cubicBezTo>
                    <a:pt x="44907" y="136597"/>
                    <a:pt x="44409" y="136904"/>
                    <a:pt x="44026" y="136636"/>
                  </a:cubicBezTo>
                  <a:cubicBezTo>
                    <a:pt x="43835" y="136559"/>
                    <a:pt x="43758" y="136406"/>
                    <a:pt x="43682" y="136253"/>
                  </a:cubicBezTo>
                  <a:cubicBezTo>
                    <a:pt x="43299" y="135143"/>
                    <a:pt x="42993" y="133994"/>
                    <a:pt x="42725" y="132846"/>
                  </a:cubicBezTo>
                  <a:cubicBezTo>
                    <a:pt x="42572" y="132310"/>
                    <a:pt x="42457" y="131774"/>
                    <a:pt x="42342" y="131276"/>
                  </a:cubicBezTo>
                  <a:cubicBezTo>
                    <a:pt x="41921" y="129400"/>
                    <a:pt x="41538" y="127524"/>
                    <a:pt x="41232" y="125648"/>
                  </a:cubicBezTo>
                  <a:cubicBezTo>
                    <a:pt x="40925" y="123389"/>
                    <a:pt x="40389" y="121169"/>
                    <a:pt x="39892" y="118910"/>
                  </a:cubicBezTo>
                  <a:cubicBezTo>
                    <a:pt x="39279" y="116001"/>
                    <a:pt x="38820" y="113015"/>
                    <a:pt x="38246" y="110067"/>
                  </a:cubicBezTo>
                  <a:cubicBezTo>
                    <a:pt x="37442" y="106736"/>
                    <a:pt x="36676" y="103367"/>
                    <a:pt x="35834" y="100075"/>
                  </a:cubicBezTo>
                  <a:cubicBezTo>
                    <a:pt x="34953" y="96782"/>
                    <a:pt x="33728" y="93566"/>
                    <a:pt x="33230" y="90197"/>
                  </a:cubicBezTo>
                  <a:cubicBezTo>
                    <a:pt x="32694" y="88015"/>
                    <a:pt x="31967" y="85871"/>
                    <a:pt x="31278" y="83766"/>
                  </a:cubicBezTo>
                  <a:cubicBezTo>
                    <a:pt x="31048" y="82962"/>
                    <a:pt x="30436" y="81775"/>
                    <a:pt x="30206" y="80818"/>
                  </a:cubicBezTo>
                  <a:cubicBezTo>
                    <a:pt x="29593" y="79248"/>
                    <a:pt x="28866" y="77755"/>
                    <a:pt x="27909" y="76339"/>
                  </a:cubicBezTo>
                  <a:cubicBezTo>
                    <a:pt x="27679" y="76109"/>
                    <a:pt x="27564" y="75879"/>
                    <a:pt x="27564" y="75688"/>
                  </a:cubicBezTo>
                  <a:cubicBezTo>
                    <a:pt x="27258" y="75382"/>
                    <a:pt x="27335" y="74769"/>
                    <a:pt x="27756" y="74578"/>
                  </a:cubicBezTo>
                  <a:cubicBezTo>
                    <a:pt x="28292" y="74425"/>
                    <a:pt x="28828" y="74233"/>
                    <a:pt x="29325" y="74080"/>
                  </a:cubicBezTo>
                  <a:cubicBezTo>
                    <a:pt x="29900" y="73850"/>
                    <a:pt x="30512" y="73659"/>
                    <a:pt x="31010" y="73314"/>
                  </a:cubicBezTo>
                  <a:cubicBezTo>
                    <a:pt x="31010" y="73276"/>
                    <a:pt x="31010" y="73276"/>
                    <a:pt x="31048" y="73276"/>
                  </a:cubicBezTo>
                  <a:cubicBezTo>
                    <a:pt x="31010" y="73161"/>
                    <a:pt x="30972" y="73085"/>
                    <a:pt x="31010" y="72970"/>
                  </a:cubicBezTo>
                  <a:cubicBezTo>
                    <a:pt x="31201" y="71821"/>
                    <a:pt x="30244" y="70979"/>
                    <a:pt x="29364" y="70405"/>
                  </a:cubicBezTo>
                  <a:cubicBezTo>
                    <a:pt x="27947" y="69448"/>
                    <a:pt x="26224" y="69409"/>
                    <a:pt x="24578" y="69256"/>
                  </a:cubicBezTo>
                  <a:cubicBezTo>
                    <a:pt x="24119" y="69218"/>
                    <a:pt x="23583" y="69065"/>
                    <a:pt x="23353" y="68605"/>
                  </a:cubicBezTo>
                  <a:cubicBezTo>
                    <a:pt x="23200" y="68414"/>
                    <a:pt x="23047" y="68108"/>
                    <a:pt x="23009" y="67840"/>
                  </a:cubicBezTo>
                  <a:cubicBezTo>
                    <a:pt x="22205" y="66347"/>
                    <a:pt x="21248" y="64892"/>
                    <a:pt x="20329" y="63437"/>
                  </a:cubicBezTo>
                  <a:cubicBezTo>
                    <a:pt x="17764" y="59915"/>
                    <a:pt x="15428" y="56201"/>
                    <a:pt x="12634" y="52833"/>
                  </a:cubicBezTo>
                  <a:cubicBezTo>
                    <a:pt x="12595" y="52756"/>
                    <a:pt x="12557" y="52679"/>
                    <a:pt x="12557" y="52603"/>
                  </a:cubicBezTo>
                  <a:cubicBezTo>
                    <a:pt x="12136" y="52220"/>
                    <a:pt x="11753" y="51875"/>
                    <a:pt x="11447" y="51416"/>
                  </a:cubicBezTo>
                  <a:cubicBezTo>
                    <a:pt x="10452" y="50344"/>
                    <a:pt x="9571" y="49234"/>
                    <a:pt x="8499" y="48277"/>
                  </a:cubicBezTo>
                  <a:cubicBezTo>
                    <a:pt x="7733" y="48353"/>
                    <a:pt x="7274" y="47396"/>
                    <a:pt x="6776" y="46975"/>
                  </a:cubicBezTo>
                  <a:cubicBezTo>
                    <a:pt x="6125" y="46171"/>
                    <a:pt x="5245" y="45635"/>
                    <a:pt x="4977" y="44678"/>
                  </a:cubicBezTo>
                  <a:cubicBezTo>
                    <a:pt x="3216" y="42151"/>
                    <a:pt x="1263" y="39472"/>
                    <a:pt x="536" y="36409"/>
                  </a:cubicBezTo>
                  <a:cubicBezTo>
                    <a:pt x="0" y="34265"/>
                    <a:pt x="2182" y="33308"/>
                    <a:pt x="3714" y="34648"/>
                  </a:cubicBezTo>
                  <a:cubicBezTo>
                    <a:pt x="5207" y="35720"/>
                    <a:pt x="6470" y="37060"/>
                    <a:pt x="7772" y="38323"/>
                  </a:cubicBezTo>
                  <a:cubicBezTo>
                    <a:pt x="8844" y="39433"/>
                    <a:pt x="9916" y="40505"/>
                    <a:pt x="10949" y="41654"/>
                  </a:cubicBezTo>
                  <a:cubicBezTo>
                    <a:pt x="11447" y="42151"/>
                    <a:pt x="11983" y="42687"/>
                    <a:pt x="12519" y="43147"/>
                  </a:cubicBezTo>
                  <a:cubicBezTo>
                    <a:pt x="12595" y="43185"/>
                    <a:pt x="12672" y="43262"/>
                    <a:pt x="12710" y="43338"/>
                  </a:cubicBezTo>
                  <a:cubicBezTo>
                    <a:pt x="14127" y="44602"/>
                    <a:pt x="18185" y="47549"/>
                    <a:pt x="20061" y="46669"/>
                  </a:cubicBezTo>
                  <a:cubicBezTo>
                    <a:pt x="20061" y="46631"/>
                    <a:pt x="20022" y="46592"/>
                    <a:pt x="20022" y="46554"/>
                  </a:cubicBezTo>
                  <a:cubicBezTo>
                    <a:pt x="20022" y="46439"/>
                    <a:pt x="19984" y="46324"/>
                    <a:pt x="19946" y="46248"/>
                  </a:cubicBezTo>
                  <a:cubicBezTo>
                    <a:pt x="15505" y="39969"/>
                    <a:pt x="10911" y="33652"/>
                    <a:pt x="6661" y="27221"/>
                  </a:cubicBezTo>
                  <a:cubicBezTo>
                    <a:pt x="5398" y="25383"/>
                    <a:pt x="4211" y="23545"/>
                    <a:pt x="3369" y="21478"/>
                  </a:cubicBezTo>
                  <a:cubicBezTo>
                    <a:pt x="2642" y="20100"/>
                    <a:pt x="2757" y="18415"/>
                    <a:pt x="3675" y="17114"/>
                  </a:cubicBezTo>
                  <a:cubicBezTo>
                    <a:pt x="4058" y="16348"/>
                    <a:pt x="4632" y="16233"/>
                    <a:pt x="5015" y="16386"/>
                  </a:cubicBezTo>
                  <a:cubicBezTo>
                    <a:pt x="5322" y="16272"/>
                    <a:pt x="5819" y="16272"/>
                    <a:pt x="6432" y="16578"/>
                  </a:cubicBezTo>
                  <a:cubicBezTo>
                    <a:pt x="8499" y="17573"/>
                    <a:pt x="10145" y="19296"/>
                    <a:pt x="11562" y="21057"/>
                  </a:cubicBezTo>
                  <a:cubicBezTo>
                    <a:pt x="11791" y="21325"/>
                    <a:pt x="11753" y="21593"/>
                    <a:pt x="11600" y="21823"/>
                  </a:cubicBezTo>
                  <a:cubicBezTo>
                    <a:pt x="11753" y="22014"/>
                    <a:pt x="11868" y="22167"/>
                    <a:pt x="12021" y="22359"/>
                  </a:cubicBezTo>
                  <a:cubicBezTo>
                    <a:pt x="12136" y="22397"/>
                    <a:pt x="12289" y="22512"/>
                    <a:pt x="12366" y="22665"/>
                  </a:cubicBezTo>
                  <a:cubicBezTo>
                    <a:pt x="14012" y="24464"/>
                    <a:pt x="15428" y="26455"/>
                    <a:pt x="16845" y="28446"/>
                  </a:cubicBezTo>
                  <a:cubicBezTo>
                    <a:pt x="16883" y="28522"/>
                    <a:pt x="16960" y="28599"/>
                    <a:pt x="16998" y="28675"/>
                  </a:cubicBezTo>
                  <a:lnTo>
                    <a:pt x="16998" y="28675"/>
                  </a:lnTo>
                  <a:cubicBezTo>
                    <a:pt x="17879" y="29824"/>
                    <a:pt x="18797" y="30934"/>
                    <a:pt x="19793" y="32006"/>
                  </a:cubicBezTo>
                  <a:cubicBezTo>
                    <a:pt x="20137" y="32427"/>
                    <a:pt x="20520" y="32810"/>
                    <a:pt x="20865" y="33231"/>
                  </a:cubicBezTo>
                  <a:cubicBezTo>
                    <a:pt x="20980" y="33270"/>
                    <a:pt x="21094" y="33346"/>
                    <a:pt x="21209" y="33499"/>
                  </a:cubicBezTo>
                  <a:cubicBezTo>
                    <a:pt x="21248" y="33576"/>
                    <a:pt x="21286" y="33691"/>
                    <a:pt x="21362" y="33767"/>
                  </a:cubicBezTo>
                  <a:cubicBezTo>
                    <a:pt x="21937" y="34380"/>
                    <a:pt x="22511" y="34992"/>
                    <a:pt x="23047" y="35643"/>
                  </a:cubicBezTo>
                  <a:lnTo>
                    <a:pt x="23047" y="35643"/>
                  </a:lnTo>
                  <a:cubicBezTo>
                    <a:pt x="23659" y="36217"/>
                    <a:pt x="24272" y="36792"/>
                    <a:pt x="24923" y="37289"/>
                  </a:cubicBezTo>
                  <a:cubicBezTo>
                    <a:pt x="24999" y="36945"/>
                    <a:pt x="25114" y="36562"/>
                    <a:pt x="25076" y="36294"/>
                  </a:cubicBezTo>
                  <a:cubicBezTo>
                    <a:pt x="24617" y="35260"/>
                    <a:pt x="24578" y="34073"/>
                    <a:pt x="24195" y="33002"/>
                  </a:cubicBezTo>
                  <a:cubicBezTo>
                    <a:pt x="23391" y="30551"/>
                    <a:pt x="22320" y="28216"/>
                    <a:pt x="21439" y="25804"/>
                  </a:cubicBezTo>
                  <a:cubicBezTo>
                    <a:pt x="20941" y="25421"/>
                    <a:pt x="20826" y="24694"/>
                    <a:pt x="20520" y="24196"/>
                  </a:cubicBezTo>
                  <a:cubicBezTo>
                    <a:pt x="20022" y="23201"/>
                    <a:pt x="19487" y="22206"/>
                    <a:pt x="18951" y="21248"/>
                  </a:cubicBezTo>
                  <a:cubicBezTo>
                    <a:pt x="17572" y="19066"/>
                    <a:pt x="16462" y="16731"/>
                    <a:pt x="15352" y="14434"/>
                  </a:cubicBezTo>
                  <a:cubicBezTo>
                    <a:pt x="14318" y="12520"/>
                    <a:pt x="13017" y="10644"/>
                    <a:pt x="12710" y="8462"/>
                  </a:cubicBezTo>
                  <a:cubicBezTo>
                    <a:pt x="12366" y="6318"/>
                    <a:pt x="14127" y="3791"/>
                    <a:pt x="16462" y="4557"/>
                  </a:cubicBezTo>
                  <a:cubicBezTo>
                    <a:pt x="19295" y="5552"/>
                    <a:pt x="21286" y="10108"/>
                    <a:pt x="22855" y="12558"/>
                  </a:cubicBezTo>
                  <a:cubicBezTo>
                    <a:pt x="25688" y="17229"/>
                    <a:pt x="28024" y="22167"/>
                    <a:pt x="30627" y="26953"/>
                  </a:cubicBezTo>
                  <a:cubicBezTo>
                    <a:pt x="31201" y="27948"/>
                    <a:pt x="33307" y="31815"/>
                    <a:pt x="34494" y="31930"/>
                  </a:cubicBezTo>
                  <a:cubicBezTo>
                    <a:pt x="34341" y="31662"/>
                    <a:pt x="34341" y="31240"/>
                    <a:pt x="34341" y="30934"/>
                  </a:cubicBezTo>
                  <a:cubicBezTo>
                    <a:pt x="34302" y="30207"/>
                    <a:pt x="34226" y="29518"/>
                    <a:pt x="34111" y="28790"/>
                  </a:cubicBezTo>
                  <a:cubicBezTo>
                    <a:pt x="33766" y="26417"/>
                    <a:pt x="33039" y="24120"/>
                    <a:pt x="32197" y="21899"/>
                  </a:cubicBezTo>
                  <a:cubicBezTo>
                    <a:pt x="31508" y="21478"/>
                    <a:pt x="31584" y="20253"/>
                    <a:pt x="31278" y="19564"/>
                  </a:cubicBezTo>
                  <a:cubicBezTo>
                    <a:pt x="31010" y="18339"/>
                    <a:pt x="30665" y="17114"/>
                    <a:pt x="30244" y="15927"/>
                  </a:cubicBezTo>
                  <a:cubicBezTo>
                    <a:pt x="29555" y="14740"/>
                    <a:pt x="29172" y="13171"/>
                    <a:pt x="28675" y="11907"/>
                  </a:cubicBezTo>
                  <a:cubicBezTo>
                    <a:pt x="27718" y="9495"/>
                    <a:pt x="26875" y="7007"/>
                    <a:pt x="26607" y="4480"/>
                  </a:cubicBezTo>
                  <a:cubicBezTo>
                    <a:pt x="26301" y="1992"/>
                    <a:pt x="28866" y="1"/>
                    <a:pt x="31048" y="1494"/>
                  </a:cubicBezTo>
                  <a:cubicBezTo>
                    <a:pt x="33307" y="2796"/>
                    <a:pt x="35030" y="6892"/>
                    <a:pt x="36331" y="9495"/>
                  </a:cubicBezTo>
                  <a:cubicBezTo>
                    <a:pt x="36370" y="9534"/>
                    <a:pt x="36370" y="9572"/>
                    <a:pt x="36408" y="9610"/>
                  </a:cubicBezTo>
                  <a:cubicBezTo>
                    <a:pt x="37556" y="11563"/>
                    <a:pt x="38475" y="13630"/>
                    <a:pt x="39164" y="15774"/>
                  </a:cubicBezTo>
                  <a:lnTo>
                    <a:pt x="39662" y="16922"/>
                  </a:lnTo>
                  <a:cubicBezTo>
                    <a:pt x="39739" y="16999"/>
                    <a:pt x="39777" y="17076"/>
                    <a:pt x="39815" y="17190"/>
                  </a:cubicBezTo>
                  <a:cubicBezTo>
                    <a:pt x="41193" y="20330"/>
                    <a:pt x="42304" y="23660"/>
                    <a:pt x="43490" y="26876"/>
                  </a:cubicBezTo>
                  <a:cubicBezTo>
                    <a:pt x="43644" y="27029"/>
                    <a:pt x="43797" y="27297"/>
                    <a:pt x="43873" y="27642"/>
                  </a:cubicBezTo>
                  <a:cubicBezTo>
                    <a:pt x="45098" y="31011"/>
                    <a:pt x="46438" y="34341"/>
                    <a:pt x="48046" y="37519"/>
                  </a:cubicBezTo>
                  <a:cubicBezTo>
                    <a:pt x="48276" y="37978"/>
                    <a:pt x="48544" y="38438"/>
                    <a:pt x="48850" y="38859"/>
                  </a:cubicBezTo>
                  <a:cubicBezTo>
                    <a:pt x="49424" y="38706"/>
                    <a:pt x="50190" y="38668"/>
                    <a:pt x="50535" y="38323"/>
                  </a:cubicBezTo>
                  <a:cubicBezTo>
                    <a:pt x="51492" y="36983"/>
                    <a:pt x="51989" y="35490"/>
                    <a:pt x="52257" y="33882"/>
                  </a:cubicBezTo>
                  <a:cubicBezTo>
                    <a:pt x="52028" y="32848"/>
                    <a:pt x="52411" y="31776"/>
                    <a:pt x="52487" y="30743"/>
                  </a:cubicBezTo>
                  <a:cubicBezTo>
                    <a:pt x="52564" y="29479"/>
                    <a:pt x="52717" y="28216"/>
                    <a:pt x="52985" y="26991"/>
                  </a:cubicBezTo>
                  <a:cubicBezTo>
                    <a:pt x="53023" y="26876"/>
                    <a:pt x="53061" y="26800"/>
                    <a:pt x="53100" y="26685"/>
                  </a:cubicBezTo>
                  <a:cubicBezTo>
                    <a:pt x="53061" y="26646"/>
                    <a:pt x="53061" y="26608"/>
                    <a:pt x="53061" y="26570"/>
                  </a:cubicBezTo>
                  <a:cubicBezTo>
                    <a:pt x="53215" y="25000"/>
                    <a:pt x="53942" y="23507"/>
                    <a:pt x="54784" y="22167"/>
                  </a:cubicBezTo>
                  <a:cubicBezTo>
                    <a:pt x="54976" y="21784"/>
                    <a:pt x="55282" y="21325"/>
                    <a:pt x="55626" y="20866"/>
                  </a:cubicBezTo>
                  <a:cubicBezTo>
                    <a:pt x="55665" y="20827"/>
                    <a:pt x="55703" y="20789"/>
                    <a:pt x="55703" y="20751"/>
                  </a:cubicBezTo>
                  <a:cubicBezTo>
                    <a:pt x="55741" y="20712"/>
                    <a:pt x="55780" y="20674"/>
                    <a:pt x="55818" y="20636"/>
                  </a:cubicBezTo>
                  <a:cubicBezTo>
                    <a:pt x="56966" y="19258"/>
                    <a:pt x="58536" y="17879"/>
                    <a:pt x="58957" y="17688"/>
                  </a:cubicBezTo>
                  <a:cubicBezTo>
                    <a:pt x="59991" y="16922"/>
                    <a:pt x="61905" y="16731"/>
                    <a:pt x="62096" y="18377"/>
                  </a:cubicBezTo>
                  <a:cubicBezTo>
                    <a:pt x="62135" y="18990"/>
                    <a:pt x="62517" y="20100"/>
                    <a:pt x="62058" y="20598"/>
                  </a:cubicBezTo>
                  <a:cubicBezTo>
                    <a:pt x="62020" y="20827"/>
                    <a:pt x="62020" y="21057"/>
                    <a:pt x="61981" y="21287"/>
                  </a:cubicBezTo>
                  <a:cubicBezTo>
                    <a:pt x="62058" y="21402"/>
                    <a:pt x="62096" y="21555"/>
                    <a:pt x="62096" y="21746"/>
                  </a:cubicBezTo>
                  <a:cubicBezTo>
                    <a:pt x="62020" y="23431"/>
                    <a:pt x="61484" y="25039"/>
                    <a:pt x="60910" y="26608"/>
                  </a:cubicBezTo>
                  <a:cubicBezTo>
                    <a:pt x="60603" y="28140"/>
                    <a:pt x="60412" y="29671"/>
                    <a:pt x="60527" y="31240"/>
                  </a:cubicBezTo>
                  <a:cubicBezTo>
                    <a:pt x="60642" y="31394"/>
                    <a:pt x="60718" y="31585"/>
                    <a:pt x="60718" y="31891"/>
                  </a:cubicBezTo>
                  <a:cubicBezTo>
                    <a:pt x="60986" y="34150"/>
                    <a:pt x="60833" y="36409"/>
                    <a:pt x="60374" y="38591"/>
                  </a:cubicBezTo>
                  <a:cubicBezTo>
                    <a:pt x="60259" y="41960"/>
                    <a:pt x="60795" y="45329"/>
                    <a:pt x="59952" y="48621"/>
                  </a:cubicBezTo>
                  <a:cubicBezTo>
                    <a:pt x="59225" y="51263"/>
                    <a:pt x="57923" y="53751"/>
                    <a:pt x="57311" y="56393"/>
                  </a:cubicBezTo>
                  <a:cubicBezTo>
                    <a:pt x="56239" y="59992"/>
                    <a:pt x="55320" y="63667"/>
                    <a:pt x="55052" y="67419"/>
                  </a:cubicBezTo>
                  <a:cubicBezTo>
                    <a:pt x="54976" y="68873"/>
                    <a:pt x="55014" y="70328"/>
                    <a:pt x="55129" y="71783"/>
                  </a:cubicBezTo>
                  <a:cubicBezTo>
                    <a:pt x="55244" y="71860"/>
                    <a:pt x="55320" y="71974"/>
                    <a:pt x="55358" y="72128"/>
                  </a:cubicBezTo>
                  <a:cubicBezTo>
                    <a:pt x="55397" y="72319"/>
                    <a:pt x="55435" y="72472"/>
                    <a:pt x="55473" y="72664"/>
                  </a:cubicBezTo>
                  <a:cubicBezTo>
                    <a:pt x="55588" y="72740"/>
                    <a:pt x="55665" y="72893"/>
                    <a:pt x="55665" y="73046"/>
                  </a:cubicBezTo>
                  <a:cubicBezTo>
                    <a:pt x="56048" y="75382"/>
                    <a:pt x="56622" y="77679"/>
                    <a:pt x="57081" y="79976"/>
                  </a:cubicBezTo>
                  <a:cubicBezTo>
                    <a:pt x="57732" y="83345"/>
                    <a:pt x="58919" y="86561"/>
                    <a:pt x="59914" y="89815"/>
                  </a:cubicBezTo>
                  <a:cubicBezTo>
                    <a:pt x="60680" y="92265"/>
                    <a:pt x="61216" y="94753"/>
                    <a:pt x="61828" y="97242"/>
                  </a:cubicBezTo>
                  <a:cubicBezTo>
                    <a:pt x="62058" y="97280"/>
                    <a:pt x="62249" y="97433"/>
                    <a:pt x="62326" y="97701"/>
                  </a:cubicBezTo>
                  <a:cubicBezTo>
                    <a:pt x="63972" y="103865"/>
                    <a:pt x="66614" y="109684"/>
                    <a:pt x="68873" y="115656"/>
                  </a:cubicBezTo>
                  <a:cubicBezTo>
                    <a:pt x="70634" y="119867"/>
                    <a:pt x="72510" y="124040"/>
                    <a:pt x="74500" y="128137"/>
                  </a:cubicBezTo>
                  <a:cubicBezTo>
                    <a:pt x="74960" y="129170"/>
                    <a:pt x="75457" y="130204"/>
                    <a:pt x="75878" y="131276"/>
                  </a:cubicBezTo>
                  <a:cubicBezTo>
                    <a:pt x="76414" y="132463"/>
                    <a:pt x="76912" y="133650"/>
                    <a:pt x="77410" y="134836"/>
                  </a:cubicBezTo>
                  <a:close/>
                </a:path>
              </a:pathLst>
            </a:custGeom>
            <a:solidFill>
              <a:srgbClr val="D09978"/>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6" name="Google Shape;616;p28">
              <a:extLst>
                <a:ext uri="{FF2B5EF4-FFF2-40B4-BE49-F238E27FC236}">
                  <a16:creationId xmlns:a16="http://schemas.microsoft.com/office/drawing/2014/main" id="{78906ADF-A5B4-EC1C-0B78-8393DD999E1F}"/>
                </a:ext>
              </a:extLst>
            </p:cNvPr>
            <p:cNvSpPr/>
            <p:nvPr/>
          </p:nvSpPr>
          <p:spPr>
            <a:xfrm>
              <a:off x="3556350" y="1898475"/>
              <a:ext cx="1974525" cy="3416850"/>
            </a:xfrm>
            <a:custGeom>
              <a:avLst/>
              <a:gdLst/>
              <a:ahLst/>
              <a:cxnLst/>
              <a:rect l="l" t="t" r="r" b="b"/>
              <a:pathLst>
                <a:path w="78981" h="136674" extrusionOk="0">
                  <a:moveTo>
                    <a:pt x="20636" y="44907"/>
                  </a:moveTo>
                  <a:cubicBezTo>
                    <a:pt x="20674" y="45252"/>
                    <a:pt x="20751" y="45864"/>
                    <a:pt x="20215" y="45749"/>
                  </a:cubicBezTo>
                  <a:cubicBezTo>
                    <a:pt x="19870" y="45596"/>
                    <a:pt x="19832" y="45137"/>
                    <a:pt x="19640" y="44792"/>
                  </a:cubicBezTo>
                  <a:cubicBezTo>
                    <a:pt x="19066" y="43452"/>
                    <a:pt x="18454" y="42151"/>
                    <a:pt x="17688" y="40849"/>
                  </a:cubicBezTo>
                  <a:cubicBezTo>
                    <a:pt x="15850" y="38246"/>
                    <a:pt x="13706" y="35795"/>
                    <a:pt x="12060" y="33039"/>
                  </a:cubicBezTo>
                  <a:cubicBezTo>
                    <a:pt x="11295" y="33269"/>
                    <a:pt x="9840" y="30283"/>
                    <a:pt x="9457" y="29670"/>
                  </a:cubicBezTo>
                  <a:cubicBezTo>
                    <a:pt x="8883" y="28943"/>
                    <a:pt x="8462" y="28139"/>
                    <a:pt x="7964" y="27373"/>
                  </a:cubicBezTo>
                  <a:cubicBezTo>
                    <a:pt x="6586" y="25344"/>
                    <a:pt x="5284" y="23238"/>
                    <a:pt x="4212" y="21018"/>
                  </a:cubicBezTo>
                  <a:cubicBezTo>
                    <a:pt x="3561" y="19716"/>
                    <a:pt x="3217" y="18262"/>
                    <a:pt x="3485" y="16807"/>
                  </a:cubicBezTo>
                  <a:cubicBezTo>
                    <a:pt x="3485" y="16654"/>
                    <a:pt x="3523" y="16500"/>
                    <a:pt x="3638" y="16424"/>
                  </a:cubicBezTo>
                  <a:cubicBezTo>
                    <a:pt x="3523" y="15429"/>
                    <a:pt x="4748" y="15620"/>
                    <a:pt x="4327" y="16309"/>
                  </a:cubicBezTo>
                  <a:cubicBezTo>
                    <a:pt x="4365" y="18300"/>
                    <a:pt x="5437" y="20061"/>
                    <a:pt x="6279" y="21822"/>
                  </a:cubicBezTo>
                  <a:cubicBezTo>
                    <a:pt x="6892" y="23162"/>
                    <a:pt x="7658" y="24464"/>
                    <a:pt x="8538" y="25650"/>
                  </a:cubicBezTo>
                  <a:cubicBezTo>
                    <a:pt x="9380" y="26646"/>
                    <a:pt x="10376" y="28483"/>
                    <a:pt x="11677" y="28828"/>
                  </a:cubicBezTo>
                  <a:cubicBezTo>
                    <a:pt x="12366" y="28904"/>
                    <a:pt x="12826" y="28177"/>
                    <a:pt x="13515" y="28177"/>
                  </a:cubicBezTo>
                  <a:cubicBezTo>
                    <a:pt x="14204" y="28368"/>
                    <a:pt x="13630" y="29172"/>
                    <a:pt x="13553" y="29632"/>
                  </a:cubicBezTo>
                  <a:cubicBezTo>
                    <a:pt x="13285" y="30780"/>
                    <a:pt x="13783" y="31967"/>
                    <a:pt x="14281" y="32962"/>
                  </a:cubicBezTo>
                  <a:cubicBezTo>
                    <a:pt x="15429" y="35030"/>
                    <a:pt x="17229" y="36676"/>
                    <a:pt x="18454" y="38705"/>
                  </a:cubicBezTo>
                  <a:cubicBezTo>
                    <a:pt x="19181" y="39892"/>
                    <a:pt x="19755" y="41155"/>
                    <a:pt x="20215" y="42457"/>
                  </a:cubicBezTo>
                  <a:cubicBezTo>
                    <a:pt x="20521" y="43223"/>
                    <a:pt x="20597" y="44065"/>
                    <a:pt x="20636" y="44907"/>
                  </a:cubicBezTo>
                  <a:lnTo>
                    <a:pt x="20636" y="44907"/>
                  </a:lnTo>
                  <a:close/>
                  <a:moveTo>
                    <a:pt x="52488" y="77065"/>
                  </a:moveTo>
                  <a:cubicBezTo>
                    <a:pt x="51875" y="75381"/>
                    <a:pt x="51033" y="73811"/>
                    <a:pt x="49731" y="72624"/>
                  </a:cubicBezTo>
                  <a:cubicBezTo>
                    <a:pt x="49119" y="72165"/>
                    <a:pt x="48430" y="71859"/>
                    <a:pt x="47741" y="71667"/>
                  </a:cubicBezTo>
                  <a:cubicBezTo>
                    <a:pt x="45980" y="71553"/>
                    <a:pt x="44142" y="71859"/>
                    <a:pt x="42534" y="72586"/>
                  </a:cubicBezTo>
                  <a:cubicBezTo>
                    <a:pt x="41539" y="73122"/>
                    <a:pt x="40620" y="73811"/>
                    <a:pt x="39854" y="74539"/>
                  </a:cubicBezTo>
                  <a:cubicBezTo>
                    <a:pt x="39318" y="75151"/>
                    <a:pt x="38859" y="75764"/>
                    <a:pt x="38514" y="76453"/>
                  </a:cubicBezTo>
                  <a:cubicBezTo>
                    <a:pt x="37634" y="78252"/>
                    <a:pt x="37404" y="80396"/>
                    <a:pt x="37710" y="82425"/>
                  </a:cubicBezTo>
                  <a:lnTo>
                    <a:pt x="37710" y="82425"/>
                  </a:lnTo>
                  <a:cubicBezTo>
                    <a:pt x="37710" y="82387"/>
                    <a:pt x="37672" y="82349"/>
                    <a:pt x="37672" y="82310"/>
                  </a:cubicBezTo>
                  <a:cubicBezTo>
                    <a:pt x="38017" y="84760"/>
                    <a:pt x="38553" y="87172"/>
                    <a:pt x="39165" y="89546"/>
                  </a:cubicBezTo>
                  <a:cubicBezTo>
                    <a:pt x="40888" y="94561"/>
                    <a:pt x="42343" y="99653"/>
                    <a:pt x="43836" y="104745"/>
                  </a:cubicBezTo>
                  <a:cubicBezTo>
                    <a:pt x="43874" y="104859"/>
                    <a:pt x="43874" y="104974"/>
                    <a:pt x="43912" y="105051"/>
                  </a:cubicBezTo>
                  <a:cubicBezTo>
                    <a:pt x="43951" y="105051"/>
                    <a:pt x="43989" y="105013"/>
                    <a:pt x="44027" y="105013"/>
                  </a:cubicBezTo>
                  <a:cubicBezTo>
                    <a:pt x="45980" y="104323"/>
                    <a:pt x="47856" y="103443"/>
                    <a:pt x="49693" y="102447"/>
                  </a:cubicBezTo>
                  <a:cubicBezTo>
                    <a:pt x="52335" y="101108"/>
                    <a:pt x="54938" y="99806"/>
                    <a:pt x="57694" y="98734"/>
                  </a:cubicBezTo>
                  <a:cubicBezTo>
                    <a:pt x="57886" y="98696"/>
                    <a:pt x="58154" y="98581"/>
                    <a:pt x="58460" y="98466"/>
                  </a:cubicBezTo>
                  <a:cubicBezTo>
                    <a:pt x="58269" y="97892"/>
                    <a:pt x="58116" y="97317"/>
                    <a:pt x="57962" y="96705"/>
                  </a:cubicBezTo>
                  <a:cubicBezTo>
                    <a:pt x="56087" y="90235"/>
                    <a:pt x="53866" y="83727"/>
                    <a:pt x="52488" y="77065"/>
                  </a:cubicBezTo>
                  <a:close/>
                  <a:moveTo>
                    <a:pt x="60413" y="111712"/>
                  </a:moveTo>
                  <a:cubicBezTo>
                    <a:pt x="59341" y="112248"/>
                    <a:pt x="58269" y="112784"/>
                    <a:pt x="57197" y="113282"/>
                  </a:cubicBezTo>
                  <a:cubicBezTo>
                    <a:pt x="53981" y="114775"/>
                    <a:pt x="50612" y="115923"/>
                    <a:pt x="47128" y="116536"/>
                  </a:cubicBezTo>
                  <a:cubicBezTo>
                    <a:pt x="46362" y="113626"/>
                    <a:pt x="45482" y="110755"/>
                    <a:pt x="44678" y="107884"/>
                  </a:cubicBezTo>
                  <a:cubicBezTo>
                    <a:pt x="48162" y="107846"/>
                    <a:pt x="52182" y="106620"/>
                    <a:pt x="55474" y="104630"/>
                  </a:cubicBezTo>
                  <a:cubicBezTo>
                    <a:pt x="56661" y="104055"/>
                    <a:pt x="57771" y="103405"/>
                    <a:pt x="58843" y="102601"/>
                  </a:cubicBezTo>
                  <a:cubicBezTo>
                    <a:pt x="59111" y="102447"/>
                    <a:pt x="59341" y="102256"/>
                    <a:pt x="59609" y="102103"/>
                  </a:cubicBezTo>
                  <a:cubicBezTo>
                    <a:pt x="60527" y="104936"/>
                    <a:pt x="61561" y="107731"/>
                    <a:pt x="62671" y="110487"/>
                  </a:cubicBezTo>
                  <a:cubicBezTo>
                    <a:pt x="61906" y="110870"/>
                    <a:pt x="61178" y="111406"/>
                    <a:pt x="60413" y="111712"/>
                  </a:cubicBezTo>
                  <a:lnTo>
                    <a:pt x="60413" y="111712"/>
                  </a:lnTo>
                  <a:close/>
                  <a:moveTo>
                    <a:pt x="77028" y="131505"/>
                  </a:moveTo>
                  <a:cubicBezTo>
                    <a:pt x="76798" y="131045"/>
                    <a:pt x="76568" y="130586"/>
                    <a:pt x="76339" y="130165"/>
                  </a:cubicBezTo>
                  <a:cubicBezTo>
                    <a:pt x="75611" y="128672"/>
                    <a:pt x="74884" y="127179"/>
                    <a:pt x="74195" y="125724"/>
                  </a:cubicBezTo>
                  <a:cubicBezTo>
                    <a:pt x="71247" y="118948"/>
                    <a:pt x="68337" y="112133"/>
                    <a:pt x="65619" y="105280"/>
                  </a:cubicBezTo>
                  <a:cubicBezTo>
                    <a:pt x="63475" y="98198"/>
                    <a:pt x="60949" y="91269"/>
                    <a:pt x="58958" y="84148"/>
                  </a:cubicBezTo>
                  <a:cubicBezTo>
                    <a:pt x="56431" y="76147"/>
                    <a:pt x="53904" y="67456"/>
                    <a:pt x="56584" y="59187"/>
                  </a:cubicBezTo>
                  <a:cubicBezTo>
                    <a:pt x="57465" y="56584"/>
                    <a:pt x="58345" y="53942"/>
                    <a:pt x="59149" y="51300"/>
                  </a:cubicBezTo>
                  <a:cubicBezTo>
                    <a:pt x="60221" y="48008"/>
                    <a:pt x="61523" y="44639"/>
                    <a:pt x="60834" y="41155"/>
                  </a:cubicBezTo>
                  <a:cubicBezTo>
                    <a:pt x="60413" y="39011"/>
                    <a:pt x="60719" y="36906"/>
                    <a:pt x="61178" y="34838"/>
                  </a:cubicBezTo>
                  <a:cubicBezTo>
                    <a:pt x="60949" y="30627"/>
                    <a:pt x="61178" y="26607"/>
                    <a:pt x="62174" y="22511"/>
                  </a:cubicBezTo>
                  <a:cubicBezTo>
                    <a:pt x="61523" y="21363"/>
                    <a:pt x="60604" y="24693"/>
                    <a:pt x="60336" y="25689"/>
                  </a:cubicBezTo>
                  <a:cubicBezTo>
                    <a:pt x="60068" y="26990"/>
                    <a:pt x="60145" y="28292"/>
                    <a:pt x="60068" y="29594"/>
                  </a:cubicBezTo>
                  <a:cubicBezTo>
                    <a:pt x="60030" y="30053"/>
                    <a:pt x="59953" y="30474"/>
                    <a:pt x="59877" y="30895"/>
                  </a:cubicBezTo>
                  <a:cubicBezTo>
                    <a:pt x="59302" y="30512"/>
                    <a:pt x="58613" y="30283"/>
                    <a:pt x="58001" y="30436"/>
                  </a:cubicBezTo>
                  <a:cubicBezTo>
                    <a:pt x="57541" y="30704"/>
                    <a:pt x="57962" y="31431"/>
                    <a:pt x="58384" y="31048"/>
                  </a:cubicBezTo>
                  <a:cubicBezTo>
                    <a:pt x="58843" y="31163"/>
                    <a:pt x="59341" y="31355"/>
                    <a:pt x="59762" y="31623"/>
                  </a:cubicBezTo>
                  <a:cubicBezTo>
                    <a:pt x="59685" y="31929"/>
                    <a:pt x="59647" y="32235"/>
                    <a:pt x="59570" y="32503"/>
                  </a:cubicBezTo>
                  <a:cubicBezTo>
                    <a:pt x="59188" y="32312"/>
                    <a:pt x="58766" y="32159"/>
                    <a:pt x="58345" y="32197"/>
                  </a:cubicBezTo>
                  <a:cubicBezTo>
                    <a:pt x="57848" y="32273"/>
                    <a:pt x="58039" y="32962"/>
                    <a:pt x="58498" y="32848"/>
                  </a:cubicBezTo>
                  <a:cubicBezTo>
                    <a:pt x="58843" y="32886"/>
                    <a:pt x="59149" y="33039"/>
                    <a:pt x="59455" y="33230"/>
                  </a:cubicBezTo>
                  <a:cubicBezTo>
                    <a:pt x="59226" y="34609"/>
                    <a:pt x="59034" y="36025"/>
                    <a:pt x="59188" y="37442"/>
                  </a:cubicBezTo>
                  <a:cubicBezTo>
                    <a:pt x="60221" y="44754"/>
                    <a:pt x="57388" y="48850"/>
                    <a:pt x="54747" y="53215"/>
                  </a:cubicBezTo>
                  <a:cubicBezTo>
                    <a:pt x="55283" y="49003"/>
                    <a:pt x="54555" y="45175"/>
                    <a:pt x="52028" y="41347"/>
                  </a:cubicBezTo>
                  <a:lnTo>
                    <a:pt x="52028" y="41347"/>
                  </a:lnTo>
                  <a:cubicBezTo>
                    <a:pt x="51990" y="41270"/>
                    <a:pt x="51952" y="41194"/>
                    <a:pt x="51875" y="41117"/>
                  </a:cubicBezTo>
                  <a:cubicBezTo>
                    <a:pt x="51875" y="41117"/>
                    <a:pt x="51914" y="41117"/>
                    <a:pt x="51914" y="41079"/>
                  </a:cubicBezTo>
                  <a:cubicBezTo>
                    <a:pt x="52296" y="41002"/>
                    <a:pt x="52564" y="40351"/>
                    <a:pt x="52756" y="39968"/>
                  </a:cubicBezTo>
                  <a:cubicBezTo>
                    <a:pt x="53636" y="38093"/>
                    <a:pt x="53675" y="35910"/>
                    <a:pt x="53828" y="33843"/>
                  </a:cubicBezTo>
                  <a:cubicBezTo>
                    <a:pt x="53981" y="30244"/>
                    <a:pt x="53828" y="26569"/>
                    <a:pt x="54938" y="23085"/>
                  </a:cubicBezTo>
                  <a:cubicBezTo>
                    <a:pt x="55819" y="20673"/>
                    <a:pt x="57158" y="18185"/>
                    <a:pt x="59532" y="16998"/>
                  </a:cubicBezTo>
                  <a:cubicBezTo>
                    <a:pt x="59723" y="16998"/>
                    <a:pt x="59877" y="16845"/>
                    <a:pt x="59877" y="16654"/>
                  </a:cubicBezTo>
                  <a:cubicBezTo>
                    <a:pt x="59685" y="15850"/>
                    <a:pt x="58728" y="16654"/>
                    <a:pt x="58345" y="16922"/>
                  </a:cubicBezTo>
                  <a:cubicBezTo>
                    <a:pt x="55244" y="19142"/>
                    <a:pt x="53943" y="23085"/>
                    <a:pt x="53483" y="26761"/>
                  </a:cubicBezTo>
                  <a:cubicBezTo>
                    <a:pt x="52794" y="26531"/>
                    <a:pt x="52679" y="30359"/>
                    <a:pt x="52526" y="30972"/>
                  </a:cubicBezTo>
                  <a:cubicBezTo>
                    <a:pt x="52450" y="31584"/>
                    <a:pt x="52373" y="32235"/>
                    <a:pt x="52258" y="32848"/>
                  </a:cubicBezTo>
                  <a:cubicBezTo>
                    <a:pt x="52182" y="33116"/>
                    <a:pt x="51952" y="33575"/>
                    <a:pt x="52335" y="33728"/>
                  </a:cubicBezTo>
                  <a:cubicBezTo>
                    <a:pt x="52296" y="34838"/>
                    <a:pt x="51646" y="35757"/>
                    <a:pt x="51110" y="36638"/>
                  </a:cubicBezTo>
                  <a:cubicBezTo>
                    <a:pt x="50765" y="37250"/>
                    <a:pt x="50076" y="37748"/>
                    <a:pt x="49999" y="38437"/>
                  </a:cubicBezTo>
                  <a:cubicBezTo>
                    <a:pt x="50076" y="38552"/>
                    <a:pt x="50153" y="38705"/>
                    <a:pt x="50191" y="38858"/>
                  </a:cubicBezTo>
                  <a:cubicBezTo>
                    <a:pt x="50153" y="38820"/>
                    <a:pt x="50114" y="38820"/>
                    <a:pt x="50076" y="38820"/>
                  </a:cubicBezTo>
                  <a:lnTo>
                    <a:pt x="50076" y="38820"/>
                  </a:lnTo>
                  <a:cubicBezTo>
                    <a:pt x="46784" y="37978"/>
                    <a:pt x="46171" y="42189"/>
                    <a:pt x="41462" y="41806"/>
                  </a:cubicBezTo>
                  <a:cubicBezTo>
                    <a:pt x="39318" y="41768"/>
                    <a:pt x="38285" y="43682"/>
                    <a:pt x="36868" y="44945"/>
                  </a:cubicBezTo>
                  <a:cubicBezTo>
                    <a:pt x="35452" y="45941"/>
                    <a:pt x="33384" y="45443"/>
                    <a:pt x="32044" y="46630"/>
                  </a:cubicBezTo>
                  <a:cubicBezTo>
                    <a:pt x="31279" y="47357"/>
                    <a:pt x="30858" y="48353"/>
                    <a:pt x="30283" y="49233"/>
                  </a:cubicBezTo>
                  <a:cubicBezTo>
                    <a:pt x="28599" y="52066"/>
                    <a:pt x="25000" y="50956"/>
                    <a:pt x="23890" y="53636"/>
                  </a:cubicBezTo>
                  <a:cubicBezTo>
                    <a:pt x="23316" y="55129"/>
                    <a:pt x="22167" y="56737"/>
                    <a:pt x="20406" y="56775"/>
                  </a:cubicBezTo>
                  <a:lnTo>
                    <a:pt x="20329" y="56737"/>
                  </a:lnTo>
                  <a:cubicBezTo>
                    <a:pt x="19372" y="55512"/>
                    <a:pt x="18339" y="54325"/>
                    <a:pt x="17267" y="53176"/>
                  </a:cubicBezTo>
                  <a:cubicBezTo>
                    <a:pt x="15046" y="50764"/>
                    <a:pt x="12290" y="48774"/>
                    <a:pt x="10529" y="46017"/>
                  </a:cubicBezTo>
                  <a:cubicBezTo>
                    <a:pt x="10146" y="45443"/>
                    <a:pt x="10376" y="44371"/>
                    <a:pt x="9687" y="44065"/>
                  </a:cubicBezTo>
                  <a:cubicBezTo>
                    <a:pt x="7466" y="44294"/>
                    <a:pt x="3025" y="37059"/>
                    <a:pt x="2489" y="35106"/>
                  </a:cubicBezTo>
                  <a:cubicBezTo>
                    <a:pt x="2374" y="34685"/>
                    <a:pt x="2183" y="34149"/>
                    <a:pt x="2374" y="33728"/>
                  </a:cubicBezTo>
                  <a:cubicBezTo>
                    <a:pt x="2834" y="33422"/>
                    <a:pt x="2374" y="32809"/>
                    <a:pt x="1992" y="33154"/>
                  </a:cubicBezTo>
                  <a:cubicBezTo>
                    <a:pt x="1" y="33843"/>
                    <a:pt x="1111" y="36523"/>
                    <a:pt x="1915" y="37825"/>
                  </a:cubicBezTo>
                  <a:cubicBezTo>
                    <a:pt x="2719" y="39394"/>
                    <a:pt x="3523" y="41002"/>
                    <a:pt x="4518" y="42495"/>
                  </a:cubicBezTo>
                  <a:cubicBezTo>
                    <a:pt x="6739" y="46056"/>
                    <a:pt x="10491" y="48238"/>
                    <a:pt x="12902" y="51683"/>
                  </a:cubicBezTo>
                  <a:cubicBezTo>
                    <a:pt x="17114" y="56813"/>
                    <a:pt x="20406" y="62518"/>
                    <a:pt x="23890" y="68107"/>
                  </a:cubicBezTo>
                  <a:cubicBezTo>
                    <a:pt x="23966" y="68107"/>
                    <a:pt x="24005" y="68107"/>
                    <a:pt x="24081" y="68107"/>
                  </a:cubicBezTo>
                  <a:cubicBezTo>
                    <a:pt x="24273" y="68107"/>
                    <a:pt x="24464" y="68107"/>
                    <a:pt x="24656" y="68069"/>
                  </a:cubicBezTo>
                  <a:cubicBezTo>
                    <a:pt x="25000" y="68069"/>
                    <a:pt x="25383" y="68069"/>
                    <a:pt x="25727" y="68069"/>
                  </a:cubicBezTo>
                  <a:cubicBezTo>
                    <a:pt x="26417" y="68069"/>
                    <a:pt x="27106" y="68145"/>
                    <a:pt x="27757" y="68337"/>
                  </a:cubicBezTo>
                  <a:cubicBezTo>
                    <a:pt x="27680" y="68184"/>
                    <a:pt x="27565" y="67992"/>
                    <a:pt x="27489" y="67839"/>
                  </a:cubicBezTo>
                  <a:cubicBezTo>
                    <a:pt x="28369" y="68260"/>
                    <a:pt x="29173" y="68796"/>
                    <a:pt x="29977" y="69332"/>
                  </a:cubicBezTo>
                  <a:cubicBezTo>
                    <a:pt x="30054" y="69370"/>
                    <a:pt x="30130" y="69409"/>
                    <a:pt x="30207" y="69485"/>
                  </a:cubicBezTo>
                  <a:cubicBezTo>
                    <a:pt x="30168" y="69523"/>
                    <a:pt x="30130" y="69600"/>
                    <a:pt x="30130" y="69677"/>
                  </a:cubicBezTo>
                  <a:cubicBezTo>
                    <a:pt x="30322" y="70442"/>
                    <a:pt x="31700" y="70787"/>
                    <a:pt x="31393" y="72318"/>
                  </a:cubicBezTo>
                  <a:cubicBezTo>
                    <a:pt x="31393" y="72318"/>
                    <a:pt x="31393" y="72318"/>
                    <a:pt x="31355" y="72318"/>
                  </a:cubicBezTo>
                  <a:cubicBezTo>
                    <a:pt x="31126" y="72280"/>
                    <a:pt x="30934" y="72471"/>
                    <a:pt x="30743" y="72624"/>
                  </a:cubicBezTo>
                  <a:cubicBezTo>
                    <a:pt x="30436" y="72242"/>
                    <a:pt x="29939" y="72433"/>
                    <a:pt x="29632" y="72778"/>
                  </a:cubicBezTo>
                  <a:cubicBezTo>
                    <a:pt x="29441" y="72892"/>
                    <a:pt x="29211" y="72969"/>
                    <a:pt x="29020" y="73046"/>
                  </a:cubicBezTo>
                  <a:cubicBezTo>
                    <a:pt x="28714" y="73160"/>
                    <a:pt x="28407" y="73237"/>
                    <a:pt x="28101" y="73352"/>
                  </a:cubicBezTo>
                  <a:cubicBezTo>
                    <a:pt x="27833" y="73428"/>
                    <a:pt x="27603" y="73505"/>
                    <a:pt x="27374" y="73582"/>
                  </a:cubicBezTo>
                  <a:cubicBezTo>
                    <a:pt x="29364" y="77065"/>
                    <a:pt x="30819" y="80855"/>
                    <a:pt x="32044" y="84684"/>
                  </a:cubicBezTo>
                  <a:cubicBezTo>
                    <a:pt x="33461" y="88972"/>
                    <a:pt x="34686" y="93298"/>
                    <a:pt x="35643" y="97700"/>
                  </a:cubicBezTo>
                  <a:cubicBezTo>
                    <a:pt x="37136" y="102907"/>
                    <a:pt x="38246" y="108190"/>
                    <a:pt x="39357" y="113511"/>
                  </a:cubicBezTo>
                  <a:cubicBezTo>
                    <a:pt x="39854" y="117493"/>
                    <a:pt x="40467" y="121436"/>
                    <a:pt x="41577" y="125303"/>
                  </a:cubicBezTo>
                  <a:cubicBezTo>
                    <a:pt x="42036" y="126873"/>
                    <a:pt x="42190" y="128519"/>
                    <a:pt x="42496" y="130165"/>
                  </a:cubicBezTo>
                  <a:cubicBezTo>
                    <a:pt x="42802" y="131811"/>
                    <a:pt x="43261" y="133381"/>
                    <a:pt x="44333" y="134682"/>
                  </a:cubicBezTo>
                  <a:cubicBezTo>
                    <a:pt x="44793" y="135142"/>
                    <a:pt x="45405" y="135295"/>
                    <a:pt x="46018" y="135372"/>
                  </a:cubicBezTo>
                  <a:cubicBezTo>
                    <a:pt x="47128" y="135563"/>
                    <a:pt x="48200" y="135907"/>
                    <a:pt x="49310" y="136061"/>
                  </a:cubicBezTo>
                  <a:cubicBezTo>
                    <a:pt x="49387" y="136061"/>
                    <a:pt x="49463" y="136061"/>
                    <a:pt x="49502" y="136061"/>
                  </a:cubicBezTo>
                  <a:cubicBezTo>
                    <a:pt x="51416" y="136061"/>
                    <a:pt x="50497" y="133457"/>
                    <a:pt x="50344" y="132194"/>
                  </a:cubicBezTo>
                  <a:cubicBezTo>
                    <a:pt x="50229" y="131505"/>
                    <a:pt x="50114" y="130854"/>
                    <a:pt x="49999" y="130165"/>
                  </a:cubicBezTo>
                  <a:cubicBezTo>
                    <a:pt x="49693" y="128672"/>
                    <a:pt x="49387" y="127179"/>
                    <a:pt x="49119" y="125724"/>
                  </a:cubicBezTo>
                  <a:cubicBezTo>
                    <a:pt x="48813" y="123886"/>
                    <a:pt x="48430" y="122049"/>
                    <a:pt x="48047" y="120249"/>
                  </a:cubicBezTo>
                  <a:cubicBezTo>
                    <a:pt x="48123" y="120249"/>
                    <a:pt x="48200" y="120249"/>
                    <a:pt x="48277" y="120211"/>
                  </a:cubicBezTo>
                  <a:cubicBezTo>
                    <a:pt x="48468" y="120249"/>
                    <a:pt x="48698" y="120249"/>
                    <a:pt x="48851" y="120288"/>
                  </a:cubicBezTo>
                  <a:cubicBezTo>
                    <a:pt x="52794" y="120326"/>
                    <a:pt x="56890" y="119216"/>
                    <a:pt x="60413" y="117302"/>
                  </a:cubicBezTo>
                  <a:cubicBezTo>
                    <a:pt x="61867" y="116651"/>
                    <a:pt x="63322" y="115923"/>
                    <a:pt x="64509" y="114890"/>
                  </a:cubicBezTo>
                  <a:cubicBezTo>
                    <a:pt x="65160" y="116383"/>
                    <a:pt x="65849" y="117838"/>
                    <a:pt x="66538" y="119292"/>
                  </a:cubicBezTo>
                  <a:cubicBezTo>
                    <a:pt x="68299" y="122929"/>
                    <a:pt x="70175" y="126490"/>
                    <a:pt x="71898" y="130165"/>
                  </a:cubicBezTo>
                  <a:cubicBezTo>
                    <a:pt x="72817" y="132156"/>
                    <a:pt x="73697" y="134146"/>
                    <a:pt x="74463" y="136214"/>
                  </a:cubicBezTo>
                  <a:cubicBezTo>
                    <a:pt x="74616" y="136673"/>
                    <a:pt x="75305" y="136405"/>
                    <a:pt x="75114" y="135946"/>
                  </a:cubicBezTo>
                  <a:cubicBezTo>
                    <a:pt x="78980" y="135831"/>
                    <a:pt x="78483" y="134185"/>
                    <a:pt x="77028" y="131543"/>
                  </a:cubicBezTo>
                  <a:lnTo>
                    <a:pt x="77028" y="131543"/>
                  </a:lnTo>
                  <a:close/>
                  <a:moveTo>
                    <a:pt x="35605" y="30244"/>
                  </a:moveTo>
                  <a:cubicBezTo>
                    <a:pt x="35528" y="30397"/>
                    <a:pt x="35490" y="30551"/>
                    <a:pt x="35452" y="30627"/>
                  </a:cubicBezTo>
                  <a:cubicBezTo>
                    <a:pt x="35337" y="31010"/>
                    <a:pt x="34801" y="31087"/>
                    <a:pt x="34724" y="30665"/>
                  </a:cubicBezTo>
                  <a:cubicBezTo>
                    <a:pt x="34724" y="30436"/>
                    <a:pt x="34916" y="30244"/>
                    <a:pt x="34954" y="30015"/>
                  </a:cubicBezTo>
                  <a:cubicBezTo>
                    <a:pt x="34839" y="29747"/>
                    <a:pt x="34877" y="29364"/>
                    <a:pt x="34801" y="29058"/>
                  </a:cubicBezTo>
                  <a:cubicBezTo>
                    <a:pt x="34533" y="27679"/>
                    <a:pt x="34226" y="26263"/>
                    <a:pt x="33844" y="24885"/>
                  </a:cubicBezTo>
                  <a:cubicBezTo>
                    <a:pt x="32925" y="21401"/>
                    <a:pt x="31393" y="18070"/>
                    <a:pt x="30436" y="14625"/>
                  </a:cubicBezTo>
                  <a:cubicBezTo>
                    <a:pt x="29747" y="11868"/>
                    <a:pt x="28560" y="9341"/>
                    <a:pt x="27833" y="6623"/>
                  </a:cubicBezTo>
                  <a:cubicBezTo>
                    <a:pt x="27450" y="5436"/>
                    <a:pt x="27221" y="4173"/>
                    <a:pt x="27374" y="2871"/>
                  </a:cubicBezTo>
                  <a:cubicBezTo>
                    <a:pt x="27335" y="2259"/>
                    <a:pt x="27489" y="306"/>
                    <a:pt x="28293" y="383"/>
                  </a:cubicBezTo>
                  <a:cubicBezTo>
                    <a:pt x="28637" y="0"/>
                    <a:pt x="29211" y="536"/>
                    <a:pt x="28790" y="881"/>
                  </a:cubicBezTo>
                  <a:cubicBezTo>
                    <a:pt x="28063" y="3829"/>
                    <a:pt x="29135" y="7925"/>
                    <a:pt x="30360" y="10681"/>
                  </a:cubicBezTo>
                  <a:cubicBezTo>
                    <a:pt x="31164" y="12328"/>
                    <a:pt x="31738" y="14127"/>
                    <a:pt x="32887" y="15582"/>
                  </a:cubicBezTo>
                  <a:cubicBezTo>
                    <a:pt x="33461" y="16539"/>
                    <a:pt x="35413" y="16424"/>
                    <a:pt x="34839" y="17458"/>
                  </a:cubicBezTo>
                  <a:cubicBezTo>
                    <a:pt x="33384" y="19984"/>
                    <a:pt x="34609" y="22817"/>
                    <a:pt x="35260" y="25421"/>
                  </a:cubicBezTo>
                  <a:cubicBezTo>
                    <a:pt x="35490" y="26416"/>
                    <a:pt x="35796" y="27411"/>
                    <a:pt x="35834" y="28483"/>
                  </a:cubicBezTo>
                  <a:cubicBezTo>
                    <a:pt x="35796" y="28866"/>
                    <a:pt x="35911" y="29900"/>
                    <a:pt x="35605" y="30244"/>
                  </a:cubicBezTo>
                  <a:lnTo>
                    <a:pt x="35605" y="30244"/>
                  </a:lnTo>
                  <a:close/>
                  <a:moveTo>
                    <a:pt x="14931" y="9839"/>
                  </a:moveTo>
                  <a:cubicBezTo>
                    <a:pt x="14931" y="9839"/>
                    <a:pt x="14970" y="9839"/>
                    <a:pt x="15008" y="9801"/>
                  </a:cubicBezTo>
                  <a:cubicBezTo>
                    <a:pt x="14778" y="9073"/>
                    <a:pt x="14549" y="8346"/>
                    <a:pt x="14357" y="7580"/>
                  </a:cubicBezTo>
                  <a:cubicBezTo>
                    <a:pt x="14434" y="8346"/>
                    <a:pt x="14702" y="9112"/>
                    <a:pt x="14931" y="9839"/>
                  </a:cubicBezTo>
                  <a:close/>
                  <a:moveTo>
                    <a:pt x="22933" y="20941"/>
                  </a:moveTo>
                  <a:cubicBezTo>
                    <a:pt x="23009" y="20559"/>
                    <a:pt x="22741" y="20176"/>
                    <a:pt x="22320" y="20137"/>
                  </a:cubicBezTo>
                  <a:cubicBezTo>
                    <a:pt x="21861" y="20023"/>
                    <a:pt x="21401" y="19831"/>
                    <a:pt x="21019" y="19563"/>
                  </a:cubicBezTo>
                  <a:cubicBezTo>
                    <a:pt x="19640" y="18415"/>
                    <a:pt x="18913" y="16692"/>
                    <a:pt x="18071" y="15161"/>
                  </a:cubicBezTo>
                  <a:cubicBezTo>
                    <a:pt x="17037" y="13285"/>
                    <a:pt x="16157" y="11294"/>
                    <a:pt x="15544" y="9227"/>
                  </a:cubicBezTo>
                  <a:cubicBezTo>
                    <a:pt x="15199" y="8116"/>
                    <a:pt x="14740" y="6853"/>
                    <a:pt x="14855" y="5666"/>
                  </a:cubicBezTo>
                  <a:cubicBezTo>
                    <a:pt x="14855" y="5513"/>
                    <a:pt x="14893" y="5398"/>
                    <a:pt x="14893" y="5245"/>
                  </a:cubicBezTo>
                  <a:cubicBezTo>
                    <a:pt x="14893" y="4671"/>
                    <a:pt x="14893" y="4135"/>
                    <a:pt x="15085" y="3599"/>
                  </a:cubicBezTo>
                  <a:cubicBezTo>
                    <a:pt x="15008" y="3561"/>
                    <a:pt x="14931" y="3599"/>
                    <a:pt x="14855" y="3637"/>
                  </a:cubicBezTo>
                  <a:cubicBezTo>
                    <a:pt x="14319" y="2910"/>
                    <a:pt x="13630" y="4211"/>
                    <a:pt x="13400" y="4671"/>
                  </a:cubicBezTo>
                  <a:cubicBezTo>
                    <a:pt x="12520" y="6662"/>
                    <a:pt x="13477" y="8844"/>
                    <a:pt x="14396" y="10605"/>
                  </a:cubicBezTo>
                  <a:cubicBezTo>
                    <a:pt x="14817" y="11294"/>
                    <a:pt x="15008" y="12098"/>
                    <a:pt x="15429" y="12787"/>
                  </a:cubicBezTo>
                  <a:cubicBezTo>
                    <a:pt x="16348" y="14127"/>
                    <a:pt x="17075" y="15582"/>
                    <a:pt x="17841" y="17036"/>
                  </a:cubicBezTo>
                  <a:cubicBezTo>
                    <a:pt x="19564" y="20137"/>
                    <a:pt x="20942" y="23353"/>
                    <a:pt x="22435" y="26531"/>
                  </a:cubicBezTo>
                  <a:cubicBezTo>
                    <a:pt x="22741" y="27450"/>
                    <a:pt x="23162" y="28292"/>
                    <a:pt x="23469" y="29172"/>
                  </a:cubicBezTo>
                  <a:cubicBezTo>
                    <a:pt x="23660" y="29555"/>
                    <a:pt x="23698" y="30091"/>
                    <a:pt x="24081" y="30283"/>
                  </a:cubicBezTo>
                  <a:cubicBezTo>
                    <a:pt x="24502" y="31623"/>
                    <a:pt x="24809" y="33039"/>
                    <a:pt x="25077" y="34417"/>
                  </a:cubicBezTo>
                  <a:cubicBezTo>
                    <a:pt x="25192" y="34838"/>
                    <a:pt x="25077" y="35451"/>
                    <a:pt x="25421" y="35757"/>
                  </a:cubicBezTo>
                  <a:cubicBezTo>
                    <a:pt x="25498" y="35795"/>
                    <a:pt x="25574" y="35795"/>
                    <a:pt x="25613" y="35795"/>
                  </a:cubicBezTo>
                  <a:cubicBezTo>
                    <a:pt x="25957" y="35795"/>
                    <a:pt x="25995" y="35298"/>
                    <a:pt x="25995" y="34992"/>
                  </a:cubicBezTo>
                  <a:cubicBezTo>
                    <a:pt x="26723" y="29976"/>
                    <a:pt x="22167" y="25918"/>
                    <a:pt x="22933" y="20941"/>
                  </a:cubicBezTo>
                  <a:close/>
                </a:path>
              </a:pathLst>
            </a:custGeom>
            <a:solidFill>
              <a:srgbClr val="BB8463"/>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7" name="Google Shape;617;p28">
              <a:extLst>
                <a:ext uri="{FF2B5EF4-FFF2-40B4-BE49-F238E27FC236}">
                  <a16:creationId xmlns:a16="http://schemas.microsoft.com/office/drawing/2014/main" id="{1D8B03DE-279A-4167-D9A2-BB5635D8AF5D}"/>
                </a:ext>
              </a:extLst>
            </p:cNvPr>
            <p:cNvSpPr/>
            <p:nvPr/>
          </p:nvSpPr>
          <p:spPr>
            <a:xfrm>
              <a:off x="3559225" y="1889850"/>
              <a:ext cx="1566800" cy="939900"/>
            </a:xfrm>
            <a:custGeom>
              <a:avLst/>
              <a:gdLst/>
              <a:ahLst/>
              <a:cxnLst/>
              <a:rect l="l" t="t" r="r" b="b"/>
              <a:pathLst>
                <a:path w="62672" h="37596" extrusionOk="0">
                  <a:moveTo>
                    <a:pt x="3599" y="37557"/>
                  </a:moveTo>
                  <a:cubicBezTo>
                    <a:pt x="2910" y="37519"/>
                    <a:pt x="2336" y="36944"/>
                    <a:pt x="2106" y="36332"/>
                  </a:cubicBezTo>
                  <a:cubicBezTo>
                    <a:pt x="1838" y="35949"/>
                    <a:pt x="1" y="34379"/>
                    <a:pt x="1149" y="34265"/>
                  </a:cubicBezTo>
                  <a:cubicBezTo>
                    <a:pt x="1494" y="32580"/>
                    <a:pt x="4595" y="34303"/>
                    <a:pt x="5169" y="35183"/>
                  </a:cubicBezTo>
                  <a:cubicBezTo>
                    <a:pt x="5628" y="35796"/>
                    <a:pt x="4939" y="36408"/>
                    <a:pt x="4633" y="36906"/>
                  </a:cubicBezTo>
                  <a:cubicBezTo>
                    <a:pt x="4633" y="37366"/>
                    <a:pt x="3982" y="37595"/>
                    <a:pt x="3599" y="37557"/>
                  </a:cubicBezTo>
                  <a:close/>
                  <a:moveTo>
                    <a:pt x="31317" y="843"/>
                  </a:moveTo>
                  <a:cubicBezTo>
                    <a:pt x="32159" y="1647"/>
                    <a:pt x="32427" y="3484"/>
                    <a:pt x="32197" y="4595"/>
                  </a:cubicBezTo>
                  <a:cubicBezTo>
                    <a:pt x="31968" y="5628"/>
                    <a:pt x="30743" y="6317"/>
                    <a:pt x="29862" y="5590"/>
                  </a:cubicBezTo>
                  <a:cubicBezTo>
                    <a:pt x="29249" y="5131"/>
                    <a:pt x="27488" y="2374"/>
                    <a:pt x="27642" y="1647"/>
                  </a:cubicBezTo>
                  <a:cubicBezTo>
                    <a:pt x="27756" y="1"/>
                    <a:pt x="30283" y="115"/>
                    <a:pt x="31317" y="843"/>
                  </a:cubicBezTo>
                  <a:lnTo>
                    <a:pt x="31317" y="843"/>
                  </a:lnTo>
                  <a:close/>
                  <a:moveTo>
                    <a:pt x="16118" y="3906"/>
                  </a:moveTo>
                  <a:cubicBezTo>
                    <a:pt x="16884" y="5513"/>
                    <a:pt x="19219" y="10337"/>
                    <a:pt x="16003" y="10490"/>
                  </a:cubicBezTo>
                  <a:cubicBezTo>
                    <a:pt x="14931" y="10108"/>
                    <a:pt x="14434" y="8844"/>
                    <a:pt x="13859" y="7964"/>
                  </a:cubicBezTo>
                  <a:cubicBezTo>
                    <a:pt x="13706" y="7543"/>
                    <a:pt x="12826" y="6585"/>
                    <a:pt x="13017" y="6241"/>
                  </a:cubicBezTo>
                  <a:cubicBezTo>
                    <a:pt x="12902" y="5781"/>
                    <a:pt x="13132" y="5207"/>
                    <a:pt x="13515" y="4863"/>
                  </a:cubicBezTo>
                  <a:cubicBezTo>
                    <a:pt x="14127" y="4403"/>
                    <a:pt x="15352" y="3293"/>
                    <a:pt x="16118" y="3906"/>
                  </a:cubicBezTo>
                  <a:lnTo>
                    <a:pt x="16118" y="3906"/>
                  </a:lnTo>
                  <a:close/>
                  <a:moveTo>
                    <a:pt x="8308" y="17879"/>
                  </a:moveTo>
                  <a:cubicBezTo>
                    <a:pt x="8538" y="18453"/>
                    <a:pt x="9189" y="19372"/>
                    <a:pt x="8921" y="19946"/>
                  </a:cubicBezTo>
                  <a:cubicBezTo>
                    <a:pt x="9304" y="21440"/>
                    <a:pt x="7504" y="23086"/>
                    <a:pt x="6164" y="22129"/>
                  </a:cubicBezTo>
                  <a:cubicBezTo>
                    <a:pt x="5131" y="21248"/>
                    <a:pt x="4403" y="20100"/>
                    <a:pt x="3561" y="19028"/>
                  </a:cubicBezTo>
                  <a:cubicBezTo>
                    <a:pt x="3370" y="18721"/>
                    <a:pt x="2719" y="18147"/>
                    <a:pt x="3293" y="17879"/>
                  </a:cubicBezTo>
                  <a:cubicBezTo>
                    <a:pt x="2834" y="16233"/>
                    <a:pt x="5054" y="15199"/>
                    <a:pt x="6394" y="15582"/>
                  </a:cubicBezTo>
                  <a:cubicBezTo>
                    <a:pt x="7389" y="15927"/>
                    <a:pt x="7849" y="17037"/>
                    <a:pt x="8308" y="17879"/>
                  </a:cubicBezTo>
                  <a:lnTo>
                    <a:pt x="8308" y="17879"/>
                  </a:lnTo>
                  <a:close/>
                  <a:moveTo>
                    <a:pt x="61255" y="22971"/>
                  </a:moveTo>
                  <a:cubicBezTo>
                    <a:pt x="59685" y="21516"/>
                    <a:pt x="60642" y="19066"/>
                    <a:pt x="61025" y="17267"/>
                  </a:cubicBezTo>
                  <a:cubicBezTo>
                    <a:pt x="61102" y="17037"/>
                    <a:pt x="60987" y="16692"/>
                    <a:pt x="61255" y="16539"/>
                  </a:cubicBezTo>
                  <a:cubicBezTo>
                    <a:pt x="61676" y="16386"/>
                    <a:pt x="61982" y="16922"/>
                    <a:pt x="62135" y="17228"/>
                  </a:cubicBezTo>
                  <a:cubicBezTo>
                    <a:pt x="62671" y="17994"/>
                    <a:pt x="62441" y="19028"/>
                    <a:pt x="62480" y="19908"/>
                  </a:cubicBezTo>
                  <a:cubicBezTo>
                    <a:pt x="62365" y="20368"/>
                    <a:pt x="62595" y="21133"/>
                    <a:pt x="62135" y="21401"/>
                  </a:cubicBezTo>
                  <a:cubicBezTo>
                    <a:pt x="62135" y="21976"/>
                    <a:pt x="62135" y="23277"/>
                    <a:pt x="61255" y="22971"/>
                  </a:cubicBezTo>
                  <a:lnTo>
                    <a:pt x="61255" y="22971"/>
                  </a:lnTo>
                  <a:close/>
                  <a:moveTo>
                    <a:pt x="61408" y="22129"/>
                  </a:moveTo>
                  <a:lnTo>
                    <a:pt x="61408" y="22090"/>
                  </a:lnTo>
                  <a:lnTo>
                    <a:pt x="61408" y="22090"/>
                  </a:lnTo>
                  <a:cubicBezTo>
                    <a:pt x="61408" y="22129"/>
                    <a:pt x="61408" y="22129"/>
                    <a:pt x="61408" y="22129"/>
                  </a:cubicBezTo>
                  <a:lnTo>
                    <a:pt x="61408" y="22129"/>
                  </a:lnTo>
                  <a:close/>
                  <a:moveTo>
                    <a:pt x="2106" y="34303"/>
                  </a:moveTo>
                  <a:cubicBezTo>
                    <a:pt x="2106" y="34303"/>
                    <a:pt x="2145" y="34341"/>
                    <a:pt x="2183" y="34341"/>
                  </a:cubicBezTo>
                  <a:cubicBezTo>
                    <a:pt x="2183" y="34303"/>
                    <a:pt x="2221" y="34303"/>
                    <a:pt x="2259" y="34265"/>
                  </a:cubicBezTo>
                  <a:lnTo>
                    <a:pt x="2221" y="34265"/>
                  </a:lnTo>
                  <a:cubicBezTo>
                    <a:pt x="2183" y="34265"/>
                    <a:pt x="2145" y="34265"/>
                    <a:pt x="2106" y="34265"/>
                  </a:cubicBezTo>
                  <a:cubicBezTo>
                    <a:pt x="2106" y="34265"/>
                    <a:pt x="2106" y="34265"/>
                    <a:pt x="2106" y="34303"/>
                  </a:cubicBezTo>
                  <a:close/>
                </a:path>
              </a:pathLst>
            </a:custGeom>
            <a:solidFill>
              <a:srgbClr val="E2B193"/>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8" name="Google Shape;618;p28">
              <a:extLst>
                <a:ext uri="{FF2B5EF4-FFF2-40B4-BE49-F238E27FC236}">
                  <a16:creationId xmlns:a16="http://schemas.microsoft.com/office/drawing/2014/main" id="{5D405F52-41F9-D0F9-F73B-7831849B9A00}"/>
                </a:ext>
              </a:extLst>
            </p:cNvPr>
            <p:cNvSpPr/>
            <p:nvPr/>
          </p:nvSpPr>
          <p:spPr>
            <a:xfrm>
              <a:off x="3579325" y="1902300"/>
              <a:ext cx="1543825" cy="934150"/>
            </a:xfrm>
            <a:custGeom>
              <a:avLst/>
              <a:gdLst/>
              <a:ahLst/>
              <a:cxnLst/>
              <a:rect l="l" t="t" r="r" b="b"/>
              <a:pathLst>
                <a:path w="61753" h="37366" extrusionOk="0">
                  <a:moveTo>
                    <a:pt x="2489" y="37212"/>
                  </a:moveTo>
                  <a:lnTo>
                    <a:pt x="2374" y="37136"/>
                  </a:lnTo>
                  <a:cubicBezTo>
                    <a:pt x="1915" y="37327"/>
                    <a:pt x="1723" y="36676"/>
                    <a:pt x="1494" y="36408"/>
                  </a:cubicBezTo>
                  <a:cubicBezTo>
                    <a:pt x="1226" y="35987"/>
                    <a:pt x="1" y="34647"/>
                    <a:pt x="307" y="34226"/>
                  </a:cubicBezTo>
                  <a:cubicBezTo>
                    <a:pt x="307" y="34149"/>
                    <a:pt x="307" y="34073"/>
                    <a:pt x="345" y="33996"/>
                  </a:cubicBezTo>
                  <a:lnTo>
                    <a:pt x="345" y="33958"/>
                  </a:lnTo>
                  <a:cubicBezTo>
                    <a:pt x="192" y="33690"/>
                    <a:pt x="498" y="33384"/>
                    <a:pt x="766" y="33499"/>
                  </a:cubicBezTo>
                  <a:cubicBezTo>
                    <a:pt x="1149" y="33843"/>
                    <a:pt x="1264" y="34379"/>
                    <a:pt x="1609" y="34724"/>
                  </a:cubicBezTo>
                  <a:cubicBezTo>
                    <a:pt x="2030" y="35451"/>
                    <a:pt x="2566" y="36102"/>
                    <a:pt x="2987" y="36829"/>
                  </a:cubicBezTo>
                  <a:cubicBezTo>
                    <a:pt x="3063" y="37097"/>
                    <a:pt x="2719" y="37365"/>
                    <a:pt x="2489" y="37212"/>
                  </a:cubicBezTo>
                  <a:lnTo>
                    <a:pt x="2489" y="37212"/>
                  </a:lnTo>
                  <a:close/>
                  <a:moveTo>
                    <a:pt x="60451" y="22396"/>
                  </a:moveTo>
                  <a:lnTo>
                    <a:pt x="60451" y="22358"/>
                  </a:lnTo>
                  <a:cubicBezTo>
                    <a:pt x="59915" y="22167"/>
                    <a:pt x="60336" y="21554"/>
                    <a:pt x="60374" y="21210"/>
                  </a:cubicBezTo>
                  <a:cubicBezTo>
                    <a:pt x="60680" y="19870"/>
                    <a:pt x="60948" y="18530"/>
                    <a:pt x="60948" y="17151"/>
                  </a:cubicBezTo>
                  <a:cubicBezTo>
                    <a:pt x="60757" y="16654"/>
                    <a:pt x="61369" y="16271"/>
                    <a:pt x="61599" y="16807"/>
                  </a:cubicBezTo>
                  <a:cubicBezTo>
                    <a:pt x="61752" y="18453"/>
                    <a:pt x="61484" y="20061"/>
                    <a:pt x="61216" y="21669"/>
                  </a:cubicBezTo>
                  <a:cubicBezTo>
                    <a:pt x="61178" y="21899"/>
                    <a:pt x="61140" y="22128"/>
                    <a:pt x="61102" y="22358"/>
                  </a:cubicBezTo>
                  <a:cubicBezTo>
                    <a:pt x="61025" y="22664"/>
                    <a:pt x="60566" y="22703"/>
                    <a:pt x="60451" y="22396"/>
                  </a:cubicBezTo>
                  <a:lnTo>
                    <a:pt x="60451" y="22396"/>
                  </a:lnTo>
                  <a:close/>
                  <a:moveTo>
                    <a:pt x="28407" y="5054"/>
                  </a:moveTo>
                  <a:cubicBezTo>
                    <a:pt x="27948" y="5360"/>
                    <a:pt x="26378" y="1034"/>
                    <a:pt x="26684" y="766"/>
                  </a:cubicBezTo>
                  <a:cubicBezTo>
                    <a:pt x="26493" y="383"/>
                    <a:pt x="26991" y="0"/>
                    <a:pt x="27297" y="383"/>
                  </a:cubicBezTo>
                  <a:cubicBezTo>
                    <a:pt x="27450" y="1111"/>
                    <a:pt x="27641" y="1800"/>
                    <a:pt x="27871" y="2450"/>
                  </a:cubicBezTo>
                  <a:cubicBezTo>
                    <a:pt x="28139" y="3140"/>
                    <a:pt x="28445" y="3829"/>
                    <a:pt x="28752" y="4403"/>
                  </a:cubicBezTo>
                  <a:cubicBezTo>
                    <a:pt x="28981" y="4709"/>
                    <a:pt x="28790" y="5207"/>
                    <a:pt x="28407" y="5054"/>
                  </a:cubicBezTo>
                  <a:lnTo>
                    <a:pt x="28407" y="5054"/>
                  </a:lnTo>
                  <a:close/>
                  <a:moveTo>
                    <a:pt x="13821" y="8767"/>
                  </a:moveTo>
                  <a:cubicBezTo>
                    <a:pt x="13323" y="8767"/>
                    <a:pt x="12519" y="6853"/>
                    <a:pt x="12290" y="6355"/>
                  </a:cubicBezTo>
                  <a:cubicBezTo>
                    <a:pt x="12175" y="6011"/>
                    <a:pt x="12213" y="5666"/>
                    <a:pt x="12251" y="5322"/>
                  </a:cubicBezTo>
                  <a:cubicBezTo>
                    <a:pt x="12175" y="5015"/>
                    <a:pt x="12098" y="4441"/>
                    <a:pt x="12558" y="4403"/>
                  </a:cubicBezTo>
                  <a:cubicBezTo>
                    <a:pt x="12596" y="4365"/>
                    <a:pt x="12673" y="4326"/>
                    <a:pt x="12711" y="4326"/>
                  </a:cubicBezTo>
                  <a:cubicBezTo>
                    <a:pt x="12787" y="4288"/>
                    <a:pt x="12864" y="4326"/>
                    <a:pt x="12941" y="4326"/>
                  </a:cubicBezTo>
                  <a:cubicBezTo>
                    <a:pt x="12979" y="4326"/>
                    <a:pt x="12979" y="4326"/>
                    <a:pt x="12979" y="4326"/>
                  </a:cubicBezTo>
                  <a:cubicBezTo>
                    <a:pt x="13017" y="4288"/>
                    <a:pt x="13055" y="4288"/>
                    <a:pt x="13132" y="4288"/>
                  </a:cubicBezTo>
                  <a:cubicBezTo>
                    <a:pt x="13132" y="4288"/>
                    <a:pt x="13132" y="4326"/>
                    <a:pt x="13132" y="4365"/>
                  </a:cubicBezTo>
                  <a:cubicBezTo>
                    <a:pt x="13515" y="5475"/>
                    <a:pt x="13936" y="6585"/>
                    <a:pt x="14472" y="7657"/>
                  </a:cubicBezTo>
                  <a:lnTo>
                    <a:pt x="14855" y="8538"/>
                  </a:lnTo>
                  <a:cubicBezTo>
                    <a:pt x="14970" y="8767"/>
                    <a:pt x="15084" y="9035"/>
                    <a:pt x="15199" y="9265"/>
                  </a:cubicBezTo>
                  <a:cubicBezTo>
                    <a:pt x="15352" y="9648"/>
                    <a:pt x="15812" y="10414"/>
                    <a:pt x="15123" y="10528"/>
                  </a:cubicBezTo>
                  <a:cubicBezTo>
                    <a:pt x="14510" y="10299"/>
                    <a:pt x="14204" y="9342"/>
                    <a:pt x="13821" y="8806"/>
                  </a:cubicBezTo>
                  <a:lnTo>
                    <a:pt x="13821" y="8806"/>
                  </a:lnTo>
                  <a:close/>
                  <a:moveTo>
                    <a:pt x="5552" y="22013"/>
                  </a:moveTo>
                  <a:cubicBezTo>
                    <a:pt x="5131" y="21707"/>
                    <a:pt x="4939" y="21171"/>
                    <a:pt x="4633" y="20750"/>
                  </a:cubicBezTo>
                  <a:cubicBezTo>
                    <a:pt x="4250" y="20980"/>
                    <a:pt x="2336" y="17841"/>
                    <a:pt x="2374" y="17419"/>
                  </a:cubicBezTo>
                  <a:cubicBezTo>
                    <a:pt x="2374" y="16998"/>
                    <a:pt x="2374" y="16577"/>
                    <a:pt x="2527" y="16194"/>
                  </a:cubicBezTo>
                  <a:cubicBezTo>
                    <a:pt x="2795" y="15697"/>
                    <a:pt x="3293" y="16003"/>
                    <a:pt x="3446" y="16424"/>
                  </a:cubicBezTo>
                  <a:cubicBezTo>
                    <a:pt x="3944" y="17496"/>
                    <a:pt x="4442" y="18568"/>
                    <a:pt x="5016" y="19602"/>
                  </a:cubicBezTo>
                  <a:cubicBezTo>
                    <a:pt x="5207" y="20099"/>
                    <a:pt x="6088" y="21171"/>
                    <a:pt x="6011" y="21554"/>
                  </a:cubicBezTo>
                  <a:cubicBezTo>
                    <a:pt x="6126" y="21822"/>
                    <a:pt x="5820" y="22128"/>
                    <a:pt x="5552" y="22013"/>
                  </a:cubicBezTo>
                  <a:close/>
                </a:path>
              </a:pathLst>
            </a:custGeom>
            <a:solidFill>
              <a:srgbClr val="D29E7E"/>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39" name="Google Shape;619;p28">
              <a:extLst>
                <a:ext uri="{FF2B5EF4-FFF2-40B4-BE49-F238E27FC236}">
                  <a16:creationId xmlns:a16="http://schemas.microsoft.com/office/drawing/2014/main" id="{9FAABA60-8811-B6B5-17B5-1FAE679FDE42}"/>
                </a:ext>
              </a:extLst>
            </p:cNvPr>
            <p:cNvSpPr/>
            <p:nvPr/>
          </p:nvSpPr>
          <p:spPr>
            <a:xfrm>
              <a:off x="4417750" y="4094050"/>
              <a:ext cx="724525" cy="467075"/>
            </a:xfrm>
            <a:custGeom>
              <a:avLst/>
              <a:gdLst/>
              <a:ahLst/>
              <a:cxnLst/>
              <a:rect l="l" t="t" r="r" b="b"/>
              <a:pathLst>
                <a:path w="28981" h="18683" extrusionOk="0">
                  <a:moveTo>
                    <a:pt x="27986" y="3178"/>
                  </a:moveTo>
                  <a:cubicBezTo>
                    <a:pt x="28445" y="4135"/>
                    <a:pt x="28981" y="8001"/>
                    <a:pt x="28292" y="8882"/>
                  </a:cubicBezTo>
                  <a:cubicBezTo>
                    <a:pt x="27756" y="9648"/>
                    <a:pt x="26952" y="10184"/>
                    <a:pt x="26225" y="10758"/>
                  </a:cubicBezTo>
                  <a:cubicBezTo>
                    <a:pt x="24234" y="12289"/>
                    <a:pt x="22090" y="13514"/>
                    <a:pt x="19755" y="14395"/>
                  </a:cubicBezTo>
                  <a:cubicBezTo>
                    <a:pt x="19755" y="15275"/>
                    <a:pt x="17955" y="15467"/>
                    <a:pt x="17266" y="15926"/>
                  </a:cubicBezTo>
                  <a:cubicBezTo>
                    <a:pt x="14203" y="17151"/>
                    <a:pt x="10988" y="17955"/>
                    <a:pt x="7734" y="18338"/>
                  </a:cubicBezTo>
                  <a:cubicBezTo>
                    <a:pt x="7504" y="18644"/>
                    <a:pt x="7121" y="18683"/>
                    <a:pt x="6738" y="18683"/>
                  </a:cubicBezTo>
                  <a:cubicBezTo>
                    <a:pt x="6585" y="18683"/>
                    <a:pt x="6432" y="18683"/>
                    <a:pt x="6240" y="18683"/>
                  </a:cubicBezTo>
                  <a:cubicBezTo>
                    <a:pt x="5972" y="18644"/>
                    <a:pt x="5704" y="18644"/>
                    <a:pt x="5475" y="18683"/>
                  </a:cubicBezTo>
                  <a:cubicBezTo>
                    <a:pt x="4862" y="18683"/>
                    <a:pt x="4250" y="18683"/>
                    <a:pt x="3637" y="18568"/>
                  </a:cubicBezTo>
                  <a:cubicBezTo>
                    <a:pt x="3101" y="18491"/>
                    <a:pt x="2603" y="18261"/>
                    <a:pt x="2068" y="18147"/>
                  </a:cubicBezTo>
                  <a:cubicBezTo>
                    <a:pt x="1608" y="17840"/>
                    <a:pt x="1149" y="17343"/>
                    <a:pt x="881" y="16845"/>
                  </a:cubicBezTo>
                  <a:cubicBezTo>
                    <a:pt x="842" y="16500"/>
                    <a:pt x="804" y="16194"/>
                    <a:pt x="766" y="15888"/>
                  </a:cubicBezTo>
                  <a:cubicBezTo>
                    <a:pt x="689" y="15390"/>
                    <a:pt x="613" y="14892"/>
                    <a:pt x="536" y="14433"/>
                  </a:cubicBezTo>
                  <a:cubicBezTo>
                    <a:pt x="498" y="14242"/>
                    <a:pt x="460" y="14050"/>
                    <a:pt x="421" y="13859"/>
                  </a:cubicBezTo>
                  <a:cubicBezTo>
                    <a:pt x="421" y="13476"/>
                    <a:pt x="498" y="13093"/>
                    <a:pt x="613" y="12863"/>
                  </a:cubicBezTo>
                  <a:cubicBezTo>
                    <a:pt x="536" y="12442"/>
                    <a:pt x="498" y="11983"/>
                    <a:pt x="460" y="11524"/>
                  </a:cubicBezTo>
                  <a:cubicBezTo>
                    <a:pt x="0" y="10413"/>
                    <a:pt x="1608" y="9954"/>
                    <a:pt x="1723" y="11179"/>
                  </a:cubicBezTo>
                  <a:cubicBezTo>
                    <a:pt x="1838" y="11485"/>
                    <a:pt x="1838" y="11791"/>
                    <a:pt x="1876" y="12059"/>
                  </a:cubicBezTo>
                  <a:cubicBezTo>
                    <a:pt x="1914" y="12059"/>
                    <a:pt x="1953" y="12059"/>
                    <a:pt x="2029" y="12098"/>
                  </a:cubicBezTo>
                  <a:lnTo>
                    <a:pt x="2029" y="12098"/>
                  </a:lnTo>
                  <a:lnTo>
                    <a:pt x="2374" y="12098"/>
                  </a:lnTo>
                  <a:cubicBezTo>
                    <a:pt x="2642" y="12059"/>
                    <a:pt x="2948" y="12021"/>
                    <a:pt x="3293" y="11983"/>
                  </a:cubicBezTo>
                  <a:cubicBezTo>
                    <a:pt x="3293" y="11983"/>
                    <a:pt x="3293" y="11983"/>
                    <a:pt x="3293" y="11983"/>
                  </a:cubicBezTo>
                  <a:cubicBezTo>
                    <a:pt x="3407" y="11906"/>
                    <a:pt x="3522" y="11868"/>
                    <a:pt x="3637" y="11830"/>
                  </a:cubicBezTo>
                  <a:cubicBezTo>
                    <a:pt x="3752" y="11791"/>
                    <a:pt x="3905" y="11753"/>
                    <a:pt x="4058" y="11715"/>
                  </a:cubicBezTo>
                  <a:lnTo>
                    <a:pt x="4977" y="11485"/>
                  </a:lnTo>
                  <a:cubicBezTo>
                    <a:pt x="5283" y="11409"/>
                    <a:pt x="5628" y="11332"/>
                    <a:pt x="5934" y="11256"/>
                  </a:cubicBezTo>
                  <a:cubicBezTo>
                    <a:pt x="6011" y="11217"/>
                    <a:pt x="6049" y="11179"/>
                    <a:pt x="6126" y="11102"/>
                  </a:cubicBezTo>
                  <a:cubicBezTo>
                    <a:pt x="6279" y="11026"/>
                    <a:pt x="6470" y="10949"/>
                    <a:pt x="6662" y="10873"/>
                  </a:cubicBezTo>
                  <a:cubicBezTo>
                    <a:pt x="6968" y="10758"/>
                    <a:pt x="7236" y="10643"/>
                    <a:pt x="7542" y="10566"/>
                  </a:cubicBezTo>
                  <a:cubicBezTo>
                    <a:pt x="8078" y="10337"/>
                    <a:pt x="8652" y="10145"/>
                    <a:pt x="9227" y="9992"/>
                  </a:cubicBezTo>
                  <a:cubicBezTo>
                    <a:pt x="9801" y="9801"/>
                    <a:pt x="10413" y="9609"/>
                    <a:pt x="10988" y="9456"/>
                  </a:cubicBezTo>
                  <a:cubicBezTo>
                    <a:pt x="11562" y="9303"/>
                    <a:pt x="12136" y="9150"/>
                    <a:pt x="12710" y="8997"/>
                  </a:cubicBezTo>
                  <a:cubicBezTo>
                    <a:pt x="13055" y="8882"/>
                    <a:pt x="13361" y="8805"/>
                    <a:pt x="13706" y="8691"/>
                  </a:cubicBezTo>
                  <a:cubicBezTo>
                    <a:pt x="14816" y="8269"/>
                    <a:pt x="15888" y="7733"/>
                    <a:pt x="16998" y="7236"/>
                  </a:cubicBezTo>
                  <a:cubicBezTo>
                    <a:pt x="18032" y="6776"/>
                    <a:pt x="19066" y="6355"/>
                    <a:pt x="20099" y="5858"/>
                  </a:cubicBezTo>
                  <a:cubicBezTo>
                    <a:pt x="20367" y="5743"/>
                    <a:pt x="20635" y="5628"/>
                    <a:pt x="20903" y="5513"/>
                  </a:cubicBezTo>
                  <a:cubicBezTo>
                    <a:pt x="21324" y="5283"/>
                    <a:pt x="21784" y="5015"/>
                    <a:pt x="22205" y="4786"/>
                  </a:cubicBezTo>
                  <a:cubicBezTo>
                    <a:pt x="22243" y="4786"/>
                    <a:pt x="22281" y="4747"/>
                    <a:pt x="22320" y="4709"/>
                  </a:cubicBezTo>
                  <a:cubicBezTo>
                    <a:pt x="22320" y="4556"/>
                    <a:pt x="22396" y="4441"/>
                    <a:pt x="22511" y="4326"/>
                  </a:cubicBezTo>
                  <a:cubicBezTo>
                    <a:pt x="22741" y="4096"/>
                    <a:pt x="22970" y="3943"/>
                    <a:pt x="23238" y="3752"/>
                  </a:cubicBezTo>
                  <a:cubicBezTo>
                    <a:pt x="23468" y="3560"/>
                    <a:pt x="23736" y="3407"/>
                    <a:pt x="23966" y="3216"/>
                  </a:cubicBezTo>
                  <a:cubicBezTo>
                    <a:pt x="24196" y="3063"/>
                    <a:pt x="24387" y="2910"/>
                    <a:pt x="24617" y="2757"/>
                  </a:cubicBezTo>
                  <a:cubicBezTo>
                    <a:pt x="24655" y="2718"/>
                    <a:pt x="24693" y="2718"/>
                    <a:pt x="24693" y="2680"/>
                  </a:cubicBezTo>
                  <a:cubicBezTo>
                    <a:pt x="24923" y="2489"/>
                    <a:pt x="25153" y="2259"/>
                    <a:pt x="25344" y="2029"/>
                  </a:cubicBezTo>
                  <a:cubicBezTo>
                    <a:pt x="25421" y="1953"/>
                    <a:pt x="25497" y="1876"/>
                    <a:pt x="25574" y="1799"/>
                  </a:cubicBezTo>
                  <a:cubicBezTo>
                    <a:pt x="25612" y="1723"/>
                    <a:pt x="25650" y="1685"/>
                    <a:pt x="25650" y="1608"/>
                  </a:cubicBezTo>
                  <a:lnTo>
                    <a:pt x="25727" y="1455"/>
                  </a:lnTo>
                  <a:cubicBezTo>
                    <a:pt x="25727" y="1455"/>
                    <a:pt x="25727" y="1417"/>
                    <a:pt x="25727" y="1417"/>
                  </a:cubicBezTo>
                  <a:cubicBezTo>
                    <a:pt x="25727" y="1378"/>
                    <a:pt x="25765" y="1378"/>
                    <a:pt x="25765" y="1340"/>
                  </a:cubicBezTo>
                  <a:lnTo>
                    <a:pt x="25765" y="1263"/>
                  </a:lnTo>
                  <a:cubicBezTo>
                    <a:pt x="25765" y="1225"/>
                    <a:pt x="25727" y="1187"/>
                    <a:pt x="25727" y="1110"/>
                  </a:cubicBezTo>
                  <a:cubicBezTo>
                    <a:pt x="25689" y="957"/>
                    <a:pt x="25650" y="766"/>
                    <a:pt x="25650" y="613"/>
                  </a:cubicBezTo>
                  <a:cubicBezTo>
                    <a:pt x="25689" y="230"/>
                    <a:pt x="26033" y="0"/>
                    <a:pt x="26416" y="38"/>
                  </a:cubicBezTo>
                  <a:cubicBezTo>
                    <a:pt x="26684" y="77"/>
                    <a:pt x="26837" y="268"/>
                    <a:pt x="26990" y="460"/>
                  </a:cubicBezTo>
                  <a:cubicBezTo>
                    <a:pt x="27411" y="995"/>
                    <a:pt x="27679" y="1608"/>
                    <a:pt x="27909" y="2259"/>
                  </a:cubicBezTo>
                  <a:cubicBezTo>
                    <a:pt x="27986" y="2527"/>
                    <a:pt x="27871" y="2757"/>
                    <a:pt x="27679" y="2948"/>
                  </a:cubicBezTo>
                  <a:cubicBezTo>
                    <a:pt x="27794" y="2986"/>
                    <a:pt x="27909" y="3063"/>
                    <a:pt x="27986" y="3139"/>
                  </a:cubicBezTo>
                  <a:close/>
                </a:path>
              </a:pathLst>
            </a:custGeom>
            <a:solidFill>
              <a:srgbClr val="FFC353"/>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0" name="Google Shape;620;p28">
              <a:extLst>
                <a:ext uri="{FF2B5EF4-FFF2-40B4-BE49-F238E27FC236}">
                  <a16:creationId xmlns:a16="http://schemas.microsoft.com/office/drawing/2014/main" id="{ED59223D-238C-5BD6-4279-544FDC740CC1}"/>
                </a:ext>
              </a:extLst>
            </p:cNvPr>
            <p:cNvSpPr/>
            <p:nvPr/>
          </p:nvSpPr>
          <p:spPr>
            <a:xfrm>
              <a:off x="4493350" y="4437625"/>
              <a:ext cx="766650" cy="415425"/>
            </a:xfrm>
            <a:custGeom>
              <a:avLst/>
              <a:gdLst/>
              <a:ahLst/>
              <a:cxnLst/>
              <a:rect l="l" t="t" r="r" b="b"/>
              <a:pathLst>
                <a:path w="30666" h="16617" extrusionOk="0">
                  <a:moveTo>
                    <a:pt x="29671" y="3485"/>
                  </a:moveTo>
                  <a:cubicBezTo>
                    <a:pt x="30666" y="6165"/>
                    <a:pt x="30666" y="7658"/>
                    <a:pt x="28139" y="9342"/>
                  </a:cubicBezTo>
                  <a:cubicBezTo>
                    <a:pt x="25804" y="10988"/>
                    <a:pt x="23315" y="12443"/>
                    <a:pt x="20636" y="13477"/>
                  </a:cubicBezTo>
                  <a:cubicBezTo>
                    <a:pt x="18071" y="14396"/>
                    <a:pt x="15620" y="15621"/>
                    <a:pt x="12902" y="16080"/>
                  </a:cubicBezTo>
                  <a:cubicBezTo>
                    <a:pt x="11256" y="16310"/>
                    <a:pt x="9572" y="16310"/>
                    <a:pt x="7925" y="16425"/>
                  </a:cubicBezTo>
                  <a:cubicBezTo>
                    <a:pt x="6815" y="16501"/>
                    <a:pt x="5743" y="16616"/>
                    <a:pt x="4633" y="16616"/>
                  </a:cubicBezTo>
                  <a:cubicBezTo>
                    <a:pt x="3599" y="16616"/>
                    <a:pt x="2566" y="16348"/>
                    <a:pt x="1609" y="16004"/>
                  </a:cubicBezTo>
                  <a:cubicBezTo>
                    <a:pt x="383" y="15391"/>
                    <a:pt x="460" y="13745"/>
                    <a:pt x="230" y="12558"/>
                  </a:cubicBezTo>
                  <a:cubicBezTo>
                    <a:pt x="230" y="12367"/>
                    <a:pt x="345" y="12175"/>
                    <a:pt x="460" y="12060"/>
                  </a:cubicBezTo>
                  <a:cubicBezTo>
                    <a:pt x="383" y="11256"/>
                    <a:pt x="269" y="10414"/>
                    <a:pt x="154" y="9572"/>
                  </a:cubicBezTo>
                  <a:cubicBezTo>
                    <a:pt x="1" y="9074"/>
                    <a:pt x="422" y="8538"/>
                    <a:pt x="958" y="8691"/>
                  </a:cubicBezTo>
                  <a:cubicBezTo>
                    <a:pt x="1494" y="8921"/>
                    <a:pt x="1647" y="9534"/>
                    <a:pt x="1762" y="10108"/>
                  </a:cubicBezTo>
                  <a:cubicBezTo>
                    <a:pt x="1991" y="10146"/>
                    <a:pt x="2221" y="10146"/>
                    <a:pt x="2451" y="10184"/>
                  </a:cubicBezTo>
                  <a:cubicBezTo>
                    <a:pt x="3178" y="9878"/>
                    <a:pt x="4327" y="9725"/>
                    <a:pt x="4786" y="9610"/>
                  </a:cubicBezTo>
                  <a:cubicBezTo>
                    <a:pt x="5207" y="9534"/>
                    <a:pt x="5628" y="9457"/>
                    <a:pt x="6049" y="9419"/>
                  </a:cubicBezTo>
                  <a:cubicBezTo>
                    <a:pt x="8002" y="8883"/>
                    <a:pt x="10031" y="8615"/>
                    <a:pt x="12022" y="8041"/>
                  </a:cubicBezTo>
                  <a:cubicBezTo>
                    <a:pt x="13936" y="7428"/>
                    <a:pt x="15850" y="6739"/>
                    <a:pt x="17764" y="6165"/>
                  </a:cubicBezTo>
                  <a:cubicBezTo>
                    <a:pt x="18798" y="5246"/>
                    <a:pt x="20253" y="4978"/>
                    <a:pt x="21478" y="4404"/>
                  </a:cubicBezTo>
                  <a:cubicBezTo>
                    <a:pt x="23430" y="3638"/>
                    <a:pt x="25421" y="2872"/>
                    <a:pt x="27029" y="1494"/>
                  </a:cubicBezTo>
                  <a:cubicBezTo>
                    <a:pt x="27029" y="1149"/>
                    <a:pt x="26723" y="843"/>
                    <a:pt x="26914" y="460"/>
                  </a:cubicBezTo>
                  <a:cubicBezTo>
                    <a:pt x="27029" y="192"/>
                    <a:pt x="27374" y="1"/>
                    <a:pt x="27680" y="78"/>
                  </a:cubicBezTo>
                  <a:cubicBezTo>
                    <a:pt x="28713" y="575"/>
                    <a:pt x="29211" y="2451"/>
                    <a:pt x="29671" y="3485"/>
                  </a:cubicBezTo>
                  <a:close/>
                </a:path>
              </a:pathLst>
            </a:custGeom>
            <a:solidFill>
              <a:srgbClr val="B282DD"/>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1" name="Google Shape;621;p28">
              <a:extLst>
                <a:ext uri="{FF2B5EF4-FFF2-40B4-BE49-F238E27FC236}">
                  <a16:creationId xmlns:a16="http://schemas.microsoft.com/office/drawing/2014/main" id="{29D65BAD-1921-2855-99D1-306E60ECE1DC}"/>
                </a:ext>
              </a:extLst>
            </p:cNvPr>
            <p:cNvSpPr/>
            <p:nvPr/>
          </p:nvSpPr>
          <p:spPr>
            <a:xfrm>
              <a:off x="4423475" y="4099775"/>
              <a:ext cx="697750" cy="457525"/>
            </a:xfrm>
            <a:custGeom>
              <a:avLst/>
              <a:gdLst/>
              <a:ahLst/>
              <a:cxnLst/>
              <a:rect l="l" t="t" r="r" b="b"/>
              <a:pathLst>
                <a:path w="27910" h="18301" extrusionOk="0">
                  <a:moveTo>
                    <a:pt x="9112" y="17879"/>
                  </a:moveTo>
                  <a:cubicBezTo>
                    <a:pt x="9112" y="17879"/>
                    <a:pt x="9074" y="17956"/>
                    <a:pt x="9074" y="17956"/>
                  </a:cubicBezTo>
                  <a:cubicBezTo>
                    <a:pt x="8959" y="18109"/>
                    <a:pt x="8768" y="18186"/>
                    <a:pt x="8576" y="18071"/>
                  </a:cubicBezTo>
                  <a:cubicBezTo>
                    <a:pt x="8538" y="18071"/>
                    <a:pt x="8500" y="18032"/>
                    <a:pt x="8462" y="17994"/>
                  </a:cubicBezTo>
                  <a:cubicBezTo>
                    <a:pt x="7887" y="18109"/>
                    <a:pt x="7045" y="18032"/>
                    <a:pt x="6739" y="18109"/>
                  </a:cubicBezTo>
                  <a:cubicBezTo>
                    <a:pt x="5782" y="18186"/>
                    <a:pt x="4825" y="18300"/>
                    <a:pt x="3829" y="18262"/>
                  </a:cubicBezTo>
                  <a:cubicBezTo>
                    <a:pt x="3064" y="18224"/>
                    <a:pt x="2145" y="18224"/>
                    <a:pt x="1571" y="17573"/>
                  </a:cubicBezTo>
                  <a:cubicBezTo>
                    <a:pt x="881" y="16616"/>
                    <a:pt x="690" y="15353"/>
                    <a:pt x="499" y="14204"/>
                  </a:cubicBezTo>
                  <a:cubicBezTo>
                    <a:pt x="537" y="13515"/>
                    <a:pt x="1" y="10261"/>
                    <a:pt x="996" y="10299"/>
                  </a:cubicBezTo>
                  <a:cubicBezTo>
                    <a:pt x="1226" y="10337"/>
                    <a:pt x="1341" y="10529"/>
                    <a:pt x="1417" y="10720"/>
                  </a:cubicBezTo>
                  <a:cubicBezTo>
                    <a:pt x="1609" y="11065"/>
                    <a:pt x="1609" y="11524"/>
                    <a:pt x="1915" y="11830"/>
                  </a:cubicBezTo>
                  <a:cubicBezTo>
                    <a:pt x="2489" y="11945"/>
                    <a:pt x="3178" y="11754"/>
                    <a:pt x="3714" y="11677"/>
                  </a:cubicBezTo>
                  <a:cubicBezTo>
                    <a:pt x="4710" y="11486"/>
                    <a:pt x="5629" y="11180"/>
                    <a:pt x="6547" y="10835"/>
                  </a:cubicBezTo>
                  <a:cubicBezTo>
                    <a:pt x="6777" y="10759"/>
                    <a:pt x="7122" y="10567"/>
                    <a:pt x="7390" y="10529"/>
                  </a:cubicBezTo>
                  <a:cubicBezTo>
                    <a:pt x="7390" y="10529"/>
                    <a:pt x="7390" y="10529"/>
                    <a:pt x="7390" y="10529"/>
                  </a:cubicBezTo>
                  <a:cubicBezTo>
                    <a:pt x="7543" y="10299"/>
                    <a:pt x="7811" y="10376"/>
                    <a:pt x="7926" y="10529"/>
                  </a:cubicBezTo>
                  <a:cubicBezTo>
                    <a:pt x="8079" y="10644"/>
                    <a:pt x="8079" y="10950"/>
                    <a:pt x="7926" y="11065"/>
                  </a:cubicBezTo>
                  <a:cubicBezTo>
                    <a:pt x="7849" y="11180"/>
                    <a:pt x="7811" y="11256"/>
                    <a:pt x="7773" y="11333"/>
                  </a:cubicBezTo>
                  <a:cubicBezTo>
                    <a:pt x="7390" y="12673"/>
                    <a:pt x="7773" y="15276"/>
                    <a:pt x="8883" y="16310"/>
                  </a:cubicBezTo>
                  <a:cubicBezTo>
                    <a:pt x="10031" y="16233"/>
                    <a:pt x="11141" y="15965"/>
                    <a:pt x="12252" y="15697"/>
                  </a:cubicBezTo>
                  <a:cubicBezTo>
                    <a:pt x="12367" y="15659"/>
                    <a:pt x="12520" y="15582"/>
                    <a:pt x="12635" y="15544"/>
                  </a:cubicBezTo>
                  <a:cubicBezTo>
                    <a:pt x="13017" y="15467"/>
                    <a:pt x="13362" y="15391"/>
                    <a:pt x="13706" y="15314"/>
                  </a:cubicBezTo>
                  <a:cubicBezTo>
                    <a:pt x="14357" y="15161"/>
                    <a:pt x="15008" y="14970"/>
                    <a:pt x="15621" y="14740"/>
                  </a:cubicBezTo>
                  <a:lnTo>
                    <a:pt x="15621" y="14740"/>
                  </a:lnTo>
                  <a:lnTo>
                    <a:pt x="15659" y="14740"/>
                  </a:lnTo>
                  <a:lnTo>
                    <a:pt x="15659" y="14740"/>
                  </a:lnTo>
                  <a:cubicBezTo>
                    <a:pt x="15736" y="14702"/>
                    <a:pt x="15812" y="14663"/>
                    <a:pt x="15927" y="14625"/>
                  </a:cubicBezTo>
                  <a:lnTo>
                    <a:pt x="15927" y="14625"/>
                  </a:lnTo>
                  <a:lnTo>
                    <a:pt x="15927" y="14625"/>
                  </a:lnTo>
                  <a:lnTo>
                    <a:pt x="15927" y="14625"/>
                  </a:lnTo>
                  <a:lnTo>
                    <a:pt x="15927" y="14625"/>
                  </a:lnTo>
                  <a:lnTo>
                    <a:pt x="15927" y="14625"/>
                  </a:lnTo>
                  <a:lnTo>
                    <a:pt x="15927" y="14625"/>
                  </a:lnTo>
                  <a:lnTo>
                    <a:pt x="15927" y="14625"/>
                  </a:lnTo>
                  <a:lnTo>
                    <a:pt x="15927" y="14625"/>
                  </a:lnTo>
                  <a:lnTo>
                    <a:pt x="15927" y="14625"/>
                  </a:lnTo>
                  <a:lnTo>
                    <a:pt x="15927" y="14625"/>
                  </a:lnTo>
                  <a:lnTo>
                    <a:pt x="15927" y="14625"/>
                  </a:lnTo>
                  <a:lnTo>
                    <a:pt x="15965" y="14587"/>
                  </a:lnTo>
                  <a:lnTo>
                    <a:pt x="15965" y="14587"/>
                  </a:lnTo>
                  <a:lnTo>
                    <a:pt x="15965" y="14587"/>
                  </a:lnTo>
                  <a:lnTo>
                    <a:pt x="15965" y="14587"/>
                  </a:lnTo>
                  <a:lnTo>
                    <a:pt x="15965" y="14587"/>
                  </a:lnTo>
                  <a:cubicBezTo>
                    <a:pt x="15965" y="14587"/>
                    <a:pt x="16004" y="14587"/>
                    <a:pt x="16004" y="14587"/>
                  </a:cubicBezTo>
                  <a:lnTo>
                    <a:pt x="16042" y="14587"/>
                  </a:lnTo>
                  <a:lnTo>
                    <a:pt x="16042" y="14587"/>
                  </a:lnTo>
                  <a:lnTo>
                    <a:pt x="16042" y="14587"/>
                  </a:lnTo>
                  <a:lnTo>
                    <a:pt x="16042" y="14587"/>
                  </a:lnTo>
                  <a:lnTo>
                    <a:pt x="16042" y="14587"/>
                  </a:lnTo>
                  <a:cubicBezTo>
                    <a:pt x="16080" y="14549"/>
                    <a:pt x="16080" y="14549"/>
                    <a:pt x="16118" y="14549"/>
                  </a:cubicBezTo>
                  <a:cubicBezTo>
                    <a:pt x="16157" y="14510"/>
                    <a:pt x="16195" y="14510"/>
                    <a:pt x="16233" y="14510"/>
                  </a:cubicBezTo>
                  <a:lnTo>
                    <a:pt x="16348" y="14472"/>
                  </a:lnTo>
                  <a:lnTo>
                    <a:pt x="16348" y="14472"/>
                  </a:lnTo>
                  <a:lnTo>
                    <a:pt x="16348" y="14472"/>
                  </a:lnTo>
                  <a:lnTo>
                    <a:pt x="16348" y="14472"/>
                  </a:lnTo>
                  <a:lnTo>
                    <a:pt x="16348" y="14472"/>
                  </a:lnTo>
                  <a:lnTo>
                    <a:pt x="16348" y="14472"/>
                  </a:lnTo>
                  <a:lnTo>
                    <a:pt x="16348" y="14472"/>
                  </a:lnTo>
                  <a:lnTo>
                    <a:pt x="16348" y="14472"/>
                  </a:lnTo>
                  <a:lnTo>
                    <a:pt x="16386" y="14434"/>
                  </a:lnTo>
                  <a:lnTo>
                    <a:pt x="16386" y="14434"/>
                  </a:lnTo>
                  <a:lnTo>
                    <a:pt x="16386" y="14434"/>
                  </a:lnTo>
                  <a:lnTo>
                    <a:pt x="16386" y="14434"/>
                  </a:lnTo>
                  <a:lnTo>
                    <a:pt x="16386" y="14434"/>
                  </a:lnTo>
                  <a:lnTo>
                    <a:pt x="16386" y="14434"/>
                  </a:lnTo>
                  <a:lnTo>
                    <a:pt x="16386" y="14434"/>
                  </a:lnTo>
                  <a:lnTo>
                    <a:pt x="16386" y="14434"/>
                  </a:lnTo>
                  <a:lnTo>
                    <a:pt x="16386" y="14434"/>
                  </a:lnTo>
                  <a:lnTo>
                    <a:pt x="16386"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lnTo>
                    <a:pt x="16425" y="14434"/>
                  </a:lnTo>
                  <a:cubicBezTo>
                    <a:pt x="16616" y="14357"/>
                    <a:pt x="16769" y="14281"/>
                    <a:pt x="16922" y="14204"/>
                  </a:cubicBezTo>
                  <a:lnTo>
                    <a:pt x="16922" y="14204"/>
                  </a:lnTo>
                  <a:lnTo>
                    <a:pt x="16922" y="14204"/>
                  </a:lnTo>
                  <a:lnTo>
                    <a:pt x="16922" y="14204"/>
                  </a:lnTo>
                  <a:lnTo>
                    <a:pt x="16922" y="14204"/>
                  </a:lnTo>
                  <a:lnTo>
                    <a:pt x="16922" y="14204"/>
                  </a:lnTo>
                  <a:lnTo>
                    <a:pt x="16922" y="14204"/>
                  </a:lnTo>
                  <a:lnTo>
                    <a:pt x="16922" y="14204"/>
                  </a:lnTo>
                  <a:cubicBezTo>
                    <a:pt x="16961" y="14204"/>
                    <a:pt x="16999" y="14166"/>
                    <a:pt x="17075" y="14166"/>
                  </a:cubicBezTo>
                  <a:lnTo>
                    <a:pt x="17075" y="14166"/>
                  </a:lnTo>
                  <a:lnTo>
                    <a:pt x="17075" y="14166"/>
                  </a:lnTo>
                  <a:lnTo>
                    <a:pt x="17075" y="14166"/>
                  </a:lnTo>
                  <a:lnTo>
                    <a:pt x="17075" y="14166"/>
                  </a:lnTo>
                  <a:lnTo>
                    <a:pt x="17075" y="14166"/>
                  </a:lnTo>
                  <a:lnTo>
                    <a:pt x="17114" y="14128"/>
                  </a:lnTo>
                  <a:cubicBezTo>
                    <a:pt x="17152" y="14128"/>
                    <a:pt x="17190" y="14089"/>
                    <a:pt x="17229" y="14089"/>
                  </a:cubicBezTo>
                  <a:lnTo>
                    <a:pt x="17267" y="14089"/>
                  </a:lnTo>
                  <a:lnTo>
                    <a:pt x="17267" y="14089"/>
                  </a:lnTo>
                  <a:lnTo>
                    <a:pt x="17267" y="14089"/>
                  </a:lnTo>
                  <a:lnTo>
                    <a:pt x="17267" y="14089"/>
                  </a:lnTo>
                  <a:lnTo>
                    <a:pt x="17267" y="14089"/>
                  </a:lnTo>
                  <a:lnTo>
                    <a:pt x="17343" y="14051"/>
                  </a:lnTo>
                  <a:lnTo>
                    <a:pt x="17343" y="14051"/>
                  </a:lnTo>
                  <a:cubicBezTo>
                    <a:pt x="17573" y="13936"/>
                    <a:pt x="17765" y="13860"/>
                    <a:pt x="17994" y="13745"/>
                  </a:cubicBezTo>
                  <a:lnTo>
                    <a:pt x="17994" y="13745"/>
                  </a:lnTo>
                  <a:cubicBezTo>
                    <a:pt x="18530" y="13515"/>
                    <a:pt x="19028" y="13285"/>
                    <a:pt x="19526" y="13056"/>
                  </a:cubicBezTo>
                  <a:cubicBezTo>
                    <a:pt x="19870" y="12864"/>
                    <a:pt x="20253" y="12673"/>
                    <a:pt x="20598" y="12481"/>
                  </a:cubicBezTo>
                  <a:lnTo>
                    <a:pt x="20598" y="12481"/>
                  </a:lnTo>
                  <a:lnTo>
                    <a:pt x="20636" y="12481"/>
                  </a:lnTo>
                  <a:lnTo>
                    <a:pt x="20636" y="12481"/>
                  </a:lnTo>
                  <a:lnTo>
                    <a:pt x="20674" y="12443"/>
                  </a:lnTo>
                  <a:lnTo>
                    <a:pt x="20674" y="12443"/>
                  </a:lnTo>
                  <a:lnTo>
                    <a:pt x="20904" y="12328"/>
                  </a:lnTo>
                  <a:lnTo>
                    <a:pt x="20904" y="12328"/>
                  </a:lnTo>
                  <a:lnTo>
                    <a:pt x="20904" y="12328"/>
                  </a:lnTo>
                  <a:lnTo>
                    <a:pt x="20904" y="12328"/>
                  </a:lnTo>
                  <a:lnTo>
                    <a:pt x="20904" y="12328"/>
                  </a:lnTo>
                  <a:lnTo>
                    <a:pt x="20942" y="12290"/>
                  </a:lnTo>
                  <a:cubicBezTo>
                    <a:pt x="21019" y="12252"/>
                    <a:pt x="21134" y="12175"/>
                    <a:pt x="21210" y="12137"/>
                  </a:cubicBezTo>
                  <a:lnTo>
                    <a:pt x="21210" y="12137"/>
                  </a:lnTo>
                  <a:lnTo>
                    <a:pt x="21210" y="12137"/>
                  </a:lnTo>
                  <a:lnTo>
                    <a:pt x="21210" y="12137"/>
                  </a:lnTo>
                  <a:cubicBezTo>
                    <a:pt x="21248" y="12098"/>
                    <a:pt x="21287" y="12098"/>
                    <a:pt x="21325" y="12060"/>
                  </a:cubicBezTo>
                  <a:lnTo>
                    <a:pt x="21325" y="12060"/>
                  </a:lnTo>
                  <a:lnTo>
                    <a:pt x="21325" y="12060"/>
                  </a:lnTo>
                  <a:lnTo>
                    <a:pt x="21325" y="12060"/>
                  </a:lnTo>
                  <a:lnTo>
                    <a:pt x="21325" y="12060"/>
                  </a:lnTo>
                  <a:lnTo>
                    <a:pt x="21325" y="12060"/>
                  </a:lnTo>
                  <a:lnTo>
                    <a:pt x="21325" y="12060"/>
                  </a:lnTo>
                  <a:cubicBezTo>
                    <a:pt x="21363" y="12060"/>
                    <a:pt x="21402" y="12022"/>
                    <a:pt x="21440" y="11984"/>
                  </a:cubicBez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lnTo>
                    <a:pt x="21440" y="11984"/>
                  </a:lnTo>
                  <a:cubicBezTo>
                    <a:pt x="21478" y="11984"/>
                    <a:pt x="21516" y="11945"/>
                    <a:pt x="21516" y="11945"/>
                  </a:cubicBezTo>
                  <a:lnTo>
                    <a:pt x="21516" y="11945"/>
                  </a:lnTo>
                  <a:lnTo>
                    <a:pt x="21516" y="11945"/>
                  </a:lnTo>
                  <a:lnTo>
                    <a:pt x="21516" y="11945"/>
                  </a:lnTo>
                  <a:lnTo>
                    <a:pt x="21516" y="11945"/>
                  </a:lnTo>
                  <a:lnTo>
                    <a:pt x="21555" y="11945"/>
                  </a:lnTo>
                  <a:cubicBezTo>
                    <a:pt x="21593" y="11907"/>
                    <a:pt x="21631" y="11869"/>
                    <a:pt x="21670" y="11830"/>
                  </a:cubicBezTo>
                  <a:lnTo>
                    <a:pt x="21670" y="11830"/>
                  </a:lnTo>
                  <a:cubicBezTo>
                    <a:pt x="21708" y="11830"/>
                    <a:pt x="21746" y="11792"/>
                    <a:pt x="21784" y="11754"/>
                  </a:cubicBezTo>
                  <a:cubicBezTo>
                    <a:pt x="22052" y="11601"/>
                    <a:pt x="22282" y="11448"/>
                    <a:pt x="22512" y="11218"/>
                  </a:cubicBezTo>
                  <a:cubicBezTo>
                    <a:pt x="22588" y="11141"/>
                    <a:pt x="22665" y="11103"/>
                    <a:pt x="22741" y="10988"/>
                  </a:cubicBezTo>
                  <a:cubicBezTo>
                    <a:pt x="23469" y="9265"/>
                    <a:pt x="22359" y="6624"/>
                    <a:pt x="21210" y="5284"/>
                  </a:cubicBezTo>
                  <a:cubicBezTo>
                    <a:pt x="21210" y="5284"/>
                    <a:pt x="21210" y="5284"/>
                    <a:pt x="21172" y="5246"/>
                  </a:cubicBezTo>
                  <a:lnTo>
                    <a:pt x="21172" y="5246"/>
                  </a:lnTo>
                  <a:lnTo>
                    <a:pt x="21134" y="5246"/>
                  </a:lnTo>
                  <a:cubicBezTo>
                    <a:pt x="21019" y="5246"/>
                    <a:pt x="20942" y="5207"/>
                    <a:pt x="20866" y="5169"/>
                  </a:cubicBezTo>
                  <a:cubicBezTo>
                    <a:pt x="20827" y="5093"/>
                    <a:pt x="20789" y="5016"/>
                    <a:pt x="20789" y="4939"/>
                  </a:cubicBezTo>
                  <a:cubicBezTo>
                    <a:pt x="20789" y="4863"/>
                    <a:pt x="20789" y="4786"/>
                    <a:pt x="20827" y="4748"/>
                  </a:cubicBezTo>
                  <a:cubicBezTo>
                    <a:pt x="20866" y="4671"/>
                    <a:pt x="20904" y="4633"/>
                    <a:pt x="20942" y="4595"/>
                  </a:cubicBezTo>
                  <a:cubicBezTo>
                    <a:pt x="21019" y="4557"/>
                    <a:pt x="21095" y="4557"/>
                    <a:pt x="21210" y="4557"/>
                  </a:cubicBezTo>
                  <a:cubicBezTo>
                    <a:pt x="21287" y="4557"/>
                    <a:pt x="21402" y="4595"/>
                    <a:pt x="21478" y="4633"/>
                  </a:cubicBezTo>
                  <a:cubicBezTo>
                    <a:pt x="21478" y="4671"/>
                    <a:pt x="21516" y="4671"/>
                    <a:pt x="21516" y="4671"/>
                  </a:cubicBezTo>
                  <a:cubicBezTo>
                    <a:pt x="21708" y="4442"/>
                    <a:pt x="22014" y="4327"/>
                    <a:pt x="22282" y="4174"/>
                  </a:cubicBezTo>
                  <a:cubicBezTo>
                    <a:pt x="22971" y="3829"/>
                    <a:pt x="23622" y="3408"/>
                    <a:pt x="24235" y="2872"/>
                  </a:cubicBezTo>
                  <a:cubicBezTo>
                    <a:pt x="24196" y="2757"/>
                    <a:pt x="24235" y="2604"/>
                    <a:pt x="24311" y="2528"/>
                  </a:cubicBezTo>
                  <a:cubicBezTo>
                    <a:pt x="24426" y="2413"/>
                    <a:pt x="24541" y="2260"/>
                    <a:pt x="24656" y="2145"/>
                  </a:cubicBezTo>
                  <a:cubicBezTo>
                    <a:pt x="24656" y="2145"/>
                    <a:pt x="24656" y="2145"/>
                    <a:pt x="24694" y="2145"/>
                  </a:cubicBezTo>
                  <a:cubicBezTo>
                    <a:pt x="24694" y="2106"/>
                    <a:pt x="24694" y="2106"/>
                    <a:pt x="24694" y="2106"/>
                  </a:cubicBezTo>
                  <a:cubicBezTo>
                    <a:pt x="24809" y="1953"/>
                    <a:pt x="24924" y="1800"/>
                    <a:pt x="25038" y="1647"/>
                  </a:cubicBezTo>
                  <a:cubicBezTo>
                    <a:pt x="25115" y="1570"/>
                    <a:pt x="25153" y="1456"/>
                    <a:pt x="25230" y="1341"/>
                  </a:cubicBezTo>
                  <a:cubicBezTo>
                    <a:pt x="25268" y="1302"/>
                    <a:pt x="25268" y="1226"/>
                    <a:pt x="25306" y="1149"/>
                  </a:cubicBezTo>
                  <a:cubicBezTo>
                    <a:pt x="25306" y="1149"/>
                    <a:pt x="25306" y="1111"/>
                    <a:pt x="25345" y="1073"/>
                  </a:cubicBezTo>
                  <a:cubicBezTo>
                    <a:pt x="25345" y="1034"/>
                    <a:pt x="25345" y="1034"/>
                    <a:pt x="25345" y="996"/>
                  </a:cubicBezTo>
                  <a:cubicBezTo>
                    <a:pt x="25345" y="843"/>
                    <a:pt x="25345" y="728"/>
                    <a:pt x="25345" y="613"/>
                  </a:cubicBezTo>
                  <a:cubicBezTo>
                    <a:pt x="25345" y="537"/>
                    <a:pt x="25345" y="498"/>
                    <a:pt x="25345" y="422"/>
                  </a:cubicBezTo>
                  <a:cubicBezTo>
                    <a:pt x="25345" y="307"/>
                    <a:pt x="25345" y="192"/>
                    <a:pt x="25421" y="116"/>
                  </a:cubicBezTo>
                  <a:cubicBezTo>
                    <a:pt x="25536" y="1"/>
                    <a:pt x="25651" y="1"/>
                    <a:pt x="25766" y="1"/>
                  </a:cubicBezTo>
                  <a:cubicBezTo>
                    <a:pt x="25919" y="39"/>
                    <a:pt x="25996" y="154"/>
                    <a:pt x="26072" y="269"/>
                  </a:cubicBezTo>
                  <a:cubicBezTo>
                    <a:pt x="26110" y="345"/>
                    <a:pt x="26187" y="422"/>
                    <a:pt x="26225" y="498"/>
                  </a:cubicBezTo>
                  <a:cubicBezTo>
                    <a:pt x="26340" y="652"/>
                    <a:pt x="26417" y="805"/>
                    <a:pt x="26532" y="958"/>
                  </a:cubicBezTo>
                  <a:cubicBezTo>
                    <a:pt x="26608" y="1149"/>
                    <a:pt x="26723" y="1341"/>
                    <a:pt x="26838" y="1570"/>
                  </a:cubicBezTo>
                  <a:cubicBezTo>
                    <a:pt x="26953" y="1800"/>
                    <a:pt x="27029" y="2068"/>
                    <a:pt x="27144" y="2336"/>
                  </a:cubicBezTo>
                  <a:cubicBezTo>
                    <a:pt x="27336" y="2872"/>
                    <a:pt x="27489" y="3446"/>
                    <a:pt x="27603" y="4059"/>
                  </a:cubicBezTo>
                  <a:cubicBezTo>
                    <a:pt x="27718" y="4671"/>
                    <a:pt x="27795" y="5322"/>
                    <a:pt x="27871" y="5935"/>
                  </a:cubicBezTo>
                  <a:cubicBezTo>
                    <a:pt x="27910" y="6279"/>
                    <a:pt x="27910" y="6624"/>
                    <a:pt x="27910" y="6968"/>
                  </a:cubicBezTo>
                  <a:cubicBezTo>
                    <a:pt x="27871" y="7313"/>
                    <a:pt x="27871" y="7658"/>
                    <a:pt x="27757" y="7964"/>
                  </a:cubicBezTo>
                  <a:cubicBezTo>
                    <a:pt x="27642" y="8270"/>
                    <a:pt x="27527" y="8576"/>
                    <a:pt x="27336" y="8844"/>
                  </a:cubicBezTo>
                  <a:cubicBezTo>
                    <a:pt x="27144" y="9112"/>
                    <a:pt x="26914" y="9342"/>
                    <a:pt x="26685" y="9572"/>
                  </a:cubicBezTo>
                  <a:cubicBezTo>
                    <a:pt x="26493" y="9801"/>
                    <a:pt x="26264" y="9993"/>
                    <a:pt x="26034" y="10184"/>
                  </a:cubicBezTo>
                  <a:cubicBezTo>
                    <a:pt x="25804" y="10414"/>
                    <a:pt x="25536" y="10605"/>
                    <a:pt x="25306" y="10835"/>
                  </a:cubicBezTo>
                  <a:cubicBezTo>
                    <a:pt x="25000" y="11065"/>
                    <a:pt x="24732" y="11295"/>
                    <a:pt x="24464" y="11486"/>
                  </a:cubicBezTo>
                  <a:cubicBezTo>
                    <a:pt x="24196" y="11716"/>
                    <a:pt x="23928" y="11907"/>
                    <a:pt x="23699" y="12098"/>
                  </a:cubicBezTo>
                  <a:lnTo>
                    <a:pt x="23201" y="12481"/>
                  </a:lnTo>
                  <a:cubicBezTo>
                    <a:pt x="23124" y="12558"/>
                    <a:pt x="23009" y="12634"/>
                    <a:pt x="22856" y="12634"/>
                  </a:cubicBezTo>
                  <a:lnTo>
                    <a:pt x="22818" y="12634"/>
                  </a:lnTo>
                  <a:cubicBezTo>
                    <a:pt x="22741" y="12596"/>
                    <a:pt x="22665" y="12558"/>
                    <a:pt x="22627" y="12520"/>
                  </a:cubicBezTo>
                  <a:cubicBezTo>
                    <a:pt x="20789" y="14013"/>
                    <a:pt x="18645" y="15046"/>
                    <a:pt x="16425" y="15850"/>
                  </a:cubicBezTo>
                  <a:cubicBezTo>
                    <a:pt x="13974" y="16846"/>
                    <a:pt x="11409" y="17650"/>
                    <a:pt x="8806" y="17994"/>
                  </a:cubicBezTo>
                  <a:close/>
                </a:path>
              </a:pathLst>
            </a:custGeom>
            <a:solidFill>
              <a:srgbClr val="ED9D3A"/>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2" name="Google Shape;622;p28">
              <a:extLst>
                <a:ext uri="{FF2B5EF4-FFF2-40B4-BE49-F238E27FC236}">
                  <a16:creationId xmlns:a16="http://schemas.microsoft.com/office/drawing/2014/main" id="{0707C35B-0DD8-A103-577B-1F78A6F61BB1}"/>
                </a:ext>
              </a:extLst>
            </p:cNvPr>
            <p:cNvSpPr/>
            <p:nvPr/>
          </p:nvSpPr>
          <p:spPr>
            <a:xfrm>
              <a:off x="4488575" y="4439550"/>
              <a:ext cx="757075" cy="417325"/>
            </a:xfrm>
            <a:custGeom>
              <a:avLst/>
              <a:gdLst/>
              <a:ahLst/>
              <a:cxnLst/>
              <a:rect l="l" t="t" r="r" b="b"/>
              <a:pathLst>
                <a:path w="30283" h="16693" extrusionOk="0">
                  <a:moveTo>
                    <a:pt x="30244" y="6432"/>
                  </a:moveTo>
                  <a:cubicBezTo>
                    <a:pt x="30244" y="7428"/>
                    <a:pt x="29479" y="8193"/>
                    <a:pt x="28713" y="8729"/>
                  </a:cubicBezTo>
                  <a:cubicBezTo>
                    <a:pt x="27947" y="9418"/>
                    <a:pt x="27182" y="10031"/>
                    <a:pt x="26339" y="10567"/>
                  </a:cubicBezTo>
                  <a:cubicBezTo>
                    <a:pt x="25842" y="10873"/>
                    <a:pt x="24272" y="12213"/>
                    <a:pt x="23774" y="11868"/>
                  </a:cubicBezTo>
                  <a:cubicBezTo>
                    <a:pt x="23660" y="11945"/>
                    <a:pt x="23545" y="12022"/>
                    <a:pt x="23430" y="12098"/>
                  </a:cubicBezTo>
                  <a:cubicBezTo>
                    <a:pt x="23392" y="12098"/>
                    <a:pt x="23353" y="12136"/>
                    <a:pt x="23353" y="12136"/>
                  </a:cubicBezTo>
                  <a:cubicBezTo>
                    <a:pt x="23009" y="12366"/>
                    <a:pt x="22664" y="12558"/>
                    <a:pt x="22281" y="12749"/>
                  </a:cubicBezTo>
                  <a:cubicBezTo>
                    <a:pt x="19066" y="14319"/>
                    <a:pt x="15237" y="15888"/>
                    <a:pt x="11562" y="16041"/>
                  </a:cubicBezTo>
                  <a:cubicBezTo>
                    <a:pt x="11485" y="16156"/>
                    <a:pt x="11332" y="16233"/>
                    <a:pt x="11141" y="16156"/>
                  </a:cubicBezTo>
                  <a:cubicBezTo>
                    <a:pt x="11141" y="16118"/>
                    <a:pt x="11102" y="16080"/>
                    <a:pt x="11064" y="16080"/>
                  </a:cubicBezTo>
                  <a:cubicBezTo>
                    <a:pt x="10873" y="16080"/>
                    <a:pt x="10681" y="16080"/>
                    <a:pt x="10490" y="16080"/>
                  </a:cubicBezTo>
                  <a:cubicBezTo>
                    <a:pt x="10413" y="16080"/>
                    <a:pt x="10337" y="16080"/>
                    <a:pt x="10299" y="16041"/>
                  </a:cubicBezTo>
                  <a:cubicBezTo>
                    <a:pt x="9571" y="16080"/>
                    <a:pt x="8844" y="16156"/>
                    <a:pt x="8116" y="16195"/>
                  </a:cubicBezTo>
                  <a:cubicBezTo>
                    <a:pt x="6738" y="16348"/>
                    <a:pt x="5322" y="16692"/>
                    <a:pt x="3943" y="16539"/>
                  </a:cubicBezTo>
                  <a:cubicBezTo>
                    <a:pt x="1378" y="16041"/>
                    <a:pt x="1149" y="16195"/>
                    <a:pt x="766" y="13553"/>
                  </a:cubicBezTo>
                  <a:cubicBezTo>
                    <a:pt x="536" y="12749"/>
                    <a:pt x="0" y="8614"/>
                    <a:pt x="1110" y="8500"/>
                  </a:cubicBezTo>
                  <a:cubicBezTo>
                    <a:pt x="1455" y="8461"/>
                    <a:pt x="1532" y="8844"/>
                    <a:pt x="1608" y="9112"/>
                  </a:cubicBezTo>
                  <a:cubicBezTo>
                    <a:pt x="1723" y="9418"/>
                    <a:pt x="1761" y="9954"/>
                    <a:pt x="2144" y="9954"/>
                  </a:cubicBezTo>
                  <a:cubicBezTo>
                    <a:pt x="2795" y="9954"/>
                    <a:pt x="3446" y="9725"/>
                    <a:pt x="4058" y="9648"/>
                  </a:cubicBezTo>
                  <a:cubicBezTo>
                    <a:pt x="5360" y="9380"/>
                    <a:pt x="6623" y="9189"/>
                    <a:pt x="7887" y="8921"/>
                  </a:cubicBezTo>
                  <a:cubicBezTo>
                    <a:pt x="8423" y="8806"/>
                    <a:pt x="8959" y="8691"/>
                    <a:pt x="9495" y="8576"/>
                  </a:cubicBezTo>
                  <a:cubicBezTo>
                    <a:pt x="9533" y="8576"/>
                    <a:pt x="9571" y="8576"/>
                    <a:pt x="9609" y="8576"/>
                  </a:cubicBezTo>
                  <a:cubicBezTo>
                    <a:pt x="9763" y="8385"/>
                    <a:pt x="9916" y="8308"/>
                    <a:pt x="10145" y="8308"/>
                  </a:cubicBezTo>
                  <a:cubicBezTo>
                    <a:pt x="10107" y="8308"/>
                    <a:pt x="10069" y="8308"/>
                    <a:pt x="9992" y="8308"/>
                  </a:cubicBezTo>
                  <a:cubicBezTo>
                    <a:pt x="10413" y="8232"/>
                    <a:pt x="10567" y="8844"/>
                    <a:pt x="10184" y="8997"/>
                  </a:cubicBezTo>
                  <a:cubicBezTo>
                    <a:pt x="9380" y="10375"/>
                    <a:pt x="9648" y="12558"/>
                    <a:pt x="10299" y="14089"/>
                  </a:cubicBezTo>
                  <a:cubicBezTo>
                    <a:pt x="10834" y="14587"/>
                    <a:pt x="11524" y="14893"/>
                    <a:pt x="12289" y="14893"/>
                  </a:cubicBezTo>
                  <a:cubicBezTo>
                    <a:pt x="12557" y="14893"/>
                    <a:pt x="12825" y="14893"/>
                    <a:pt x="13093" y="14855"/>
                  </a:cubicBezTo>
                  <a:cubicBezTo>
                    <a:pt x="13285" y="14816"/>
                    <a:pt x="13514" y="14778"/>
                    <a:pt x="13744" y="14740"/>
                  </a:cubicBezTo>
                  <a:cubicBezTo>
                    <a:pt x="14548" y="14510"/>
                    <a:pt x="15390" y="14280"/>
                    <a:pt x="16194" y="14051"/>
                  </a:cubicBezTo>
                  <a:cubicBezTo>
                    <a:pt x="16845" y="13783"/>
                    <a:pt x="17496" y="13515"/>
                    <a:pt x="18147" y="13285"/>
                  </a:cubicBezTo>
                  <a:cubicBezTo>
                    <a:pt x="19410" y="12787"/>
                    <a:pt x="22434" y="11830"/>
                    <a:pt x="23774" y="10567"/>
                  </a:cubicBezTo>
                  <a:cubicBezTo>
                    <a:pt x="23813" y="10452"/>
                    <a:pt x="23889" y="10375"/>
                    <a:pt x="23928" y="10261"/>
                  </a:cubicBezTo>
                  <a:cubicBezTo>
                    <a:pt x="24081" y="8653"/>
                    <a:pt x="23813" y="6892"/>
                    <a:pt x="22970" y="5513"/>
                  </a:cubicBezTo>
                  <a:cubicBezTo>
                    <a:pt x="22702" y="5169"/>
                    <a:pt x="22396" y="4824"/>
                    <a:pt x="21975" y="4671"/>
                  </a:cubicBezTo>
                  <a:cubicBezTo>
                    <a:pt x="21784" y="4671"/>
                    <a:pt x="21631" y="4595"/>
                    <a:pt x="21554" y="4403"/>
                  </a:cubicBezTo>
                  <a:cubicBezTo>
                    <a:pt x="21477" y="3867"/>
                    <a:pt x="22128" y="3944"/>
                    <a:pt x="22434" y="4135"/>
                  </a:cubicBezTo>
                  <a:cubicBezTo>
                    <a:pt x="23468" y="3791"/>
                    <a:pt x="24349" y="3216"/>
                    <a:pt x="25306" y="2680"/>
                  </a:cubicBezTo>
                  <a:cubicBezTo>
                    <a:pt x="25880" y="2374"/>
                    <a:pt x="26454" y="2068"/>
                    <a:pt x="26952" y="1608"/>
                  </a:cubicBezTo>
                  <a:cubicBezTo>
                    <a:pt x="27565" y="1187"/>
                    <a:pt x="27182" y="460"/>
                    <a:pt x="27603" y="154"/>
                  </a:cubicBezTo>
                  <a:cubicBezTo>
                    <a:pt x="28445" y="1"/>
                    <a:pt x="29326" y="1953"/>
                    <a:pt x="29594" y="2604"/>
                  </a:cubicBezTo>
                  <a:cubicBezTo>
                    <a:pt x="30015" y="3829"/>
                    <a:pt x="30244" y="5131"/>
                    <a:pt x="30283" y="6432"/>
                  </a:cubicBezTo>
                  <a:close/>
                </a:path>
              </a:pathLst>
            </a:custGeom>
            <a:solidFill>
              <a:srgbClr val="000000">
                <a:alpha val="83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3" name="Google Shape;623;p28">
              <a:extLst>
                <a:ext uri="{FF2B5EF4-FFF2-40B4-BE49-F238E27FC236}">
                  <a16:creationId xmlns:a16="http://schemas.microsoft.com/office/drawing/2014/main" id="{10D90B8A-FB6C-F1B9-4EA6-5F13051FE94F}"/>
                </a:ext>
              </a:extLst>
            </p:cNvPr>
            <p:cNvSpPr/>
            <p:nvPr/>
          </p:nvSpPr>
          <p:spPr>
            <a:xfrm>
              <a:off x="4702950" y="4249100"/>
              <a:ext cx="235475" cy="121575"/>
            </a:xfrm>
            <a:custGeom>
              <a:avLst/>
              <a:gdLst/>
              <a:ahLst/>
              <a:cxnLst/>
              <a:rect l="l" t="t" r="r" b="b"/>
              <a:pathLst>
                <a:path w="9419" h="4863" extrusionOk="0">
                  <a:moveTo>
                    <a:pt x="1302" y="4632"/>
                  </a:moveTo>
                  <a:cubicBezTo>
                    <a:pt x="1264" y="4632"/>
                    <a:pt x="1264" y="4594"/>
                    <a:pt x="1226" y="4594"/>
                  </a:cubicBezTo>
                  <a:cubicBezTo>
                    <a:pt x="766" y="4632"/>
                    <a:pt x="1" y="4364"/>
                    <a:pt x="154" y="3790"/>
                  </a:cubicBezTo>
                  <a:cubicBezTo>
                    <a:pt x="384" y="3216"/>
                    <a:pt x="1111" y="3178"/>
                    <a:pt x="1609" y="2986"/>
                  </a:cubicBezTo>
                  <a:cubicBezTo>
                    <a:pt x="3446" y="2489"/>
                    <a:pt x="5207" y="1685"/>
                    <a:pt x="7007" y="1034"/>
                  </a:cubicBezTo>
                  <a:cubicBezTo>
                    <a:pt x="7658" y="766"/>
                    <a:pt x="9419" y="0"/>
                    <a:pt x="9151" y="1340"/>
                  </a:cubicBezTo>
                  <a:cubicBezTo>
                    <a:pt x="7925" y="2986"/>
                    <a:pt x="5590" y="3675"/>
                    <a:pt x="3676" y="4250"/>
                  </a:cubicBezTo>
                  <a:cubicBezTo>
                    <a:pt x="2910" y="4364"/>
                    <a:pt x="2106" y="4862"/>
                    <a:pt x="1302" y="4632"/>
                  </a:cubicBezTo>
                  <a:close/>
                </a:path>
              </a:pathLst>
            </a:custGeom>
            <a:solidFill>
              <a:srgbClr val="FED68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4" name="Google Shape;624;p28">
              <a:extLst>
                <a:ext uri="{FF2B5EF4-FFF2-40B4-BE49-F238E27FC236}">
                  <a16:creationId xmlns:a16="http://schemas.microsoft.com/office/drawing/2014/main" id="{658F5A44-724B-D4DC-1523-1478FF5FF84C}"/>
                </a:ext>
              </a:extLst>
            </p:cNvPr>
            <p:cNvSpPr/>
            <p:nvPr/>
          </p:nvSpPr>
          <p:spPr>
            <a:xfrm>
              <a:off x="4792925" y="4572575"/>
              <a:ext cx="225900" cy="99575"/>
            </a:xfrm>
            <a:custGeom>
              <a:avLst/>
              <a:gdLst/>
              <a:ahLst/>
              <a:cxnLst/>
              <a:rect l="l" t="t" r="r" b="b"/>
              <a:pathLst>
                <a:path w="9036" h="3983" extrusionOk="0">
                  <a:moveTo>
                    <a:pt x="1800" y="3868"/>
                  </a:moveTo>
                  <a:cubicBezTo>
                    <a:pt x="1111" y="3982"/>
                    <a:pt x="0" y="3293"/>
                    <a:pt x="804" y="2643"/>
                  </a:cubicBezTo>
                  <a:cubicBezTo>
                    <a:pt x="1723" y="2183"/>
                    <a:pt x="2757" y="1915"/>
                    <a:pt x="3752" y="1532"/>
                  </a:cubicBezTo>
                  <a:cubicBezTo>
                    <a:pt x="4748" y="1264"/>
                    <a:pt x="7159" y="1"/>
                    <a:pt x="7963" y="269"/>
                  </a:cubicBezTo>
                  <a:cubicBezTo>
                    <a:pt x="9035" y="1035"/>
                    <a:pt x="6547" y="2489"/>
                    <a:pt x="5934" y="2834"/>
                  </a:cubicBezTo>
                  <a:cubicBezTo>
                    <a:pt x="4671" y="3447"/>
                    <a:pt x="3216" y="3868"/>
                    <a:pt x="1800" y="3868"/>
                  </a:cubicBezTo>
                  <a:close/>
                </a:path>
              </a:pathLst>
            </a:custGeom>
            <a:solidFill>
              <a:srgbClr val="000000">
                <a:alpha val="8330"/>
              </a:srgbClr>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5" name="Google Shape;625;p28">
              <a:extLst>
                <a:ext uri="{FF2B5EF4-FFF2-40B4-BE49-F238E27FC236}">
                  <a16:creationId xmlns:a16="http://schemas.microsoft.com/office/drawing/2014/main" id="{1F8FA315-458B-80DE-67BE-1CA7E26A4FBE}"/>
                </a:ext>
              </a:extLst>
            </p:cNvPr>
            <p:cNvSpPr/>
            <p:nvPr/>
          </p:nvSpPr>
          <p:spPr>
            <a:xfrm>
              <a:off x="1632600" y="1913775"/>
              <a:ext cx="1491175" cy="2158275"/>
            </a:xfrm>
            <a:custGeom>
              <a:avLst/>
              <a:gdLst/>
              <a:ahLst/>
              <a:cxnLst/>
              <a:rect l="l" t="t" r="r" b="b"/>
              <a:pathLst>
                <a:path w="59647" h="86331" extrusionOk="0">
                  <a:moveTo>
                    <a:pt x="59532" y="15199"/>
                  </a:moveTo>
                  <a:cubicBezTo>
                    <a:pt x="59647" y="15965"/>
                    <a:pt x="59379" y="16731"/>
                    <a:pt x="59149" y="17458"/>
                  </a:cubicBezTo>
                  <a:cubicBezTo>
                    <a:pt x="58651" y="19066"/>
                    <a:pt x="57962" y="20674"/>
                    <a:pt x="56737" y="21899"/>
                  </a:cubicBezTo>
                  <a:cubicBezTo>
                    <a:pt x="55895" y="22818"/>
                    <a:pt x="54976" y="23698"/>
                    <a:pt x="54095" y="24579"/>
                  </a:cubicBezTo>
                  <a:cubicBezTo>
                    <a:pt x="54134" y="24770"/>
                    <a:pt x="54095" y="24923"/>
                    <a:pt x="53981" y="25077"/>
                  </a:cubicBezTo>
                  <a:cubicBezTo>
                    <a:pt x="53483" y="25689"/>
                    <a:pt x="52947" y="26263"/>
                    <a:pt x="52411" y="26838"/>
                  </a:cubicBezTo>
                  <a:cubicBezTo>
                    <a:pt x="52219" y="27029"/>
                    <a:pt x="52028" y="27220"/>
                    <a:pt x="51875" y="27412"/>
                  </a:cubicBezTo>
                  <a:cubicBezTo>
                    <a:pt x="50918" y="28484"/>
                    <a:pt x="50305" y="29747"/>
                    <a:pt x="49616" y="30972"/>
                  </a:cubicBezTo>
                  <a:cubicBezTo>
                    <a:pt x="49348" y="31432"/>
                    <a:pt x="49080" y="31853"/>
                    <a:pt x="48812" y="32274"/>
                  </a:cubicBezTo>
                  <a:lnTo>
                    <a:pt x="48812" y="32274"/>
                  </a:lnTo>
                  <a:cubicBezTo>
                    <a:pt x="48621" y="32733"/>
                    <a:pt x="48315" y="33193"/>
                    <a:pt x="48200" y="33537"/>
                  </a:cubicBezTo>
                  <a:cubicBezTo>
                    <a:pt x="47396" y="35030"/>
                    <a:pt x="46592" y="36523"/>
                    <a:pt x="45750" y="38016"/>
                  </a:cubicBezTo>
                  <a:cubicBezTo>
                    <a:pt x="45596" y="38323"/>
                    <a:pt x="45482" y="38591"/>
                    <a:pt x="45328" y="38897"/>
                  </a:cubicBezTo>
                  <a:cubicBezTo>
                    <a:pt x="45367" y="38859"/>
                    <a:pt x="45367" y="38859"/>
                    <a:pt x="45405" y="38820"/>
                  </a:cubicBezTo>
                  <a:cubicBezTo>
                    <a:pt x="46286" y="38170"/>
                    <a:pt x="47204" y="37519"/>
                    <a:pt x="48085" y="36868"/>
                  </a:cubicBezTo>
                  <a:cubicBezTo>
                    <a:pt x="48315" y="36255"/>
                    <a:pt x="49042" y="35987"/>
                    <a:pt x="49501" y="35566"/>
                  </a:cubicBezTo>
                  <a:cubicBezTo>
                    <a:pt x="50458" y="34801"/>
                    <a:pt x="51454" y="34112"/>
                    <a:pt x="52411" y="33308"/>
                  </a:cubicBezTo>
                  <a:cubicBezTo>
                    <a:pt x="52411" y="33078"/>
                    <a:pt x="52602" y="32886"/>
                    <a:pt x="52794" y="32733"/>
                  </a:cubicBezTo>
                  <a:cubicBezTo>
                    <a:pt x="53636" y="32006"/>
                    <a:pt x="54478" y="31279"/>
                    <a:pt x="55320" y="30589"/>
                  </a:cubicBezTo>
                  <a:cubicBezTo>
                    <a:pt x="56010" y="30130"/>
                    <a:pt x="56737" y="29326"/>
                    <a:pt x="57579" y="29403"/>
                  </a:cubicBezTo>
                  <a:cubicBezTo>
                    <a:pt x="58230" y="29594"/>
                    <a:pt x="58230" y="30360"/>
                    <a:pt x="58077" y="30896"/>
                  </a:cubicBezTo>
                  <a:cubicBezTo>
                    <a:pt x="57579" y="32580"/>
                    <a:pt x="56546" y="33997"/>
                    <a:pt x="55474" y="35375"/>
                  </a:cubicBezTo>
                  <a:cubicBezTo>
                    <a:pt x="55435" y="35375"/>
                    <a:pt x="55435" y="35413"/>
                    <a:pt x="55397" y="35451"/>
                  </a:cubicBezTo>
                  <a:cubicBezTo>
                    <a:pt x="55435" y="35566"/>
                    <a:pt x="55435" y="35719"/>
                    <a:pt x="55397" y="35873"/>
                  </a:cubicBezTo>
                  <a:cubicBezTo>
                    <a:pt x="55206" y="36255"/>
                    <a:pt x="54938" y="36562"/>
                    <a:pt x="54708" y="36868"/>
                  </a:cubicBezTo>
                  <a:cubicBezTo>
                    <a:pt x="53904" y="37863"/>
                    <a:pt x="52985" y="38782"/>
                    <a:pt x="52105" y="39701"/>
                  </a:cubicBezTo>
                  <a:cubicBezTo>
                    <a:pt x="51607" y="40467"/>
                    <a:pt x="51109" y="41232"/>
                    <a:pt x="50612" y="41998"/>
                  </a:cubicBezTo>
                  <a:cubicBezTo>
                    <a:pt x="50305" y="42457"/>
                    <a:pt x="49999" y="42917"/>
                    <a:pt x="49693" y="43376"/>
                  </a:cubicBezTo>
                  <a:cubicBezTo>
                    <a:pt x="49654" y="43491"/>
                    <a:pt x="49616" y="43606"/>
                    <a:pt x="49540" y="43721"/>
                  </a:cubicBezTo>
                  <a:cubicBezTo>
                    <a:pt x="48506" y="45137"/>
                    <a:pt x="47625" y="46630"/>
                    <a:pt x="46630" y="48085"/>
                  </a:cubicBezTo>
                  <a:cubicBezTo>
                    <a:pt x="46553" y="48200"/>
                    <a:pt x="46477" y="48315"/>
                    <a:pt x="46400" y="48430"/>
                  </a:cubicBezTo>
                  <a:cubicBezTo>
                    <a:pt x="45903" y="49195"/>
                    <a:pt x="45443" y="49961"/>
                    <a:pt x="44907" y="50688"/>
                  </a:cubicBezTo>
                  <a:cubicBezTo>
                    <a:pt x="44333" y="51569"/>
                    <a:pt x="43682" y="52411"/>
                    <a:pt x="43070" y="53253"/>
                  </a:cubicBezTo>
                  <a:cubicBezTo>
                    <a:pt x="42036" y="54861"/>
                    <a:pt x="40888" y="56354"/>
                    <a:pt x="39662" y="57809"/>
                  </a:cubicBezTo>
                  <a:cubicBezTo>
                    <a:pt x="36447" y="61906"/>
                    <a:pt x="33116" y="65925"/>
                    <a:pt x="29862" y="69983"/>
                  </a:cubicBezTo>
                  <a:cubicBezTo>
                    <a:pt x="26646" y="73927"/>
                    <a:pt x="23277" y="77717"/>
                    <a:pt x="20023" y="81622"/>
                  </a:cubicBezTo>
                  <a:cubicBezTo>
                    <a:pt x="19334" y="82464"/>
                    <a:pt x="18606" y="83306"/>
                    <a:pt x="17879" y="84148"/>
                  </a:cubicBezTo>
                  <a:cubicBezTo>
                    <a:pt x="17534" y="84608"/>
                    <a:pt x="17152" y="84991"/>
                    <a:pt x="16769" y="85412"/>
                  </a:cubicBezTo>
                  <a:cubicBezTo>
                    <a:pt x="16616" y="85603"/>
                    <a:pt x="16424" y="85756"/>
                    <a:pt x="16194" y="85833"/>
                  </a:cubicBezTo>
                  <a:cubicBezTo>
                    <a:pt x="16118" y="86101"/>
                    <a:pt x="15812" y="86331"/>
                    <a:pt x="15429" y="86254"/>
                  </a:cubicBezTo>
                  <a:cubicBezTo>
                    <a:pt x="10452" y="85067"/>
                    <a:pt x="5054" y="79286"/>
                    <a:pt x="1876" y="74845"/>
                  </a:cubicBezTo>
                  <a:cubicBezTo>
                    <a:pt x="1761" y="75037"/>
                    <a:pt x="1570" y="75152"/>
                    <a:pt x="1264" y="75152"/>
                  </a:cubicBezTo>
                  <a:cubicBezTo>
                    <a:pt x="843" y="75152"/>
                    <a:pt x="460" y="74807"/>
                    <a:pt x="460" y="74348"/>
                  </a:cubicBezTo>
                  <a:cubicBezTo>
                    <a:pt x="460" y="73965"/>
                    <a:pt x="613" y="73620"/>
                    <a:pt x="804" y="73276"/>
                  </a:cubicBezTo>
                  <a:cubicBezTo>
                    <a:pt x="0" y="72434"/>
                    <a:pt x="1340" y="71591"/>
                    <a:pt x="1838" y="70902"/>
                  </a:cubicBezTo>
                  <a:cubicBezTo>
                    <a:pt x="2719" y="69945"/>
                    <a:pt x="3599" y="68988"/>
                    <a:pt x="4518" y="68069"/>
                  </a:cubicBezTo>
                  <a:cubicBezTo>
                    <a:pt x="4709" y="67418"/>
                    <a:pt x="5322" y="66959"/>
                    <a:pt x="5743" y="66423"/>
                  </a:cubicBezTo>
                  <a:cubicBezTo>
                    <a:pt x="6432" y="65696"/>
                    <a:pt x="7083" y="64968"/>
                    <a:pt x="7772" y="64241"/>
                  </a:cubicBezTo>
                  <a:cubicBezTo>
                    <a:pt x="7849" y="63820"/>
                    <a:pt x="8231" y="63552"/>
                    <a:pt x="8499" y="63245"/>
                  </a:cubicBezTo>
                  <a:cubicBezTo>
                    <a:pt x="9035" y="62710"/>
                    <a:pt x="9533" y="62174"/>
                    <a:pt x="10031" y="61638"/>
                  </a:cubicBezTo>
                  <a:cubicBezTo>
                    <a:pt x="9801" y="60795"/>
                    <a:pt x="10796" y="60183"/>
                    <a:pt x="11179" y="59532"/>
                  </a:cubicBezTo>
                  <a:cubicBezTo>
                    <a:pt x="12328" y="58077"/>
                    <a:pt x="13515" y="56622"/>
                    <a:pt x="14587" y="55091"/>
                  </a:cubicBezTo>
                  <a:cubicBezTo>
                    <a:pt x="14319" y="54478"/>
                    <a:pt x="15084" y="53866"/>
                    <a:pt x="15314" y="53368"/>
                  </a:cubicBezTo>
                  <a:cubicBezTo>
                    <a:pt x="15812" y="52679"/>
                    <a:pt x="16156" y="51913"/>
                    <a:pt x="16577" y="51186"/>
                  </a:cubicBezTo>
                  <a:cubicBezTo>
                    <a:pt x="17075" y="49655"/>
                    <a:pt x="17534" y="48123"/>
                    <a:pt x="17802" y="46554"/>
                  </a:cubicBezTo>
                  <a:cubicBezTo>
                    <a:pt x="17726" y="46477"/>
                    <a:pt x="17688" y="46362"/>
                    <a:pt x="17688" y="46247"/>
                  </a:cubicBezTo>
                  <a:cubicBezTo>
                    <a:pt x="17764" y="45099"/>
                    <a:pt x="17458" y="43989"/>
                    <a:pt x="17343" y="42840"/>
                  </a:cubicBezTo>
                  <a:cubicBezTo>
                    <a:pt x="17343" y="41424"/>
                    <a:pt x="16807" y="40084"/>
                    <a:pt x="16309" y="38744"/>
                  </a:cubicBezTo>
                  <a:cubicBezTo>
                    <a:pt x="16003" y="38093"/>
                    <a:pt x="15888" y="37251"/>
                    <a:pt x="15697" y="36600"/>
                  </a:cubicBezTo>
                  <a:cubicBezTo>
                    <a:pt x="15582" y="35949"/>
                    <a:pt x="15008" y="35222"/>
                    <a:pt x="15314" y="34571"/>
                  </a:cubicBezTo>
                  <a:cubicBezTo>
                    <a:pt x="15237" y="34226"/>
                    <a:pt x="15199" y="33920"/>
                    <a:pt x="15199" y="33576"/>
                  </a:cubicBezTo>
                  <a:cubicBezTo>
                    <a:pt x="14931" y="33193"/>
                    <a:pt x="15008" y="32733"/>
                    <a:pt x="14969" y="32312"/>
                  </a:cubicBezTo>
                  <a:cubicBezTo>
                    <a:pt x="14778" y="30628"/>
                    <a:pt x="14855" y="28943"/>
                    <a:pt x="14778" y="27259"/>
                  </a:cubicBezTo>
                  <a:cubicBezTo>
                    <a:pt x="14701" y="26263"/>
                    <a:pt x="14587" y="25306"/>
                    <a:pt x="14433" y="24311"/>
                  </a:cubicBezTo>
                  <a:cubicBezTo>
                    <a:pt x="14319" y="23201"/>
                    <a:pt x="14472" y="22052"/>
                    <a:pt x="14701" y="20980"/>
                  </a:cubicBezTo>
                  <a:cubicBezTo>
                    <a:pt x="15123" y="19066"/>
                    <a:pt x="15888" y="17228"/>
                    <a:pt x="16271" y="15314"/>
                  </a:cubicBezTo>
                  <a:cubicBezTo>
                    <a:pt x="16539" y="14357"/>
                    <a:pt x="16424" y="13170"/>
                    <a:pt x="17113" y="12405"/>
                  </a:cubicBezTo>
                  <a:cubicBezTo>
                    <a:pt x="17458" y="12137"/>
                    <a:pt x="17841" y="12213"/>
                    <a:pt x="18147" y="12443"/>
                  </a:cubicBezTo>
                  <a:lnTo>
                    <a:pt x="18185" y="12443"/>
                  </a:lnTo>
                  <a:cubicBezTo>
                    <a:pt x="18913" y="12558"/>
                    <a:pt x="19295" y="13362"/>
                    <a:pt x="19678" y="13898"/>
                  </a:cubicBezTo>
                  <a:cubicBezTo>
                    <a:pt x="21018" y="16080"/>
                    <a:pt x="20980" y="18798"/>
                    <a:pt x="20903" y="21286"/>
                  </a:cubicBezTo>
                  <a:cubicBezTo>
                    <a:pt x="20903" y="21440"/>
                    <a:pt x="20903" y="21631"/>
                    <a:pt x="20865" y="21784"/>
                  </a:cubicBezTo>
                  <a:cubicBezTo>
                    <a:pt x="21057" y="22052"/>
                    <a:pt x="21095" y="22512"/>
                    <a:pt x="21171" y="22818"/>
                  </a:cubicBezTo>
                  <a:cubicBezTo>
                    <a:pt x="21860" y="24770"/>
                    <a:pt x="21746" y="26991"/>
                    <a:pt x="22664" y="28867"/>
                  </a:cubicBezTo>
                  <a:cubicBezTo>
                    <a:pt x="23009" y="29556"/>
                    <a:pt x="23507" y="30092"/>
                    <a:pt x="24081" y="30513"/>
                  </a:cubicBezTo>
                  <a:cubicBezTo>
                    <a:pt x="24387" y="30053"/>
                    <a:pt x="24923" y="29594"/>
                    <a:pt x="25229" y="29211"/>
                  </a:cubicBezTo>
                  <a:cubicBezTo>
                    <a:pt x="25842" y="28522"/>
                    <a:pt x="26455" y="27756"/>
                    <a:pt x="26876" y="26914"/>
                  </a:cubicBezTo>
                  <a:cubicBezTo>
                    <a:pt x="26608" y="26263"/>
                    <a:pt x="27412" y="25536"/>
                    <a:pt x="27603" y="24923"/>
                  </a:cubicBezTo>
                  <a:cubicBezTo>
                    <a:pt x="28177" y="23737"/>
                    <a:pt x="28752" y="22550"/>
                    <a:pt x="29288" y="21363"/>
                  </a:cubicBezTo>
                  <a:cubicBezTo>
                    <a:pt x="29096" y="20751"/>
                    <a:pt x="29556" y="20100"/>
                    <a:pt x="29709" y="19525"/>
                  </a:cubicBezTo>
                  <a:cubicBezTo>
                    <a:pt x="30283" y="17956"/>
                    <a:pt x="30934" y="16463"/>
                    <a:pt x="31546" y="14931"/>
                  </a:cubicBezTo>
                  <a:cubicBezTo>
                    <a:pt x="31470" y="14740"/>
                    <a:pt x="31470" y="14549"/>
                    <a:pt x="31585" y="14319"/>
                  </a:cubicBezTo>
                  <a:cubicBezTo>
                    <a:pt x="31891" y="13745"/>
                    <a:pt x="32274" y="13170"/>
                    <a:pt x="32580" y="12596"/>
                  </a:cubicBezTo>
                  <a:cubicBezTo>
                    <a:pt x="32733" y="11639"/>
                    <a:pt x="33460" y="10873"/>
                    <a:pt x="33920" y="10031"/>
                  </a:cubicBezTo>
                  <a:cubicBezTo>
                    <a:pt x="35030" y="8385"/>
                    <a:pt x="36332" y="6892"/>
                    <a:pt x="37710" y="5437"/>
                  </a:cubicBezTo>
                  <a:cubicBezTo>
                    <a:pt x="39126" y="4021"/>
                    <a:pt x="40466" y="2451"/>
                    <a:pt x="42151" y="1302"/>
                  </a:cubicBezTo>
                  <a:cubicBezTo>
                    <a:pt x="42878" y="843"/>
                    <a:pt x="43567" y="39"/>
                    <a:pt x="44524" y="1"/>
                  </a:cubicBezTo>
                  <a:cubicBezTo>
                    <a:pt x="45711" y="154"/>
                    <a:pt x="45941" y="1532"/>
                    <a:pt x="45826" y="2527"/>
                  </a:cubicBezTo>
                  <a:cubicBezTo>
                    <a:pt x="45367" y="4442"/>
                    <a:pt x="44295" y="6164"/>
                    <a:pt x="43299" y="7849"/>
                  </a:cubicBezTo>
                  <a:cubicBezTo>
                    <a:pt x="41117" y="10797"/>
                    <a:pt x="39203" y="14013"/>
                    <a:pt x="37825" y="17458"/>
                  </a:cubicBezTo>
                  <a:cubicBezTo>
                    <a:pt x="37940" y="17879"/>
                    <a:pt x="37595" y="18530"/>
                    <a:pt x="37480" y="18951"/>
                  </a:cubicBezTo>
                  <a:cubicBezTo>
                    <a:pt x="36791" y="21210"/>
                    <a:pt x="36179" y="23507"/>
                    <a:pt x="35911" y="25881"/>
                  </a:cubicBezTo>
                  <a:cubicBezTo>
                    <a:pt x="36255" y="25498"/>
                    <a:pt x="36561" y="25153"/>
                    <a:pt x="36715" y="24962"/>
                  </a:cubicBezTo>
                  <a:cubicBezTo>
                    <a:pt x="38055" y="23162"/>
                    <a:pt x="39854" y="21669"/>
                    <a:pt x="41423" y="20023"/>
                  </a:cubicBezTo>
                  <a:cubicBezTo>
                    <a:pt x="41653" y="19372"/>
                    <a:pt x="42381" y="18951"/>
                    <a:pt x="42840" y="18415"/>
                  </a:cubicBezTo>
                  <a:cubicBezTo>
                    <a:pt x="43721" y="17535"/>
                    <a:pt x="44601" y="16578"/>
                    <a:pt x="45596" y="15812"/>
                  </a:cubicBezTo>
                  <a:cubicBezTo>
                    <a:pt x="45750" y="15276"/>
                    <a:pt x="46247" y="14970"/>
                    <a:pt x="46592" y="14625"/>
                  </a:cubicBezTo>
                  <a:cubicBezTo>
                    <a:pt x="47893" y="13515"/>
                    <a:pt x="49310" y="12366"/>
                    <a:pt x="50726" y="11448"/>
                  </a:cubicBezTo>
                  <a:cubicBezTo>
                    <a:pt x="52411" y="10261"/>
                    <a:pt x="54095" y="9036"/>
                    <a:pt x="55895" y="8002"/>
                  </a:cubicBezTo>
                  <a:cubicBezTo>
                    <a:pt x="58345" y="6509"/>
                    <a:pt x="59034" y="7734"/>
                    <a:pt x="58268" y="10184"/>
                  </a:cubicBezTo>
                  <a:cubicBezTo>
                    <a:pt x="57618" y="12252"/>
                    <a:pt x="56124" y="13936"/>
                    <a:pt x="55052" y="15812"/>
                  </a:cubicBezTo>
                  <a:cubicBezTo>
                    <a:pt x="56890" y="14587"/>
                    <a:pt x="59149" y="13285"/>
                    <a:pt x="59532" y="15161"/>
                  </a:cubicBezTo>
                  <a:close/>
                </a:path>
              </a:pathLst>
            </a:custGeom>
            <a:solidFill>
              <a:srgbClr val="A06F4F"/>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6" name="Google Shape;626;p28">
              <a:extLst>
                <a:ext uri="{FF2B5EF4-FFF2-40B4-BE49-F238E27FC236}">
                  <a16:creationId xmlns:a16="http://schemas.microsoft.com/office/drawing/2014/main" id="{C486F14A-7969-6FEF-DFC9-91C6F489C7E1}"/>
                </a:ext>
              </a:extLst>
            </p:cNvPr>
            <p:cNvSpPr/>
            <p:nvPr/>
          </p:nvSpPr>
          <p:spPr>
            <a:xfrm>
              <a:off x="1631650" y="1926225"/>
              <a:ext cx="1493075" cy="2145825"/>
            </a:xfrm>
            <a:custGeom>
              <a:avLst/>
              <a:gdLst/>
              <a:ahLst/>
              <a:cxnLst/>
              <a:rect l="l" t="t" r="r" b="b"/>
              <a:pathLst>
                <a:path w="59723" h="85833" extrusionOk="0">
                  <a:moveTo>
                    <a:pt x="13361" y="84416"/>
                  </a:moveTo>
                  <a:cubicBezTo>
                    <a:pt x="11792" y="83497"/>
                    <a:pt x="10107" y="82693"/>
                    <a:pt x="8805" y="81430"/>
                  </a:cubicBezTo>
                  <a:cubicBezTo>
                    <a:pt x="7504" y="80090"/>
                    <a:pt x="6011" y="79018"/>
                    <a:pt x="4632" y="77793"/>
                  </a:cubicBezTo>
                  <a:cubicBezTo>
                    <a:pt x="3829" y="77066"/>
                    <a:pt x="3216" y="76185"/>
                    <a:pt x="2565" y="75343"/>
                  </a:cubicBezTo>
                  <a:cubicBezTo>
                    <a:pt x="1646" y="74233"/>
                    <a:pt x="0" y="72433"/>
                    <a:pt x="1378" y="71093"/>
                  </a:cubicBezTo>
                  <a:cubicBezTo>
                    <a:pt x="1378" y="71055"/>
                    <a:pt x="1417" y="71017"/>
                    <a:pt x="1417" y="71017"/>
                  </a:cubicBezTo>
                  <a:cubicBezTo>
                    <a:pt x="1455" y="70864"/>
                    <a:pt x="1570" y="70749"/>
                    <a:pt x="1876" y="70787"/>
                  </a:cubicBezTo>
                  <a:cubicBezTo>
                    <a:pt x="2029" y="70825"/>
                    <a:pt x="2106" y="70978"/>
                    <a:pt x="2067" y="71132"/>
                  </a:cubicBezTo>
                  <a:cubicBezTo>
                    <a:pt x="2412" y="71782"/>
                    <a:pt x="2833" y="72357"/>
                    <a:pt x="3254" y="72931"/>
                  </a:cubicBezTo>
                  <a:cubicBezTo>
                    <a:pt x="4058" y="73773"/>
                    <a:pt x="4939" y="74845"/>
                    <a:pt x="5896" y="75802"/>
                  </a:cubicBezTo>
                  <a:cubicBezTo>
                    <a:pt x="7504" y="77104"/>
                    <a:pt x="9418" y="78023"/>
                    <a:pt x="11447" y="78291"/>
                  </a:cubicBezTo>
                  <a:cubicBezTo>
                    <a:pt x="15926" y="77984"/>
                    <a:pt x="20099" y="73926"/>
                    <a:pt x="23200" y="70787"/>
                  </a:cubicBezTo>
                  <a:cubicBezTo>
                    <a:pt x="23506" y="70481"/>
                    <a:pt x="23774" y="70175"/>
                    <a:pt x="24081" y="69868"/>
                  </a:cubicBezTo>
                  <a:cubicBezTo>
                    <a:pt x="24846" y="69217"/>
                    <a:pt x="25574" y="68528"/>
                    <a:pt x="26339" y="67878"/>
                  </a:cubicBezTo>
                  <a:cubicBezTo>
                    <a:pt x="27220" y="67112"/>
                    <a:pt x="28100" y="66384"/>
                    <a:pt x="28981" y="65619"/>
                  </a:cubicBezTo>
                  <a:cubicBezTo>
                    <a:pt x="29058" y="65542"/>
                    <a:pt x="29134" y="65466"/>
                    <a:pt x="29249" y="65389"/>
                  </a:cubicBezTo>
                  <a:cubicBezTo>
                    <a:pt x="31546" y="63015"/>
                    <a:pt x="33843" y="60680"/>
                    <a:pt x="36102" y="58268"/>
                  </a:cubicBezTo>
                  <a:lnTo>
                    <a:pt x="39241" y="54593"/>
                  </a:lnTo>
                  <a:cubicBezTo>
                    <a:pt x="41117" y="52219"/>
                    <a:pt x="42725" y="49693"/>
                    <a:pt x="44409" y="47204"/>
                  </a:cubicBezTo>
                  <a:cubicBezTo>
                    <a:pt x="45596" y="45405"/>
                    <a:pt x="46783" y="43606"/>
                    <a:pt x="48161" y="41959"/>
                  </a:cubicBezTo>
                  <a:lnTo>
                    <a:pt x="48353" y="41615"/>
                  </a:lnTo>
                  <a:lnTo>
                    <a:pt x="48429" y="41500"/>
                  </a:lnTo>
                  <a:cubicBezTo>
                    <a:pt x="48582" y="41309"/>
                    <a:pt x="48735" y="41079"/>
                    <a:pt x="48889" y="40887"/>
                  </a:cubicBezTo>
                  <a:cubicBezTo>
                    <a:pt x="49310" y="40390"/>
                    <a:pt x="49769" y="39930"/>
                    <a:pt x="50190" y="39471"/>
                  </a:cubicBezTo>
                  <a:cubicBezTo>
                    <a:pt x="50650" y="38935"/>
                    <a:pt x="51071" y="38399"/>
                    <a:pt x="51530" y="37863"/>
                  </a:cubicBezTo>
                  <a:cubicBezTo>
                    <a:pt x="53291" y="35719"/>
                    <a:pt x="55244" y="33690"/>
                    <a:pt x="56469" y="31125"/>
                  </a:cubicBezTo>
                  <a:cubicBezTo>
                    <a:pt x="56737" y="30666"/>
                    <a:pt x="56852" y="30130"/>
                    <a:pt x="57120" y="29709"/>
                  </a:cubicBezTo>
                  <a:cubicBezTo>
                    <a:pt x="57120" y="29517"/>
                    <a:pt x="57120" y="29326"/>
                    <a:pt x="57158" y="29134"/>
                  </a:cubicBezTo>
                  <a:cubicBezTo>
                    <a:pt x="57234" y="28905"/>
                    <a:pt x="57656" y="28866"/>
                    <a:pt x="57770" y="29096"/>
                  </a:cubicBezTo>
                  <a:cubicBezTo>
                    <a:pt x="57962" y="29134"/>
                    <a:pt x="58000" y="29364"/>
                    <a:pt x="58038" y="29594"/>
                  </a:cubicBezTo>
                  <a:cubicBezTo>
                    <a:pt x="58115" y="29823"/>
                    <a:pt x="58153" y="30091"/>
                    <a:pt x="58115" y="30283"/>
                  </a:cubicBezTo>
                  <a:cubicBezTo>
                    <a:pt x="58000" y="31738"/>
                    <a:pt x="57273" y="33116"/>
                    <a:pt x="56545" y="34379"/>
                  </a:cubicBezTo>
                  <a:cubicBezTo>
                    <a:pt x="55129" y="36638"/>
                    <a:pt x="52793" y="38169"/>
                    <a:pt x="51377" y="40428"/>
                  </a:cubicBezTo>
                  <a:cubicBezTo>
                    <a:pt x="49578" y="43070"/>
                    <a:pt x="48085" y="45864"/>
                    <a:pt x="46362" y="48506"/>
                  </a:cubicBezTo>
                  <a:cubicBezTo>
                    <a:pt x="44026" y="52219"/>
                    <a:pt x="41117" y="55474"/>
                    <a:pt x="38322" y="58881"/>
                  </a:cubicBezTo>
                  <a:cubicBezTo>
                    <a:pt x="34685" y="63360"/>
                    <a:pt x="31087" y="67916"/>
                    <a:pt x="27182" y="72242"/>
                  </a:cubicBezTo>
                  <a:cubicBezTo>
                    <a:pt x="24387" y="75496"/>
                    <a:pt x="22013" y="79171"/>
                    <a:pt x="19142" y="82387"/>
                  </a:cubicBezTo>
                  <a:cubicBezTo>
                    <a:pt x="18568" y="82961"/>
                    <a:pt x="18032" y="83536"/>
                    <a:pt x="17496" y="84110"/>
                  </a:cubicBezTo>
                  <a:cubicBezTo>
                    <a:pt x="16883" y="84684"/>
                    <a:pt x="16462" y="85833"/>
                    <a:pt x="15505" y="85833"/>
                  </a:cubicBezTo>
                  <a:cubicBezTo>
                    <a:pt x="14625" y="85641"/>
                    <a:pt x="14050" y="84875"/>
                    <a:pt x="13323" y="84416"/>
                  </a:cubicBezTo>
                  <a:lnTo>
                    <a:pt x="24617" y="71438"/>
                  </a:lnTo>
                  <a:lnTo>
                    <a:pt x="24617" y="71438"/>
                  </a:lnTo>
                  <a:lnTo>
                    <a:pt x="13323" y="84416"/>
                  </a:lnTo>
                  <a:lnTo>
                    <a:pt x="13323" y="84416"/>
                  </a:lnTo>
                  <a:close/>
                  <a:moveTo>
                    <a:pt x="48621" y="26263"/>
                  </a:moveTo>
                  <a:cubicBezTo>
                    <a:pt x="48735" y="26416"/>
                    <a:pt x="48850" y="26569"/>
                    <a:pt x="48927" y="26761"/>
                  </a:cubicBezTo>
                  <a:cubicBezTo>
                    <a:pt x="48965" y="26837"/>
                    <a:pt x="49003" y="26914"/>
                    <a:pt x="49042" y="27029"/>
                  </a:cubicBezTo>
                  <a:cubicBezTo>
                    <a:pt x="49003" y="27067"/>
                    <a:pt x="48965" y="27144"/>
                    <a:pt x="48927" y="27220"/>
                  </a:cubicBezTo>
                  <a:cubicBezTo>
                    <a:pt x="48161" y="28752"/>
                    <a:pt x="47778" y="30436"/>
                    <a:pt x="47051" y="32006"/>
                  </a:cubicBezTo>
                  <a:cubicBezTo>
                    <a:pt x="46017" y="34571"/>
                    <a:pt x="44601" y="37059"/>
                    <a:pt x="43720" y="39662"/>
                  </a:cubicBezTo>
                  <a:cubicBezTo>
                    <a:pt x="44294" y="41002"/>
                    <a:pt x="46209" y="36293"/>
                    <a:pt x="46515" y="35834"/>
                  </a:cubicBezTo>
                  <a:cubicBezTo>
                    <a:pt x="47434" y="34762"/>
                    <a:pt x="47970" y="33346"/>
                    <a:pt x="48697" y="32120"/>
                  </a:cubicBezTo>
                  <a:cubicBezTo>
                    <a:pt x="49654" y="30359"/>
                    <a:pt x="50228" y="28369"/>
                    <a:pt x="51607" y="26876"/>
                  </a:cubicBezTo>
                  <a:cubicBezTo>
                    <a:pt x="51913" y="26837"/>
                    <a:pt x="52104" y="26531"/>
                    <a:pt x="52296" y="26340"/>
                  </a:cubicBezTo>
                  <a:cubicBezTo>
                    <a:pt x="52717" y="25919"/>
                    <a:pt x="53100" y="25497"/>
                    <a:pt x="53483" y="25038"/>
                  </a:cubicBezTo>
                  <a:cubicBezTo>
                    <a:pt x="54516" y="24004"/>
                    <a:pt x="55512" y="22971"/>
                    <a:pt x="56430" y="21822"/>
                  </a:cubicBezTo>
                  <a:cubicBezTo>
                    <a:pt x="57541" y="20482"/>
                    <a:pt x="58345" y="18874"/>
                    <a:pt x="59072" y="17266"/>
                  </a:cubicBezTo>
                  <a:cubicBezTo>
                    <a:pt x="59378" y="16616"/>
                    <a:pt x="59723" y="14893"/>
                    <a:pt x="59263" y="14280"/>
                  </a:cubicBezTo>
                  <a:cubicBezTo>
                    <a:pt x="59455" y="13936"/>
                    <a:pt x="59034" y="13591"/>
                    <a:pt x="58727" y="13859"/>
                  </a:cubicBezTo>
                  <a:cubicBezTo>
                    <a:pt x="58383" y="14740"/>
                    <a:pt x="58383" y="15735"/>
                    <a:pt x="57923" y="16577"/>
                  </a:cubicBezTo>
                  <a:cubicBezTo>
                    <a:pt x="57005" y="18147"/>
                    <a:pt x="55856" y="19602"/>
                    <a:pt x="54669" y="20980"/>
                  </a:cubicBezTo>
                  <a:cubicBezTo>
                    <a:pt x="53329" y="22588"/>
                    <a:pt x="51990" y="24234"/>
                    <a:pt x="50458" y="25727"/>
                  </a:cubicBezTo>
                  <a:cubicBezTo>
                    <a:pt x="50228" y="25919"/>
                    <a:pt x="49999" y="26110"/>
                    <a:pt x="49731" y="26301"/>
                  </a:cubicBezTo>
                  <a:cubicBezTo>
                    <a:pt x="49463" y="25842"/>
                    <a:pt x="48965" y="25383"/>
                    <a:pt x="48735" y="25383"/>
                  </a:cubicBezTo>
                  <a:cubicBezTo>
                    <a:pt x="48123" y="25344"/>
                    <a:pt x="48238" y="26148"/>
                    <a:pt x="48621" y="26263"/>
                  </a:cubicBezTo>
                  <a:lnTo>
                    <a:pt x="48621" y="26263"/>
                  </a:lnTo>
                  <a:close/>
                  <a:moveTo>
                    <a:pt x="45137" y="22090"/>
                  </a:moveTo>
                  <a:cubicBezTo>
                    <a:pt x="45137" y="22090"/>
                    <a:pt x="45175" y="22090"/>
                    <a:pt x="45175" y="22090"/>
                  </a:cubicBezTo>
                  <a:cubicBezTo>
                    <a:pt x="44180" y="23124"/>
                    <a:pt x="43261" y="24234"/>
                    <a:pt x="42419" y="25383"/>
                  </a:cubicBezTo>
                  <a:cubicBezTo>
                    <a:pt x="41232" y="27182"/>
                    <a:pt x="40236" y="29134"/>
                    <a:pt x="39547" y="31163"/>
                  </a:cubicBezTo>
                  <a:cubicBezTo>
                    <a:pt x="39241" y="32120"/>
                    <a:pt x="38820" y="33116"/>
                    <a:pt x="38896" y="34111"/>
                  </a:cubicBezTo>
                  <a:cubicBezTo>
                    <a:pt x="39241" y="34685"/>
                    <a:pt x="39739" y="33996"/>
                    <a:pt x="39968" y="33652"/>
                  </a:cubicBezTo>
                  <a:cubicBezTo>
                    <a:pt x="40811" y="32503"/>
                    <a:pt x="41653" y="31317"/>
                    <a:pt x="42533" y="30168"/>
                  </a:cubicBezTo>
                  <a:cubicBezTo>
                    <a:pt x="43835" y="28522"/>
                    <a:pt x="44984" y="26722"/>
                    <a:pt x="46285" y="25076"/>
                  </a:cubicBezTo>
                  <a:cubicBezTo>
                    <a:pt x="47625" y="23468"/>
                    <a:pt x="49042" y="21899"/>
                    <a:pt x="50382" y="20291"/>
                  </a:cubicBezTo>
                  <a:cubicBezTo>
                    <a:pt x="51339" y="19142"/>
                    <a:pt x="52296" y="17994"/>
                    <a:pt x="53329" y="16884"/>
                  </a:cubicBezTo>
                  <a:cubicBezTo>
                    <a:pt x="54287" y="15850"/>
                    <a:pt x="55320" y="14893"/>
                    <a:pt x="56124" y="13783"/>
                  </a:cubicBezTo>
                  <a:cubicBezTo>
                    <a:pt x="57120" y="12404"/>
                    <a:pt x="58230" y="10950"/>
                    <a:pt x="58498" y="9227"/>
                  </a:cubicBezTo>
                  <a:cubicBezTo>
                    <a:pt x="58536" y="8806"/>
                    <a:pt x="58804" y="8193"/>
                    <a:pt x="58459" y="7887"/>
                  </a:cubicBezTo>
                  <a:cubicBezTo>
                    <a:pt x="58766" y="7313"/>
                    <a:pt x="58153" y="6853"/>
                    <a:pt x="57885" y="7427"/>
                  </a:cubicBezTo>
                  <a:cubicBezTo>
                    <a:pt x="57656" y="8270"/>
                    <a:pt x="57426" y="9112"/>
                    <a:pt x="57043" y="9878"/>
                  </a:cubicBezTo>
                  <a:cubicBezTo>
                    <a:pt x="56239" y="11332"/>
                    <a:pt x="55090" y="12557"/>
                    <a:pt x="53942" y="13783"/>
                  </a:cubicBezTo>
                  <a:cubicBezTo>
                    <a:pt x="51300" y="16424"/>
                    <a:pt x="48353" y="18836"/>
                    <a:pt x="45711" y="21554"/>
                  </a:cubicBezTo>
                  <a:cubicBezTo>
                    <a:pt x="45520" y="20712"/>
                    <a:pt x="44716" y="19449"/>
                    <a:pt x="44218" y="19946"/>
                  </a:cubicBezTo>
                  <a:cubicBezTo>
                    <a:pt x="43912" y="19908"/>
                    <a:pt x="43720" y="20329"/>
                    <a:pt x="43988" y="20559"/>
                  </a:cubicBezTo>
                  <a:cubicBezTo>
                    <a:pt x="44141" y="20674"/>
                    <a:pt x="44294" y="20788"/>
                    <a:pt x="44448" y="20942"/>
                  </a:cubicBezTo>
                  <a:cubicBezTo>
                    <a:pt x="44754" y="21286"/>
                    <a:pt x="44945" y="21707"/>
                    <a:pt x="45137" y="22090"/>
                  </a:cubicBezTo>
                  <a:lnTo>
                    <a:pt x="45137" y="22090"/>
                  </a:lnTo>
                  <a:close/>
                  <a:moveTo>
                    <a:pt x="35566" y="13093"/>
                  </a:moveTo>
                  <a:cubicBezTo>
                    <a:pt x="35260" y="12825"/>
                    <a:pt x="34800" y="12787"/>
                    <a:pt x="34417" y="12864"/>
                  </a:cubicBezTo>
                  <a:cubicBezTo>
                    <a:pt x="34034" y="13208"/>
                    <a:pt x="33537" y="12557"/>
                    <a:pt x="33958" y="12290"/>
                  </a:cubicBezTo>
                  <a:cubicBezTo>
                    <a:pt x="34609" y="12022"/>
                    <a:pt x="35413" y="12098"/>
                    <a:pt x="35987" y="12519"/>
                  </a:cubicBezTo>
                  <a:cubicBezTo>
                    <a:pt x="36331" y="12787"/>
                    <a:pt x="35949" y="13361"/>
                    <a:pt x="35566" y="13093"/>
                  </a:cubicBezTo>
                  <a:lnTo>
                    <a:pt x="35566" y="13093"/>
                  </a:lnTo>
                  <a:close/>
                  <a:moveTo>
                    <a:pt x="36102" y="58268"/>
                  </a:moveTo>
                  <a:cubicBezTo>
                    <a:pt x="36408" y="57924"/>
                    <a:pt x="36714" y="57579"/>
                    <a:pt x="37059" y="57196"/>
                  </a:cubicBezTo>
                  <a:cubicBezTo>
                    <a:pt x="37825" y="56392"/>
                    <a:pt x="38552" y="55512"/>
                    <a:pt x="39241" y="54631"/>
                  </a:cubicBezTo>
                  <a:lnTo>
                    <a:pt x="36102" y="58268"/>
                  </a:lnTo>
                  <a:close/>
                  <a:moveTo>
                    <a:pt x="16615" y="50765"/>
                  </a:moveTo>
                  <a:cubicBezTo>
                    <a:pt x="17458" y="51837"/>
                    <a:pt x="18874" y="46439"/>
                    <a:pt x="18989" y="45826"/>
                  </a:cubicBezTo>
                  <a:cubicBezTo>
                    <a:pt x="19869" y="41462"/>
                    <a:pt x="17687" y="38705"/>
                    <a:pt x="15773" y="35145"/>
                  </a:cubicBezTo>
                  <a:cubicBezTo>
                    <a:pt x="15735" y="34953"/>
                    <a:pt x="15505" y="34877"/>
                    <a:pt x="15352" y="34915"/>
                  </a:cubicBezTo>
                  <a:cubicBezTo>
                    <a:pt x="14625" y="35375"/>
                    <a:pt x="16079" y="36868"/>
                    <a:pt x="16309" y="37442"/>
                  </a:cubicBezTo>
                  <a:cubicBezTo>
                    <a:pt x="15926" y="37557"/>
                    <a:pt x="16041" y="37940"/>
                    <a:pt x="16194" y="38169"/>
                  </a:cubicBezTo>
                  <a:cubicBezTo>
                    <a:pt x="16462" y="38782"/>
                    <a:pt x="16692" y="39433"/>
                    <a:pt x="16845" y="40084"/>
                  </a:cubicBezTo>
                  <a:cubicBezTo>
                    <a:pt x="17266" y="41309"/>
                    <a:pt x="17343" y="42802"/>
                    <a:pt x="17802" y="44027"/>
                  </a:cubicBezTo>
                  <a:cubicBezTo>
                    <a:pt x="17840" y="45596"/>
                    <a:pt x="17496" y="47166"/>
                    <a:pt x="17113" y="48697"/>
                  </a:cubicBezTo>
                  <a:cubicBezTo>
                    <a:pt x="16998" y="49386"/>
                    <a:pt x="16462" y="50076"/>
                    <a:pt x="16615" y="50765"/>
                  </a:cubicBezTo>
                  <a:lnTo>
                    <a:pt x="16615" y="50765"/>
                  </a:lnTo>
                  <a:close/>
                  <a:moveTo>
                    <a:pt x="23545" y="29441"/>
                  </a:moveTo>
                  <a:cubicBezTo>
                    <a:pt x="23085" y="28790"/>
                    <a:pt x="22702" y="28101"/>
                    <a:pt x="22396" y="27373"/>
                  </a:cubicBezTo>
                  <a:cubicBezTo>
                    <a:pt x="21784" y="26033"/>
                    <a:pt x="21516" y="24579"/>
                    <a:pt x="21286" y="23162"/>
                  </a:cubicBezTo>
                  <a:cubicBezTo>
                    <a:pt x="20903" y="21401"/>
                    <a:pt x="21056" y="19563"/>
                    <a:pt x="20827" y="17802"/>
                  </a:cubicBezTo>
                  <a:cubicBezTo>
                    <a:pt x="20559" y="16156"/>
                    <a:pt x="20291" y="14357"/>
                    <a:pt x="19295" y="13017"/>
                  </a:cubicBezTo>
                  <a:cubicBezTo>
                    <a:pt x="19027" y="12557"/>
                    <a:pt x="17228" y="11256"/>
                    <a:pt x="17190" y="12366"/>
                  </a:cubicBezTo>
                  <a:cubicBezTo>
                    <a:pt x="16845" y="12213"/>
                    <a:pt x="16539" y="12634"/>
                    <a:pt x="16807" y="12902"/>
                  </a:cubicBezTo>
                  <a:cubicBezTo>
                    <a:pt x="17228" y="13323"/>
                    <a:pt x="17534" y="13859"/>
                    <a:pt x="17879" y="14395"/>
                  </a:cubicBezTo>
                  <a:cubicBezTo>
                    <a:pt x="18300" y="15046"/>
                    <a:pt x="18530" y="15773"/>
                    <a:pt x="18759" y="16539"/>
                  </a:cubicBezTo>
                  <a:cubicBezTo>
                    <a:pt x="19142" y="17994"/>
                    <a:pt x="19410" y="19487"/>
                    <a:pt x="19448" y="21018"/>
                  </a:cubicBezTo>
                  <a:cubicBezTo>
                    <a:pt x="19448" y="21631"/>
                    <a:pt x="19295" y="22396"/>
                    <a:pt x="19410" y="23047"/>
                  </a:cubicBezTo>
                  <a:cubicBezTo>
                    <a:pt x="19793" y="24196"/>
                    <a:pt x="20482" y="25191"/>
                    <a:pt x="20941" y="26301"/>
                  </a:cubicBezTo>
                  <a:cubicBezTo>
                    <a:pt x="21477" y="27641"/>
                    <a:pt x="21975" y="29134"/>
                    <a:pt x="23162" y="30091"/>
                  </a:cubicBezTo>
                  <a:cubicBezTo>
                    <a:pt x="23660" y="30321"/>
                    <a:pt x="23851" y="29747"/>
                    <a:pt x="23545" y="29441"/>
                  </a:cubicBezTo>
                  <a:lnTo>
                    <a:pt x="23545" y="29441"/>
                  </a:lnTo>
                  <a:close/>
                  <a:moveTo>
                    <a:pt x="45749" y="230"/>
                  </a:moveTo>
                  <a:cubicBezTo>
                    <a:pt x="45941" y="1072"/>
                    <a:pt x="45788" y="1991"/>
                    <a:pt x="45634" y="2872"/>
                  </a:cubicBezTo>
                  <a:cubicBezTo>
                    <a:pt x="45290" y="4556"/>
                    <a:pt x="44256" y="5973"/>
                    <a:pt x="43337" y="7389"/>
                  </a:cubicBezTo>
                  <a:cubicBezTo>
                    <a:pt x="41691" y="10184"/>
                    <a:pt x="39930" y="12940"/>
                    <a:pt x="38399" y="15812"/>
                  </a:cubicBezTo>
                  <a:cubicBezTo>
                    <a:pt x="37480" y="17764"/>
                    <a:pt x="36944" y="19908"/>
                    <a:pt x="36561" y="21975"/>
                  </a:cubicBezTo>
                  <a:cubicBezTo>
                    <a:pt x="36408" y="22932"/>
                    <a:pt x="35872" y="26378"/>
                    <a:pt x="35183" y="26799"/>
                  </a:cubicBezTo>
                  <a:cubicBezTo>
                    <a:pt x="35183" y="27029"/>
                    <a:pt x="34992" y="27220"/>
                    <a:pt x="34762" y="27182"/>
                  </a:cubicBezTo>
                  <a:cubicBezTo>
                    <a:pt x="34609" y="27144"/>
                    <a:pt x="34456" y="26990"/>
                    <a:pt x="34494" y="26799"/>
                  </a:cubicBezTo>
                  <a:cubicBezTo>
                    <a:pt x="34570" y="26187"/>
                    <a:pt x="34647" y="25574"/>
                    <a:pt x="34762" y="24961"/>
                  </a:cubicBezTo>
                  <a:cubicBezTo>
                    <a:pt x="34953" y="23583"/>
                    <a:pt x="35068" y="22205"/>
                    <a:pt x="35221" y="20827"/>
                  </a:cubicBezTo>
                  <a:cubicBezTo>
                    <a:pt x="35566" y="18032"/>
                    <a:pt x="35413" y="14931"/>
                    <a:pt x="37365" y="12711"/>
                  </a:cubicBezTo>
                  <a:cubicBezTo>
                    <a:pt x="38782" y="10796"/>
                    <a:pt x="40428" y="9035"/>
                    <a:pt x="41768" y="7083"/>
                  </a:cubicBezTo>
                  <a:cubicBezTo>
                    <a:pt x="42955" y="5207"/>
                    <a:pt x="43988" y="3216"/>
                    <a:pt x="44792" y="1149"/>
                  </a:cubicBezTo>
                  <a:cubicBezTo>
                    <a:pt x="44984" y="766"/>
                    <a:pt x="44945" y="39"/>
                    <a:pt x="45443" y="0"/>
                  </a:cubicBezTo>
                  <a:cubicBezTo>
                    <a:pt x="45596" y="0"/>
                    <a:pt x="45711" y="77"/>
                    <a:pt x="45788" y="230"/>
                  </a:cubicBezTo>
                  <a:lnTo>
                    <a:pt x="45788" y="230"/>
                  </a:lnTo>
                  <a:close/>
                  <a:moveTo>
                    <a:pt x="50382" y="38399"/>
                  </a:moveTo>
                  <a:cubicBezTo>
                    <a:pt x="50573" y="38629"/>
                    <a:pt x="50994" y="38437"/>
                    <a:pt x="50956" y="38169"/>
                  </a:cubicBezTo>
                  <a:cubicBezTo>
                    <a:pt x="50956" y="37825"/>
                    <a:pt x="50879" y="37480"/>
                    <a:pt x="50764" y="37174"/>
                  </a:cubicBezTo>
                  <a:cubicBezTo>
                    <a:pt x="50650" y="36753"/>
                    <a:pt x="49999" y="35987"/>
                    <a:pt x="49731" y="36715"/>
                  </a:cubicBezTo>
                  <a:cubicBezTo>
                    <a:pt x="49692" y="36944"/>
                    <a:pt x="49960" y="37059"/>
                    <a:pt x="50075" y="37251"/>
                  </a:cubicBezTo>
                  <a:cubicBezTo>
                    <a:pt x="50267" y="37595"/>
                    <a:pt x="50190" y="38054"/>
                    <a:pt x="50382" y="38399"/>
                  </a:cubicBezTo>
                  <a:close/>
                </a:path>
              </a:pathLst>
            </a:custGeom>
            <a:solidFill>
              <a:srgbClr val="885B3E"/>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7" name="Google Shape;627;p28">
              <a:extLst>
                <a:ext uri="{FF2B5EF4-FFF2-40B4-BE49-F238E27FC236}">
                  <a16:creationId xmlns:a16="http://schemas.microsoft.com/office/drawing/2014/main" id="{134BDF4E-293A-B15D-BE46-BD55171E1A9C}"/>
                </a:ext>
              </a:extLst>
            </p:cNvPr>
            <p:cNvSpPr/>
            <p:nvPr/>
          </p:nvSpPr>
          <p:spPr>
            <a:xfrm>
              <a:off x="1788600" y="3265200"/>
              <a:ext cx="290025" cy="418275"/>
            </a:xfrm>
            <a:custGeom>
              <a:avLst/>
              <a:gdLst/>
              <a:ahLst/>
              <a:cxnLst/>
              <a:rect l="l" t="t" r="r" b="b"/>
              <a:pathLst>
                <a:path w="11601" h="16731" extrusionOk="0">
                  <a:moveTo>
                    <a:pt x="996" y="16692"/>
                  </a:moveTo>
                  <a:cubicBezTo>
                    <a:pt x="843" y="16692"/>
                    <a:pt x="690" y="16654"/>
                    <a:pt x="575" y="16654"/>
                  </a:cubicBezTo>
                  <a:cubicBezTo>
                    <a:pt x="460" y="16616"/>
                    <a:pt x="384" y="16577"/>
                    <a:pt x="269" y="16539"/>
                  </a:cubicBezTo>
                  <a:lnTo>
                    <a:pt x="154" y="16501"/>
                  </a:lnTo>
                  <a:cubicBezTo>
                    <a:pt x="116" y="16501"/>
                    <a:pt x="116" y="16501"/>
                    <a:pt x="116" y="16501"/>
                  </a:cubicBezTo>
                  <a:lnTo>
                    <a:pt x="116" y="16462"/>
                  </a:lnTo>
                  <a:lnTo>
                    <a:pt x="116" y="16462"/>
                  </a:lnTo>
                  <a:cubicBezTo>
                    <a:pt x="116" y="16462"/>
                    <a:pt x="77" y="16424"/>
                    <a:pt x="77" y="16424"/>
                  </a:cubicBezTo>
                  <a:cubicBezTo>
                    <a:pt x="77" y="16348"/>
                    <a:pt x="77" y="16309"/>
                    <a:pt x="39" y="16271"/>
                  </a:cubicBezTo>
                  <a:cubicBezTo>
                    <a:pt x="39" y="16194"/>
                    <a:pt x="39" y="16080"/>
                    <a:pt x="1" y="15965"/>
                  </a:cubicBezTo>
                  <a:cubicBezTo>
                    <a:pt x="1" y="15812"/>
                    <a:pt x="1" y="15658"/>
                    <a:pt x="39" y="15505"/>
                  </a:cubicBezTo>
                  <a:cubicBezTo>
                    <a:pt x="39" y="15276"/>
                    <a:pt x="77" y="15084"/>
                    <a:pt x="116" y="14893"/>
                  </a:cubicBezTo>
                  <a:cubicBezTo>
                    <a:pt x="154" y="14778"/>
                    <a:pt x="154" y="14663"/>
                    <a:pt x="192" y="14586"/>
                  </a:cubicBezTo>
                  <a:cubicBezTo>
                    <a:pt x="728" y="13974"/>
                    <a:pt x="1264" y="13323"/>
                    <a:pt x="1762" y="12672"/>
                  </a:cubicBezTo>
                  <a:cubicBezTo>
                    <a:pt x="2527" y="11715"/>
                    <a:pt x="3293" y="10720"/>
                    <a:pt x="4059" y="9763"/>
                  </a:cubicBezTo>
                  <a:cubicBezTo>
                    <a:pt x="4020" y="9801"/>
                    <a:pt x="4020" y="9801"/>
                    <a:pt x="3982" y="9839"/>
                  </a:cubicBezTo>
                  <a:cubicBezTo>
                    <a:pt x="4020" y="9801"/>
                    <a:pt x="4059" y="9724"/>
                    <a:pt x="4097" y="9686"/>
                  </a:cubicBezTo>
                  <a:cubicBezTo>
                    <a:pt x="4097" y="9686"/>
                    <a:pt x="4097" y="9686"/>
                    <a:pt x="4135" y="9686"/>
                  </a:cubicBezTo>
                  <a:lnTo>
                    <a:pt x="4135" y="9686"/>
                  </a:lnTo>
                  <a:cubicBezTo>
                    <a:pt x="4135" y="9686"/>
                    <a:pt x="4135" y="9648"/>
                    <a:pt x="4135" y="9648"/>
                  </a:cubicBezTo>
                  <a:cubicBezTo>
                    <a:pt x="4097" y="9686"/>
                    <a:pt x="4097" y="9724"/>
                    <a:pt x="4059" y="9763"/>
                  </a:cubicBezTo>
                  <a:cubicBezTo>
                    <a:pt x="5246" y="8231"/>
                    <a:pt x="6394" y="6623"/>
                    <a:pt x="7543" y="5054"/>
                  </a:cubicBezTo>
                  <a:cubicBezTo>
                    <a:pt x="8193" y="4135"/>
                    <a:pt x="8883" y="3216"/>
                    <a:pt x="9533" y="2259"/>
                  </a:cubicBezTo>
                  <a:cubicBezTo>
                    <a:pt x="10069" y="1493"/>
                    <a:pt x="10605" y="766"/>
                    <a:pt x="11180" y="0"/>
                  </a:cubicBezTo>
                  <a:cubicBezTo>
                    <a:pt x="11180" y="39"/>
                    <a:pt x="11218" y="39"/>
                    <a:pt x="11218" y="77"/>
                  </a:cubicBezTo>
                  <a:cubicBezTo>
                    <a:pt x="11256" y="77"/>
                    <a:pt x="11294" y="115"/>
                    <a:pt x="11294" y="115"/>
                  </a:cubicBezTo>
                  <a:cubicBezTo>
                    <a:pt x="11409" y="230"/>
                    <a:pt x="11486" y="345"/>
                    <a:pt x="11562" y="460"/>
                  </a:cubicBezTo>
                  <a:cubicBezTo>
                    <a:pt x="11601" y="460"/>
                    <a:pt x="11601" y="460"/>
                    <a:pt x="11601" y="498"/>
                  </a:cubicBezTo>
                  <a:cubicBezTo>
                    <a:pt x="11524" y="881"/>
                    <a:pt x="11409" y="1264"/>
                    <a:pt x="11294" y="1647"/>
                  </a:cubicBezTo>
                  <a:cubicBezTo>
                    <a:pt x="11180" y="2029"/>
                    <a:pt x="11026" y="2412"/>
                    <a:pt x="10912" y="2795"/>
                  </a:cubicBezTo>
                  <a:cubicBezTo>
                    <a:pt x="10720" y="3331"/>
                    <a:pt x="10490" y="3867"/>
                    <a:pt x="10299" y="4403"/>
                  </a:cubicBezTo>
                  <a:cubicBezTo>
                    <a:pt x="9878" y="5245"/>
                    <a:pt x="9572" y="5858"/>
                    <a:pt x="9533" y="6049"/>
                  </a:cubicBezTo>
                  <a:cubicBezTo>
                    <a:pt x="8232" y="8653"/>
                    <a:pt x="4978" y="15620"/>
                    <a:pt x="1685" y="16730"/>
                  </a:cubicBezTo>
                  <a:lnTo>
                    <a:pt x="1494" y="16730"/>
                  </a:lnTo>
                  <a:cubicBezTo>
                    <a:pt x="1341" y="16730"/>
                    <a:pt x="1149" y="16730"/>
                    <a:pt x="996" y="16692"/>
                  </a:cubicBezTo>
                  <a:close/>
                </a:path>
              </a:pathLst>
            </a:custGeom>
            <a:solidFill>
              <a:srgbClr val="AF7D5D"/>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8" name="Google Shape;628;p28">
              <a:extLst>
                <a:ext uri="{FF2B5EF4-FFF2-40B4-BE49-F238E27FC236}">
                  <a16:creationId xmlns:a16="http://schemas.microsoft.com/office/drawing/2014/main" id="{7FDE0641-7522-E00D-F000-5D7365CD687C}"/>
                </a:ext>
              </a:extLst>
            </p:cNvPr>
            <p:cNvSpPr/>
            <p:nvPr/>
          </p:nvSpPr>
          <p:spPr>
            <a:xfrm>
              <a:off x="2025975" y="1914750"/>
              <a:ext cx="1115025" cy="831725"/>
            </a:xfrm>
            <a:custGeom>
              <a:avLst/>
              <a:gdLst/>
              <a:ahLst/>
              <a:cxnLst/>
              <a:rect l="l" t="t" r="r" b="b"/>
              <a:pathLst>
                <a:path w="44601" h="33269" extrusionOk="0">
                  <a:moveTo>
                    <a:pt x="574" y="16500"/>
                  </a:moveTo>
                  <a:cubicBezTo>
                    <a:pt x="0" y="16194"/>
                    <a:pt x="995" y="15084"/>
                    <a:pt x="995" y="14548"/>
                  </a:cubicBezTo>
                  <a:cubicBezTo>
                    <a:pt x="804" y="14127"/>
                    <a:pt x="1072" y="13591"/>
                    <a:pt x="1072" y="13131"/>
                  </a:cubicBezTo>
                  <a:cubicBezTo>
                    <a:pt x="1110" y="12863"/>
                    <a:pt x="1149" y="12481"/>
                    <a:pt x="1531" y="12519"/>
                  </a:cubicBezTo>
                  <a:cubicBezTo>
                    <a:pt x="2067" y="12672"/>
                    <a:pt x="1723" y="14088"/>
                    <a:pt x="1723" y="14548"/>
                  </a:cubicBezTo>
                  <a:cubicBezTo>
                    <a:pt x="1570" y="14931"/>
                    <a:pt x="1110" y="16807"/>
                    <a:pt x="574" y="16500"/>
                  </a:cubicBezTo>
                  <a:close/>
                  <a:moveTo>
                    <a:pt x="38628" y="32771"/>
                  </a:moveTo>
                  <a:cubicBezTo>
                    <a:pt x="37901" y="32197"/>
                    <a:pt x="39088" y="31086"/>
                    <a:pt x="39471" y="30589"/>
                  </a:cubicBezTo>
                  <a:cubicBezTo>
                    <a:pt x="39777" y="30359"/>
                    <a:pt x="40121" y="29708"/>
                    <a:pt x="40543" y="29976"/>
                  </a:cubicBezTo>
                  <a:cubicBezTo>
                    <a:pt x="40657" y="29900"/>
                    <a:pt x="40772" y="29823"/>
                    <a:pt x="40887" y="29746"/>
                  </a:cubicBezTo>
                  <a:cubicBezTo>
                    <a:pt x="40964" y="29364"/>
                    <a:pt x="41423" y="29440"/>
                    <a:pt x="41729" y="29402"/>
                  </a:cubicBezTo>
                  <a:cubicBezTo>
                    <a:pt x="42342" y="29249"/>
                    <a:pt x="42801" y="29861"/>
                    <a:pt x="42533" y="30397"/>
                  </a:cubicBezTo>
                  <a:cubicBezTo>
                    <a:pt x="42074" y="31316"/>
                    <a:pt x="39662" y="33269"/>
                    <a:pt x="38628" y="32771"/>
                  </a:cubicBezTo>
                  <a:lnTo>
                    <a:pt x="38628" y="32771"/>
                  </a:lnTo>
                  <a:close/>
                  <a:moveTo>
                    <a:pt x="39011" y="19295"/>
                  </a:moveTo>
                  <a:cubicBezTo>
                    <a:pt x="38935" y="19218"/>
                    <a:pt x="38896" y="19104"/>
                    <a:pt x="38935" y="19027"/>
                  </a:cubicBezTo>
                  <a:cubicBezTo>
                    <a:pt x="37824" y="18453"/>
                    <a:pt x="38475" y="17419"/>
                    <a:pt x="39050" y="16692"/>
                  </a:cubicBezTo>
                  <a:cubicBezTo>
                    <a:pt x="39432" y="16309"/>
                    <a:pt x="40466" y="14548"/>
                    <a:pt x="41040" y="14931"/>
                  </a:cubicBezTo>
                  <a:cubicBezTo>
                    <a:pt x="42457" y="13859"/>
                    <a:pt x="44601" y="14739"/>
                    <a:pt x="43682" y="16653"/>
                  </a:cubicBezTo>
                  <a:cubicBezTo>
                    <a:pt x="43031" y="17879"/>
                    <a:pt x="40389" y="20022"/>
                    <a:pt x="39011" y="19295"/>
                  </a:cubicBezTo>
                  <a:close/>
                  <a:moveTo>
                    <a:pt x="39356" y="12327"/>
                  </a:moveTo>
                  <a:cubicBezTo>
                    <a:pt x="38628" y="12289"/>
                    <a:pt x="37939" y="11791"/>
                    <a:pt x="37748" y="11064"/>
                  </a:cubicBezTo>
                  <a:cubicBezTo>
                    <a:pt x="37518" y="9992"/>
                    <a:pt x="38552" y="9265"/>
                    <a:pt x="39241" y="8690"/>
                  </a:cubicBezTo>
                  <a:cubicBezTo>
                    <a:pt x="39739" y="8384"/>
                    <a:pt x="40657" y="7197"/>
                    <a:pt x="41193" y="7618"/>
                  </a:cubicBezTo>
                  <a:cubicBezTo>
                    <a:pt x="42916" y="6700"/>
                    <a:pt x="42916" y="8920"/>
                    <a:pt x="42801" y="10030"/>
                  </a:cubicBezTo>
                  <a:cubicBezTo>
                    <a:pt x="42380" y="11409"/>
                    <a:pt x="40772" y="12366"/>
                    <a:pt x="39356" y="12327"/>
                  </a:cubicBezTo>
                  <a:close/>
                  <a:moveTo>
                    <a:pt x="39394" y="11638"/>
                  </a:moveTo>
                  <a:cubicBezTo>
                    <a:pt x="39394" y="11638"/>
                    <a:pt x="39394" y="11600"/>
                    <a:pt x="39394" y="11600"/>
                  </a:cubicBezTo>
                  <a:cubicBezTo>
                    <a:pt x="39356" y="11600"/>
                    <a:pt x="39356" y="11638"/>
                    <a:pt x="39317" y="11638"/>
                  </a:cubicBezTo>
                  <a:cubicBezTo>
                    <a:pt x="39356" y="11638"/>
                    <a:pt x="39356" y="11638"/>
                    <a:pt x="39394" y="11638"/>
                  </a:cubicBezTo>
                  <a:lnTo>
                    <a:pt x="39394" y="11638"/>
                  </a:lnTo>
                  <a:close/>
                  <a:moveTo>
                    <a:pt x="26416" y="3790"/>
                  </a:moveTo>
                  <a:cubicBezTo>
                    <a:pt x="24846" y="3560"/>
                    <a:pt x="24770" y="2527"/>
                    <a:pt x="25880" y="1570"/>
                  </a:cubicBezTo>
                  <a:cubicBezTo>
                    <a:pt x="26339" y="1187"/>
                    <a:pt x="26760" y="536"/>
                    <a:pt x="27411" y="536"/>
                  </a:cubicBezTo>
                  <a:cubicBezTo>
                    <a:pt x="27718" y="306"/>
                    <a:pt x="28062" y="115"/>
                    <a:pt x="28445" y="77"/>
                  </a:cubicBezTo>
                  <a:cubicBezTo>
                    <a:pt x="29019" y="0"/>
                    <a:pt x="30244" y="153"/>
                    <a:pt x="29976" y="957"/>
                  </a:cubicBezTo>
                  <a:cubicBezTo>
                    <a:pt x="30665" y="2220"/>
                    <a:pt x="27450" y="3943"/>
                    <a:pt x="26416" y="3790"/>
                  </a:cubicBezTo>
                  <a:close/>
                </a:path>
              </a:pathLst>
            </a:custGeom>
            <a:solidFill>
              <a:srgbClr val="C89878"/>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49" name="Google Shape;629;p28">
              <a:extLst>
                <a:ext uri="{FF2B5EF4-FFF2-40B4-BE49-F238E27FC236}">
                  <a16:creationId xmlns:a16="http://schemas.microsoft.com/office/drawing/2014/main" id="{5587145A-37E5-A358-3C48-C30298BDEDF3}"/>
                </a:ext>
              </a:extLst>
            </p:cNvPr>
            <p:cNvSpPr/>
            <p:nvPr/>
          </p:nvSpPr>
          <p:spPr>
            <a:xfrm>
              <a:off x="2733250" y="1922400"/>
              <a:ext cx="397225" cy="816425"/>
            </a:xfrm>
            <a:custGeom>
              <a:avLst/>
              <a:gdLst/>
              <a:ahLst/>
              <a:cxnLst/>
              <a:rect l="l" t="t" r="r" b="b"/>
              <a:pathLst>
                <a:path w="15889" h="32657" extrusionOk="0">
                  <a:moveTo>
                    <a:pt x="11716" y="32312"/>
                  </a:moveTo>
                  <a:cubicBezTo>
                    <a:pt x="11562" y="32159"/>
                    <a:pt x="11601" y="31929"/>
                    <a:pt x="11716" y="31814"/>
                  </a:cubicBezTo>
                  <a:cubicBezTo>
                    <a:pt x="12175" y="31278"/>
                    <a:pt x="12520" y="30780"/>
                    <a:pt x="12864" y="30244"/>
                  </a:cubicBezTo>
                  <a:cubicBezTo>
                    <a:pt x="13094" y="29900"/>
                    <a:pt x="13285" y="29594"/>
                    <a:pt x="13477" y="29249"/>
                  </a:cubicBezTo>
                  <a:cubicBezTo>
                    <a:pt x="13630" y="29058"/>
                    <a:pt x="14013" y="29134"/>
                    <a:pt x="14089" y="29402"/>
                  </a:cubicBezTo>
                  <a:cubicBezTo>
                    <a:pt x="14817" y="29862"/>
                    <a:pt x="13247" y="31393"/>
                    <a:pt x="12826" y="31776"/>
                  </a:cubicBezTo>
                  <a:cubicBezTo>
                    <a:pt x="12520" y="31967"/>
                    <a:pt x="12098" y="32656"/>
                    <a:pt x="11716" y="32312"/>
                  </a:cubicBezTo>
                  <a:close/>
                  <a:moveTo>
                    <a:pt x="192" y="2604"/>
                  </a:moveTo>
                  <a:cubicBezTo>
                    <a:pt x="1" y="2412"/>
                    <a:pt x="116" y="2144"/>
                    <a:pt x="307" y="2029"/>
                  </a:cubicBezTo>
                  <a:cubicBezTo>
                    <a:pt x="537" y="1761"/>
                    <a:pt x="690" y="1455"/>
                    <a:pt x="843" y="1187"/>
                  </a:cubicBezTo>
                  <a:cubicBezTo>
                    <a:pt x="996" y="919"/>
                    <a:pt x="1111" y="689"/>
                    <a:pt x="1188" y="421"/>
                  </a:cubicBezTo>
                  <a:cubicBezTo>
                    <a:pt x="1341" y="0"/>
                    <a:pt x="1992" y="192"/>
                    <a:pt x="1838" y="613"/>
                  </a:cubicBezTo>
                  <a:cubicBezTo>
                    <a:pt x="1685" y="1072"/>
                    <a:pt x="805" y="3178"/>
                    <a:pt x="192" y="2604"/>
                  </a:cubicBezTo>
                  <a:lnTo>
                    <a:pt x="192" y="2604"/>
                  </a:lnTo>
                  <a:close/>
                  <a:moveTo>
                    <a:pt x="11486" y="12213"/>
                  </a:moveTo>
                  <a:cubicBezTo>
                    <a:pt x="11103" y="12136"/>
                    <a:pt x="11180" y="11639"/>
                    <a:pt x="11486" y="11447"/>
                  </a:cubicBezTo>
                  <a:cubicBezTo>
                    <a:pt x="11486" y="11332"/>
                    <a:pt x="11601" y="11217"/>
                    <a:pt x="11754" y="11179"/>
                  </a:cubicBezTo>
                  <a:cubicBezTo>
                    <a:pt x="12405" y="10528"/>
                    <a:pt x="12979" y="9763"/>
                    <a:pt x="13438" y="8959"/>
                  </a:cubicBezTo>
                  <a:cubicBezTo>
                    <a:pt x="13630" y="8614"/>
                    <a:pt x="13783" y="8270"/>
                    <a:pt x="13898" y="7887"/>
                  </a:cubicBezTo>
                  <a:cubicBezTo>
                    <a:pt x="13974" y="7619"/>
                    <a:pt x="14395" y="7580"/>
                    <a:pt x="14549" y="7848"/>
                  </a:cubicBezTo>
                  <a:cubicBezTo>
                    <a:pt x="15199" y="8078"/>
                    <a:pt x="14587" y="9188"/>
                    <a:pt x="14472" y="9610"/>
                  </a:cubicBezTo>
                  <a:cubicBezTo>
                    <a:pt x="14127" y="10490"/>
                    <a:pt x="13477" y="11256"/>
                    <a:pt x="12634" y="11715"/>
                  </a:cubicBezTo>
                  <a:cubicBezTo>
                    <a:pt x="12290" y="11907"/>
                    <a:pt x="11907" y="12213"/>
                    <a:pt x="11486" y="12213"/>
                  </a:cubicBezTo>
                  <a:lnTo>
                    <a:pt x="11486" y="12213"/>
                  </a:lnTo>
                  <a:close/>
                  <a:moveTo>
                    <a:pt x="11907" y="19448"/>
                  </a:moveTo>
                  <a:cubicBezTo>
                    <a:pt x="11677" y="19410"/>
                    <a:pt x="11562" y="19104"/>
                    <a:pt x="11677" y="18912"/>
                  </a:cubicBezTo>
                  <a:cubicBezTo>
                    <a:pt x="11984" y="18606"/>
                    <a:pt x="12328" y="18338"/>
                    <a:pt x="12634" y="18032"/>
                  </a:cubicBezTo>
                  <a:cubicBezTo>
                    <a:pt x="13017" y="17611"/>
                    <a:pt x="13324" y="17113"/>
                    <a:pt x="13668" y="16654"/>
                  </a:cubicBezTo>
                  <a:cubicBezTo>
                    <a:pt x="14051" y="16041"/>
                    <a:pt x="14434" y="15429"/>
                    <a:pt x="14702" y="14740"/>
                  </a:cubicBezTo>
                  <a:cubicBezTo>
                    <a:pt x="14778" y="14357"/>
                    <a:pt x="15391" y="14357"/>
                    <a:pt x="15391" y="14778"/>
                  </a:cubicBezTo>
                  <a:cubicBezTo>
                    <a:pt x="15889" y="15046"/>
                    <a:pt x="15544" y="15697"/>
                    <a:pt x="15429" y="16079"/>
                  </a:cubicBezTo>
                  <a:cubicBezTo>
                    <a:pt x="15238" y="16424"/>
                    <a:pt x="15161" y="17037"/>
                    <a:pt x="14702" y="16998"/>
                  </a:cubicBezTo>
                  <a:cubicBezTo>
                    <a:pt x="14127" y="17649"/>
                    <a:pt x="12711" y="19295"/>
                    <a:pt x="11907" y="19448"/>
                  </a:cubicBezTo>
                  <a:close/>
                </a:path>
              </a:pathLst>
            </a:custGeom>
            <a:solidFill>
              <a:srgbClr val="B18162"/>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0" name="Google Shape;630;p28">
              <a:extLst>
                <a:ext uri="{FF2B5EF4-FFF2-40B4-BE49-F238E27FC236}">
                  <a16:creationId xmlns:a16="http://schemas.microsoft.com/office/drawing/2014/main" id="{F41D8BD2-F5E2-7156-129C-087F60B37534}"/>
                </a:ext>
              </a:extLst>
            </p:cNvPr>
            <p:cNvSpPr/>
            <p:nvPr/>
          </p:nvSpPr>
          <p:spPr>
            <a:xfrm>
              <a:off x="238125" y="3708325"/>
              <a:ext cx="1805100" cy="1590725"/>
            </a:xfrm>
            <a:custGeom>
              <a:avLst/>
              <a:gdLst/>
              <a:ahLst/>
              <a:cxnLst/>
              <a:rect l="l" t="t" r="r" b="b"/>
              <a:pathLst>
                <a:path w="72204" h="63629" extrusionOk="0">
                  <a:moveTo>
                    <a:pt x="71897" y="15161"/>
                  </a:moveTo>
                  <a:cubicBezTo>
                    <a:pt x="72203" y="14855"/>
                    <a:pt x="72203" y="14319"/>
                    <a:pt x="71705" y="14089"/>
                  </a:cubicBezTo>
                  <a:cubicBezTo>
                    <a:pt x="70289" y="13553"/>
                    <a:pt x="68949" y="12826"/>
                    <a:pt x="67571" y="12175"/>
                  </a:cubicBezTo>
                  <a:cubicBezTo>
                    <a:pt x="66690" y="11677"/>
                    <a:pt x="65772" y="11256"/>
                    <a:pt x="65006" y="10682"/>
                  </a:cubicBezTo>
                  <a:cubicBezTo>
                    <a:pt x="64891" y="10529"/>
                    <a:pt x="64738" y="10452"/>
                    <a:pt x="64585" y="10414"/>
                  </a:cubicBezTo>
                  <a:cubicBezTo>
                    <a:pt x="61445" y="7849"/>
                    <a:pt x="58574" y="4825"/>
                    <a:pt x="56775" y="1149"/>
                  </a:cubicBezTo>
                  <a:cubicBezTo>
                    <a:pt x="56622" y="881"/>
                    <a:pt x="56622" y="537"/>
                    <a:pt x="56430" y="307"/>
                  </a:cubicBezTo>
                  <a:cubicBezTo>
                    <a:pt x="56162" y="1"/>
                    <a:pt x="55779" y="39"/>
                    <a:pt x="55511" y="269"/>
                  </a:cubicBezTo>
                  <a:cubicBezTo>
                    <a:pt x="55397" y="230"/>
                    <a:pt x="55282" y="230"/>
                    <a:pt x="55129" y="307"/>
                  </a:cubicBezTo>
                  <a:cubicBezTo>
                    <a:pt x="54401" y="460"/>
                    <a:pt x="50688" y="1953"/>
                    <a:pt x="50381" y="3102"/>
                  </a:cubicBezTo>
                  <a:cubicBezTo>
                    <a:pt x="45979" y="5399"/>
                    <a:pt x="41614" y="7849"/>
                    <a:pt x="38016" y="11218"/>
                  </a:cubicBezTo>
                  <a:cubicBezTo>
                    <a:pt x="37059" y="12098"/>
                    <a:pt x="36408" y="13247"/>
                    <a:pt x="35489" y="14166"/>
                  </a:cubicBezTo>
                  <a:cubicBezTo>
                    <a:pt x="34417" y="14970"/>
                    <a:pt x="33115" y="15506"/>
                    <a:pt x="32044" y="16348"/>
                  </a:cubicBezTo>
                  <a:cubicBezTo>
                    <a:pt x="30972" y="17152"/>
                    <a:pt x="30168" y="18147"/>
                    <a:pt x="29211" y="19143"/>
                  </a:cubicBezTo>
                  <a:cubicBezTo>
                    <a:pt x="27832" y="20329"/>
                    <a:pt x="25918" y="20942"/>
                    <a:pt x="24731" y="22358"/>
                  </a:cubicBezTo>
                  <a:cubicBezTo>
                    <a:pt x="23200" y="23430"/>
                    <a:pt x="21094" y="24426"/>
                    <a:pt x="20061" y="25995"/>
                  </a:cubicBezTo>
                  <a:cubicBezTo>
                    <a:pt x="20022" y="26034"/>
                    <a:pt x="19946" y="26072"/>
                    <a:pt x="19908" y="26149"/>
                  </a:cubicBezTo>
                  <a:cubicBezTo>
                    <a:pt x="19831" y="26187"/>
                    <a:pt x="19793" y="26263"/>
                    <a:pt x="19716" y="26302"/>
                  </a:cubicBezTo>
                  <a:cubicBezTo>
                    <a:pt x="19525" y="26799"/>
                    <a:pt x="19142" y="27144"/>
                    <a:pt x="18491" y="27220"/>
                  </a:cubicBezTo>
                  <a:cubicBezTo>
                    <a:pt x="18300" y="27450"/>
                    <a:pt x="18108" y="27756"/>
                    <a:pt x="17955" y="28024"/>
                  </a:cubicBezTo>
                  <a:cubicBezTo>
                    <a:pt x="17725" y="28139"/>
                    <a:pt x="17496" y="28254"/>
                    <a:pt x="17304" y="28407"/>
                  </a:cubicBezTo>
                  <a:cubicBezTo>
                    <a:pt x="17189" y="28714"/>
                    <a:pt x="16998" y="28982"/>
                    <a:pt x="16730" y="29250"/>
                  </a:cubicBezTo>
                  <a:cubicBezTo>
                    <a:pt x="15658" y="30398"/>
                    <a:pt x="14701" y="31661"/>
                    <a:pt x="13667" y="32848"/>
                  </a:cubicBezTo>
                  <a:cubicBezTo>
                    <a:pt x="13552" y="33231"/>
                    <a:pt x="13361" y="33576"/>
                    <a:pt x="13016" y="33882"/>
                  </a:cubicBezTo>
                  <a:cubicBezTo>
                    <a:pt x="12557" y="34341"/>
                    <a:pt x="12098" y="34801"/>
                    <a:pt x="11638" y="35260"/>
                  </a:cubicBezTo>
                  <a:cubicBezTo>
                    <a:pt x="11523" y="35452"/>
                    <a:pt x="11370" y="35605"/>
                    <a:pt x="11217" y="35796"/>
                  </a:cubicBezTo>
                  <a:cubicBezTo>
                    <a:pt x="11141" y="35834"/>
                    <a:pt x="11102" y="35873"/>
                    <a:pt x="11064" y="35949"/>
                  </a:cubicBezTo>
                  <a:cubicBezTo>
                    <a:pt x="10911" y="36370"/>
                    <a:pt x="10681" y="36753"/>
                    <a:pt x="10337" y="37059"/>
                  </a:cubicBezTo>
                  <a:cubicBezTo>
                    <a:pt x="10337" y="37059"/>
                    <a:pt x="10337" y="37098"/>
                    <a:pt x="10337" y="37098"/>
                  </a:cubicBezTo>
                  <a:cubicBezTo>
                    <a:pt x="10183" y="37710"/>
                    <a:pt x="9839" y="38284"/>
                    <a:pt x="9265" y="38629"/>
                  </a:cubicBezTo>
                  <a:cubicBezTo>
                    <a:pt x="8729" y="39701"/>
                    <a:pt x="8269" y="40811"/>
                    <a:pt x="7772" y="41883"/>
                  </a:cubicBezTo>
                  <a:cubicBezTo>
                    <a:pt x="7580" y="42228"/>
                    <a:pt x="7274" y="42649"/>
                    <a:pt x="6968" y="43032"/>
                  </a:cubicBezTo>
                  <a:cubicBezTo>
                    <a:pt x="6968" y="43261"/>
                    <a:pt x="6891" y="43491"/>
                    <a:pt x="6776" y="43721"/>
                  </a:cubicBezTo>
                  <a:cubicBezTo>
                    <a:pt x="4939" y="46822"/>
                    <a:pt x="3560" y="50076"/>
                    <a:pt x="2565" y="53521"/>
                  </a:cubicBezTo>
                  <a:cubicBezTo>
                    <a:pt x="2374" y="54172"/>
                    <a:pt x="1876" y="54517"/>
                    <a:pt x="1378" y="54555"/>
                  </a:cubicBezTo>
                  <a:cubicBezTo>
                    <a:pt x="919" y="55397"/>
                    <a:pt x="536" y="56278"/>
                    <a:pt x="306" y="57158"/>
                  </a:cubicBezTo>
                  <a:cubicBezTo>
                    <a:pt x="115" y="57503"/>
                    <a:pt x="0" y="57924"/>
                    <a:pt x="0" y="58345"/>
                  </a:cubicBezTo>
                  <a:cubicBezTo>
                    <a:pt x="0" y="58766"/>
                    <a:pt x="77" y="59149"/>
                    <a:pt x="268" y="59494"/>
                  </a:cubicBezTo>
                  <a:cubicBezTo>
                    <a:pt x="766" y="61714"/>
                    <a:pt x="2910" y="62824"/>
                    <a:pt x="5092" y="62939"/>
                  </a:cubicBezTo>
                  <a:cubicBezTo>
                    <a:pt x="5589" y="62978"/>
                    <a:pt x="6049" y="62939"/>
                    <a:pt x="6393" y="62786"/>
                  </a:cubicBezTo>
                  <a:cubicBezTo>
                    <a:pt x="7350" y="63207"/>
                    <a:pt x="8499" y="63399"/>
                    <a:pt x="9686" y="63475"/>
                  </a:cubicBezTo>
                  <a:cubicBezTo>
                    <a:pt x="11638" y="63628"/>
                    <a:pt x="14088" y="63552"/>
                    <a:pt x="16117" y="62901"/>
                  </a:cubicBezTo>
                  <a:cubicBezTo>
                    <a:pt x="16309" y="62939"/>
                    <a:pt x="16539" y="62978"/>
                    <a:pt x="16730" y="63016"/>
                  </a:cubicBezTo>
                  <a:cubicBezTo>
                    <a:pt x="17879" y="63245"/>
                    <a:pt x="18874" y="62901"/>
                    <a:pt x="19563" y="62288"/>
                  </a:cubicBezTo>
                  <a:cubicBezTo>
                    <a:pt x="21822" y="62710"/>
                    <a:pt x="24540" y="62518"/>
                    <a:pt x="26531" y="62671"/>
                  </a:cubicBezTo>
                  <a:cubicBezTo>
                    <a:pt x="30742" y="62901"/>
                    <a:pt x="35030" y="62671"/>
                    <a:pt x="39164" y="61829"/>
                  </a:cubicBezTo>
                  <a:cubicBezTo>
                    <a:pt x="42763" y="61216"/>
                    <a:pt x="43758" y="60413"/>
                    <a:pt x="45443" y="57733"/>
                  </a:cubicBezTo>
                  <a:cubicBezTo>
                    <a:pt x="45596" y="57503"/>
                    <a:pt x="45749" y="57273"/>
                    <a:pt x="45941" y="57005"/>
                  </a:cubicBezTo>
                  <a:cubicBezTo>
                    <a:pt x="47089" y="55129"/>
                    <a:pt x="48352" y="53330"/>
                    <a:pt x="49692" y="51569"/>
                  </a:cubicBezTo>
                  <a:cubicBezTo>
                    <a:pt x="52219" y="47741"/>
                    <a:pt x="54822" y="43989"/>
                    <a:pt x="57426" y="40199"/>
                  </a:cubicBezTo>
                  <a:cubicBezTo>
                    <a:pt x="60603" y="35528"/>
                    <a:pt x="64125" y="30972"/>
                    <a:pt x="66958" y="26034"/>
                  </a:cubicBezTo>
                  <a:cubicBezTo>
                    <a:pt x="67265" y="25153"/>
                    <a:pt x="71935" y="18224"/>
                    <a:pt x="71782" y="16156"/>
                  </a:cubicBezTo>
                  <a:cubicBezTo>
                    <a:pt x="71859" y="15812"/>
                    <a:pt x="71935" y="15467"/>
                    <a:pt x="71897" y="15161"/>
                  </a:cubicBezTo>
                  <a:close/>
                </a:path>
              </a:pathLst>
            </a:custGeom>
            <a:solidFill>
              <a:srgbClr val="FFC353"/>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1" name="Google Shape;631;p28">
              <a:extLst>
                <a:ext uri="{FF2B5EF4-FFF2-40B4-BE49-F238E27FC236}">
                  <a16:creationId xmlns:a16="http://schemas.microsoft.com/office/drawing/2014/main" id="{63361B71-949A-8920-975C-EFAA2A770DBC}"/>
                </a:ext>
              </a:extLst>
            </p:cNvPr>
            <p:cNvSpPr/>
            <p:nvPr/>
          </p:nvSpPr>
          <p:spPr>
            <a:xfrm>
              <a:off x="770250" y="3707375"/>
              <a:ext cx="1278700" cy="1541900"/>
            </a:xfrm>
            <a:custGeom>
              <a:avLst/>
              <a:gdLst/>
              <a:ahLst/>
              <a:cxnLst/>
              <a:rect l="l" t="t" r="r" b="b"/>
              <a:pathLst>
                <a:path w="51148" h="61676" extrusionOk="0">
                  <a:moveTo>
                    <a:pt x="19104" y="9150"/>
                  </a:moveTo>
                  <a:cubicBezTo>
                    <a:pt x="19334" y="8729"/>
                    <a:pt x="20176" y="7542"/>
                    <a:pt x="20368" y="8576"/>
                  </a:cubicBezTo>
                  <a:cubicBezTo>
                    <a:pt x="19602" y="9495"/>
                    <a:pt x="18990" y="10605"/>
                    <a:pt x="18722" y="11792"/>
                  </a:cubicBezTo>
                  <a:cubicBezTo>
                    <a:pt x="18032" y="14357"/>
                    <a:pt x="19602" y="20329"/>
                    <a:pt x="14893" y="18683"/>
                  </a:cubicBezTo>
                  <a:cubicBezTo>
                    <a:pt x="12520" y="17573"/>
                    <a:pt x="10299" y="18224"/>
                    <a:pt x="10108" y="21057"/>
                  </a:cubicBezTo>
                  <a:cubicBezTo>
                    <a:pt x="9801" y="22626"/>
                    <a:pt x="11026" y="25957"/>
                    <a:pt x="8576" y="26033"/>
                  </a:cubicBezTo>
                  <a:cubicBezTo>
                    <a:pt x="7160" y="25765"/>
                    <a:pt x="6432" y="24158"/>
                    <a:pt x="5054" y="23698"/>
                  </a:cubicBezTo>
                  <a:cubicBezTo>
                    <a:pt x="4442" y="23468"/>
                    <a:pt x="3753" y="23392"/>
                    <a:pt x="3063" y="23430"/>
                  </a:cubicBezTo>
                  <a:cubicBezTo>
                    <a:pt x="2374" y="23507"/>
                    <a:pt x="2451" y="22703"/>
                    <a:pt x="2910" y="22435"/>
                  </a:cubicBezTo>
                  <a:cubicBezTo>
                    <a:pt x="4135" y="21478"/>
                    <a:pt x="5628" y="20903"/>
                    <a:pt x="6854" y="19946"/>
                  </a:cubicBezTo>
                  <a:cubicBezTo>
                    <a:pt x="8538" y="18070"/>
                    <a:pt x="10376" y="16348"/>
                    <a:pt x="12634" y="15161"/>
                  </a:cubicBezTo>
                  <a:cubicBezTo>
                    <a:pt x="15353" y="13783"/>
                    <a:pt x="16463" y="10567"/>
                    <a:pt x="19104" y="9150"/>
                  </a:cubicBezTo>
                  <a:lnTo>
                    <a:pt x="19104" y="9150"/>
                  </a:lnTo>
                  <a:close/>
                  <a:moveTo>
                    <a:pt x="50344" y="14472"/>
                  </a:moveTo>
                  <a:cubicBezTo>
                    <a:pt x="50191" y="14395"/>
                    <a:pt x="50038" y="14319"/>
                    <a:pt x="49885" y="14280"/>
                  </a:cubicBezTo>
                  <a:cubicBezTo>
                    <a:pt x="49885" y="14165"/>
                    <a:pt x="49808" y="14089"/>
                    <a:pt x="49693" y="14012"/>
                  </a:cubicBezTo>
                  <a:cubicBezTo>
                    <a:pt x="49310" y="13859"/>
                    <a:pt x="48927" y="13706"/>
                    <a:pt x="48583" y="13476"/>
                  </a:cubicBezTo>
                  <a:cubicBezTo>
                    <a:pt x="47205" y="12787"/>
                    <a:pt x="45903" y="11945"/>
                    <a:pt x="44640" y="11103"/>
                  </a:cubicBezTo>
                  <a:cubicBezTo>
                    <a:pt x="44448" y="10796"/>
                    <a:pt x="44104" y="10873"/>
                    <a:pt x="43989" y="11064"/>
                  </a:cubicBezTo>
                  <a:cubicBezTo>
                    <a:pt x="43376" y="10605"/>
                    <a:pt x="42802" y="10069"/>
                    <a:pt x="42189" y="9610"/>
                  </a:cubicBezTo>
                  <a:cubicBezTo>
                    <a:pt x="40390" y="8117"/>
                    <a:pt x="38629" y="6509"/>
                    <a:pt x="37251" y="4595"/>
                  </a:cubicBezTo>
                  <a:cubicBezTo>
                    <a:pt x="36677" y="3867"/>
                    <a:pt x="36141" y="2987"/>
                    <a:pt x="35758" y="2106"/>
                  </a:cubicBezTo>
                  <a:cubicBezTo>
                    <a:pt x="35413" y="1494"/>
                    <a:pt x="35337" y="651"/>
                    <a:pt x="34762" y="192"/>
                  </a:cubicBezTo>
                  <a:cubicBezTo>
                    <a:pt x="34456" y="0"/>
                    <a:pt x="34035" y="77"/>
                    <a:pt x="33690" y="192"/>
                  </a:cubicBezTo>
                  <a:cubicBezTo>
                    <a:pt x="33461" y="268"/>
                    <a:pt x="33422" y="460"/>
                    <a:pt x="33499" y="613"/>
                  </a:cubicBezTo>
                  <a:cubicBezTo>
                    <a:pt x="33384" y="843"/>
                    <a:pt x="33346" y="1187"/>
                    <a:pt x="33422" y="1417"/>
                  </a:cubicBezTo>
                  <a:cubicBezTo>
                    <a:pt x="34188" y="5016"/>
                    <a:pt x="37595" y="7504"/>
                    <a:pt x="39356" y="10682"/>
                  </a:cubicBezTo>
                  <a:cubicBezTo>
                    <a:pt x="41577" y="14472"/>
                    <a:pt x="43261" y="19525"/>
                    <a:pt x="39165" y="22741"/>
                  </a:cubicBezTo>
                  <a:cubicBezTo>
                    <a:pt x="37557" y="24234"/>
                    <a:pt x="35605" y="25268"/>
                    <a:pt x="33805" y="26455"/>
                  </a:cubicBezTo>
                  <a:cubicBezTo>
                    <a:pt x="32312" y="27450"/>
                    <a:pt x="32236" y="29441"/>
                    <a:pt x="32236" y="31049"/>
                  </a:cubicBezTo>
                  <a:cubicBezTo>
                    <a:pt x="32542" y="36906"/>
                    <a:pt x="29096" y="36102"/>
                    <a:pt x="25574" y="38820"/>
                  </a:cubicBezTo>
                  <a:cubicBezTo>
                    <a:pt x="24196" y="40160"/>
                    <a:pt x="23507" y="41959"/>
                    <a:pt x="22473" y="43491"/>
                  </a:cubicBezTo>
                  <a:cubicBezTo>
                    <a:pt x="21440" y="45060"/>
                    <a:pt x="20253" y="46554"/>
                    <a:pt x="18951" y="47932"/>
                  </a:cubicBezTo>
                  <a:cubicBezTo>
                    <a:pt x="15889" y="51033"/>
                    <a:pt x="12634" y="53981"/>
                    <a:pt x="8691" y="56010"/>
                  </a:cubicBezTo>
                  <a:cubicBezTo>
                    <a:pt x="7581" y="56660"/>
                    <a:pt x="6432" y="57235"/>
                    <a:pt x="5284" y="57771"/>
                  </a:cubicBezTo>
                  <a:cubicBezTo>
                    <a:pt x="4250" y="58307"/>
                    <a:pt x="3178" y="58766"/>
                    <a:pt x="2145" y="59302"/>
                  </a:cubicBezTo>
                  <a:cubicBezTo>
                    <a:pt x="1" y="61676"/>
                    <a:pt x="10146" y="61446"/>
                    <a:pt x="11409" y="61522"/>
                  </a:cubicBezTo>
                  <a:cubicBezTo>
                    <a:pt x="13936" y="61676"/>
                    <a:pt x="16386" y="61254"/>
                    <a:pt x="18875" y="60718"/>
                  </a:cubicBezTo>
                  <a:cubicBezTo>
                    <a:pt x="20980" y="60527"/>
                    <a:pt x="22703" y="59379"/>
                    <a:pt x="24005" y="57771"/>
                  </a:cubicBezTo>
                  <a:cubicBezTo>
                    <a:pt x="24196" y="57579"/>
                    <a:pt x="24388" y="57311"/>
                    <a:pt x="24541" y="57082"/>
                  </a:cubicBezTo>
                  <a:cubicBezTo>
                    <a:pt x="27757" y="52028"/>
                    <a:pt x="31815" y="47511"/>
                    <a:pt x="34648" y="42227"/>
                  </a:cubicBezTo>
                  <a:cubicBezTo>
                    <a:pt x="35298" y="41998"/>
                    <a:pt x="35528" y="41117"/>
                    <a:pt x="35949" y="40658"/>
                  </a:cubicBezTo>
                  <a:cubicBezTo>
                    <a:pt x="36791" y="39433"/>
                    <a:pt x="37634" y="38246"/>
                    <a:pt x="38323" y="36983"/>
                  </a:cubicBezTo>
                  <a:cubicBezTo>
                    <a:pt x="38859" y="36255"/>
                    <a:pt x="39356" y="35528"/>
                    <a:pt x="39854" y="34800"/>
                  </a:cubicBezTo>
                  <a:cubicBezTo>
                    <a:pt x="40199" y="34686"/>
                    <a:pt x="40352" y="34073"/>
                    <a:pt x="40620" y="33805"/>
                  </a:cubicBezTo>
                  <a:cubicBezTo>
                    <a:pt x="41807" y="32082"/>
                    <a:pt x="42840" y="30206"/>
                    <a:pt x="44027" y="28445"/>
                  </a:cubicBezTo>
                  <a:cubicBezTo>
                    <a:pt x="45252" y="26761"/>
                    <a:pt x="46401" y="25076"/>
                    <a:pt x="47281" y="23200"/>
                  </a:cubicBezTo>
                  <a:cubicBezTo>
                    <a:pt x="48851" y="20559"/>
                    <a:pt x="50229" y="17764"/>
                    <a:pt x="50918" y="14778"/>
                  </a:cubicBezTo>
                  <a:cubicBezTo>
                    <a:pt x="51148" y="14280"/>
                    <a:pt x="50612" y="14012"/>
                    <a:pt x="50306" y="14433"/>
                  </a:cubicBezTo>
                  <a:close/>
                </a:path>
              </a:pathLst>
            </a:custGeom>
            <a:solidFill>
              <a:srgbClr val="ED9D3A"/>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2" name="Google Shape;632;p28">
              <a:extLst>
                <a:ext uri="{FF2B5EF4-FFF2-40B4-BE49-F238E27FC236}">
                  <a16:creationId xmlns:a16="http://schemas.microsoft.com/office/drawing/2014/main" id="{52600906-43B1-B8CE-3E96-E21E02AAACD4}"/>
                </a:ext>
              </a:extLst>
            </p:cNvPr>
            <p:cNvSpPr/>
            <p:nvPr/>
          </p:nvSpPr>
          <p:spPr>
            <a:xfrm>
              <a:off x="568300" y="3749475"/>
              <a:ext cx="1411750" cy="1361975"/>
            </a:xfrm>
            <a:custGeom>
              <a:avLst/>
              <a:gdLst/>
              <a:ahLst/>
              <a:cxnLst/>
              <a:rect l="l" t="t" r="r" b="b"/>
              <a:pathLst>
                <a:path w="56470" h="54479" extrusionOk="0">
                  <a:moveTo>
                    <a:pt x="25957" y="26800"/>
                  </a:moveTo>
                  <a:cubicBezTo>
                    <a:pt x="25957" y="25651"/>
                    <a:pt x="26914" y="24694"/>
                    <a:pt x="28063" y="24694"/>
                  </a:cubicBezTo>
                  <a:cubicBezTo>
                    <a:pt x="29211" y="24694"/>
                    <a:pt x="30207" y="25651"/>
                    <a:pt x="30207" y="26800"/>
                  </a:cubicBezTo>
                  <a:cubicBezTo>
                    <a:pt x="30207" y="27948"/>
                    <a:pt x="29211" y="28905"/>
                    <a:pt x="28063" y="28905"/>
                  </a:cubicBezTo>
                  <a:cubicBezTo>
                    <a:pt x="26914" y="28905"/>
                    <a:pt x="25957" y="27948"/>
                    <a:pt x="25957" y="26800"/>
                  </a:cubicBezTo>
                  <a:close/>
                  <a:moveTo>
                    <a:pt x="41156" y="41960"/>
                  </a:moveTo>
                  <a:cubicBezTo>
                    <a:pt x="41156" y="40811"/>
                    <a:pt x="42113" y="39854"/>
                    <a:pt x="43262" y="39854"/>
                  </a:cubicBezTo>
                  <a:lnTo>
                    <a:pt x="43300" y="39854"/>
                  </a:lnTo>
                  <a:cubicBezTo>
                    <a:pt x="43223" y="39931"/>
                    <a:pt x="43185" y="40007"/>
                    <a:pt x="43108" y="40122"/>
                  </a:cubicBezTo>
                  <a:cubicBezTo>
                    <a:pt x="43032" y="40275"/>
                    <a:pt x="42917" y="40429"/>
                    <a:pt x="42840" y="40543"/>
                  </a:cubicBezTo>
                  <a:cubicBezTo>
                    <a:pt x="42611" y="40888"/>
                    <a:pt x="42381" y="41233"/>
                    <a:pt x="42190" y="41577"/>
                  </a:cubicBezTo>
                  <a:cubicBezTo>
                    <a:pt x="41998" y="41883"/>
                    <a:pt x="41807" y="42190"/>
                    <a:pt x="41615" y="42534"/>
                  </a:cubicBezTo>
                  <a:cubicBezTo>
                    <a:pt x="41539" y="42649"/>
                    <a:pt x="41462" y="42802"/>
                    <a:pt x="41386" y="42917"/>
                  </a:cubicBezTo>
                  <a:cubicBezTo>
                    <a:pt x="41233" y="42611"/>
                    <a:pt x="41156" y="42304"/>
                    <a:pt x="41156" y="41960"/>
                  </a:cubicBezTo>
                  <a:lnTo>
                    <a:pt x="41156" y="41960"/>
                  </a:lnTo>
                  <a:close/>
                  <a:moveTo>
                    <a:pt x="39" y="43415"/>
                  </a:moveTo>
                  <a:cubicBezTo>
                    <a:pt x="39" y="42266"/>
                    <a:pt x="996" y="41309"/>
                    <a:pt x="2145" y="41309"/>
                  </a:cubicBezTo>
                  <a:cubicBezTo>
                    <a:pt x="3293" y="41309"/>
                    <a:pt x="4250" y="42266"/>
                    <a:pt x="4250" y="43415"/>
                  </a:cubicBezTo>
                  <a:cubicBezTo>
                    <a:pt x="4250" y="44563"/>
                    <a:pt x="3293" y="45559"/>
                    <a:pt x="2145" y="45559"/>
                  </a:cubicBezTo>
                  <a:cubicBezTo>
                    <a:pt x="996" y="45559"/>
                    <a:pt x="1" y="44563"/>
                    <a:pt x="1" y="43415"/>
                  </a:cubicBezTo>
                  <a:close/>
                  <a:moveTo>
                    <a:pt x="10070" y="51263"/>
                  </a:moveTo>
                  <a:cubicBezTo>
                    <a:pt x="10070" y="50114"/>
                    <a:pt x="11027" y="49157"/>
                    <a:pt x="12175" y="49157"/>
                  </a:cubicBezTo>
                  <a:cubicBezTo>
                    <a:pt x="13324" y="49157"/>
                    <a:pt x="14281" y="50114"/>
                    <a:pt x="14281" y="51263"/>
                  </a:cubicBezTo>
                  <a:cubicBezTo>
                    <a:pt x="14281" y="52411"/>
                    <a:pt x="13324" y="53368"/>
                    <a:pt x="12175" y="53368"/>
                  </a:cubicBezTo>
                  <a:cubicBezTo>
                    <a:pt x="11027" y="53368"/>
                    <a:pt x="10070" y="52411"/>
                    <a:pt x="10070" y="51263"/>
                  </a:cubicBezTo>
                  <a:close/>
                  <a:moveTo>
                    <a:pt x="18722" y="15200"/>
                  </a:moveTo>
                  <a:cubicBezTo>
                    <a:pt x="18760" y="15200"/>
                    <a:pt x="18760" y="15161"/>
                    <a:pt x="18798" y="15161"/>
                  </a:cubicBezTo>
                  <a:cubicBezTo>
                    <a:pt x="19296" y="14778"/>
                    <a:pt x="19755" y="14396"/>
                    <a:pt x="20215" y="14051"/>
                  </a:cubicBezTo>
                  <a:cubicBezTo>
                    <a:pt x="20444" y="13860"/>
                    <a:pt x="20712" y="13630"/>
                    <a:pt x="20942" y="13439"/>
                  </a:cubicBezTo>
                  <a:cubicBezTo>
                    <a:pt x="21057" y="13324"/>
                    <a:pt x="21210" y="13209"/>
                    <a:pt x="21363" y="13056"/>
                  </a:cubicBezTo>
                  <a:cubicBezTo>
                    <a:pt x="21516" y="12941"/>
                    <a:pt x="21670" y="12788"/>
                    <a:pt x="21784" y="12635"/>
                  </a:cubicBezTo>
                  <a:cubicBezTo>
                    <a:pt x="21784" y="12635"/>
                    <a:pt x="21784" y="12635"/>
                    <a:pt x="21823" y="12635"/>
                  </a:cubicBezTo>
                  <a:cubicBezTo>
                    <a:pt x="21937" y="12864"/>
                    <a:pt x="21976" y="13171"/>
                    <a:pt x="21976" y="13439"/>
                  </a:cubicBezTo>
                  <a:cubicBezTo>
                    <a:pt x="21976" y="14587"/>
                    <a:pt x="21019" y="15544"/>
                    <a:pt x="19870" y="15544"/>
                  </a:cubicBezTo>
                  <a:cubicBezTo>
                    <a:pt x="19449" y="15544"/>
                    <a:pt x="19066" y="15429"/>
                    <a:pt x="18722" y="15200"/>
                  </a:cubicBezTo>
                  <a:close/>
                  <a:moveTo>
                    <a:pt x="9189" y="22627"/>
                  </a:moveTo>
                  <a:cubicBezTo>
                    <a:pt x="9763" y="22167"/>
                    <a:pt x="10338" y="21708"/>
                    <a:pt x="10912" y="21248"/>
                  </a:cubicBezTo>
                  <a:cubicBezTo>
                    <a:pt x="11295" y="20942"/>
                    <a:pt x="11677" y="20636"/>
                    <a:pt x="12099" y="20330"/>
                  </a:cubicBezTo>
                  <a:cubicBezTo>
                    <a:pt x="12826" y="20636"/>
                    <a:pt x="13362" y="21402"/>
                    <a:pt x="13362" y="22282"/>
                  </a:cubicBezTo>
                  <a:cubicBezTo>
                    <a:pt x="13362" y="23431"/>
                    <a:pt x="12405" y="24388"/>
                    <a:pt x="11256" y="24388"/>
                  </a:cubicBezTo>
                  <a:cubicBezTo>
                    <a:pt x="10223" y="24388"/>
                    <a:pt x="9342" y="23622"/>
                    <a:pt x="9189" y="22627"/>
                  </a:cubicBezTo>
                  <a:lnTo>
                    <a:pt x="9189" y="22627"/>
                  </a:lnTo>
                  <a:close/>
                  <a:moveTo>
                    <a:pt x="8538" y="39204"/>
                  </a:moveTo>
                  <a:cubicBezTo>
                    <a:pt x="8538" y="38055"/>
                    <a:pt x="9495" y="37098"/>
                    <a:pt x="10644" y="37098"/>
                  </a:cubicBezTo>
                  <a:cubicBezTo>
                    <a:pt x="11792" y="37098"/>
                    <a:pt x="12749" y="38055"/>
                    <a:pt x="12749" y="39204"/>
                  </a:cubicBezTo>
                  <a:cubicBezTo>
                    <a:pt x="12749" y="40352"/>
                    <a:pt x="11792" y="41309"/>
                    <a:pt x="10644" y="41309"/>
                  </a:cubicBezTo>
                  <a:cubicBezTo>
                    <a:pt x="9495" y="41309"/>
                    <a:pt x="8538" y="40352"/>
                    <a:pt x="8538" y="39204"/>
                  </a:cubicBezTo>
                  <a:close/>
                  <a:moveTo>
                    <a:pt x="14855" y="30666"/>
                  </a:moveTo>
                  <a:cubicBezTo>
                    <a:pt x="14855" y="29518"/>
                    <a:pt x="15812" y="28561"/>
                    <a:pt x="16961" y="28561"/>
                  </a:cubicBezTo>
                  <a:cubicBezTo>
                    <a:pt x="18109" y="28561"/>
                    <a:pt x="19066" y="29518"/>
                    <a:pt x="19066" y="30666"/>
                  </a:cubicBezTo>
                  <a:cubicBezTo>
                    <a:pt x="19066" y="31815"/>
                    <a:pt x="18109" y="32772"/>
                    <a:pt x="16961" y="32772"/>
                  </a:cubicBezTo>
                  <a:cubicBezTo>
                    <a:pt x="15812" y="32772"/>
                    <a:pt x="14855" y="31815"/>
                    <a:pt x="14855" y="30666"/>
                  </a:cubicBezTo>
                  <a:close/>
                  <a:moveTo>
                    <a:pt x="18339" y="41998"/>
                  </a:moveTo>
                  <a:cubicBezTo>
                    <a:pt x="18339" y="40811"/>
                    <a:pt x="19296" y="39854"/>
                    <a:pt x="20444" y="39854"/>
                  </a:cubicBezTo>
                  <a:cubicBezTo>
                    <a:pt x="21593" y="39854"/>
                    <a:pt x="22550" y="40850"/>
                    <a:pt x="22550" y="41998"/>
                  </a:cubicBezTo>
                  <a:cubicBezTo>
                    <a:pt x="22550" y="43147"/>
                    <a:pt x="21593" y="44104"/>
                    <a:pt x="20444" y="44104"/>
                  </a:cubicBezTo>
                  <a:cubicBezTo>
                    <a:pt x="19296" y="44104"/>
                    <a:pt x="18339" y="43147"/>
                    <a:pt x="18339" y="41998"/>
                  </a:cubicBezTo>
                  <a:close/>
                  <a:moveTo>
                    <a:pt x="21516" y="52335"/>
                  </a:moveTo>
                  <a:cubicBezTo>
                    <a:pt x="21516" y="51186"/>
                    <a:pt x="22473" y="50229"/>
                    <a:pt x="23622" y="50229"/>
                  </a:cubicBezTo>
                  <a:cubicBezTo>
                    <a:pt x="24770" y="50229"/>
                    <a:pt x="25728" y="51186"/>
                    <a:pt x="25728" y="52335"/>
                  </a:cubicBezTo>
                  <a:cubicBezTo>
                    <a:pt x="25728" y="53483"/>
                    <a:pt x="24770" y="54479"/>
                    <a:pt x="23622" y="54479"/>
                  </a:cubicBezTo>
                  <a:cubicBezTo>
                    <a:pt x="22473" y="54479"/>
                    <a:pt x="21516" y="53483"/>
                    <a:pt x="21516" y="52335"/>
                  </a:cubicBezTo>
                  <a:close/>
                  <a:moveTo>
                    <a:pt x="32427" y="50191"/>
                  </a:moveTo>
                  <a:cubicBezTo>
                    <a:pt x="32427" y="49004"/>
                    <a:pt x="33384" y="48047"/>
                    <a:pt x="34533" y="48047"/>
                  </a:cubicBezTo>
                  <a:cubicBezTo>
                    <a:pt x="35681" y="48047"/>
                    <a:pt x="36638" y="49042"/>
                    <a:pt x="36638" y="50191"/>
                  </a:cubicBezTo>
                  <a:cubicBezTo>
                    <a:pt x="36638" y="51339"/>
                    <a:pt x="35681" y="52297"/>
                    <a:pt x="34533" y="52297"/>
                  </a:cubicBezTo>
                  <a:cubicBezTo>
                    <a:pt x="33384" y="52297"/>
                    <a:pt x="32427" y="51339"/>
                    <a:pt x="32427" y="50191"/>
                  </a:cubicBezTo>
                  <a:close/>
                  <a:moveTo>
                    <a:pt x="30092" y="40237"/>
                  </a:moveTo>
                  <a:cubicBezTo>
                    <a:pt x="30092" y="39089"/>
                    <a:pt x="31049" y="38132"/>
                    <a:pt x="32198" y="38132"/>
                  </a:cubicBezTo>
                  <a:cubicBezTo>
                    <a:pt x="33346" y="38132"/>
                    <a:pt x="34303" y="39089"/>
                    <a:pt x="34303" y="40237"/>
                  </a:cubicBezTo>
                  <a:cubicBezTo>
                    <a:pt x="34303" y="41386"/>
                    <a:pt x="33346" y="42343"/>
                    <a:pt x="32198" y="42343"/>
                  </a:cubicBezTo>
                  <a:cubicBezTo>
                    <a:pt x="31049" y="42343"/>
                    <a:pt x="30092" y="41386"/>
                    <a:pt x="30092" y="40237"/>
                  </a:cubicBezTo>
                  <a:close/>
                  <a:moveTo>
                    <a:pt x="38859" y="31049"/>
                  </a:moveTo>
                  <a:cubicBezTo>
                    <a:pt x="38859" y="29862"/>
                    <a:pt x="39816" y="28905"/>
                    <a:pt x="40965" y="28905"/>
                  </a:cubicBezTo>
                  <a:cubicBezTo>
                    <a:pt x="42113" y="28905"/>
                    <a:pt x="43070" y="29901"/>
                    <a:pt x="43070" y="31049"/>
                  </a:cubicBezTo>
                  <a:cubicBezTo>
                    <a:pt x="43070" y="32198"/>
                    <a:pt x="42113" y="33155"/>
                    <a:pt x="40965" y="33155"/>
                  </a:cubicBezTo>
                  <a:cubicBezTo>
                    <a:pt x="39816" y="33155"/>
                    <a:pt x="38859" y="32198"/>
                    <a:pt x="38859" y="31049"/>
                  </a:cubicBezTo>
                  <a:close/>
                  <a:moveTo>
                    <a:pt x="48736" y="24426"/>
                  </a:moveTo>
                  <a:cubicBezTo>
                    <a:pt x="48736" y="23277"/>
                    <a:pt x="49693" y="22320"/>
                    <a:pt x="50842" y="22320"/>
                  </a:cubicBezTo>
                  <a:cubicBezTo>
                    <a:pt x="51990" y="22320"/>
                    <a:pt x="52947" y="23277"/>
                    <a:pt x="52947" y="24426"/>
                  </a:cubicBezTo>
                  <a:cubicBezTo>
                    <a:pt x="52947" y="25613"/>
                    <a:pt x="51990" y="26570"/>
                    <a:pt x="50842" y="26570"/>
                  </a:cubicBezTo>
                  <a:cubicBezTo>
                    <a:pt x="49693" y="26570"/>
                    <a:pt x="48736" y="25613"/>
                    <a:pt x="48736" y="24426"/>
                  </a:cubicBezTo>
                  <a:close/>
                  <a:moveTo>
                    <a:pt x="52258" y="11371"/>
                  </a:moveTo>
                  <a:cubicBezTo>
                    <a:pt x="52258" y="10682"/>
                    <a:pt x="52603" y="10070"/>
                    <a:pt x="53100" y="9687"/>
                  </a:cubicBezTo>
                  <a:lnTo>
                    <a:pt x="53177" y="9725"/>
                  </a:lnTo>
                  <a:cubicBezTo>
                    <a:pt x="53636" y="10070"/>
                    <a:pt x="54172" y="10414"/>
                    <a:pt x="54670" y="10720"/>
                  </a:cubicBezTo>
                  <a:cubicBezTo>
                    <a:pt x="55206" y="11027"/>
                    <a:pt x="55780" y="11333"/>
                    <a:pt x="56355" y="11563"/>
                  </a:cubicBezTo>
                  <a:cubicBezTo>
                    <a:pt x="56393" y="11601"/>
                    <a:pt x="56431" y="11601"/>
                    <a:pt x="56469" y="11639"/>
                  </a:cubicBezTo>
                  <a:cubicBezTo>
                    <a:pt x="56316" y="12673"/>
                    <a:pt x="55436" y="13477"/>
                    <a:pt x="54364" y="13477"/>
                  </a:cubicBezTo>
                  <a:cubicBezTo>
                    <a:pt x="53215" y="13477"/>
                    <a:pt x="52258" y="12520"/>
                    <a:pt x="52258" y="11371"/>
                  </a:cubicBezTo>
                  <a:close/>
                  <a:moveTo>
                    <a:pt x="40811" y="2107"/>
                  </a:moveTo>
                  <a:cubicBezTo>
                    <a:pt x="40811" y="958"/>
                    <a:pt x="41768" y="1"/>
                    <a:pt x="42917" y="1"/>
                  </a:cubicBezTo>
                  <a:cubicBezTo>
                    <a:pt x="43223" y="1"/>
                    <a:pt x="43491" y="78"/>
                    <a:pt x="43759" y="192"/>
                  </a:cubicBezTo>
                  <a:cubicBezTo>
                    <a:pt x="43798" y="460"/>
                    <a:pt x="43951" y="767"/>
                    <a:pt x="44104" y="1035"/>
                  </a:cubicBezTo>
                  <a:cubicBezTo>
                    <a:pt x="44257" y="1264"/>
                    <a:pt x="44410" y="1456"/>
                    <a:pt x="44563" y="1685"/>
                  </a:cubicBezTo>
                  <a:cubicBezTo>
                    <a:pt x="44716" y="1877"/>
                    <a:pt x="44869" y="2030"/>
                    <a:pt x="45023" y="2221"/>
                  </a:cubicBezTo>
                  <a:cubicBezTo>
                    <a:pt x="44946" y="3332"/>
                    <a:pt x="44027" y="4212"/>
                    <a:pt x="42917" y="4212"/>
                  </a:cubicBezTo>
                  <a:cubicBezTo>
                    <a:pt x="41807" y="4212"/>
                    <a:pt x="40811" y="3255"/>
                    <a:pt x="40811" y="2107"/>
                  </a:cubicBezTo>
                  <a:lnTo>
                    <a:pt x="40811" y="2107"/>
                  </a:lnTo>
                  <a:close/>
                  <a:moveTo>
                    <a:pt x="43376" y="12711"/>
                  </a:moveTo>
                  <a:cubicBezTo>
                    <a:pt x="43376" y="11563"/>
                    <a:pt x="44333" y="10606"/>
                    <a:pt x="45482" y="10606"/>
                  </a:cubicBezTo>
                  <a:cubicBezTo>
                    <a:pt x="46631" y="10606"/>
                    <a:pt x="47588" y="11563"/>
                    <a:pt x="47588" y="12711"/>
                  </a:cubicBezTo>
                  <a:cubicBezTo>
                    <a:pt x="47588" y="13860"/>
                    <a:pt x="46631" y="14817"/>
                    <a:pt x="45482" y="14817"/>
                  </a:cubicBezTo>
                  <a:cubicBezTo>
                    <a:pt x="44333" y="14817"/>
                    <a:pt x="43376" y="13860"/>
                    <a:pt x="43376" y="12711"/>
                  </a:cubicBezTo>
                  <a:close/>
                  <a:moveTo>
                    <a:pt x="35031" y="18951"/>
                  </a:moveTo>
                  <a:cubicBezTo>
                    <a:pt x="35031" y="17803"/>
                    <a:pt x="35988" y="16846"/>
                    <a:pt x="37136" y="16846"/>
                  </a:cubicBezTo>
                  <a:cubicBezTo>
                    <a:pt x="38285" y="16846"/>
                    <a:pt x="39242" y="17803"/>
                    <a:pt x="39242" y="18951"/>
                  </a:cubicBezTo>
                  <a:cubicBezTo>
                    <a:pt x="39242" y="20100"/>
                    <a:pt x="38285" y="21057"/>
                    <a:pt x="37136" y="21057"/>
                  </a:cubicBezTo>
                  <a:cubicBezTo>
                    <a:pt x="35988" y="21057"/>
                    <a:pt x="35031" y="20100"/>
                    <a:pt x="35031" y="18951"/>
                  </a:cubicBezTo>
                  <a:close/>
                  <a:moveTo>
                    <a:pt x="32466" y="9457"/>
                  </a:moveTo>
                  <a:cubicBezTo>
                    <a:pt x="32466" y="8309"/>
                    <a:pt x="33461" y="7351"/>
                    <a:pt x="34609" y="7351"/>
                  </a:cubicBezTo>
                  <a:cubicBezTo>
                    <a:pt x="35758" y="7351"/>
                    <a:pt x="36715" y="8309"/>
                    <a:pt x="36715" y="9457"/>
                  </a:cubicBezTo>
                  <a:cubicBezTo>
                    <a:pt x="36715" y="10606"/>
                    <a:pt x="35758" y="11563"/>
                    <a:pt x="34609" y="11563"/>
                  </a:cubicBezTo>
                  <a:cubicBezTo>
                    <a:pt x="33461" y="11563"/>
                    <a:pt x="32466" y="10606"/>
                    <a:pt x="32466" y="9457"/>
                  </a:cubicBezTo>
                  <a:close/>
                  <a:moveTo>
                    <a:pt x="25077" y="16961"/>
                  </a:moveTo>
                  <a:cubicBezTo>
                    <a:pt x="25077" y="15812"/>
                    <a:pt x="26072" y="14855"/>
                    <a:pt x="27221" y="14855"/>
                  </a:cubicBezTo>
                  <a:cubicBezTo>
                    <a:pt x="28369" y="14855"/>
                    <a:pt x="29326" y="15812"/>
                    <a:pt x="29326" y="16961"/>
                  </a:cubicBezTo>
                  <a:cubicBezTo>
                    <a:pt x="29326" y="18109"/>
                    <a:pt x="28369" y="19066"/>
                    <a:pt x="27221" y="19066"/>
                  </a:cubicBezTo>
                  <a:cubicBezTo>
                    <a:pt x="26072" y="19066"/>
                    <a:pt x="25077" y="18109"/>
                    <a:pt x="25077" y="16961"/>
                  </a:cubicBezTo>
                  <a:close/>
                </a:path>
              </a:pathLst>
            </a:custGeom>
            <a:solidFill>
              <a:srgbClr val="FFDA94"/>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3" name="Google Shape;633;p28">
              <a:extLst>
                <a:ext uri="{FF2B5EF4-FFF2-40B4-BE49-F238E27FC236}">
                  <a16:creationId xmlns:a16="http://schemas.microsoft.com/office/drawing/2014/main" id="{F238FC34-86A3-19A0-B029-828D9B677A3A}"/>
                </a:ext>
              </a:extLst>
            </p:cNvPr>
            <p:cNvSpPr/>
            <p:nvPr/>
          </p:nvSpPr>
          <p:spPr>
            <a:xfrm>
              <a:off x="844900" y="3749475"/>
              <a:ext cx="1135150" cy="1361975"/>
            </a:xfrm>
            <a:custGeom>
              <a:avLst/>
              <a:gdLst/>
              <a:ahLst/>
              <a:cxnLst/>
              <a:rect l="l" t="t" r="r" b="b"/>
              <a:pathLst>
                <a:path w="45406" h="54479" extrusionOk="0">
                  <a:moveTo>
                    <a:pt x="10759" y="12596"/>
                  </a:moveTo>
                  <a:cubicBezTo>
                    <a:pt x="10873" y="12864"/>
                    <a:pt x="10912" y="13171"/>
                    <a:pt x="10912" y="13439"/>
                  </a:cubicBezTo>
                  <a:cubicBezTo>
                    <a:pt x="10912" y="14587"/>
                    <a:pt x="9955" y="15544"/>
                    <a:pt x="8806" y="15544"/>
                  </a:cubicBezTo>
                  <a:cubicBezTo>
                    <a:pt x="8385" y="15544"/>
                    <a:pt x="8002" y="15429"/>
                    <a:pt x="7658" y="15200"/>
                  </a:cubicBezTo>
                  <a:cubicBezTo>
                    <a:pt x="7696" y="15200"/>
                    <a:pt x="7696" y="15161"/>
                    <a:pt x="7734" y="15123"/>
                  </a:cubicBezTo>
                  <a:cubicBezTo>
                    <a:pt x="8232" y="14778"/>
                    <a:pt x="8691" y="14396"/>
                    <a:pt x="9151" y="14013"/>
                  </a:cubicBezTo>
                  <a:cubicBezTo>
                    <a:pt x="9419" y="13821"/>
                    <a:pt x="9648" y="13630"/>
                    <a:pt x="9878" y="13439"/>
                  </a:cubicBezTo>
                  <a:cubicBezTo>
                    <a:pt x="10031" y="13324"/>
                    <a:pt x="10146" y="13171"/>
                    <a:pt x="10299" y="13056"/>
                  </a:cubicBezTo>
                  <a:cubicBezTo>
                    <a:pt x="10452" y="12941"/>
                    <a:pt x="10606" y="12788"/>
                    <a:pt x="10720" y="12635"/>
                  </a:cubicBezTo>
                  <a:cubicBezTo>
                    <a:pt x="10720" y="12635"/>
                    <a:pt x="10759" y="12635"/>
                    <a:pt x="10759" y="12596"/>
                  </a:cubicBezTo>
                  <a:close/>
                  <a:moveTo>
                    <a:pt x="12558" y="50229"/>
                  </a:moveTo>
                  <a:cubicBezTo>
                    <a:pt x="13706" y="50229"/>
                    <a:pt x="14664" y="51186"/>
                    <a:pt x="14664" y="52335"/>
                  </a:cubicBezTo>
                  <a:cubicBezTo>
                    <a:pt x="14664" y="53483"/>
                    <a:pt x="13706" y="54479"/>
                    <a:pt x="12558" y="54479"/>
                  </a:cubicBezTo>
                  <a:cubicBezTo>
                    <a:pt x="11409" y="54479"/>
                    <a:pt x="10452" y="53483"/>
                    <a:pt x="10452" y="52335"/>
                  </a:cubicBezTo>
                  <a:cubicBezTo>
                    <a:pt x="10452" y="51186"/>
                    <a:pt x="11409" y="50229"/>
                    <a:pt x="12558" y="50229"/>
                  </a:cubicBezTo>
                  <a:close/>
                  <a:moveTo>
                    <a:pt x="23469" y="48085"/>
                  </a:moveTo>
                  <a:cubicBezTo>
                    <a:pt x="24617" y="48085"/>
                    <a:pt x="25574" y="49042"/>
                    <a:pt x="25574" y="50191"/>
                  </a:cubicBezTo>
                  <a:cubicBezTo>
                    <a:pt x="25574" y="51339"/>
                    <a:pt x="24617" y="52297"/>
                    <a:pt x="23469" y="52297"/>
                  </a:cubicBezTo>
                  <a:cubicBezTo>
                    <a:pt x="22320" y="52297"/>
                    <a:pt x="21363" y="51339"/>
                    <a:pt x="21363" y="50191"/>
                  </a:cubicBezTo>
                  <a:cubicBezTo>
                    <a:pt x="21363" y="49042"/>
                    <a:pt x="22320" y="48085"/>
                    <a:pt x="23469" y="48085"/>
                  </a:cubicBezTo>
                  <a:close/>
                  <a:moveTo>
                    <a:pt x="32198" y="39854"/>
                  </a:moveTo>
                  <a:lnTo>
                    <a:pt x="32236" y="39854"/>
                  </a:lnTo>
                  <a:cubicBezTo>
                    <a:pt x="32159" y="39931"/>
                    <a:pt x="32121" y="40007"/>
                    <a:pt x="32044" y="40122"/>
                  </a:cubicBezTo>
                  <a:cubicBezTo>
                    <a:pt x="31968" y="40237"/>
                    <a:pt x="31853" y="40390"/>
                    <a:pt x="31776" y="40543"/>
                  </a:cubicBezTo>
                  <a:cubicBezTo>
                    <a:pt x="31547" y="40888"/>
                    <a:pt x="31317" y="41233"/>
                    <a:pt x="31126" y="41577"/>
                  </a:cubicBezTo>
                  <a:cubicBezTo>
                    <a:pt x="30934" y="41883"/>
                    <a:pt x="30743" y="42190"/>
                    <a:pt x="30551" y="42534"/>
                  </a:cubicBezTo>
                  <a:cubicBezTo>
                    <a:pt x="30475" y="42649"/>
                    <a:pt x="30398" y="42764"/>
                    <a:pt x="30322" y="42917"/>
                  </a:cubicBezTo>
                  <a:cubicBezTo>
                    <a:pt x="30169" y="42611"/>
                    <a:pt x="30092" y="42304"/>
                    <a:pt x="30092" y="41960"/>
                  </a:cubicBezTo>
                  <a:cubicBezTo>
                    <a:pt x="30092" y="40811"/>
                    <a:pt x="31049" y="39854"/>
                    <a:pt x="32198" y="39854"/>
                  </a:cubicBezTo>
                  <a:close/>
                  <a:moveTo>
                    <a:pt x="32619" y="3944"/>
                  </a:moveTo>
                  <a:cubicBezTo>
                    <a:pt x="32504" y="3791"/>
                    <a:pt x="32389" y="3600"/>
                    <a:pt x="32236" y="3408"/>
                  </a:cubicBezTo>
                  <a:cubicBezTo>
                    <a:pt x="32198" y="3370"/>
                    <a:pt x="32159" y="3293"/>
                    <a:pt x="32121" y="3217"/>
                  </a:cubicBezTo>
                  <a:cubicBezTo>
                    <a:pt x="31700" y="2566"/>
                    <a:pt x="31317" y="1877"/>
                    <a:pt x="30972" y="1188"/>
                  </a:cubicBezTo>
                  <a:cubicBezTo>
                    <a:pt x="30858" y="920"/>
                    <a:pt x="30743" y="652"/>
                    <a:pt x="30628" y="384"/>
                  </a:cubicBezTo>
                  <a:cubicBezTo>
                    <a:pt x="30972" y="154"/>
                    <a:pt x="31394" y="1"/>
                    <a:pt x="31853" y="1"/>
                  </a:cubicBezTo>
                  <a:cubicBezTo>
                    <a:pt x="32159" y="1"/>
                    <a:pt x="32427" y="78"/>
                    <a:pt x="32695" y="192"/>
                  </a:cubicBezTo>
                  <a:cubicBezTo>
                    <a:pt x="32734" y="499"/>
                    <a:pt x="32887" y="767"/>
                    <a:pt x="33040" y="1035"/>
                  </a:cubicBezTo>
                  <a:cubicBezTo>
                    <a:pt x="33193" y="1264"/>
                    <a:pt x="33346" y="1456"/>
                    <a:pt x="33499" y="1685"/>
                  </a:cubicBezTo>
                  <a:cubicBezTo>
                    <a:pt x="33652" y="1877"/>
                    <a:pt x="33805" y="2068"/>
                    <a:pt x="33959" y="2221"/>
                  </a:cubicBezTo>
                  <a:cubicBezTo>
                    <a:pt x="33920" y="3025"/>
                    <a:pt x="33423" y="3714"/>
                    <a:pt x="32734" y="4021"/>
                  </a:cubicBezTo>
                  <a:lnTo>
                    <a:pt x="32619" y="3944"/>
                  </a:lnTo>
                  <a:lnTo>
                    <a:pt x="32619" y="3944"/>
                  </a:lnTo>
                  <a:close/>
                  <a:moveTo>
                    <a:pt x="45291" y="11601"/>
                  </a:moveTo>
                  <a:cubicBezTo>
                    <a:pt x="45329" y="11601"/>
                    <a:pt x="45367" y="11639"/>
                    <a:pt x="45405" y="11639"/>
                  </a:cubicBezTo>
                  <a:cubicBezTo>
                    <a:pt x="45291" y="12673"/>
                    <a:pt x="44372" y="13477"/>
                    <a:pt x="43300" y="13477"/>
                  </a:cubicBezTo>
                  <a:cubicBezTo>
                    <a:pt x="42151" y="13477"/>
                    <a:pt x="41194" y="12520"/>
                    <a:pt x="41194" y="11371"/>
                  </a:cubicBezTo>
                  <a:cubicBezTo>
                    <a:pt x="41194" y="10682"/>
                    <a:pt x="41539" y="10108"/>
                    <a:pt x="42036" y="9687"/>
                  </a:cubicBezTo>
                  <a:lnTo>
                    <a:pt x="42113" y="9725"/>
                  </a:lnTo>
                  <a:cubicBezTo>
                    <a:pt x="42611" y="10108"/>
                    <a:pt x="43108" y="10414"/>
                    <a:pt x="43606" y="10720"/>
                  </a:cubicBezTo>
                  <a:cubicBezTo>
                    <a:pt x="44142" y="11065"/>
                    <a:pt x="44716" y="11333"/>
                    <a:pt x="45291" y="11601"/>
                  </a:cubicBezTo>
                  <a:close/>
                  <a:moveTo>
                    <a:pt x="39778" y="22320"/>
                  </a:moveTo>
                  <a:cubicBezTo>
                    <a:pt x="40926" y="22320"/>
                    <a:pt x="41883" y="23277"/>
                    <a:pt x="41883" y="24426"/>
                  </a:cubicBezTo>
                  <a:cubicBezTo>
                    <a:pt x="41883" y="25613"/>
                    <a:pt x="40926" y="26570"/>
                    <a:pt x="39778" y="26570"/>
                  </a:cubicBezTo>
                  <a:cubicBezTo>
                    <a:pt x="38629" y="26570"/>
                    <a:pt x="37672" y="25613"/>
                    <a:pt x="37672" y="24426"/>
                  </a:cubicBezTo>
                  <a:cubicBezTo>
                    <a:pt x="37672" y="23277"/>
                    <a:pt x="38629" y="22320"/>
                    <a:pt x="39778" y="22320"/>
                  </a:cubicBezTo>
                  <a:close/>
                  <a:moveTo>
                    <a:pt x="28714" y="32772"/>
                  </a:moveTo>
                  <a:cubicBezTo>
                    <a:pt x="28752" y="32695"/>
                    <a:pt x="28790" y="32619"/>
                    <a:pt x="28829" y="32542"/>
                  </a:cubicBezTo>
                  <a:cubicBezTo>
                    <a:pt x="29058" y="31930"/>
                    <a:pt x="29173" y="31279"/>
                    <a:pt x="29250" y="30628"/>
                  </a:cubicBezTo>
                  <a:cubicBezTo>
                    <a:pt x="29250" y="30666"/>
                    <a:pt x="29250" y="30666"/>
                    <a:pt x="29211" y="30705"/>
                  </a:cubicBezTo>
                  <a:cubicBezTo>
                    <a:pt x="29288" y="30283"/>
                    <a:pt x="29326" y="29824"/>
                    <a:pt x="29326" y="29403"/>
                  </a:cubicBezTo>
                  <a:lnTo>
                    <a:pt x="29326" y="29020"/>
                  </a:lnTo>
                  <a:cubicBezTo>
                    <a:pt x="29518" y="28943"/>
                    <a:pt x="29709" y="28905"/>
                    <a:pt x="29901" y="28905"/>
                  </a:cubicBezTo>
                  <a:cubicBezTo>
                    <a:pt x="31049" y="28905"/>
                    <a:pt x="32006" y="29901"/>
                    <a:pt x="32006" y="31049"/>
                  </a:cubicBezTo>
                  <a:cubicBezTo>
                    <a:pt x="32006" y="32198"/>
                    <a:pt x="31049" y="33155"/>
                    <a:pt x="29901" y="33155"/>
                  </a:cubicBezTo>
                  <a:cubicBezTo>
                    <a:pt x="29441" y="33155"/>
                    <a:pt x="29058" y="33002"/>
                    <a:pt x="28714" y="32772"/>
                  </a:cubicBezTo>
                  <a:lnTo>
                    <a:pt x="28714" y="32772"/>
                  </a:lnTo>
                  <a:close/>
                  <a:moveTo>
                    <a:pt x="19602" y="41654"/>
                  </a:moveTo>
                  <a:cubicBezTo>
                    <a:pt x="19602" y="41654"/>
                    <a:pt x="19602" y="41615"/>
                    <a:pt x="19602" y="41577"/>
                  </a:cubicBezTo>
                  <a:cubicBezTo>
                    <a:pt x="19602" y="41615"/>
                    <a:pt x="19602" y="41615"/>
                    <a:pt x="19602" y="41654"/>
                  </a:cubicBezTo>
                  <a:close/>
                  <a:moveTo>
                    <a:pt x="19602" y="41654"/>
                  </a:moveTo>
                  <a:cubicBezTo>
                    <a:pt x="19985" y="42075"/>
                    <a:pt x="20521" y="42343"/>
                    <a:pt x="21134" y="42343"/>
                  </a:cubicBezTo>
                  <a:cubicBezTo>
                    <a:pt x="22320" y="42343"/>
                    <a:pt x="23277" y="41386"/>
                    <a:pt x="23277" y="40237"/>
                  </a:cubicBezTo>
                  <a:cubicBezTo>
                    <a:pt x="23277" y="39318"/>
                    <a:pt x="22627" y="38514"/>
                    <a:pt x="21784" y="38246"/>
                  </a:cubicBezTo>
                  <a:cubicBezTo>
                    <a:pt x="21670" y="38438"/>
                    <a:pt x="21516" y="38668"/>
                    <a:pt x="21363" y="38859"/>
                  </a:cubicBezTo>
                  <a:lnTo>
                    <a:pt x="21210" y="39089"/>
                  </a:lnTo>
                  <a:cubicBezTo>
                    <a:pt x="20674" y="39931"/>
                    <a:pt x="20138" y="40735"/>
                    <a:pt x="19640" y="41577"/>
                  </a:cubicBezTo>
                  <a:cubicBezTo>
                    <a:pt x="19602" y="41615"/>
                    <a:pt x="19602" y="41615"/>
                    <a:pt x="19602" y="41654"/>
                  </a:cubicBezTo>
                  <a:close/>
                  <a:moveTo>
                    <a:pt x="1111" y="21478"/>
                  </a:moveTo>
                  <a:cubicBezTo>
                    <a:pt x="767" y="21363"/>
                    <a:pt x="422" y="21248"/>
                    <a:pt x="77" y="21134"/>
                  </a:cubicBezTo>
                  <a:cubicBezTo>
                    <a:pt x="39" y="21134"/>
                    <a:pt x="1" y="21134"/>
                    <a:pt x="1" y="21134"/>
                  </a:cubicBezTo>
                  <a:cubicBezTo>
                    <a:pt x="345" y="20866"/>
                    <a:pt x="690" y="20598"/>
                    <a:pt x="1035" y="20330"/>
                  </a:cubicBezTo>
                  <a:cubicBezTo>
                    <a:pt x="1724" y="20636"/>
                    <a:pt x="2260" y="21325"/>
                    <a:pt x="2298" y="22167"/>
                  </a:cubicBezTo>
                  <a:cubicBezTo>
                    <a:pt x="1953" y="21899"/>
                    <a:pt x="1532" y="21670"/>
                    <a:pt x="1111" y="21478"/>
                  </a:cubicBezTo>
                  <a:lnTo>
                    <a:pt x="1111" y="21478"/>
                  </a:lnTo>
                  <a:close/>
                  <a:moveTo>
                    <a:pt x="14051" y="16961"/>
                  </a:moveTo>
                  <a:cubicBezTo>
                    <a:pt x="14051" y="16080"/>
                    <a:pt x="14625" y="15314"/>
                    <a:pt x="15391" y="15008"/>
                  </a:cubicBezTo>
                  <a:cubicBezTo>
                    <a:pt x="15353" y="15200"/>
                    <a:pt x="15314" y="15429"/>
                    <a:pt x="15276" y="15621"/>
                  </a:cubicBezTo>
                  <a:cubicBezTo>
                    <a:pt x="15238" y="15812"/>
                    <a:pt x="15161" y="16004"/>
                    <a:pt x="15085" y="16195"/>
                  </a:cubicBezTo>
                  <a:cubicBezTo>
                    <a:pt x="15046" y="16272"/>
                    <a:pt x="15008" y="16348"/>
                    <a:pt x="14970" y="16463"/>
                  </a:cubicBezTo>
                  <a:cubicBezTo>
                    <a:pt x="14893" y="16540"/>
                    <a:pt x="14855" y="16616"/>
                    <a:pt x="14778" y="16693"/>
                  </a:cubicBezTo>
                  <a:cubicBezTo>
                    <a:pt x="14740" y="16731"/>
                    <a:pt x="14702" y="16769"/>
                    <a:pt x="14664" y="16808"/>
                  </a:cubicBezTo>
                  <a:cubicBezTo>
                    <a:pt x="14664" y="16846"/>
                    <a:pt x="14625" y="16846"/>
                    <a:pt x="14587" y="16846"/>
                  </a:cubicBezTo>
                  <a:lnTo>
                    <a:pt x="14051" y="17152"/>
                  </a:lnTo>
                  <a:cubicBezTo>
                    <a:pt x="14051" y="17114"/>
                    <a:pt x="14051" y="17037"/>
                    <a:pt x="14051" y="16961"/>
                  </a:cubicBezTo>
                  <a:close/>
                </a:path>
              </a:pathLst>
            </a:custGeom>
            <a:solidFill>
              <a:srgbClr val="ECC377"/>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4" name="Google Shape;634;p28">
              <a:extLst>
                <a:ext uri="{FF2B5EF4-FFF2-40B4-BE49-F238E27FC236}">
                  <a16:creationId xmlns:a16="http://schemas.microsoft.com/office/drawing/2014/main" id="{95BBD66E-7AD4-6CA6-9357-666C87A2D80D}"/>
                </a:ext>
              </a:extLst>
            </p:cNvPr>
            <p:cNvSpPr/>
            <p:nvPr/>
          </p:nvSpPr>
          <p:spPr>
            <a:xfrm>
              <a:off x="5163325" y="1568275"/>
              <a:ext cx="1135125" cy="2419550"/>
            </a:xfrm>
            <a:custGeom>
              <a:avLst/>
              <a:gdLst/>
              <a:ahLst/>
              <a:cxnLst/>
              <a:rect l="l" t="t" r="r" b="b"/>
              <a:pathLst>
                <a:path w="45405" h="96782" extrusionOk="0">
                  <a:moveTo>
                    <a:pt x="45405" y="78941"/>
                  </a:moveTo>
                  <a:cubicBezTo>
                    <a:pt x="45405" y="80626"/>
                    <a:pt x="44831" y="82234"/>
                    <a:pt x="44218" y="83803"/>
                  </a:cubicBezTo>
                  <a:cubicBezTo>
                    <a:pt x="43605" y="85411"/>
                    <a:pt x="43031" y="87096"/>
                    <a:pt x="42112" y="88589"/>
                  </a:cubicBezTo>
                  <a:cubicBezTo>
                    <a:pt x="41423" y="89699"/>
                    <a:pt x="40619" y="90694"/>
                    <a:pt x="39930" y="91805"/>
                  </a:cubicBezTo>
                  <a:cubicBezTo>
                    <a:pt x="39203" y="92953"/>
                    <a:pt x="37212" y="96782"/>
                    <a:pt x="35566" y="95403"/>
                  </a:cubicBezTo>
                  <a:cubicBezTo>
                    <a:pt x="34494" y="93030"/>
                    <a:pt x="33116" y="90809"/>
                    <a:pt x="31967" y="88474"/>
                  </a:cubicBezTo>
                  <a:cubicBezTo>
                    <a:pt x="30015" y="84837"/>
                    <a:pt x="27947" y="81200"/>
                    <a:pt x="25421" y="77946"/>
                  </a:cubicBezTo>
                  <a:cubicBezTo>
                    <a:pt x="23889" y="76070"/>
                    <a:pt x="22396" y="74194"/>
                    <a:pt x="20712" y="72471"/>
                  </a:cubicBezTo>
                  <a:cubicBezTo>
                    <a:pt x="20559" y="72242"/>
                    <a:pt x="20329" y="72050"/>
                    <a:pt x="20138" y="71859"/>
                  </a:cubicBezTo>
                  <a:cubicBezTo>
                    <a:pt x="19410" y="71246"/>
                    <a:pt x="18644" y="70672"/>
                    <a:pt x="17955" y="70060"/>
                  </a:cubicBezTo>
                  <a:cubicBezTo>
                    <a:pt x="15390" y="67992"/>
                    <a:pt x="13323" y="65466"/>
                    <a:pt x="11179" y="62977"/>
                  </a:cubicBezTo>
                  <a:cubicBezTo>
                    <a:pt x="10873" y="62709"/>
                    <a:pt x="10796" y="62403"/>
                    <a:pt x="10873" y="62135"/>
                  </a:cubicBezTo>
                  <a:cubicBezTo>
                    <a:pt x="10681" y="61790"/>
                    <a:pt x="10490" y="61446"/>
                    <a:pt x="10299" y="61139"/>
                  </a:cubicBezTo>
                  <a:cubicBezTo>
                    <a:pt x="8997" y="59646"/>
                    <a:pt x="8576" y="57464"/>
                    <a:pt x="7887" y="55627"/>
                  </a:cubicBezTo>
                  <a:cubicBezTo>
                    <a:pt x="7580" y="54095"/>
                    <a:pt x="6815" y="52564"/>
                    <a:pt x="6815" y="50994"/>
                  </a:cubicBezTo>
                  <a:cubicBezTo>
                    <a:pt x="6776" y="50841"/>
                    <a:pt x="6738" y="50688"/>
                    <a:pt x="6700" y="50573"/>
                  </a:cubicBezTo>
                  <a:cubicBezTo>
                    <a:pt x="6623" y="50343"/>
                    <a:pt x="6585" y="50114"/>
                    <a:pt x="6508" y="49884"/>
                  </a:cubicBezTo>
                  <a:cubicBezTo>
                    <a:pt x="6011" y="49310"/>
                    <a:pt x="6049" y="48429"/>
                    <a:pt x="5819" y="47702"/>
                  </a:cubicBezTo>
                  <a:cubicBezTo>
                    <a:pt x="5475" y="45941"/>
                    <a:pt x="5169" y="44180"/>
                    <a:pt x="4939" y="42419"/>
                  </a:cubicBezTo>
                  <a:cubicBezTo>
                    <a:pt x="4786" y="40313"/>
                    <a:pt x="4097" y="38246"/>
                    <a:pt x="3905" y="36178"/>
                  </a:cubicBezTo>
                  <a:cubicBezTo>
                    <a:pt x="2910" y="36140"/>
                    <a:pt x="2910" y="32771"/>
                    <a:pt x="2565" y="31891"/>
                  </a:cubicBezTo>
                  <a:cubicBezTo>
                    <a:pt x="2374" y="30742"/>
                    <a:pt x="2029" y="29594"/>
                    <a:pt x="1646" y="28522"/>
                  </a:cubicBezTo>
                  <a:cubicBezTo>
                    <a:pt x="1110" y="26646"/>
                    <a:pt x="307" y="24732"/>
                    <a:pt x="498" y="22817"/>
                  </a:cubicBezTo>
                  <a:cubicBezTo>
                    <a:pt x="651" y="22358"/>
                    <a:pt x="842" y="22090"/>
                    <a:pt x="1034" y="21937"/>
                  </a:cubicBezTo>
                  <a:cubicBezTo>
                    <a:pt x="1149" y="21745"/>
                    <a:pt x="1378" y="21592"/>
                    <a:pt x="1608" y="21592"/>
                  </a:cubicBezTo>
                  <a:cubicBezTo>
                    <a:pt x="2757" y="21707"/>
                    <a:pt x="3561" y="22703"/>
                    <a:pt x="4250" y="23507"/>
                  </a:cubicBezTo>
                  <a:cubicBezTo>
                    <a:pt x="3829" y="22205"/>
                    <a:pt x="3561" y="20827"/>
                    <a:pt x="3293" y="19487"/>
                  </a:cubicBezTo>
                  <a:cubicBezTo>
                    <a:pt x="2910" y="18951"/>
                    <a:pt x="2910" y="18185"/>
                    <a:pt x="2680" y="17573"/>
                  </a:cubicBezTo>
                  <a:cubicBezTo>
                    <a:pt x="2450" y="16462"/>
                    <a:pt x="2106" y="15352"/>
                    <a:pt x="1761" y="14242"/>
                  </a:cubicBezTo>
                  <a:cubicBezTo>
                    <a:pt x="1149" y="12251"/>
                    <a:pt x="268" y="9571"/>
                    <a:pt x="2029" y="7925"/>
                  </a:cubicBezTo>
                  <a:cubicBezTo>
                    <a:pt x="1264" y="5858"/>
                    <a:pt x="0" y="3446"/>
                    <a:pt x="1072" y="1264"/>
                  </a:cubicBezTo>
                  <a:cubicBezTo>
                    <a:pt x="1302" y="613"/>
                    <a:pt x="1914" y="0"/>
                    <a:pt x="2604" y="345"/>
                  </a:cubicBezTo>
                  <a:cubicBezTo>
                    <a:pt x="3752" y="843"/>
                    <a:pt x="5322" y="3637"/>
                    <a:pt x="6547" y="5973"/>
                  </a:cubicBezTo>
                  <a:cubicBezTo>
                    <a:pt x="6662" y="6011"/>
                    <a:pt x="6776" y="6087"/>
                    <a:pt x="6891" y="6241"/>
                  </a:cubicBezTo>
                  <a:cubicBezTo>
                    <a:pt x="7504" y="7274"/>
                    <a:pt x="8002" y="8346"/>
                    <a:pt x="8499" y="9418"/>
                  </a:cubicBezTo>
                  <a:cubicBezTo>
                    <a:pt x="9112" y="10720"/>
                    <a:pt x="9724" y="12060"/>
                    <a:pt x="10299" y="13400"/>
                  </a:cubicBezTo>
                  <a:cubicBezTo>
                    <a:pt x="10337" y="13476"/>
                    <a:pt x="10375" y="13591"/>
                    <a:pt x="10375" y="13668"/>
                  </a:cubicBezTo>
                  <a:cubicBezTo>
                    <a:pt x="10413" y="13782"/>
                    <a:pt x="10452" y="13859"/>
                    <a:pt x="10490" y="13936"/>
                  </a:cubicBezTo>
                  <a:cubicBezTo>
                    <a:pt x="10490" y="13974"/>
                    <a:pt x="10490" y="14012"/>
                    <a:pt x="10528" y="14012"/>
                  </a:cubicBezTo>
                  <a:cubicBezTo>
                    <a:pt x="10605" y="14204"/>
                    <a:pt x="10681" y="14395"/>
                    <a:pt x="10758" y="14625"/>
                  </a:cubicBezTo>
                  <a:lnTo>
                    <a:pt x="10758" y="14625"/>
                  </a:lnTo>
                  <a:cubicBezTo>
                    <a:pt x="11753" y="16730"/>
                    <a:pt x="12864" y="18798"/>
                    <a:pt x="13706" y="20980"/>
                  </a:cubicBezTo>
                  <a:cubicBezTo>
                    <a:pt x="13859" y="21324"/>
                    <a:pt x="14012" y="21707"/>
                    <a:pt x="14127" y="22052"/>
                  </a:cubicBezTo>
                  <a:cubicBezTo>
                    <a:pt x="15314" y="24655"/>
                    <a:pt x="16271" y="27335"/>
                    <a:pt x="17419" y="29938"/>
                  </a:cubicBezTo>
                  <a:cubicBezTo>
                    <a:pt x="18300" y="31929"/>
                    <a:pt x="19334" y="33881"/>
                    <a:pt x="20214" y="35872"/>
                  </a:cubicBezTo>
                  <a:cubicBezTo>
                    <a:pt x="21095" y="38054"/>
                    <a:pt x="21975" y="40237"/>
                    <a:pt x="22932" y="42380"/>
                  </a:cubicBezTo>
                  <a:cubicBezTo>
                    <a:pt x="23085" y="42419"/>
                    <a:pt x="23238" y="42534"/>
                    <a:pt x="23315" y="42687"/>
                  </a:cubicBezTo>
                  <a:cubicBezTo>
                    <a:pt x="24081" y="43835"/>
                    <a:pt x="24770" y="45022"/>
                    <a:pt x="25421" y="46209"/>
                  </a:cubicBezTo>
                  <a:cubicBezTo>
                    <a:pt x="26225" y="47510"/>
                    <a:pt x="27029" y="48850"/>
                    <a:pt x="27641" y="50152"/>
                  </a:cubicBezTo>
                  <a:cubicBezTo>
                    <a:pt x="28062" y="50994"/>
                    <a:pt x="28483" y="51875"/>
                    <a:pt x="28904" y="52717"/>
                  </a:cubicBezTo>
                  <a:cubicBezTo>
                    <a:pt x="29364" y="53368"/>
                    <a:pt x="29747" y="54057"/>
                    <a:pt x="29976" y="54325"/>
                  </a:cubicBezTo>
                  <a:cubicBezTo>
                    <a:pt x="31469" y="56469"/>
                    <a:pt x="32618" y="58842"/>
                    <a:pt x="33767" y="61216"/>
                  </a:cubicBezTo>
                  <a:cubicBezTo>
                    <a:pt x="35260" y="63819"/>
                    <a:pt x="36868" y="66384"/>
                    <a:pt x="38514" y="68949"/>
                  </a:cubicBezTo>
                  <a:cubicBezTo>
                    <a:pt x="40083" y="71706"/>
                    <a:pt x="42112" y="74041"/>
                    <a:pt x="43950" y="76606"/>
                  </a:cubicBezTo>
                  <a:cubicBezTo>
                    <a:pt x="44448" y="77372"/>
                    <a:pt x="45175" y="78061"/>
                    <a:pt x="45405" y="78941"/>
                  </a:cubicBezTo>
                  <a:close/>
                </a:path>
              </a:pathLst>
            </a:custGeom>
            <a:solidFill>
              <a:srgbClr val="F8C49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5" name="Google Shape;635;p28">
              <a:extLst>
                <a:ext uri="{FF2B5EF4-FFF2-40B4-BE49-F238E27FC236}">
                  <a16:creationId xmlns:a16="http://schemas.microsoft.com/office/drawing/2014/main" id="{6B85A72A-8CCC-147F-FD37-B165669F9C6B}"/>
                </a:ext>
              </a:extLst>
            </p:cNvPr>
            <p:cNvSpPr/>
            <p:nvPr/>
          </p:nvSpPr>
          <p:spPr>
            <a:xfrm>
              <a:off x="5156625" y="1567325"/>
              <a:ext cx="1137050" cy="2404225"/>
            </a:xfrm>
            <a:custGeom>
              <a:avLst/>
              <a:gdLst/>
              <a:ahLst/>
              <a:cxnLst/>
              <a:rect l="l" t="t" r="r" b="b"/>
              <a:pathLst>
                <a:path w="45482" h="96169" extrusionOk="0">
                  <a:moveTo>
                    <a:pt x="45252" y="80434"/>
                  </a:moveTo>
                  <a:cubicBezTo>
                    <a:pt x="45481" y="81123"/>
                    <a:pt x="45137" y="81889"/>
                    <a:pt x="44984" y="82578"/>
                  </a:cubicBezTo>
                  <a:cubicBezTo>
                    <a:pt x="44677" y="84416"/>
                    <a:pt x="43567" y="85832"/>
                    <a:pt x="42802" y="87478"/>
                  </a:cubicBezTo>
                  <a:cubicBezTo>
                    <a:pt x="41921" y="89393"/>
                    <a:pt x="40887" y="91230"/>
                    <a:pt x="39624" y="92953"/>
                  </a:cubicBezTo>
                  <a:cubicBezTo>
                    <a:pt x="38897" y="93795"/>
                    <a:pt x="37748" y="96016"/>
                    <a:pt x="36676" y="96169"/>
                  </a:cubicBezTo>
                  <a:cubicBezTo>
                    <a:pt x="35566" y="95824"/>
                    <a:pt x="34341" y="91843"/>
                    <a:pt x="33613" y="90656"/>
                  </a:cubicBezTo>
                  <a:cubicBezTo>
                    <a:pt x="32120" y="88397"/>
                    <a:pt x="30857" y="85947"/>
                    <a:pt x="29326" y="83688"/>
                  </a:cubicBezTo>
                  <a:cubicBezTo>
                    <a:pt x="27488" y="80549"/>
                    <a:pt x="25650" y="77410"/>
                    <a:pt x="23200" y="74653"/>
                  </a:cubicBezTo>
                  <a:cubicBezTo>
                    <a:pt x="19448" y="70327"/>
                    <a:pt x="13936" y="67418"/>
                    <a:pt x="11332" y="62173"/>
                  </a:cubicBezTo>
                  <a:cubicBezTo>
                    <a:pt x="10720" y="61943"/>
                    <a:pt x="10567" y="61216"/>
                    <a:pt x="10260" y="60680"/>
                  </a:cubicBezTo>
                  <a:cubicBezTo>
                    <a:pt x="9724" y="60527"/>
                    <a:pt x="9686" y="59761"/>
                    <a:pt x="9456" y="59340"/>
                  </a:cubicBezTo>
                  <a:cubicBezTo>
                    <a:pt x="8767" y="57502"/>
                    <a:pt x="8231" y="55626"/>
                    <a:pt x="7734" y="53712"/>
                  </a:cubicBezTo>
                  <a:cubicBezTo>
                    <a:pt x="7159" y="53597"/>
                    <a:pt x="7351" y="52678"/>
                    <a:pt x="7159" y="52219"/>
                  </a:cubicBezTo>
                  <a:cubicBezTo>
                    <a:pt x="6815" y="50305"/>
                    <a:pt x="6432" y="48391"/>
                    <a:pt x="5934" y="46476"/>
                  </a:cubicBezTo>
                  <a:cubicBezTo>
                    <a:pt x="5475" y="44486"/>
                    <a:pt x="4977" y="42495"/>
                    <a:pt x="4594" y="40466"/>
                  </a:cubicBezTo>
                  <a:cubicBezTo>
                    <a:pt x="4365" y="38169"/>
                    <a:pt x="4211" y="35834"/>
                    <a:pt x="3522" y="33575"/>
                  </a:cubicBezTo>
                  <a:cubicBezTo>
                    <a:pt x="2910" y="31661"/>
                    <a:pt x="2489" y="29708"/>
                    <a:pt x="1800" y="27794"/>
                  </a:cubicBezTo>
                  <a:cubicBezTo>
                    <a:pt x="1340" y="26301"/>
                    <a:pt x="651" y="24808"/>
                    <a:pt x="804" y="23200"/>
                  </a:cubicBezTo>
                  <a:cubicBezTo>
                    <a:pt x="881" y="21860"/>
                    <a:pt x="1838" y="21401"/>
                    <a:pt x="2718" y="22051"/>
                  </a:cubicBezTo>
                  <a:cubicBezTo>
                    <a:pt x="3178" y="21707"/>
                    <a:pt x="3714" y="22358"/>
                    <a:pt x="3216" y="22587"/>
                  </a:cubicBezTo>
                  <a:cubicBezTo>
                    <a:pt x="3293" y="22894"/>
                    <a:pt x="3140" y="23047"/>
                    <a:pt x="2948" y="23047"/>
                  </a:cubicBezTo>
                  <a:cubicBezTo>
                    <a:pt x="2527" y="25038"/>
                    <a:pt x="3829" y="27067"/>
                    <a:pt x="4288" y="28943"/>
                  </a:cubicBezTo>
                  <a:cubicBezTo>
                    <a:pt x="5705" y="33307"/>
                    <a:pt x="7006" y="37710"/>
                    <a:pt x="8040" y="42150"/>
                  </a:cubicBezTo>
                  <a:cubicBezTo>
                    <a:pt x="9992" y="49041"/>
                    <a:pt x="10567" y="56469"/>
                    <a:pt x="15007" y="62326"/>
                  </a:cubicBezTo>
                  <a:cubicBezTo>
                    <a:pt x="17802" y="66269"/>
                    <a:pt x="22052" y="68834"/>
                    <a:pt x="25268" y="72395"/>
                  </a:cubicBezTo>
                  <a:cubicBezTo>
                    <a:pt x="29364" y="76453"/>
                    <a:pt x="32388" y="81353"/>
                    <a:pt x="35528" y="86138"/>
                  </a:cubicBezTo>
                  <a:cubicBezTo>
                    <a:pt x="37710" y="89890"/>
                    <a:pt x="39892" y="88474"/>
                    <a:pt x="41806" y="85411"/>
                  </a:cubicBezTo>
                  <a:cubicBezTo>
                    <a:pt x="42495" y="84263"/>
                    <a:pt x="43146" y="83076"/>
                    <a:pt x="43720" y="81851"/>
                  </a:cubicBezTo>
                  <a:cubicBezTo>
                    <a:pt x="44027" y="81468"/>
                    <a:pt x="44601" y="79745"/>
                    <a:pt x="45252" y="80434"/>
                  </a:cubicBezTo>
                  <a:lnTo>
                    <a:pt x="45252" y="80434"/>
                  </a:lnTo>
                  <a:close/>
                  <a:moveTo>
                    <a:pt x="17764" y="38131"/>
                  </a:moveTo>
                  <a:cubicBezTo>
                    <a:pt x="18798" y="38590"/>
                    <a:pt x="18108" y="36982"/>
                    <a:pt x="18032" y="36484"/>
                  </a:cubicBezTo>
                  <a:cubicBezTo>
                    <a:pt x="17687" y="35298"/>
                    <a:pt x="17381" y="34111"/>
                    <a:pt x="16960" y="32924"/>
                  </a:cubicBezTo>
                  <a:cubicBezTo>
                    <a:pt x="15888" y="30091"/>
                    <a:pt x="14854" y="27181"/>
                    <a:pt x="13514" y="24425"/>
                  </a:cubicBezTo>
                  <a:cubicBezTo>
                    <a:pt x="12825" y="23047"/>
                    <a:pt x="11945" y="21783"/>
                    <a:pt x="11141" y="20444"/>
                  </a:cubicBezTo>
                  <a:cubicBezTo>
                    <a:pt x="10299" y="19027"/>
                    <a:pt x="9648" y="17457"/>
                    <a:pt x="8997" y="15926"/>
                  </a:cubicBezTo>
                  <a:cubicBezTo>
                    <a:pt x="8155" y="13782"/>
                    <a:pt x="7044" y="11753"/>
                    <a:pt x="5934" y="9762"/>
                  </a:cubicBezTo>
                  <a:cubicBezTo>
                    <a:pt x="4441" y="7083"/>
                    <a:pt x="2144" y="4211"/>
                    <a:pt x="2680" y="957"/>
                  </a:cubicBezTo>
                  <a:cubicBezTo>
                    <a:pt x="3216" y="421"/>
                    <a:pt x="2259" y="0"/>
                    <a:pt x="2068" y="689"/>
                  </a:cubicBezTo>
                  <a:cubicBezTo>
                    <a:pt x="1646" y="459"/>
                    <a:pt x="1493" y="1034"/>
                    <a:pt x="1455" y="1340"/>
                  </a:cubicBezTo>
                  <a:cubicBezTo>
                    <a:pt x="1225" y="1646"/>
                    <a:pt x="957" y="2297"/>
                    <a:pt x="1187" y="2642"/>
                  </a:cubicBezTo>
                  <a:cubicBezTo>
                    <a:pt x="1110" y="4211"/>
                    <a:pt x="1570" y="5704"/>
                    <a:pt x="2221" y="7121"/>
                  </a:cubicBezTo>
                  <a:cubicBezTo>
                    <a:pt x="2144" y="7427"/>
                    <a:pt x="2489" y="7733"/>
                    <a:pt x="2795" y="7580"/>
                  </a:cubicBezTo>
                  <a:cubicBezTo>
                    <a:pt x="3752" y="8040"/>
                    <a:pt x="4250" y="9035"/>
                    <a:pt x="4862" y="9877"/>
                  </a:cubicBezTo>
                  <a:cubicBezTo>
                    <a:pt x="6662" y="12710"/>
                    <a:pt x="7542" y="16041"/>
                    <a:pt x="9035" y="19027"/>
                  </a:cubicBezTo>
                  <a:cubicBezTo>
                    <a:pt x="9035" y="19333"/>
                    <a:pt x="10031" y="21592"/>
                    <a:pt x="10413" y="21401"/>
                  </a:cubicBezTo>
                  <a:cubicBezTo>
                    <a:pt x="13744" y="26492"/>
                    <a:pt x="15543" y="32465"/>
                    <a:pt x="17764" y="38131"/>
                  </a:cubicBezTo>
                  <a:lnTo>
                    <a:pt x="17764" y="38131"/>
                  </a:lnTo>
                  <a:close/>
                  <a:moveTo>
                    <a:pt x="14318" y="41078"/>
                  </a:moveTo>
                  <a:cubicBezTo>
                    <a:pt x="13936" y="39777"/>
                    <a:pt x="13591" y="38475"/>
                    <a:pt x="13170" y="37174"/>
                  </a:cubicBezTo>
                  <a:cubicBezTo>
                    <a:pt x="11792" y="32388"/>
                    <a:pt x="9456" y="27985"/>
                    <a:pt x="7274" y="23545"/>
                  </a:cubicBezTo>
                  <a:cubicBezTo>
                    <a:pt x="6049" y="20635"/>
                    <a:pt x="4939" y="17649"/>
                    <a:pt x="3943" y="14624"/>
                  </a:cubicBezTo>
                  <a:cubicBezTo>
                    <a:pt x="3484" y="12825"/>
                    <a:pt x="2642" y="10949"/>
                    <a:pt x="2757" y="9035"/>
                  </a:cubicBezTo>
                  <a:cubicBezTo>
                    <a:pt x="2757" y="8805"/>
                    <a:pt x="2910" y="8614"/>
                    <a:pt x="2910" y="8422"/>
                  </a:cubicBezTo>
                  <a:cubicBezTo>
                    <a:pt x="2910" y="8116"/>
                    <a:pt x="2489" y="8001"/>
                    <a:pt x="2336" y="8193"/>
                  </a:cubicBezTo>
                  <a:cubicBezTo>
                    <a:pt x="0" y="9839"/>
                    <a:pt x="2833" y="15543"/>
                    <a:pt x="3293" y="17917"/>
                  </a:cubicBezTo>
                  <a:cubicBezTo>
                    <a:pt x="4097" y="20252"/>
                    <a:pt x="4173" y="22779"/>
                    <a:pt x="5437" y="24961"/>
                  </a:cubicBezTo>
                  <a:cubicBezTo>
                    <a:pt x="6432" y="27143"/>
                    <a:pt x="8270" y="28789"/>
                    <a:pt x="9265" y="30972"/>
                  </a:cubicBezTo>
                  <a:cubicBezTo>
                    <a:pt x="10567" y="34111"/>
                    <a:pt x="11562" y="37327"/>
                    <a:pt x="13055" y="40351"/>
                  </a:cubicBezTo>
                  <a:cubicBezTo>
                    <a:pt x="13361" y="40887"/>
                    <a:pt x="13553" y="42036"/>
                    <a:pt x="14127" y="42342"/>
                  </a:cubicBezTo>
                  <a:cubicBezTo>
                    <a:pt x="14816" y="42304"/>
                    <a:pt x="14395" y="41500"/>
                    <a:pt x="14318" y="41117"/>
                  </a:cubicBezTo>
                  <a:close/>
                </a:path>
              </a:pathLst>
            </a:custGeom>
            <a:solidFill>
              <a:srgbClr val="DEA87F"/>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6" name="Google Shape;636;p28">
              <a:extLst>
                <a:ext uri="{FF2B5EF4-FFF2-40B4-BE49-F238E27FC236}">
                  <a16:creationId xmlns:a16="http://schemas.microsoft.com/office/drawing/2014/main" id="{CF72950C-81D9-7861-4F4F-DF80ECB5DD8D}"/>
                </a:ext>
              </a:extLst>
            </p:cNvPr>
            <p:cNvSpPr/>
            <p:nvPr/>
          </p:nvSpPr>
          <p:spPr>
            <a:xfrm>
              <a:off x="5188200" y="1575925"/>
              <a:ext cx="800150" cy="1574450"/>
            </a:xfrm>
            <a:custGeom>
              <a:avLst/>
              <a:gdLst/>
              <a:ahLst/>
              <a:cxnLst/>
              <a:rect l="l" t="t" r="r" b="b"/>
              <a:pathLst>
                <a:path w="32006" h="62978" extrusionOk="0">
                  <a:moveTo>
                    <a:pt x="3523" y="4403"/>
                  </a:moveTo>
                  <a:cubicBezTo>
                    <a:pt x="2604" y="4174"/>
                    <a:pt x="1953" y="2374"/>
                    <a:pt x="1570" y="1570"/>
                  </a:cubicBezTo>
                  <a:cubicBezTo>
                    <a:pt x="1455" y="1226"/>
                    <a:pt x="1149" y="919"/>
                    <a:pt x="1226" y="575"/>
                  </a:cubicBezTo>
                  <a:cubicBezTo>
                    <a:pt x="1111" y="307"/>
                    <a:pt x="1417" y="1"/>
                    <a:pt x="1685" y="154"/>
                  </a:cubicBezTo>
                  <a:cubicBezTo>
                    <a:pt x="1800" y="192"/>
                    <a:pt x="1877" y="307"/>
                    <a:pt x="1953" y="345"/>
                  </a:cubicBezTo>
                  <a:cubicBezTo>
                    <a:pt x="2642" y="383"/>
                    <a:pt x="3178" y="1991"/>
                    <a:pt x="3638" y="2489"/>
                  </a:cubicBezTo>
                  <a:cubicBezTo>
                    <a:pt x="3906" y="2910"/>
                    <a:pt x="4212" y="3293"/>
                    <a:pt x="4480" y="3714"/>
                  </a:cubicBezTo>
                  <a:cubicBezTo>
                    <a:pt x="4595" y="4020"/>
                    <a:pt x="4250" y="4288"/>
                    <a:pt x="3982" y="4135"/>
                  </a:cubicBezTo>
                  <a:cubicBezTo>
                    <a:pt x="3906" y="4288"/>
                    <a:pt x="3714" y="4403"/>
                    <a:pt x="3523" y="4403"/>
                  </a:cubicBezTo>
                  <a:lnTo>
                    <a:pt x="3523" y="4403"/>
                  </a:lnTo>
                  <a:close/>
                  <a:moveTo>
                    <a:pt x="31202" y="62671"/>
                  </a:moveTo>
                  <a:cubicBezTo>
                    <a:pt x="24962" y="55895"/>
                    <a:pt x="23124" y="52526"/>
                    <a:pt x="20559" y="43644"/>
                  </a:cubicBezTo>
                  <a:cubicBezTo>
                    <a:pt x="20444" y="43146"/>
                    <a:pt x="20138" y="42649"/>
                    <a:pt x="20291" y="42151"/>
                  </a:cubicBezTo>
                  <a:cubicBezTo>
                    <a:pt x="20329" y="42036"/>
                    <a:pt x="20406" y="41998"/>
                    <a:pt x="20444" y="41960"/>
                  </a:cubicBezTo>
                  <a:cubicBezTo>
                    <a:pt x="20521" y="42074"/>
                    <a:pt x="20559" y="42151"/>
                    <a:pt x="20597" y="42228"/>
                  </a:cubicBezTo>
                  <a:cubicBezTo>
                    <a:pt x="21286" y="43529"/>
                    <a:pt x="21937" y="44793"/>
                    <a:pt x="22588" y="46094"/>
                  </a:cubicBezTo>
                  <a:cubicBezTo>
                    <a:pt x="23162" y="47128"/>
                    <a:pt x="23737" y="48162"/>
                    <a:pt x="24311" y="49195"/>
                  </a:cubicBezTo>
                  <a:cubicBezTo>
                    <a:pt x="24923" y="50229"/>
                    <a:pt x="25498" y="51301"/>
                    <a:pt x="26072" y="52373"/>
                  </a:cubicBezTo>
                  <a:lnTo>
                    <a:pt x="26072" y="52411"/>
                  </a:lnTo>
                  <a:lnTo>
                    <a:pt x="26072" y="52373"/>
                  </a:lnTo>
                  <a:lnTo>
                    <a:pt x="26072" y="52411"/>
                  </a:lnTo>
                  <a:cubicBezTo>
                    <a:pt x="26072" y="52411"/>
                    <a:pt x="26072" y="52411"/>
                    <a:pt x="26072" y="52411"/>
                  </a:cubicBezTo>
                  <a:lnTo>
                    <a:pt x="26072" y="52411"/>
                  </a:lnTo>
                  <a:lnTo>
                    <a:pt x="26072" y="52411"/>
                  </a:lnTo>
                  <a:cubicBezTo>
                    <a:pt x="26416" y="53062"/>
                    <a:pt x="26761" y="53751"/>
                    <a:pt x="27144" y="54402"/>
                  </a:cubicBezTo>
                  <a:cubicBezTo>
                    <a:pt x="28254" y="56507"/>
                    <a:pt x="29364" y="58613"/>
                    <a:pt x="30628" y="60642"/>
                  </a:cubicBezTo>
                  <a:cubicBezTo>
                    <a:pt x="31087" y="61331"/>
                    <a:pt x="31546" y="62059"/>
                    <a:pt x="32006" y="62748"/>
                  </a:cubicBezTo>
                  <a:cubicBezTo>
                    <a:pt x="31968" y="62901"/>
                    <a:pt x="31853" y="62977"/>
                    <a:pt x="31700" y="62977"/>
                  </a:cubicBezTo>
                  <a:cubicBezTo>
                    <a:pt x="31508" y="62977"/>
                    <a:pt x="31317" y="62862"/>
                    <a:pt x="31240" y="62671"/>
                  </a:cubicBezTo>
                  <a:lnTo>
                    <a:pt x="31240" y="62671"/>
                  </a:lnTo>
                  <a:close/>
                  <a:moveTo>
                    <a:pt x="2872" y="25038"/>
                  </a:moveTo>
                  <a:cubicBezTo>
                    <a:pt x="2757" y="25000"/>
                    <a:pt x="2604" y="24962"/>
                    <a:pt x="2527" y="24885"/>
                  </a:cubicBezTo>
                  <a:cubicBezTo>
                    <a:pt x="2413" y="24770"/>
                    <a:pt x="2298" y="24655"/>
                    <a:pt x="2298" y="24540"/>
                  </a:cubicBezTo>
                  <a:cubicBezTo>
                    <a:pt x="2259" y="24464"/>
                    <a:pt x="2221" y="24426"/>
                    <a:pt x="2183" y="24349"/>
                  </a:cubicBezTo>
                  <a:cubicBezTo>
                    <a:pt x="1532" y="23890"/>
                    <a:pt x="1187" y="23124"/>
                    <a:pt x="651" y="22511"/>
                  </a:cubicBezTo>
                  <a:cubicBezTo>
                    <a:pt x="498" y="22320"/>
                    <a:pt x="307" y="22129"/>
                    <a:pt x="154" y="21937"/>
                  </a:cubicBezTo>
                  <a:cubicBezTo>
                    <a:pt x="1" y="21516"/>
                    <a:pt x="460" y="21325"/>
                    <a:pt x="805" y="21478"/>
                  </a:cubicBezTo>
                  <a:cubicBezTo>
                    <a:pt x="1226" y="21210"/>
                    <a:pt x="1570" y="21861"/>
                    <a:pt x="1838" y="22090"/>
                  </a:cubicBezTo>
                  <a:cubicBezTo>
                    <a:pt x="2259" y="22129"/>
                    <a:pt x="2489" y="22779"/>
                    <a:pt x="2795" y="23047"/>
                  </a:cubicBezTo>
                  <a:cubicBezTo>
                    <a:pt x="3216" y="23545"/>
                    <a:pt x="3944" y="24808"/>
                    <a:pt x="2872" y="25038"/>
                  </a:cubicBezTo>
                  <a:lnTo>
                    <a:pt x="2872" y="25038"/>
                  </a:lnTo>
                  <a:close/>
                  <a:moveTo>
                    <a:pt x="3676" y="12251"/>
                  </a:moveTo>
                  <a:cubicBezTo>
                    <a:pt x="3370" y="12328"/>
                    <a:pt x="3102" y="12022"/>
                    <a:pt x="2987" y="11754"/>
                  </a:cubicBezTo>
                  <a:cubicBezTo>
                    <a:pt x="2566" y="11677"/>
                    <a:pt x="2221" y="10758"/>
                    <a:pt x="1915" y="10414"/>
                  </a:cubicBezTo>
                  <a:cubicBezTo>
                    <a:pt x="1723" y="10069"/>
                    <a:pt x="1494" y="9725"/>
                    <a:pt x="1264" y="9418"/>
                  </a:cubicBezTo>
                  <a:cubicBezTo>
                    <a:pt x="1149" y="9227"/>
                    <a:pt x="919" y="9036"/>
                    <a:pt x="1034" y="8768"/>
                  </a:cubicBezTo>
                  <a:cubicBezTo>
                    <a:pt x="996" y="8768"/>
                    <a:pt x="958" y="8729"/>
                    <a:pt x="958" y="8653"/>
                  </a:cubicBezTo>
                  <a:cubicBezTo>
                    <a:pt x="919" y="8576"/>
                    <a:pt x="919" y="8500"/>
                    <a:pt x="919" y="8423"/>
                  </a:cubicBezTo>
                  <a:cubicBezTo>
                    <a:pt x="537" y="8155"/>
                    <a:pt x="958" y="7581"/>
                    <a:pt x="1302" y="7849"/>
                  </a:cubicBezTo>
                  <a:cubicBezTo>
                    <a:pt x="1723" y="7389"/>
                    <a:pt x="2106" y="8078"/>
                    <a:pt x="2336" y="8346"/>
                  </a:cubicBezTo>
                  <a:cubicBezTo>
                    <a:pt x="2872" y="8576"/>
                    <a:pt x="3446" y="9839"/>
                    <a:pt x="3752" y="10375"/>
                  </a:cubicBezTo>
                  <a:cubicBezTo>
                    <a:pt x="3982" y="10873"/>
                    <a:pt x="4710" y="12366"/>
                    <a:pt x="3676" y="12251"/>
                  </a:cubicBezTo>
                  <a:close/>
                </a:path>
              </a:pathLst>
            </a:custGeom>
            <a:solidFill>
              <a:srgbClr val="FCD4B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7" name="Google Shape;637;p28">
              <a:extLst>
                <a:ext uri="{FF2B5EF4-FFF2-40B4-BE49-F238E27FC236}">
                  <a16:creationId xmlns:a16="http://schemas.microsoft.com/office/drawing/2014/main" id="{856941E9-EA37-D5DB-F921-88A4FC3DBEE0}"/>
                </a:ext>
              </a:extLst>
            </p:cNvPr>
            <p:cNvSpPr/>
            <p:nvPr/>
          </p:nvSpPr>
          <p:spPr>
            <a:xfrm>
              <a:off x="6015125" y="3489150"/>
              <a:ext cx="1309325" cy="1774475"/>
            </a:xfrm>
            <a:custGeom>
              <a:avLst/>
              <a:gdLst/>
              <a:ahLst/>
              <a:cxnLst/>
              <a:rect l="l" t="t" r="r" b="b"/>
              <a:pathLst>
                <a:path w="52373" h="70979" extrusionOk="0">
                  <a:moveTo>
                    <a:pt x="37404" y="33920"/>
                  </a:moveTo>
                  <a:cubicBezTo>
                    <a:pt x="44640" y="45405"/>
                    <a:pt x="47894" y="53253"/>
                    <a:pt x="49310" y="56776"/>
                  </a:cubicBezTo>
                  <a:cubicBezTo>
                    <a:pt x="50727" y="60566"/>
                    <a:pt x="50574" y="60145"/>
                    <a:pt x="52373" y="64356"/>
                  </a:cubicBezTo>
                  <a:cubicBezTo>
                    <a:pt x="48391" y="66959"/>
                    <a:pt x="43223" y="66232"/>
                    <a:pt x="40390" y="67916"/>
                  </a:cubicBezTo>
                  <a:cubicBezTo>
                    <a:pt x="38897" y="70979"/>
                    <a:pt x="28943" y="70290"/>
                    <a:pt x="25115" y="70022"/>
                  </a:cubicBezTo>
                  <a:cubicBezTo>
                    <a:pt x="24158" y="70137"/>
                    <a:pt x="20444" y="69180"/>
                    <a:pt x="20904" y="67840"/>
                  </a:cubicBezTo>
                  <a:cubicBezTo>
                    <a:pt x="20368" y="67572"/>
                    <a:pt x="20023" y="67036"/>
                    <a:pt x="19679" y="66538"/>
                  </a:cubicBezTo>
                  <a:cubicBezTo>
                    <a:pt x="19564" y="66385"/>
                    <a:pt x="19487" y="66270"/>
                    <a:pt x="19411" y="66117"/>
                  </a:cubicBezTo>
                  <a:cubicBezTo>
                    <a:pt x="18032" y="64432"/>
                    <a:pt x="17037" y="62442"/>
                    <a:pt x="16003" y="60527"/>
                  </a:cubicBezTo>
                  <a:cubicBezTo>
                    <a:pt x="14242" y="57312"/>
                    <a:pt x="12596" y="54057"/>
                    <a:pt x="11218" y="50688"/>
                  </a:cubicBezTo>
                  <a:cubicBezTo>
                    <a:pt x="10376" y="49808"/>
                    <a:pt x="10184" y="48353"/>
                    <a:pt x="9687" y="47243"/>
                  </a:cubicBezTo>
                  <a:cubicBezTo>
                    <a:pt x="7390" y="41271"/>
                    <a:pt x="5552" y="35145"/>
                    <a:pt x="3561" y="29096"/>
                  </a:cubicBezTo>
                  <a:cubicBezTo>
                    <a:pt x="2489" y="28790"/>
                    <a:pt x="2374" y="26378"/>
                    <a:pt x="2030" y="25421"/>
                  </a:cubicBezTo>
                  <a:cubicBezTo>
                    <a:pt x="1570" y="23277"/>
                    <a:pt x="805" y="21248"/>
                    <a:pt x="460" y="19104"/>
                  </a:cubicBezTo>
                  <a:lnTo>
                    <a:pt x="460" y="19028"/>
                  </a:lnTo>
                  <a:cubicBezTo>
                    <a:pt x="1" y="18224"/>
                    <a:pt x="1073" y="17190"/>
                    <a:pt x="1992" y="18951"/>
                  </a:cubicBezTo>
                  <a:cubicBezTo>
                    <a:pt x="2528" y="18147"/>
                    <a:pt x="3676" y="17190"/>
                    <a:pt x="3944" y="16731"/>
                  </a:cubicBezTo>
                  <a:cubicBezTo>
                    <a:pt x="4786" y="15697"/>
                    <a:pt x="5667" y="14663"/>
                    <a:pt x="6432" y="13592"/>
                  </a:cubicBezTo>
                  <a:cubicBezTo>
                    <a:pt x="6394" y="13209"/>
                    <a:pt x="6700" y="12826"/>
                    <a:pt x="6892" y="12520"/>
                  </a:cubicBezTo>
                  <a:cubicBezTo>
                    <a:pt x="7734" y="10950"/>
                    <a:pt x="8462" y="9342"/>
                    <a:pt x="9189" y="7772"/>
                  </a:cubicBezTo>
                  <a:cubicBezTo>
                    <a:pt x="9878" y="5782"/>
                    <a:pt x="11256" y="3829"/>
                    <a:pt x="11180" y="1724"/>
                  </a:cubicBezTo>
                  <a:cubicBezTo>
                    <a:pt x="11103" y="1647"/>
                    <a:pt x="11027" y="1570"/>
                    <a:pt x="10950" y="1532"/>
                  </a:cubicBezTo>
                  <a:cubicBezTo>
                    <a:pt x="10950" y="1417"/>
                    <a:pt x="10950" y="1379"/>
                    <a:pt x="10950" y="1302"/>
                  </a:cubicBezTo>
                  <a:cubicBezTo>
                    <a:pt x="10720" y="1073"/>
                    <a:pt x="10529" y="843"/>
                    <a:pt x="10682" y="498"/>
                  </a:cubicBezTo>
                  <a:cubicBezTo>
                    <a:pt x="10835" y="154"/>
                    <a:pt x="11256" y="1"/>
                    <a:pt x="11562" y="154"/>
                  </a:cubicBezTo>
                  <a:cubicBezTo>
                    <a:pt x="11907" y="384"/>
                    <a:pt x="12098" y="613"/>
                    <a:pt x="12290" y="881"/>
                  </a:cubicBezTo>
                  <a:cubicBezTo>
                    <a:pt x="12443" y="996"/>
                    <a:pt x="12596" y="1149"/>
                    <a:pt x="12711" y="1302"/>
                  </a:cubicBezTo>
                  <a:cubicBezTo>
                    <a:pt x="14893" y="3791"/>
                    <a:pt x="16578" y="6662"/>
                    <a:pt x="18377" y="9457"/>
                  </a:cubicBezTo>
                  <a:cubicBezTo>
                    <a:pt x="19296" y="9304"/>
                    <a:pt x="20291" y="11333"/>
                    <a:pt x="20827" y="11907"/>
                  </a:cubicBezTo>
                  <a:cubicBezTo>
                    <a:pt x="21210" y="12405"/>
                    <a:pt x="21593" y="12941"/>
                    <a:pt x="21976" y="13438"/>
                  </a:cubicBezTo>
                  <a:lnTo>
                    <a:pt x="21976" y="13438"/>
                  </a:lnTo>
                  <a:cubicBezTo>
                    <a:pt x="23201" y="15046"/>
                    <a:pt x="24426" y="16616"/>
                    <a:pt x="25574" y="18262"/>
                  </a:cubicBezTo>
                  <a:cubicBezTo>
                    <a:pt x="25651" y="18377"/>
                    <a:pt x="25689" y="18454"/>
                    <a:pt x="25689" y="18568"/>
                  </a:cubicBezTo>
                  <a:cubicBezTo>
                    <a:pt x="25804" y="18722"/>
                    <a:pt x="25919" y="18875"/>
                    <a:pt x="26034" y="18990"/>
                  </a:cubicBezTo>
                  <a:cubicBezTo>
                    <a:pt x="26149" y="19104"/>
                    <a:pt x="26225" y="19219"/>
                    <a:pt x="26302" y="19334"/>
                  </a:cubicBezTo>
                  <a:cubicBezTo>
                    <a:pt x="26914" y="20100"/>
                    <a:pt x="27527" y="20865"/>
                    <a:pt x="28216" y="21593"/>
                  </a:cubicBezTo>
                  <a:cubicBezTo>
                    <a:pt x="28331" y="21746"/>
                    <a:pt x="28446" y="21861"/>
                    <a:pt x="28560" y="22014"/>
                  </a:cubicBezTo>
                  <a:cubicBezTo>
                    <a:pt x="30054" y="23660"/>
                    <a:pt x="31738" y="25077"/>
                    <a:pt x="33155" y="26761"/>
                  </a:cubicBezTo>
                  <a:cubicBezTo>
                    <a:pt x="34188" y="29058"/>
                    <a:pt x="35911" y="31049"/>
                    <a:pt x="37404" y="33920"/>
                  </a:cubicBezTo>
                  <a:close/>
                </a:path>
              </a:pathLst>
            </a:custGeom>
            <a:solidFill>
              <a:srgbClr val="AFAE5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8" name="Google Shape;638;p28">
              <a:extLst>
                <a:ext uri="{FF2B5EF4-FFF2-40B4-BE49-F238E27FC236}">
                  <a16:creationId xmlns:a16="http://schemas.microsoft.com/office/drawing/2014/main" id="{3FDCE7CB-50F6-8B5A-4E03-21C76819728C}"/>
                </a:ext>
              </a:extLst>
            </p:cNvPr>
            <p:cNvSpPr/>
            <p:nvPr/>
          </p:nvSpPr>
          <p:spPr>
            <a:xfrm>
              <a:off x="6031400" y="3492025"/>
              <a:ext cx="830775" cy="1762025"/>
            </a:xfrm>
            <a:custGeom>
              <a:avLst/>
              <a:gdLst/>
              <a:ahLst/>
              <a:cxnLst/>
              <a:rect l="l" t="t" r="r" b="b"/>
              <a:pathLst>
                <a:path w="33231" h="70481" extrusionOk="0">
                  <a:moveTo>
                    <a:pt x="1455" y="18951"/>
                  </a:moveTo>
                  <a:cubicBezTo>
                    <a:pt x="1570" y="18760"/>
                    <a:pt x="1685" y="18607"/>
                    <a:pt x="1800" y="18492"/>
                  </a:cubicBezTo>
                  <a:cubicBezTo>
                    <a:pt x="2298" y="17803"/>
                    <a:pt x="2834" y="17190"/>
                    <a:pt x="3408" y="16577"/>
                  </a:cubicBezTo>
                  <a:cubicBezTo>
                    <a:pt x="4212" y="15659"/>
                    <a:pt x="4939" y="14663"/>
                    <a:pt x="5628" y="13630"/>
                  </a:cubicBezTo>
                  <a:cubicBezTo>
                    <a:pt x="5781" y="13247"/>
                    <a:pt x="6088" y="12749"/>
                    <a:pt x="6432" y="12251"/>
                  </a:cubicBezTo>
                  <a:cubicBezTo>
                    <a:pt x="6815" y="11562"/>
                    <a:pt x="7160" y="10873"/>
                    <a:pt x="7504" y="10184"/>
                  </a:cubicBezTo>
                  <a:cubicBezTo>
                    <a:pt x="7543" y="9686"/>
                    <a:pt x="7964" y="9304"/>
                    <a:pt x="8117" y="8844"/>
                  </a:cubicBezTo>
                  <a:cubicBezTo>
                    <a:pt x="8346" y="8538"/>
                    <a:pt x="8385" y="8040"/>
                    <a:pt x="8768" y="7925"/>
                  </a:cubicBezTo>
                  <a:lnTo>
                    <a:pt x="8806" y="7887"/>
                  </a:lnTo>
                  <a:cubicBezTo>
                    <a:pt x="9418" y="5935"/>
                    <a:pt x="9878" y="3944"/>
                    <a:pt x="10261" y="1991"/>
                  </a:cubicBezTo>
                  <a:cubicBezTo>
                    <a:pt x="10337" y="1877"/>
                    <a:pt x="10414" y="1800"/>
                    <a:pt x="10490" y="1723"/>
                  </a:cubicBezTo>
                  <a:cubicBezTo>
                    <a:pt x="10414" y="1341"/>
                    <a:pt x="10299" y="996"/>
                    <a:pt x="10146" y="651"/>
                  </a:cubicBezTo>
                  <a:cubicBezTo>
                    <a:pt x="10184" y="613"/>
                    <a:pt x="10184" y="613"/>
                    <a:pt x="10184" y="575"/>
                  </a:cubicBezTo>
                  <a:cubicBezTo>
                    <a:pt x="10069" y="383"/>
                    <a:pt x="10108" y="154"/>
                    <a:pt x="10414" y="39"/>
                  </a:cubicBezTo>
                  <a:cubicBezTo>
                    <a:pt x="10797" y="1"/>
                    <a:pt x="11065" y="460"/>
                    <a:pt x="11333" y="728"/>
                  </a:cubicBezTo>
                  <a:cubicBezTo>
                    <a:pt x="12022" y="1685"/>
                    <a:pt x="11601" y="3370"/>
                    <a:pt x="11179" y="4671"/>
                  </a:cubicBezTo>
                  <a:cubicBezTo>
                    <a:pt x="10261" y="9227"/>
                    <a:pt x="6777" y="13094"/>
                    <a:pt x="7007" y="17917"/>
                  </a:cubicBezTo>
                  <a:cubicBezTo>
                    <a:pt x="6930" y="20329"/>
                    <a:pt x="7657" y="22665"/>
                    <a:pt x="8461" y="24923"/>
                  </a:cubicBezTo>
                  <a:cubicBezTo>
                    <a:pt x="9189" y="26952"/>
                    <a:pt x="9725" y="29096"/>
                    <a:pt x="10567" y="31087"/>
                  </a:cubicBezTo>
                  <a:cubicBezTo>
                    <a:pt x="11524" y="34035"/>
                    <a:pt x="14319" y="34265"/>
                    <a:pt x="16156" y="36294"/>
                  </a:cubicBezTo>
                  <a:cubicBezTo>
                    <a:pt x="18147" y="38476"/>
                    <a:pt x="18339" y="41538"/>
                    <a:pt x="19525" y="44104"/>
                  </a:cubicBezTo>
                  <a:cubicBezTo>
                    <a:pt x="20750" y="46783"/>
                    <a:pt x="23583" y="48123"/>
                    <a:pt x="25421" y="50267"/>
                  </a:cubicBezTo>
                  <a:cubicBezTo>
                    <a:pt x="26531" y="51416"/>
                    <a:pt x="27259" y="52756"/>
                    <a:pt x="27909" y="54172"/>
                  </a:cubicBezTo>
                  <a:cubicBezTo>
                    <a:pt x="28599" y="55627"/>
                    <a:pt x="29249" y="57120"/>
                    <a:pt x="30168" y="58422"/>
                  </a:cubicBezTo>
                  <a:cubicBezTo>
                    <a:pt x="30896" y="59455"/>
                    <a:pt x="31738" y="60374"/>
                    <a:pt x="32618" y="61293"/>
                  </a:cubicBezTo>
                  <a:cubicBezTo>
                    <a:pt x="32733" y="61293"/>
                    <a:pt x="32848" y="61408"/>
                    <a:pt x="32848" y="61523"/>
                  </a:cubicBezTo>
                  <a:cubicBezTo>
                    <a:pt x="32925" y="61561"/>
                    <a:pt x="32925" y="61599"/>
                    <a:pt x="33001" y="61637"/>
                  </a:cubicBezTo>
                  <a:cubicBezTo>
                    <a:pt x="33231" y="61829"/>
                    <a:pt x="33040" y="62173"/>
                    <a:pt x="32810" y="62212"/>
                  </a:cubicBezTo>
                  <a:cubicBezTo>
                    <a:pt x="32312" y="64853"/>
                    <a:pt x="30283" y="66921"/>
                    <a:pt x="28101" y="68375"/>
                  </a:cubicBezTo>
                  <a:cubicBezTo>
                    <a:pt x="26761" y="69179"/>
                    <a:pt x="25421" y="70328"/>
                    <a:pt x="23775" y="70251"/>
                  </a:cubicBezTo>
                  <a:cubicBezTo>
                    <a:pt x="22435" y="70481"/>
                    <a:pt x="20904" y="68643"/>
                    <a:pt x="19449" y="66385"/>
                  </a:cubicBezTo>
                  <a:cubicBezTo>
                    <a:pt x="19296" y="66117"/>
                    <a:pt x="19104" y="65810"/>
                    <a:pt x="18913" y="65504"/>
                  </a:cubicBezTo>
                  <a:cubicBezTo>
                    <a:pt x="18836" y="65504"/>
                    <a:pt x="18760" y="65466"/>
                    <a:pt x="18683" y="65389"/>
                  </a:cubicBezTo>
                  <a:cubicBezTo>
                    <a:pt x="17381" y="63437"/>
                    <a:pt x="16080" y="61484"/>
                    <a:pt x="14931" y="59417"/>
                  </a:cubicBezTo>
                  <a:cubicBezTo>
                    <a:pt x="14089" y="57886"/>
                    <a:pt x="13094" y="56431"/>
                    <a:pt x="12405" y="54785"/>
                  </a:cubicBezTo>
                  <a:cubicBezTo>
                    <a:pt x="12366" y="54632"/>
                    <a:pt x="12405" y="54517"/>
                    <a:pt x="12481" y="54440"/>
                  </a:cubicBezTo>
                  <a:cubicBezTo>
                    <a:pt x="10069" y="49923"/>
                    <a:pt x="8117" y="45137"/>
                    <a:pt x="6662" y="40199"/>
                  </a:cubicBezTo>
                  <a:cubicBezTo>
                    <a:pt x="5590" y="36600"/>
                    <a:pt x="4174" y="33116"/>
                    <a:pt x="2910" y="29594"/>
                  </a:cubicBezTo>
                  <a:cubicBezTo>
                    <a:pt x="1455" y="26302"/>
                    <a:pt x="39" y="22894"/>
                    <a:pt x="39" y="19219"/>
                  </a:cubicBezTo>
                  <a:cubicBezTo>
                    <a:pt x="1" y="18798"/>
                    <a:pt x="1" y="17841"/>
                    <a:pt x="651" y="18147"/>
                  </a:cubicBezTo>
                  <a:cubicBezTo>
                    <a:pt x="881" y="18683"/>
                    <a:pt x="1149" y="18913"/>
                    <a:pt x="1455" y="18951"/>
                  </a:cubicBezTo>
                  <a:close/>
                </a:path>
              </a:pathLst>
            </a:custGeom>
            <a:solidFill>
              <a:srgbClr val="909145"/>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59" name="Google Shape;639;p28">
              <a:extLst>
                <a:ext uri="{FF2B5EF4-FFF2-40B4-BE49-F238E27FC236}">
                  <a16:creationId xmlns:a16="http://schemas.microsoft.com/office/drawing/2014/main" id="{6E1694DB-73D7-3920-A695-6D39B96FC566}"/>
                </a:ext>
              </a:extLst>
            </p:cNvPr>
            <p:cNvSpPr/>
            <p:nvPr/>
          </p:nvSpPr>
          <p:spPr>
            <a:xfrm>
              <a:off x="6026625" y="3583900"/>
              <a:ext cx="947550" cy="1699825"/>
            </a:xfrm>
            <a:custGeom>
              <a:avLst/>
              <a:gdLst/>
              <a:ahLst/>
              <a:cxnLst/>
              <a:rect l="l" t="t" r="r" b="b"/>
              <a:pathLst>
                <a:path w="37902" h="67993" extrusionOk="0">
                  <a:moveTo>
                    <a:pt x="11983" y="25000"/>
                  </a:moveTo>
                  <a:cubicBezTo>
                    <a:pt x="13285" y="23699"/>
                    <a:pt x="14625" y="22435"/>
                    <a:pt x="16003" y="21172"/>
                  </a:cubicBezTo>
                  <a:cubicBezTo>
                    <a:pt x="14203" y="19372"/>
                    <a:pt x="12366" y="17573"/>
                    <a:pt x="10567" y="15735"/>
                  </a:cubicBezTo>
                  <a:cubicBezTo>
                    <a:pt x="8537" y="17726"/>
                    <a:pt x="6547" y="19755"/>
                    <a:pt x="4594" y="21784"/>
                  </a:cubicBezTo>
                  <a:cubicBezTo>
                    <a:pt x="6355" y="23584"/>
                    <a:pt x="8116" y="25383"/>
                    <a:pt x="9916" y="27144"/>
                  </a:cubicBezTo>
                  <a:cubicBezTo>
                    <a:pt x="10605" y="26417"/>
                    <a:pt x="11294" y="25728"/>
                    <a:pt x="11983" y="25000"/>
                  </a:cubicBezTo>
                  <a:lnTo>
                    <a:pt x="11983" y="25000"/>
                  </a:lnTo>
                  <a:close/>
                  <a:moveTo>
                    <a:pt x="21401" y="39050"/>
                  </a:moveTo>
                  <a:cubicBezTo>
                    <a:pt x="19525" y="37213"/>
                    <a:pt x="17649" y="35375"/>
                    <a:pt x="15773" y="33537"/>
                  </a:cubicBezTo>
                  <a:cubicBezTo>
                    <a:pt x="13782" y="35605"/>
                    <a:pt x="11792" y="37634"/>
                    <a:pt x="9839" y="39663"/>
                  </a:cubicBezTo>
                  <a:cubicBezTo>
                    <a:pt x="11370" y="41118"/>
                    <a:pt x="12902" y="42611"/>
                    <a:pt x="14433" y="44065"/>
                  </a:cubicBezTo>
                  <a:cubicBezTo>
                    <a:pt x="14816" y="44410"/>
                    <a:pt x="15161" y="44755"/>
                    <a:pt x="15543" y="45099"/>
                  </a:cubicBezTo>
                  <a:cubicBezTo>
                    <a:pt x="17458" y="43070"/>
                    <a:pt x="19372" y="41003"/>
                    <a:pt x="21401" y="39050"/>
                  </a:cubicBezTo>
                  <a:lnTo>
                    <a:pt x="21401" y="39050"/>
                  </a:lnTo>
                  <a:close/>
                  <a:moveTo>
                    <a:pt x="22702" y="15046"/>
                  </a:moveTo>
                  <a:cubicBezTo>
                    <a:pt x="20635" y="17037"/>
                    <a:pt x="18453" y="18951"/>
                    <a:pt x="16309" y="20866"/>
                  </a:cubicBezTo>
                  <a:cubicBezTo>
                    <a:pt x="14510" y="19066"/>
                    <a:pt x="12710" y="17267"/>
                    <a:pt x="10873" y="15429"/>
                  </a:cubicBezTo>
                  <a:cubicBezTo>
                    <a:pt x="12251" y="14089"/>
                    <a:pt x="13591" y="12749"/>
                    <a:pt x="14969" y="11448"/>
                  </a:cubicBezTo>
                  <a:lnTo>
                    <a:pt x="15007" y="11409"/>
                  </a:lnTo>
                  <a:cubicBezTo>
                    <a:pt x="15275" y="11141"/>
                    <a:pt x="15582" y="10873"/>
                    <a:pt x="15850" y="10605"/>
                  </a:cubicBezTo>
                  <a:cubicBezTo>
                    <a:pt x="16156" y="10299"/>
                    <a:pt x="16424" y="10069"/>
                    <a:pt x="16730" y="9763"/>
                  </a:cubicBezTo>
                  <a:lnTo>
                    <a:pt x="16730" y="9763"/>
                  </a:lnTo>
                  <a:lnTo>
                    <a:pt x="16768" y="9763"/>
                  </a:lnTo>
                  <a:lnTo>
                    <a:pt x="16768" y="9763"/>
                  </a:lnTo>
                  <a:cubicBezTo>
                    <a:pt x="16845" y="9687"/>
                    <a:pt x="16960" y="9572"/>
                    <a:pt x="17075" y="9457"/>
                  </a:cubicBezTo>
                  <a:cubicBezTo>
                    <a:pt x="17802" y="10184"/>
                    <a:pt x="18530" y="10912"/>
                    <a:pt x="19219" y="11639"/>
                  </a:cubicBezTo>
                  <a:cubicBezTo>
                    <a:pt x="20367" y="12788"/>
                    <a:pt x="21554" y="13898"/>
                    <a:pt x="22702" y="15046"/>
                  </a:cubicBezTo>
                  <a:lnTo>
                    <a:pt x="22702" y="15046"/>
                  </a:lnTo>
                  <a:close/>
                  <a:moveTo>
                    <a:pt x="19716" y="28905"/>
                  </a:moveTo>
                  <a:cubicBezTo>
                    <a:pt x="18376" y="30207"/>
                    <a:pt x="17036" y="31547"/>
                    <a:pt x="15735" y="32887"/>
                  </a:cubicBezTo>
                  <a:cubicBezTo>
                    <a:pt x="13897" y="31087"/>
                    <a:pt x="12060" y="29288"/>
                    <a:pt x="10222" y="27450"/>
                  </a:cubicBezTo>
                  <a:cubicBezTo>
                    <a:pt x="11524" y="26110"/>
                    <a:pt x="12825" y="24809"/>
                    <a:pt x="14165" y="23507"/>
                  </a:cubicBezTo>
                  <a:cubicBezTo>
                    <a:pt x="14893" y="22856"/>
                    <a:pt x="15582" y="22167"/>
                    <a:pt x="16309" y="21516"/>
                  </a:cubicBezTo>
                  <a:cubicBezTo>
                    <a:pt x="18147" y="23316"/>
                    <a:pt x="19908" y="25153"/>
                    <a:pt x="21669" y="26991"/>
                  </a:cubicBezTo>
                  <a:cubicBezTo>
                    <a:pt x="21018" y="27603"/>
                    <a:pt x="20367" y="28254"/>
                    <a:pt x="19716" y="28905"/>
                  </a:cubicBezTo>
                  <a:close/>
                  <a:moveTo>
                    <a:pt x="27794" y="57082"/>
                  </a:moveTo>
                  <a:cubicBezTo>
                    <a:pt x="25880" y="55321"/>
                    <a:pt x="23928" y="53560"/>
                    <a:pt x="22013" y="51799"/>
                  </a:cubicBezTo>
                  <a:cubicBezTo>
                    <a:pt x="21745" y="52028"/>
                    <a:pt x="21477" y="52296"/>
                    <a:pt x="21248" y="52526"/>
                  </a:cubicBezTo>
                  <a:cubicBezTo>
                    <a:pt x="19563" y="54134"/>
                    <a:pt x="17917" y="55742"/>
                    <a:pt x="16271" y="57350"/>
                  </a:cubicBezTo>
                  <a:cubicBezTo>
                    <a:pt x="16309" y="57388"/>
                    <a:pt x="16309" y="57426"/>
                    <a:pt x="16347" y="57426"/>
                  </a:cubicBezTo>
                  <a:cubicBezTo>
                    <a:pt x="18185" y="59111"/>
                    <a:pt x="19984" y="60795"/>
                    <a:pt x="21822" y="62442"/>
                  </a:cubicBezTo>
                  <a:cubicBezTo>
                    <a:pt x="21937" y="62327"/>
                    <a:pt x="22052" y="62212"/>
                    <a:pt x="22167" y="62135"/>
                  </a:cubicBezTo>
                  <a:cubicBezTo>
                    <a:pt x="24004" y="60374"/>
                    <a:pt x="25880" y="58728"/>
                    <a:pt x="27794" y="57082"/>
                  </a:cubicBezTo>
                  <a:lnTo>
                    <a:pt x="27794" y="57082"/>
                  </a:lnTo>
                  <a:close/>
                  <a:moveTo>
                    <a:pt x="27909" y="45367"/>
                  </a:moveTo>
                  <a:cubicBezTo>
                    <a:pt x="25995" y="47281"/>
                    <a:pt x="24042" y="49195"/>
                    <a:pt x="22090" y="51071"/>
                  </a:cubicBezTo>
                  <a:cubicBezTo>
                    <a:pt x="22052" y="51110"/>
                    <a:pt x="22013" y="51148"/>
                    <a:pt x="21975" y="51186"/>
                  </a:cubicBezTo>
                  <a:cubicBezTo>
                    <a:pt x="19908" y="49272"/>
                    <a:pt x="17879" y="47358"/>
                    <a:pt x="15850" y="45405"/>
                  </a:cubicBezTo>
                  <a:cubicBezTo>
                    <a:pt x="17764" y="43376"/>
                    <a:pt x="19716" y="41347"/>
                    <a:pt x="21707" y="39395"/>
                  </a:cubicBezTo>
                  <a:cubicBezTo>
                    <a:pt x="22817" y="40467"/>
                    <a:pt x="23889" y="41500"/>
                    <a:pt x="25000" y="42572"/>
                  </a:cubicBezTo>
                  <a:cubicBezTo>
                    <a:pt x="25957" y="43491"/>
                    <a:pt x="26952" y="44448"/>
                    <a:pt x="27909" y="45367"/>
                  </a:cubicBezTo>
                  <a:lnTo>
                    <a:pt x="27909" y="45367"/>
                  </a:lnTo>
                  <a:close/>
                  <a:moveTo>
                    <a:pt x="25459" y="35145"/>
                  </a:moveTo>
                  <a:lnTo>
                    <a:pt x="25459" y="35145"/>
                  </a:lnTo>
                  <a:cubicBezTo>
                    <a:pt x="25344" y="35260"/>
                    <a:pt x="25229" y="35375"/>
                    <a:pt x="25114" y="35528"/>
                  </a:cubicBezTo>
                  <a:cubicBezTo>
                    <a:pt x="24961" y="35643"/>
                    <a:pt x="24846" y="35758"/>
                    <a:pt x="24732" y="35873"/>
                  </a:cubicBezTo>
                  <a:cubicBezTo>
                    <a:pt x="24119" y="36447"/>
                    <a:pt x="23506" y="37021"/>
                    <a:pt x="22894" y="37634"/>
                  </a:cubicBezTo>
                  <a:lnTo>
                    <a:pt x="22894" y="37634"/>
                  </a:lnTo>
                  <a:lnTo>
                    <a:pt x="22894" y="37634"/>
                  </a:lnTo>
                  <a:lnTo>
                    <a:pt x="22894" y="37634"/>
                  </a:lnTo>
                  <a:cubicBezTo>
                    <a:pt x="22473" y="37978"/>
                    <a:pt x="22090" y="38361"/>
                    <a:pt x="21707" y="38744"/>
                  </a:cubicBezTo>
                  <a:cubicBezTo>
                    <a:pt x="19831" y="36906"/>
                    <a:pt x="17955" y="35069"/>
                    <a:pt x="16079" y="33231"/>
                  </a:cubicBezTo>
                  <a:cubicBezTo>
                    <a:pt x="16386" y="32887"/>
                    <a:pt x="16692" y="32580"/>
                    <a:pt x="16998" y="32274"/>
                  </a:cubicBezTo>
                  <a:cubicBezTo>
                    <a:pt x="18644" y="30590"/>
                    <a:pt x="20329" y="28943"/>
                    <a:pt x="21975" y="27297"/>
                  </a:cubicBezTo>
                  <a:cubicBezTo>
                    <a:pt x="22396" y="27757"/>
                    <a:pt x="22817" y="28178"/>
                    <a:pt x="23238" y="28599"/>
                  </a:cubicBezTo>
                  <a:cubicBezTo>
                    <a:pt x="24693" y="30130"/>
                    <a:pt x="26148" y="31623"/>
                    <a:pt x="27641" y="33116"/>
                  </a:cubicBezTo>
                  <a:lnTo>
                    <a:pt x="25497" y="35145"/>
                  </a:lnTo>
                  <a:lnTo>
                    <a:pt x="25497" y="35145"/>
                  </a:lnTo>
                  <a:close/>
                  <a:moveTo>
                    <a:pt x="28100" y="20559"/>
                  </a:moveTo>
                  <a:cubicBezTo>
                    <a:pt x="28177" y="20483"/>
                    <a:pt x="28215" y="20406"/>
                    <a:pt x="28292" y="20330"/>
                  </a:cubicBezTo>
                  <a:cubicBezTo>
                    <a:pt x="28254" y="20253"/>
                    <a:pt x="28177" y="20215"/>
                    <a:pt x="28100" y="20138"/>
                  </a:cubicBezTo>
                  <a:cubicBezTo>
                    <a:pt x="26416" y="18530"/>
                    <a:pt x="24693" y="16922"/>
                    <a:pt x="23009" y="15314"/>
                  </a:cubicBezTo>
                  <a:cubicBezTo>
                    <a:pt x="20941" y="17343"/>
                    <a:pt x="18798" y="19258"/>
                    <a:pt x="16654" y="21210"/>
                  </a:cubicBezTo>
                  <a:cubicBezTo>
                    <a:pt x="16845" y="21401"/>
                    <a:pt x="17036" y="21593"/>
                    <a:pt x="17228" y="21784"/>
                  </a:cubicBezTo>
                  <a:cubicBezTo>
                    <a:pt x="18836" y="23392"/>
                    <a:pt x="20444" y="25038"/>
                    <a:pt x="22013" y="26646"/>
                  </a:cubicBezTo>
                  <a:cubicBezTo>
                    <a:pt x="24081" y="24656"/>
                    <a:pt x="26110" y="22627"/>
                    <a:pt x="28100" y="20559"/>
                  </a:cubicBezTo>
                  <a:lnTo>
                    <a:pt x="28100" y="20559"/>
                  </a:lnTo>
                  <a:close/>
                  <a:moveTo>
                    <a:pt x="33728" y="39203"/>
                  </a:moveTo>
                  <a:cubicBezTo>
                    <a:pt x="31852" y="37328"/>
                    <a:pt x="29976" y="35452"/>
                    <a:pt x="28100" y="33576"/>
                  </a:cubicBezTo>
                  <a:lnTo>
                    <a:pt x="27947" y="33423"/>
                  </a:lnTo>
                  <a:cubicBezTo>
                    <a:pt x="27335" y="33997"/>
                    <a:pt x="26761" y="34571"/>
                    <a:pt x="26148" y="35145"/>
                  </a:cubicBezTo>
                  <a:lnTo>
                    <a:pt x="26148" y="35145"/>
                  </a:lnTo>
                  <a:lnTo>
                    <a:pt x="26148" y="35145"/>
                  </a:lnTo>
                  <a:cubicBezTo>
                    <a:pt x="25765" y="35490"/>
                    <a:pt x="25421" y="35834"/>
                    <a:pt x="25038" y="36217"/>
                  </a:cubicBezTo>
                  <a:cubicBezTo>
                    <a:pt x="24042" y="37136"/>
                    <a:pt x="23009" y="38093"/>
                    <a:pt x="22052" y="39050"/>
                  </a:cubicBezTo>
                  <a:cubicBezTo>
                    <a:pt x="23430" y="40390"/>
                    <a:pt x="24846" y="41768"/>
                    <a:pt x="26225" y="43108"/>
                  </a:cubicBezTo>
                  <a:cubicBezTo>
                    <a:pt x="26837" y="43721"/>
                    <a:pt x="27488" y="44295"/>
                    <a:pt x="28100" y="44869"/>
                  </a:cubicBezTo>
                  <a:cubicBezTo>
                    <a:pt x="28139" y="44946"/>
                    <a:pt x="28177" y="44984"/>
                    <a:pt x="28254" y="45023"/>
                  </a:cubicBezTo>
                  <a:cubicBezTo>
                    <a:pt x="30091" y="43108"/>
                    <a:pt x="31929" y="41194"/>
                    <a:pt x="33728" y="39203"/>
                  </a:cubicBezTo>
                  <a:lnTo>
                    <a:pt x="33728" y="39203"/>
                  </a:lnTo>
                  <a:close/>
                  <a:moveTo>
                    <a:pt x="28981" y="31815"/>
                  </a:moveTo>
                  <a:cubicBezTo>
                    <a:pt x="30857" y="30015"/>
                    <a:pt x="32733" y="28216"/>
                    <a:pt x="34532" y="26340"/>
                  </a:cubicBezTo>
                  <a:cubicBezTo>
                    <a:pt x="32580" y="24388"/>
                    <a:pt x="30627" y="22512"/>
                    <a:pt x="28636" y="20636"/>
                  </a:cubicBezTo>
                  <a:cubicBezTo>
                    <a:pt x="28445" y="20827"/>
                    <a:pt x="28292" y="21019"/>
                    <a:pt x="28100" y="21210"/>
                  </a:cubicBezTo>
                  <a:cubicBezTo>
                    <a:pt x="26225" y="23201"/>
                    <a:pt x="24272" y="25077"/>
                    <a:pt x="22320" y="26991"/>
                  </a:cubicBezTo>
                  <a:cubicBezTo>
                    <a:pt x="24196" y="28943"/>
                    <a:pt x="26071" y="30858"/>
                    <a:pt x="27947" y="32810"/>
                  </a:cubicBezTo>
                  <a:cubicBezTo>
                    <a:pt x="28024" y="32733"/>
                    <a:pt x="28062" y="32695"/>
                    <a:pt x="28100" y="32657"/>
                  </a:cubicBezTo>
                  <a:cubicBezTo>
                    <a:pt x="28407" y="32389"/>
                    <a:pt x="28675" y="32121"/>
                    <a:pt x="28943" y="31853"/>
                  </a:cubicBezTo>
                  <a:lnTo>
                    <a:pt x="28943" y="31853"/>
                  </a:lnTo>
                  <a:lnTo>
                    <a:pt x="28943" y="31853"/>
                  </a:lnTo>
                  <a:lnTo>
                    <a:pt x="28943" y="31853"/>
                  </a:lnTo>
                  <a:lnTo>
                    <a:pt x="28943" y="31853"/>
                  </a:lnTo>
                  <a:lnTo>
                    <a:pt x="28981" y="31853"/>
                  </a:lnTo>
                  <a:lnTo>
                    <a:pt x="28981" y="31853"/>
                  </a:lnTo>
                  <a:lnTo>
                    <a:pt x="28981" y="31853"/>
                  </a:lnTo>
                  <a:lnTo>
                    <a:pt x="28981" y="31853"/>
                  </a:lnTo>
                  <a:lnTo>
                    <a:pt x="28981" y="31853"/>
                  </a:lnTo>
                  <a:lnTo>
                    <a:pt x="28981" y="31853"/>
                  </a:lnTo>
                  <a:lnTo>
                    <a:pt x="28981" y="31853"/>
                  </a:lnTo>
                  <a:lnTo>
                    <a:pt x="28981" y="31853"/>
                  </a:lnTo>
                  <a:lnTo>
                    <a:pt x="28981" y="31853"/>
                  </a:lnTo>
                  <a:lnTo>
                    <a:pt x="28981" y="31853"/>
                  </a:lnTo>
                  <a:close/>
                  <a:moveTo>
                    <a:pt x="32388" y="53139"/>
                  </a:moveTo>
                  <a:cubicBezTo>
                    <a:pt x="30972" y="54364"/>
                    <a:pt x="29555" y="55551"/>
                    <a:pt x="28139" y="56776"/>
                  </a:cubicBezTo>
                  <a:cubicBezTo>
                    <a:pt x="28139" y="56776"/>
                    <a:pt x="28100" y="56737"/>
                    <a:pt x="28100" y="56737"/>
                  </a:cubicBezTo>
                  <a:cubicBezTo>
                    <a:pt x="26454" y="55206"/>
                    <a:pt x="24808" y="53713"/>
                    <a:pt x="23162" y="52220"/>
                  </a:cubicBezTo>
                  <a:cubicBezTo>
                    <a:pt x="22894" y="51990"/>
                    <a:pt x="22588" y="51722"/>
                    <a:pt x="22320" y="51493"/>
                  </a:cubicBezTo>
                  <a:cubicBezTo>
                    <a:pt x="24272" y="49617"/>
                    <a:pt x="26186" y="47741"/>
                    <a:pt x="28100" y="45827"/>
                  </a:cubicBezTo>
                  <a:lnTo>
                    <a:pt x="28254" y="45673"/>
                  </a:lnTo>
                  <a:cubicBezTo>
                    <a:pt x="30283" y="47588"/>
                    <a:pt x="32312" y="49463"/>
                    <a:pt x="34302" y="51416"/>
                  </a:cubicBezTo>
                  <a:cubicBezTo>
                    <a:pt x="33652" y="51990"/>
                    <a:pt x="33039" y="52564"/>
                    <a:pt x="32388" y="53139"/>
                  </a:cubicBezTo>
                  <a:close/>
                  <a:moveTo>
                    <a:pt x="35145" y="26340"/>
                  </a:moveTo>
                  <a:cubicBezTo>
                    <a:pt x="35336" y="26532"/>
                    <a:pt x="35528" y="26723"/>
                    <a:pt x="35757" y="26914"/>
                  </a:cubicBezTo>
                  <a:cubicBezTo>
                    <a:pt x="35834" y="26991"/>
                    <a:pt x="35834" y="27144"/>
                    <a:pt x="35757" y="27221"/>
                  </a:cubicBezTo>
                  <a:cubicBezTo>
                    <a:pt x="35719" y="27297"/>
                    <a:pt x="35642" y="27297"/>
                    <a:pt x="35566" y="27297"/>
                  </a:cubicBezTo>
                  <a:cubicBezTo>
                    <a:pt x="35528" y="27297"/>
                    <a:pt x="35451" y="27297"/>
                    <a:pt x="35413" y="27259"/>
                  </a:cubicBezTo>
                  <a:cubicBezTo>
                    <a:pt x="35221" y="27029"/>
                    <a:pt x="35030" y="26838"/>
                    <a:pt x="34838" y="26646"/>
                  </a:cubicBezTo>
                  <a:cubicBezTo>
                    <a:pt x="33039" y="28561"/>
                    <a:pt x="31163" y="30360"/>
                    <a:pt x="29287" y="32159"/>
                  </a:cubicBezTo>
                  <a:cubicBezTo>
                    <a:pt x="28943" y="32465"/>
                    <a:pt x="28598" y="32810"/>
                    <a:pt x="28292" y="33116"/>
                  </a:cubicBezTo>
                  <a:cubicBezTo>
                    <a:pt x="28713" y="33576"/>
                    <a:pt x="29172" y="33997"/>
                    <a:pt x="29594" y="34456"/>
                  </a:cubicBezTo>
                  <a:cubicBezTo>
                    <a:pt x="31087" y="35911"/>
                    <a:pt x="32541" y="37404"/>
                    <a:pt x="34034" y="38859"/>
                  </a:cubicBezTo>
                  <a:cubicBezTo>
                    <a:pt x="34609" y="38170"/>
                    <a:pt x="35183" y="37519"/>
                    <a:pt x="35757" y="36830"/>
                  </a:cubicBezTo>
                  <a:cubicBezTo>
                    <a:pt x="36025" y="36524"/>
                    <a:pt x="36255" y="36256"/>
                    <a:pt x="36523" y="35949"/>
                  </a:cubicBezTo>
                  <a:cubicBezTo>
                    <a:pt x="36599" y="35873"/>
                    <a:pt x="36753" y="35873"/>
                    <a:pt x="36829" y="35949"/>
                  </a:cubicBezTo>
                  <a:cubicBezTo>
                    <a:pt x="36944" y="36026"/>
                    <a:pt x="36944" y="36179"/>
                    <a:pt x="36867" y="36256"/>
                  </a:cubicBezTo>
                  <a:cubicBezTo>
                    <a:pt x="36523" y="36638"/>
                    <a:pt x="36217" y="36983"/>
                    <a:pt x="35910" y="37366"/>
                  </a:cubicBezTo>
                  <a:cubicBezTo>
                    <a:pt x="35413" y="37978"/>
                    <a:pt x="34877" y="38591"/>
                    <a:pt x="34341" y="39165"/>
                  </a:cubicBezTo>
                  <a:cubicBezTo>
                    <a:pt x="35489" y="40314"/>
                    <a:pt x="36638" y="41462"/>
                    <a:pt x="37786" y="42572"/>
                  </a:cubicBezTo>
                  <a:cubicBezTo>
                    <a:pt x="37901" y="42649"/>
                    <a:pt x="37901" y="42802"/>
                    <a:pt x="37825" y="42879"/>
                  </a:cubicBezTo>
                  <a:cubicBezTo>
                    <a:pt x="37786" y="42955"/>
                    <a:pt x="37710" y="42955"/>
                    <a:pt x="37633" y="42955"/>
                  </a:cubicBezTo>
                  <a:cubicBezTo>
                    <a:pt x="37595" y="42955"/>
                    <a:pt x="37518" y="42955"/>
                    <a:pt x="37480" y="42917"/>
                  </a:cubicBezTo>
                  <a:cubicBezTo>
                    <a:pt x="36331" y="41768"/>
                    <a:pt x="35183" y="40658"/>
                    <a:pt x="34034" y="39510"/>
                  </a:cubicBezTo>
                  <a:cubicBezTo>
                    <a:pt x="32273" y="41500"/>
                    <a:pt x="30436" y="43453"/>
                    <a:pt x="28560" y="45329"/>
                  </a:cubicBezTo>
                  <a:cubicBezTo>
                    <a:pt x="30589" y="47243"/>
                    <a:pt x="32618" y="49157"/>
                    <a:pt x="34647" y="51110"/>
                  </a:cubicBezTo>
                  <a:cubicBezTo>
                    <a:pt x="35106" y="50727"/>
                    <a:pt x="35566" y="50344"/>
                    <a:pt x="36064" y="49999"/>
                  </a:cubicBezTo>
                  <a:cubicBezTo>
                    <a:pt x="36140" y="49923"/>
                    <a:pt x="36293" y="49961"/>
                    <a:pt x="36370" y="50038"/>
                  </a:cubicBezTo>
                  <a:cubicBezTo>
                    <a:pt x="36446" y="50153"/>
                    <a:pt x="36408" y="50306"/>
                    <a:pt x="36293" y="50382"/>
                  </a:cubicBezTo>
                  <a:lnTo>
                    <a:pt x="36178" y="50459"/>
                  </a:lnTo>
                  <a:cubicBezTo>
                    <a:pt x="35757" y="50765"/>
                    <a:pt x="35374" y="51110"/>
                    <a:pt x="34992" y="51416"/>
                  </a:cubicBezTo>
                  <a:cubicBezTo>
                    <a:pt x="35566" y="51952"/>
                    <a:pt x="36140" y="52526"/>
                    <a:pt x="36714" y="53062"/>
                  </a:cubicBezTo>
                  <a:cubicBezTo>
                    <a:pt x="36791" y="53139"/>
                    <a:pt x="36791" y="53292"/>
                    <a:pt x="36714" y="53407"/>
                  </a:cubicBezTo>
                  <a:cubicBezTo>
                    <a:pt x="36676" y="53445"/>
                    <a:pt x="36599" y="53445"/>
                    <a:pt x="36561" y="53445"/>
                  </a:cubicBezTo>
                  <a:cubicBezTo>
                    <a:pt x="36485" y="53445"/>
                    <a:pt x="36446" y="53445"/>
                    <a:pt x="36408" y="53407"/>
                  </a:cubicBezTo>
                  <a:cubicBezTo>
                    <a:pt x="35796" y="52832"/>
                    <a:pt x="35221" y="52258"/>
                    <a:pt x="34647" y="51722"/>
                  </a:cubicBezTo>
                  <a:cubicBezTo>
                    <a:pt x="33231" y="52909"/>
                    <a:pt x="31891" y="54211"/>
                    <a:pt x="30436" y="55397"/>
                  </a:cubicBezTo>
                  <a:cubicBezTo>
                    <a:pt x="29785" y="55972"/>
                    <a:pt x="29134" y="56508"/>
                    <a:pt x="28483" y="57082"/>
                  </a:cubicBezTo>
                  <a:cubicBezTo>
                    <a:pt x="29632" y="58116"/>
                    <a:pt x="30780" y="59188"/>
                    <a:pt x="31891" y="60259"/>
                  </a:cubicBezTo>
                  <a:cubicBezTo>
                    <a:pt x="32350" y="60681"/>
                    <a:pt x="32809" y="61102"/>
                    <a:pt x="33269" y="61523"/>
                  </a:cubicBezTo>
                  <a:cubicBezTo>
                    <a:pt x="33345" y="61599"/>
                    <a:pt x="33345" y="61753"/>
                    <a:pt x="33269" y="61829"/>
                  </a:cubicBezTo>
                  <a:cubicBezTo>
                    <a:pt x="33231" y="61867"/>
                    <a:pt x="33154" y="61906"/>
                    <a:pt x="33077" y="61906"/>
                  </a:cubicBezTo>
                  <a:cubicBezTo>
                    <a:pt x="33039" y="61906"/>
                    <a:pt x="32963" y="61867"/>
                    <a:pt x="32924" y="61829"/>
                  </a:cubicBezTo>
                  <a:cubicBezTo>
                    <a:pt x="31355" y="60336"/>
                    <a:pt x="29747" y="58843"/>
                    <a:pt x="28139" y="57388"/>
                  </a:cubicBezTo>
                  <a:cubicBezTo>
                    <a:pt x="28100" y="57388"/>
                    <a:pt x="28100" y="57388"/>
                    <a:pt x="28100" y="57426"/>
                  </a:cubicBezTo>
                  <a:cubicBezTo>
                    <a:pt x="26071" y="59149"/>
                    <a:pt x="24081" y="60910"/>
                    <a:pt x="22167" y="62710"/>
                  </a:cubicBezTo>
                  <a:cubicBezTo>
                    <a:pt x="22167" y="62710"/>
                    <a:pt x="22167" y="62748"/>
                    <a:pt x="22167" y="62748"/>
                  </a:cubicBezTo>
                  <a:cubicBezTo>
                    <a:pt x="22434" y="62978"/>
                    <a:pt x="22702" y="63207"/>
                    <a:pt x="22970" y="63475"/>
                  </a:cubicBezTo>
                  <a:cubicBezTo>
                    <a:pt x="24464" y="64739"/>
                    <a:pt x="25957" y="66040"/>
                    <a:pt x="27411" y="67342"/>
                  </a:cubicBezTo>
                  <a:cubicBezTo>
                    <a:pt x="27488" y="67419"/>
                    <a:pt x="27603" y="67495"/>
                    <a:pt x="27679" y="67610"/>
                  </a:cubicBezTo>
                  <a:cubicBezTo>
                    <a:pt x="27871" y="67763"/>
                    <a:pt x="27718" y="67993"/>
                    <a:pt x="27526" y="67993"/>
                  </a:cubicBezTo>
                  <a:cubicBezTo>
                    <a:pt x="27488" y="67993"/>
                    <a:pt x="27411" y="67955"/>
                    <a:pt x="27373" y="67916"/>
                  </a:cubicBezTo>
                  <a:cubicBezTo>
                    <a:pt x="25574" y="66270"/>
                    <a:pt x="23660" y="64700"/>
                    <a:pt x="21822" y="63054"/>
                  </a:cubicBezTo>
                  <a:lnTo>
                    <a:pt x="21439" y="63437"/>
                  </a:lnTo>
                  <a:lnTo>
                    <a:pt x="21439" y="63437"/>
                  </a:lnTo>
                  <a:cubicBezTo>
                    <a:pt x="21324" y="63552"/>
                    <a:pt x="21171" y="63705"/>
                    <a:pt x="21056" y="63820"/>
                  </a:cubicBezTo>
                  <a:cubicBezTo>
                    <a:pt x="20980" y="63896"/>
                    <a:pt x="20903" y="63935"/>
                    <a:pt x="20865" y="64011"/>
                  </a:cubicBezTo>
                  <a:cubicBezTo>
                    <a:pt x="20865" y="64011"/>
                    <a:pt x="20827" y="64011"/>
                    <a:pt x="20827" y="64011"/>
                  </a:cubicBezTo>
                  <a:cubicBezTo>
                    <a:pt x="20712" y="64164"/>
                    <a:pt x="20559" y="64279"/>
                    <a:pt x="20405" y="64394"/>
                  </a:cubicBezTo>
                  <a:cubicBezTo>
                    <a:pt x="20329" y="64279"/>
                    <a:pt x="20214" y="64164"/>
                    <a:pt x="20137" y="64050"/>
                  </a:cubicBezTo>
                  <a:cubicBezTo>
                    <a:pt x="20329" y="63858"/>
                    <a:pt x="20520" y="63667"/>
                    <a:pt x="20712" y="63514"/>
                  </a:cubicBezTo>
                  <a:lnTo>
                    <a:pt x="20712" y="63475"/>
                  </a:lnTo>
                  <a:lnTo>
                    <a:pt x="20712" y="63475"/>
                  </a:lnTo>
                  <a:lnTo>
                    <a:pt x="20712" y="63475"/>
                  </a:lnTo>
                  <a:cubicBezTo>
                    <a:pt x="20827" y="63399"/>
                    <a:pt x="20865" y="63322"/>
                    <a:pt x="20941" y="63284"/>
                  </a:cubicBezTo>
                  <a:cubicBezTo>
                    <a:pt x="21133" y="63092"/>
                    <a:pt x="21324" y="62939"/>
                    <a:pt x="21477" y="62748"/>
                  </a:cubicBezTo>
                  <a:cubicBezTo>
                    <a:pt x="21477" y="62748"/>
                    <a:pt x="21477" y="62748"/>
                    <a:pt x="21439" y="62710"/>
                  </a:cubicBezTo>
                  <a:cubicBezTo>
                    <a:pt x="21171" y="62480"/>
                    <a:pt x="20903" y="62250"/>
                    <a:pt x="20635" y="61982"/>
                  </a:cubicBezTo>
                  <a:cubicBezTo>
                    <a:pt x="19066" y="60566"/>
                    <a:pt x="17496" y="59111"/>
                    <a:pt x="15926" y="57694"/>
                  </a:cubicBezTo>
                  <a:lnTo>
                    <a:pt x="15926" y="57694"/>
                  </a:lnTo>
                  <a:cubicBezTo>
                    <a:pt x="15926" y="57694"/>
                    <a:pt x="15926" y="57694"/>
                    <a:pt x="15926" y="57656"/>
                  </a:cubicBezTo>
                  <a:cubicBezTo>
                    <a:pt x="15850" y="57541"/>
                    <a:pt x="15773" y="57426"/>
                    <a:pt x="15735" y="57312"/>
                  </a:cubicBezTo>
                  <a:cubicBezTo>
                    <a:pt x="15735" y="57312"/>
                    <a:pt x="15697" y="57273"/>
                    <a:pt x="15697" y="57273"/>
                  </a:cubicBezTo>
                  <a:lnTo>
                    <a:pt x="15199" y="56393"/>
                  </a:lnTo>
                  <a:lnTo>
                    <a:pt x="15926" y="57044"/>
                  </a:lnTo>
                  <a:cubicBezTo>
                    <a:pt x="17802" y="55168"/>
                    <a:pt x="19755" y="53330"/>
                    <a:pt x="21631" y="51493"/>
                  </a:cubicBezTo>
                  <a:cubicBezTo>
                    <a:pt x="21056" y="50918"/>
                    <a:pt x="20444" y="50382"/>
                    <a:pt x="19831" y="49846"/>
                  </a:cubicBezTo>
                  <a:cubicBezTo>
                    <a:pt x="18415" y="48468"/>
                    <a:pt x="16960" y="47090"/>
                    <a:pt x="15505" y="45712"/>
                  </a:cubicBezTo>
                  <a:cubicBezTo>
                    <a:pt x="14701" y="46592"/>
                    <a:pt x="13859" y="47473"/>
                    <a:pt x="13055" y="48353"/>
                  </a:cubicBezTo>
                  <a:cubicBezTo>
                    <a:pt x="12557" y="48889"/>
                    <a:pt x="12060" y="49425"/>
                    <a:pt x="11562" y="49961"/>
                  </a:cubicBezTo>
                  <a:cubicBezTo>
                    <a:pt x="11562" y="49961"/>
                    <a:pt x="11562" y="49961"/>
                    <a:pt x="11562" y="49961"/>
                  </a:cubicBezTo>
                  <a:cubicBezTo>
                    <a:pt x="11485" y="49808"/>
                    <a:pt x="11409" y="49655"/>
                    <a:pt x="11332" y="49502"/>
                  </a:cubicBezTo>
                  <a:cubicBezTo>
                    <a:pt x="12213" y="48545"/>
                    <a:pt x="13132" y="47588"/>
                    <a:pt x="14012" y="46669"/>
                  </a:cubicBezTo>
                  <a:cubicBezTo>
                    <a:pt x="14395" y="46248"/>
                    <a:pt x="14816" y="45827"/>
                    <a:pt x="15199" y="45405"/>
                  </a:cubicBezTo>
                  <a:cubicBezTo>
                    <a:pt x="13285" y="43606"/>
                    <a:pt x="11409" y="41807"/>
                    <a:pt x="9495" y="40007"/>
                  </a:cubicBezTo>
                  <a:cubicBezTo>
                    <a:pt x="9112" y="40429"/>
                    <a:pt x="8729" y="40850"/>
                    <a:pt x="8308" y="41271"/>
                  </a:cubicBezTo>
                  <a:cubicBezTo>
                    <a:pt x="8269" y="41118"/>
                    <a:pt x="8193" y="40964"/>
                    <a:pt x="8116" y="40811"/>
                  </a:cubicBezTo>
                  <a:cubicBezTo>
                    <a:pt x="8231" y="40696"/>
                    <a:pt x="8308" y="40620"/>
                    <a:pt x="8384" y="40505"/>
                  </a:cubicBezTo>
                  <a:cubicBezTo>
                    <a:pt x="8652" y="40237"/>
                    <a:pt x="8920" y="39969"/>
                    <a:pt x="9188" y="39701"/>
                  </a:cubicBezTo>
                  <a:cubicBezTo>
                    <a:pt x="8346" y="38897"/>
                    <a:pt x="7504" y="38055"/>
                    <a:pt x="6623" y="37251"/>
                  </a:cubicBezTo>
                  <a:cubicBezTo>
                    <a:pt x="6508" y="36945"/>
                    <a:pt x="6394" y="36600"/>
                    <a:pt x="6279" y="36294"/>
                  </a:cubicBezTo>
                  <a:cubicBezTo>
                    <a:pt x="7351" y="37328"/>
                    <a:pt x="8423" y="38323"/>
                    <a:pt x="9495" y="39357"/>
                  </a:cubicBezTo>
                  <a:cubicBezTo>
                    <a:pt x="10643" y="38170"/>
                    <a:pt x="11753" y="37021"/>
                    <a:pt x="12902" y="35834"/>
                  </a:cubicBezTo>
                  <a:cubicBezTo>
                    <a:pt x="13744" y="34954"/>
                    <a:pt x="14586" y="34073"/>
                    <a:pt x="15429" y="33231"/>
                  </a:cubicBezTo>
                  <a:cubicBezTo>
                    <a:pt x="13591" y="31394"/>
                    <a:pt x="11753" y="29594"/>
                    <a:pt x="9916" y="27757"/>
                  </a:cubicBezTo>
                  <a:cubicBezTo>
                    <a:pt x="8308" y="29403"/>
                    <a:pt x="6776" y="31011"/>
                    <a:pt x="5169" y="32619"/>
                  </a:cubicBezTo>
                  <a:cubicBezTo>
                    <a:pt x="5092" y="32465"/>
                    <a:pt x="5054" y="32312"/>
                    <a:pt x="5015" y="32121"/>
                  </a:cubicBezTo>
                  <a:cubicBezTo>
                    <a:pt x="6547" y="30590"/>
                    <a:pt x="8078" y="29020"/>
                    <a:pt x="9571" y="27450"/>
                  </a:cubicBezTo>
                  <a:cubicBezTo>
                    <a:pt x="9073" y="26953"/>
                    <a:pt x="8537" y="26455"/>
                    <a:pt x="8040" y="25957"/>
                  </a:cubicBezTo>
                  <a:cubicBezTo>
                    <a:pt x="6738" y="24694"/>
                    <a:pt x="5513" y="23431"/>
                    <a:pt x="4250" y="22129"/>
                  </a:cubicBezTo>
                  <a:cubicBezTo>
                    <a:pt x="3905" y="22512"/>
                    <a:pt x="3561" y="22856"/>
                    <a:pt x="3216" y="23239"/>
                  </a:cubicBezTo>
                  <a:lnTo>
                    <a:pt x="2144" y="24388"/>
                  </a:lnTo>
                  <a:cubicBezTo>
                    <a:pt x="2068" y="24234"/>
                    <a:pt x="1991" y="24081"/>
                    <a:pt x="1914" y="23928"/>
                  </a:cubicBezTo>
                  <a:lnTo>
                    <a:pt x="2565" y="23239"/>
                  </a:lnTo>
                  <a:cubicBezTo>
                    <a:pt x="3025" y="22780"/>
                    <a:pt x="3484" y="22282"/>
                    <a:pt x="3943" y="21784"/>
                  </a:cubicBezTo>
                  <a:cubicBezTo>
                    <a:pt x="2642" y="20483"/>
                    <a:pt x="1378" y="19143"/>
                    <a:pt x="77" y="17803"/>
                  </a:cubicBezTo>
                  <a:cubicBezTo>
                    <a:pt x="38" y="17573"/>
                    <a:pt x="38" y="17343"/>
                    <a:pt x="0" y="17075"/>
                  </a:cubicBezTo>
                  <a:cubicBezTo>
                    <a:pt x="1225" y="18300"/>
                    <a:pt x="2412" y="19564"/>
                    <a:pt x="3599" y="20827"/>
                  </a:cubicBezTo>
                  <a:cubicBezTo>
                    <a:pt x="3829" y="21019"/>
                    <a:pt x="4020" y="21248"/>
                    <a:pt x="4250" y="21478"/>
                  </a:cubicBezTo>
                  <a:cubicBezTo>
                    <a:pt x="6202" y="19411"/>
                    <a:pt x="8193" y="17420"/>
                    <a:pt x="10222" y="15429"/>
                  </a:cubicBezTo>
                  <a:cubicBezTo>
                    <a:pt x="8537" y="13783"/>
                    <a:pt x="6891" y="12099"/>
                    <a:pt x="5245" y="10452"/>
                  </a:cubicBezTo>
                  <a:cubicBezTo>
                    <a:pt x="5322" y="10299"/>
                    <a:pt x="5398" y="10184"/>
                    <a:pt x="5475" y="10031"/>
                  </a:cubicBezTo>
                  <a:cubicBezTo>
                    <a:pt x="7159" y="11716"/>
                    <a:pt x="8844" y="13400"/>
                    <a:pt x="10528" y="15085"/>
                  </a:cubicBezTo>
                  <a:cubicBezTo>
                    <a:pt x="12060" y="13592"/>
                    <a:pt x="13553" y="12137"/>
                    <a:pt x="15084" y="10644"/>
                  </a:cubicBezTo>
                  <a:lnTo>
                    <a:pt x="15084" y="10644"/>
                  </a:lnTo>
                  <a:cubicBezTo>
                    <a:pt x="15237" y="10529"/>
                    <a:pt x="15390" y="10376"/>
                    <a:pt x="15505" y="10261"/>
                  </a:cubicBezTo>
                  <a:cubicBezTo>
                    <a:pt x="15658" y="10108"/>
                    <a:pt x="15811" y="9955"/>
                    <a:pt x="15965" y="9840"/>
                  </a:cubicBezTo>
                  <a:lnTo>
                    <a:pt x="15965" y="9840"/>
                  </a:lnTo>
                  <a:lnTo>
                    <a:pt x="15965" y="9840"/>
                  </a:lnTo>
                  <a:cubicBezTo>
                    <a:pt x="16233" y="9610"/>
                    <a:pt x="16462" y="9380"/>
                    <a:pt x="16692" y="9151"/>
                  </a:cubicBezTo>
                  <a:cubicBezTo>
                    <a:pt x="15314" y="7772"/>
                    <a:pt x="13974" y="6394"/>
                    <a:pt x="12596" y="5016"/>
                  </a:cubicBezTo>
                  <a:cubicBezTo>
                    <a:pt x="12213" y="4595"/>
                    <a:pt x="11830" y="4174"/>
                    <a:pt x="11409" y="3753"/>
                  </a:cubicBezTo>
                  <a:cubicBezTo>
                    <a:pt x="9648" y="5552"/>
                    <a:pt x="7848" y="7313"/>
                    <a:pt x="6049" y="9074"/>
                  </a:cubicBezTo>
                  <a:cubicBezTo>
                    <a:pt x="6202" y="8806"/>
                    <a:pt x="6355" y="8538"/>
                    <a:pt x="6470" y="8232"/>
                  </a:cubicBezTo>
                  <a:lnTo>
                    <a:pt x="6547" y="8117"/>
                  </a:lnTo>
                  <a:cubicBezTo>
                    <a:pt x="6623" y="8040"/>
                    <a:pt x="6662" y="7926"/>
                    <a:pt x="6700" y="7811"/>
                  </a:cubicBezTo>
                  <a:cubicBezTo>
                    <a:pt x="7044" y="7466"/>
                    <a:pt x="7389" y="7122"/>
                    <a:pt x="7772" y="6777"/>
                  </a:cubicBezTo>
                  <a:cubicBezTo>
                    <a:pt x="8882" y="5705"/>
                    <a:pt x="9992" y="4557"/>
                    <a:pt x="11102" y="3446"/>
                  </a:cubicBezTo>
                  <a:cubicBezTo>
                    <a:pt x="10643" y="2949"/>
                    <a:pt x="10145" y="2451"/>
                    <a:pt x="9686" y="1953"/>
                  </a:cubicBezTo>
                  <a:cubicBezTo>
                    <a:pt x="9724" y="1800"/>
                    <a:pt x="9801" y="1685"/>
                    <a:pt x="9877" y="1532"/>
                  </a:cubicBezTo>
                  <a:cubicBezTo>
                    <a:pt x="10413" y="2030"/>
                    <a:pt x="10911" y="2566"/>
                    <a:pt x="11447" y="3102"/>
                  </a:cubicBezTo>
                  <a:cubicBezTo>
                    <a:pt x="12442" y="2106"/>
                    <a:pt x="13400" y="1073"/>
                    <a:pt x="14395" y="1"/>
                  </a:cubicBezTo>
                  <a:cubicBezTo>
                    <a:pt x="14471" y="154"/>
                    <a:pt x="14548" y="269"/>
                    <a:pt x="14625" y="384"/>
                  </a:cubicBezTo>
                  <a:cubicBezTo>
                    <a:pt x="14625" y="384"/>
                    <a:pt x="14663" y="422"/>
                    <a:pt x="14663" y="422"/>
                  </a:cubicBezTo>
                  <a:cubicBezTo>
                    <a:pt x="13706" y="1456"/>
                    <a:pt x="12710" y="2451"/>
                    <a:pt x="11753" y="3446"/>
                  </a:cubicBezTo>
                  <a:cubicBezTo>
                    <a:pt x="11868" y="3600"/>
                    <a:pt x="12021" y="3714"/>
                    <a:pt x="12136" y="3868"/>
                  </a:cubicBezTo>
                  <a:cubicBezTo>
                    <a:pt x="13744" y="5552"/>
                    <a:pt x="15390" y="7198"/>
                    <a:pt x="17036" y="8844"/>
                  </a:cubicBezTo>
                  <a:cubicBezTo>
                    <a:pt x="17381" y="8500"/>
                    <a:pt x="17687" y="8194"/>
                    <a:pt x="18032" y="7887"/>
                  </a:cubicBezTo>
                  <a:cubicBezTo>
                    <a:pt x="18415" y="7504"/>
                    <a:pt x="18836" y="7083"/>
                    <a:pt x="19219" y="6701"/>
                  </a:cubicBezTo>
                  <a:cubicBezTo>
                    <a:pt x="19334" y="6815"/>
                    <a:pt x="19448" y="6930"/>
                    <a:pt x="19525" y="7083"/>
                  </a:cubicBezTo>
                  <a:cubicBezTo>
                    <a:pt x="18798" y="7772"/>
                    <a:pt x="18070" y="8462"/>
                    <a:pt x="17343" y="9151"/>
                  </a:cubicBezTo>
                  <a:cubicBezTo>
                    <a:pt x="19219" y="11027"/>
                    <a:pt x="21133" y="12864"/>
                    <a:pt x="23009" y="14702"/>
                  </a:cubicBezTo>
                  <a:cubicBezTo>
                    <a:pt x="23506" y="14204"/>
                    <a:pt x="24004" y="13745"/>
                    <a:pt x="24502" y="13247"/>
                  </a:cubicBezTo>
                  <a:cubicBezTo>
                    <a:pt x="24540" y="13324"/>
                    <a:pt x="24617" y="13438"/>
                    <a:pt x="24693" y="13515"/>
                  </a:cubicBezTo>
                  <a:cubicBezTo>
                    <a:pt x="24732" y="13553"/>
                    <a:pt x="24732" y="13592"/>
                    <a:pt x="24770" y="13630"/>
                  </a:cubicBezTo>
                  <a:cubicBezTo>
                    <a:pt x="24310" y="14089"/>
                    <a:pt x="23813" y="14549"/>
                    <a:pt x="23353" y="15008"/>
                  </a:cubicBezTo>
                  <a:cubicBezTo>
                    <a:pt x="24081" y="15697"/>
                    <a:pt x="24808" y="16425"/>
                    <a:pt x="25535" y="17114"/>
                  </a:cubicBezTo>
                  <a:cubicBezTo>
                    <a:pt x="26378" y="17918"/>
                    <a:pt x="27220" y="18722"/>
                    <a:pt x="28062" y="19526"/>
                  </a:cubicBezTo>
                  <a:cubicBezTo>
                    <a:pt x="28254" y="19679"/>
                    <a:pt x="28445" y="19832"/>
                    <a:pt x="28598" y="20023"/>
                  </a:cubicBezTo>
                  <a:cubicBezTo>
                    <a:pt x="28675" y="19908"/>
                    <a:pt x="28790" y="19832"/>
                    <a:pt x="28866" y="19717"/>
                  </a:cubicBezTo>
                  <a:lnTo>
                    <a:pt x="29326" y="19219"/>
                  </a:lnTo>
                  <a:cubicBezTo>
                    <a:pt x="29440" y="19334"/>
                    <a:pt x="29517" y="19449"/>
                    <a:pt x="29632" y="19564"/>
                  </a:cubicBezTo>
                  <a:cubicBezTo>
                    <a:pt x="29402" y="19794"/>
                    <a:pt x="29172" y="20062"/>
                    <a:pt x="28943" y="20330"/>
                  </a:cubicBezTo>
                  <a:cubicBezTo>
                    <a:pt x="30512" y="21823"/>
                    <a:pt x="32082" y="23316"/>
                    <a:pt x="33652" y="24847"/>
                  </a:cubicBezTo>
                  <a:cubicBezTo>
                    <a:pt x="34034" y="25230"/>
                    <a:pt x="34417" y="25613"/>
                    <a:pt x="34800" y="25996"/>
                  </a:cubicBezTo>
                </a:path>
              </a:pathLst>
            </a:custGeom>
            <a:solidFill>
              <a:srgbClr val="65662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0" name="Google Shape;640;p28">
              <a:extLst>
                <a:ext uri="{FF2B5EF4-FFF2-40B4-BE49-F238E27FC236}">
                  <a16:creationId xmlns:a16="http://schemas.microsoft.com/office/drawing/2014/main" id="{17FE972C-7D24-D2AA-E52A-C60E08D7B6BA}"/>
                </a:ext>
              </a:extLst>
            </p:cNvPr>
            <p:cNvSpPr/>
            <p:nvPr/>
          </p:nvSpPr>
          <p:spPr>
            <a:xfrm>
              <a:off x="1704375" y="95300"/>
              <a:ext cx="3898275" cy="2524850"/>
            </a:xfrm>
            <a:custGeom>
              <a:avLst/>
              <a:gdLst/>
              <a:ahLst/>
              <a:cxnLst/>
              <a:rect l="l" t="t" r="r" b="b"/>
              <a:pathLst>
                <a:path w="155931" h="100994" extrusionOk="0">
                  <a:moveTo>
                    <a:pt x="7887" y="100763"/>
                  </a:moveTo>
                  <a:cubicBezTo>
                    <a:pt x="1" y="65160"/>
                    <a:pt x="19411" y="28637"/>
                    <a:pt x="53292" y="15238"/>
                  </a:cubicBezTo>
                  <a:cubicBezTo>
                    <a:pt x="79057" y="4824"/>
                    <a:pt x="109645" y="10069"/>
                    <a:pt x="130357" y="28599"/>
                  </a:cubicBezTo>
                  <a:cubicBezTo>
                    <a:pt x="146398" y="42572"/>
                    <a:pt x="155930" y="63590"/>
                    <a:pt x="155739" y="84876"/>
                  </a:cubicBezTo>
                  <a:cubicBezTo>
                    <a:pt x="155739" y="85871"/>
                    <a:pt x="155701" y="86905"/>
                    <a:pt x="155663" y="87900"/>
                  </a:cubicBezTo>
                  <a:lnTo>
                    <a:pt x="155663" y="87938"/>
                  </a:lnTo>
                  <a:cubicBezTo>
                    <a:pt x="155586" y="87785"/>
                    <a:pt x="155471" y="87632"/>
                    <a:pt x="155395" y="87517"/>
                  </a:cubicBezTo>
                  <a:cubicBezTo>
                    <a:pt x="155318" y="87402"/>
                    <a:pt x="155241" y="87249"/>
                    <a:pt x="155127" y="87134"/>
                  </a:cubicBezTo>
                  <a:cubicBezTo>
                    <a:pt x="155165" y="85603"/>
                    <a:pt x="155165" y="84110"/>
                    <a:pt x="155127" y="82579"/>
                  </a:cubicBezTo>
                  <a:cubicBezTo>
                    <a:pt x="154859" y="71859"/>
                    <a:pt x="152179" y="61178"/>
                    <a:pt x="147393" y="51569"/>
                  </a:cubicBezTo>
                  <a:cubicBezTo>
                    <a:pt x="129017" y="14893"/>
                    <a:pt x="84416" y="1"/>
                    <a:pt x="47741" y="18339"/>
                  </a:cubicBezTo>
                  <a:cubicBezTo>
                    <a:pt x="25957" y="29173"/>
                    <a:pt x="10376" y="50918"/>
                    <a:pt x="7389" y="75037"/>
                  </a:cubicBezTo>
                  <a:cubicBezTo>
                    <a:pt x="6318" y="83229"/>
                    <a:pt x="6586" y="91614"/>
                    <a:pt x="8270" y="99691"/>
                  </a:cubicBezTo>
                  <a:cubicBezTo>
                    <a:pt x="8308" y="99998"/>
                    <a:pt x="8385" y="100304"/>
                    <a:pt x="8461" y="100610"/>
                  </a:cubicBezTo>
                  <a:cubicBezTo>
                    <a:pt x="8500" y="100763"/>
                    <a:pt x="8423" y="100917"/>
                    <a:pt x="8270" y="100955"/>
                  </a:cubicBezTo>
                  <a:cubicBezTo>
                    <a:pt x="8232" y="100955"/>
                    <a:pt x="8193" y="100993"/>
                    <a:pt x="8193" y="100993"/>
                  </a:cubicBezTo>
                  <a:cubicBezTo>
                    <a:pt x="8040" y="100993"/>
                    <a:pt x="7925" y="100878"/>
                    <a:pt x="7887" y="1007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1" name="Google Shape;641;p28">
              <a:extLst>
                <a:ext uri="{FF2B5EF4-FFF2-40B4-BE49-F238E27FC236}">
                  <a16:creationId xmlns:a16="http://schemas.microsoft.com/office/drawing/2014/main" id="{CF78B900-3CED-EF38-6EDA-A38740E3EC27}"/>
                </a:ext>
              </a:extLst>
            </p:cNvPr>
            <p:cNvSpPr/>
            <p:nvPr/>
          </p:nvSpPr>
          <p:spPr>
            <a:xfrm>
              <a:off x="4939350" y="3064200"/>
              <a:ext cx="449875" cy="572375"/>
            </a:xfrm>
            <a:custGeom>
              <a:avLst/>
              <a:gdLst/>
              <a:ahLst/>
              <a:cxnLst/>
              <a:rect l="l" t="t" r="r" b="b"/>
              <a:pathLst>
                <a:path w="17995" h="22895" extrusionOk="0">
                  <a:moveTo>
                    <a:pt x="39" y="22588"/>
                  </a:moveTo>
                  <a:cubicBezTo>
                    <a:pt x="39" y="22473"/>
                    <a:pt x="1" y="22320"/>
                    <a:pt x="1" y="22205"/>
                  </a:cubicBezTo>
                  <a:cubicBezTo>
                    <a:pt x="192" y="22014"/>
                    <a:pt x="384" y="21861"/>
                    <a:pt x="537" y="21708"/>
                  </a:cubicBezTo>
                  <a:cubicBezTo>
                    <a:pt x="2298" y="20176"/>
                    <a:pt x="3944" y="18568"/>
                    <a:pt x="5552" y="16884"/>
                  </a:cubicBezTo>
                  <a:cubicBezTo>
                    <a:pt x="9993" y="12175"/>
                    <a:pt x="13783" y="6968"/>
                    <a:pt x="16846" y="1302"/>
                  </a:cubicBezTo>
                  <a:cubicBezTo>
                    <a:pt x="17037" y="920"/>
                    <a:pt x="17229" y="575"/>
                    <a:pt x="17420" y="192"/>
                  </a:cubicBezTo>
                  <a:cubicBezTo>
                    <a:pt x="17497" y="39"/>
                    <a:pt x="17688" y="1"/>
                    <a:pt x="17841" y="77"/>
                  </a:cubicBezTo>
                  <a:cubicBezTo>
                    <a:pt x="17956" y="154"/>
                    <a:pt x="17994" y="345"/>
                    <a:pt x="17918" y="460"/>
                  </a:cubicBezTo>
                  <a:cubicBezTo>
                    <a:pt x="14625" y="6815"/>
                    <a:pt x="10414" y="12673"/>
                    <a:pt x="5437" y="17841"/>
                  </a:cubicBezTo>
                  <a:cubicBezTo>
                    <a:pt x="4021" y="19296"/>
                    <a:pt x="2489" y="20789"/>
                    <a:pt x="958" y="22129"/>
                  </a:cubicBezTo>
                  <a:cubicBezTo>
                    <a:pt x="652" y="22397"/>
                    <a:pt x="384" y="22626"/>
                    <a:pt x="77" y="22894"/>
                  </a:cubicBezTo>
                  <a:lnTo>
                    <a:pt x="39" y="22626"/>
                  </a:ln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2" name="Google Shape;642;p28">
              <a:extLst>
                <a:ext uri="{FF2B5EF4-FFF2-40B4-BE49-F238E27FC236}">
                  <a16:creationId xmlns:a16="http://schemas.microsoft.com/office/drawing/2014/main" id="{DE72C358-2C6B-D247-6501-EE019F9EC160}"/>
                </a:ext>
              </a:extLst>
            </p:cNvPr>
            <p:cNvSpPr/>
            <p:nvPr/>
          </p:nvSpPr>
          <p:spPr>
            <a:xfrm>
              <a:off x="4065525" y="4033750"/>
              <a:ext cx="33525" cy="17250"/>
            </a:xfrm>
            <a:custGeom>
              <a:avLst/>
              <a:gdLst/>
              <a:ahLst/>
              <a:cxnLst/>
              <a:rect l="l" t="t" r="r" b="b"/>
              <a:pathLst>
                <a:path w="1341" h="690" extrusionOk="0">
                  <a:moveTo>
                    <a:pt x="39" y="460"/>
                  </a:moveTo>
                  <a:cubicBezTo>
                    <a:pt x="1" y="306"/>
                    <a:pt x="116" y="153"/>
                    <a:pt x="269" y="115"/>
                  </a:cubicBezTo>
                  <a:cubicBezTo>
                    <a:pt x="498" y="77"/>
                    <a:pt x="690" y="39"/>
                    <a:pt x="881" y="0"/>
                  </a:cubicBezTo>
                  <a:lnTo>
                    <a:pt x="958" y="0"/>
                  </a:lnTo>
                  <a:cubicBezTo>
                    <a:pt x="1034" y="0"/>
                    <a:pt x="1111" y="0"/>
                    <a:pt x="1188" y="0"/>
                  </a:cubicBezTo>
                  <a:lnTo>
                    <a:pt x="1264" y="306"/>
                  </a:lnTo>
                  <a:cubicBezTo>
                    <a:pt x="1302" y="345"/>
                    <a:pt x="1302" y="421"/>
                    <a:pt x="1341" y="498"/>
                  </a:cubicBezTo>
                  <a:lnTo>
                    <a:pt x="1302" y="498"/>
                  </a:lnTo>
                  <a:lnTo>
                    <a:pt x="345" y="689"/>
                  </a:lnTo>
                  <a:lnTo>
                    <a:pt x="307" y="689"/>
                  </a:lnTo>
                  <a:cubicBezTo>
                    <a:pt x="192" y="689"/>
                    <a:pt x="39" y="574"/>
                    <a:pt x="39" y="46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3" name="Google Shape;643;p28">
              <a:extLst>
                <a:ext uri="{FF2B5EF4-FFF2-40B4-BE49-F238E27FC236}">
                  <a16:creationId xmlns:a16="http://schemas.microsoft.com/office/drawing/2014/main" id="{18FA9FC2-DA28-C533-28AB-36CCC9577854}"/>
                </a:ext>
              </a:extLst>
            </p:cNvPr>
            <p:cNvSpPr/>
            <p:nvPr/>
          </p:nvSpPr>
          <p:spPr>
            <a:xfrm>
              <a:off x="2449950" y="3565725"/>
              <a:ext cx="248875" cy="201025"/>
            </a:xfrm>
            <a:custGeom>
              <a:avLst/>
              <a:gdLst/>
              <a:ahLst/>
              <a:cxnLst/>
              <a:rect l="l" t="t" r="r" b="b"/>
              <a:pathLst>
                <a:path w="9955" h="8041" extrusionOk="0">
                  <a:moveTo>
                    <a:pt x="9457" y="8002"/>
                  </a:moveTo>
                  <a:cubicBezTo>
                    <a:pt x="6126" y="5781"/>
                    <a:pt x="2949" y="3255"/>
                    <a:pt x="1" y="498"/>
                  </a:cubicBezTo>
                  <a:cubicBezTo>
                    <a:pt x="116" y="345"/>
                    <a:pt x="192" y="230"/>
                    <a:pt x="230" y="77"/>
                  </a:cubicBezTo>
                  <a:cubicBezTo>
                    <a:pt x="269" y="39"/>
                    <a:pt x="269" y="0"/>
                    <a:pt x="307" y="0"/>
                  </a:cubicBezTo>
                  <a:cubicBezTo>
                    <a:pt x="3178" y="2680"/>
                    <a:pt x="6241" y="5130"/>
                    <a:pt x="9495" y="7351"/>
                  </a:cubicBezTo>
                  <a:cubicBezTo>
                    <a:pt x="9648" y="7466"/>
                    <a:pt x="9840" y="7504"/>
                    <a:pt x="9878" y="7696"/>
                  </a:cubicBezTo>
                  <a:cubicBezTo>
                    <a:pt x="9955" y="7887"/>
                    <a:pt x="9763" y="8040"/>
                    <a:pt x="9610" y="8040"/>
                  </a:cubicBezTo>
                  <a:cubicBezTo>
                    <a:pt x="9533" y="8040"/>
                    <a:pt x="9495" y="8040"/>
                    <a:pt x="9457" y="800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4" name="Google Shape;644;p28">
              <a:extLst>
                <a:ext uri="{FF2B5EF4-FFF2-40B4-BE49-F238E27FC236}">
                  <a16:creationId xmlns:a16="http://schemas.microsoft.com/office/drawing/2014/main" id="{1B65271B-B1D1-8EAA-2F24-7A920C0EBE3B}"/>
                </a:ext>
              </a:extLst>
            </p:cNvPr>
            <p:cNvSpPr/>
            <p:nvPr/>
          </p:nvSpPr>
          <p:spPr>
            <a:xfrm>
              <a:off x="3643450" y="4036625"/>
              <a:ext cx="445075" cy="48825"/>
            </a:xfrm>
            <a:custGeom>
              <a:avLst/>
              <a:gdLst/>
              <a:ahLst/>
              <a:cxnLst/>
              <a:rect l="l" t="t" r="r" b="b"/>
              <a:pathLst>
                <a:path w="17803" h="1953" extrusionOk="0">
                  <a:moveTo>
                    <a:pt x="1609" y="1838"/>
                  </a:moveTo>
                  <a:cubicBezTo>
                    <a:pt x="1226" y="1799"/>
                    <a:pt x="805" y="1799"/>
                    <a:pt x="383" y="1799"/>
                  </a:cubicBezTo>
                  <a:lnTo>
                    <a:pt x="383" y="1799"/>
                  </a:lnTo>
                  <a:cubicBezTo>
                    <a:pt x="39" y="1761"/>
                    <a:pt x="1" y="1225"/>
                    <a:pt x="383" y="1225"/>
                  </a:cubicBezTo>
                  <a:cubicBezTo>
                    <a:pt x="1570" y="1263"/>
                    <a:pt x="2719" y="1302"/>
                    <a:pt x="3867" y="1302"/>
                  </a:cubicBezTo>
                  <a:cubicBezTo>
                    <a:pt x="8385" y="1263"/>
                    <a:pt x="12902" y="881"/>
                    <a:pt x="17343" y="38"/>
                  </a:cubicBezTo>
                  <a:cubicBezTo>
                    <a:pt x="17726" y="0"/>
                    <a:pt x="17803" y="536"/>
                    <a:pt x="17420" y="613"/>
                  </a:cubicBezTo>
                  <a:cubicBezTo>
                    <a:pt x="12213" y="1570"/>
                    <a:pt x="6930" y="1953"/>
                    <a:pt x="1609" y="183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5" name="Google Shape;645;p28">
              <a:extLst>
                <a:ext uri="{FF2B5EF4-FFF2-40B4-BE49-F238E27FC236}">
                  <a16:creationId xmlns:a16="http://schemas.microsoft.com/office/drawing/2014/main" id="{22B4B14D-3460-7C56-4F34-0E0ED8D48152}"/>
                </a:ext>
              </a:extLst>
            </p:cNvPr>
            <p:cNvSpPr/>
            <p:nvPr/>
          </p:nvSpPr>
          <p:spPr>
            <a:xfrm>
              <a:off x="5369100" y="3045075"/>
              <a:ext cx="33525" cy="33525"/>
            </a:xfrm>
            <a:custGeom>
              <a:avLst/>
              <a:gdLst/>
              <a:ahLst/>
              <a:cxnLst/>
              <a:rect l="l" t="t" r="r" b="b"/>
              <a:pathLst>
                <a:path w="1341" h="1341" extrusionOk="0">
                  <a:moveTo>
                    <a:pt x="460" y="1340"/>
                  </a:moveTo>
                  <a:cubicBezTo>
                    <a:pt x="0" y="1149"/>
                    <a:pt x="383" y="651"/>
                    <a:pt x="498" y="383"/>
                  </a:cubicBezTo>
                  <a:cubicBezTo>
                    <a:pt x="575" y="192"/>
                    <a:pt x="728" y="0"/>
                    <a:pt x="957" y="77"/>
                  </a:cubicBezTo>
                  <a:cubicBezTo>
                    <a:pt x="1340" y="268"/>
                    <a:pt x="996" y="651"/>
                    <a:pt x="881" y="919"/>
                  </a:cubicBezTo>
                  <a:cubicBezTo>
                    <a:pt x="842" y="957"/>
                    <a:pt x="804" y="1034"/>
                    <a:pt x="804" y="1110"/>
                  </a:cubicBezTo>
                  <a:cubicBezTo>
                    <a:pt x="766" y="1263"/>
                    <a:pt x="575" y="1340"/>
                    <a:pt x="460" y="134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6" name="Google Shape;646;p28">
              <a:extLst>
                <a:ext uri="{FF2B5EF4-FFF2-40B4-BE49-F238E27FC236}">
                  <a16:creationId xmlns:a16="http://schemas.microsoft.com/office/drawing/2014/main" id="{24980672-3D50-D7F0-7C30-8751B9AC7C3A}"/>
                </a:ext>
              </a:extLst>
            </p:cNvPr>
            <p:cNvSpPr/>
            <p:nvPr/>
          </p:nvSpPr>
          <p:spPr>
            <a:xfrm>
              <a:off x="1904425" y="2613425"/>
              <a:ext cx="18200" cy="20125"/>
            </a:xfrm>
            <a:custGeom>
              <a:avLst/>
              <a:gdLst/>
              <a:ahLst/>
              <a:cxnLst/>
              <a:rect l="l" t="t" r="r" b="b"/>
              <a:pathLst>
                <a:path w="728" h="805" extrusionOk="0">
                  <a:moveTo>
                    <a:pt x="191" y="613"/>
                  </a:moveTo>
                  <a:cubicBezTo>
                    <a:pt x="0" y="460"/>
                    <a:pt x="38" y="115"/>
                    <a:pt x="268" y="38"/>
                  </a:cubicBezTo>
                  <a:cubicBezTo>
                    <a:pt x="421" y="0"/>
                    <a:pt x="574" y="115"/>
                    <a:pt x="613" y="268"/>
                  </a:cubicBezTo>
                  <a:cubicBezTo>
                    <a:pt x="727" y="536"/>
                    <a:pt x="421" y="804"/>
                    <a:pt x="191" y="61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7" name="Google Shape;647;p28">
              <a:extLst>
                <a:ext uri="{FF2B5EF4-FFF2-40B4-BE49-F238E27FC236}">
                  <a16:creationId xmlns:a16="http://schemas.microsoft.com/office/drawing/2014/main" id="{1C3BBBB9-0D5C-E0DC-E4F1-1D8BFAD3BBAC}"/>
                </a:ext>
              </a:extLst>
            </p:cNvPr>
            <p:cNvSpPr/>
            <p:nvPr/>
          </p:nvSpPr>
          <p:spPr>
            <a:xfrm>
              <a:off x="1636425" y="2187500"/>
              <a:ext cx="530250" cy="1544775"/>
            </a:xfrm>
            <a:custGeom>
              <a:avLst/>
              <a:gdLst/>
              <a:ahLst/>
              <a:cxnLst/>
              <a:rect l="l" t="t" r="r" b="b"/>
              <a:pathLst>
                <a:path w="21210" h="61791" extrusionOk="0">
                  <a:moveTo>
                    <a:pt x="1" y="61485"/>
                  </a:moveTo>
                  <a:cubicBezTo>
                    <a:pt x="1" y="61370"/>
                    <a:pt x="115" y="61255"/>
                    <a:pt x="230" y="61217"/>
                  </a:cubicBezTo>
                  <a:cubicBezTo>
                    <a:pt x="422" y="61063"/>
                    <a:pt x="575" y="60910"/>
                    <a:pt x="728" y="60757"/>
                  </a:cubicBezTo>
                  <a:cubicBezTo>
                    <a:pt x="1532" y="59762"/>
                    <a:pt x="2336" y="58766"/>
                    <a:pt x="3216" y="57848"/>
                  </a:cubicBezTo>
                  <a:cubicBezTo>
                    <a:pt x="4020" y="56929"/>
                    <a:pt x="4824" y="55972"/>
                    <a:pt x="5667" y="55053"/>
                  </a:cubicBezTo>
                  <a:cubicBezTo>
                    <a:pt x="6432" y="54172"/>
                    <a:pt x="7160" y="53254"/>
                    <a:pt x="7887" y="52335"/>
                  </a:cubicBezTo>
                  <a:cubicBezTo>
                    <a:pt x="9227" y="50727"/>
                    <a:pt x="10605" y="49119"/>
                    <a:pt x="11754" y="47396"/>
                  </a:cubicBezTo>
                  <a:cubicBezTo>
                    <a:pt x="13783" y="44257"/>
                    <a:pt x="16233" y="41194"/>
                    <a:pt x="16999" y="37442"/>
                  </a:cubicBezTo>
                  <a:cubicBezTo>
                    <a:pt x="17343" y="35605"/>
                    <a:pt x="17305" y="33691"/>
                    <a:pt x="16960" y="31891"/>
                  </a:cubicBezTo>
                  <a:cubicBezTo>
                    <a:pt x="16539" y="30130"/>
                    <a:pt x="16003" y="28446"/>
                    <a:pt x="15506" y="26685"/>
                  </a:cubicBezTo>
                  <a:cubicBezTo>
                    <a:pt x="15199" y="25574"/>
                    <a:pt x="14855" y="24426"/>
                    <a:pt x="14625" y="23277"/>
                  </a:cubicBezTo>
                  <a:cubicBezTo>
                    <a:pt x="14357" y="21555"/>
                    <a:pt x="14357" y="19832"/>
                    <a:pt x="14357" y="18071"/>
                  </a:cubicBezTo>
                  <a:cubicBezTo>
                    <a:pt x="14357" y="17190"/>
                    <a:pt x="14395" y="16233"/>
                    <a:pt x="14357" y="15353"/>
                  </a:cubicBezTo>
                  <a:cubicBezTo>
                    <a:pt x="14204" y="13668"/>
                    <a:pt x="13744" y="11907"/>
                    <a:pt x="14166" y="10223"/>
                  </a:cubicBezTo>
                  <a:cubicBezTo>
                    <a:pt x="14778" y="7849"/>
                    <a:pt x="15812" y="5552"/>
                    <a:pt x="16041" y="3102"/>
                  </a:cubicBezTo>
                  <a:cubicBezTo>
                    <a:pt x="16424" y="1"/>
                    <a:pt x="18760" y="805"/>
                    <a:pt x="19870" y="2987"/>
                  </a:cubicBezTo>
                  <a:cubicBezTo>
                    <a:pt x="20559" y="4327"/>
                    <a:pt x="20865" y="5858"/>
                    <a:pt x="21018" y="7351"/>
                  </a:cubicBezTo>
                  <a:cubicBezTo>
                    <a:pt x="21133" y="8538"/>
                    <a:pt x="21210" y="9763"/>
                    <a:pt x="20942" y="10950"/>
                  </a:cubicBezTo>
                  <a:cubicBezTo>
                    <a:pt x="20827" y="11371"/>
                    <a:pt x="20712" y="11831"/>
                    <a:pt x="20559" y="12252"/>
                  </a:cubicBezTo>
                  <a:cubicBezTo>
                    <a:pt x="20482" y="12405"/>
                    <a:pt x="20329" y="12443"/>
                    <a:pt x="20176" y="12405"/>
                  </a:cubicBezTo>
                  <a:cubicBezTo>
                    <a:pt x="19908" y="12290"/>
                    <a:pt x="20023" y="12022"/>
                    <a:pt x="20100" y="11831"/>
                  </a:cubicBezTo>
                  <a:cubicBezTo>
                    <a:pt x="20176" y="11639"/>
                    <a:pt x="20214" y="11486"/>
                    <a:pt x="20253" y="11295"/>
                  </a:cubicBezTo>
                  <a:cubicBezTo>
                    <a:pt x="20406" y="10797"/>
                    <a:pt x="20521" y="10261"/>
                    <a:pt x="20521" y="9763"/>
                  </a:cubicBezTo>
                  <a:cubicBezTo>
                    <a:pt x="20597" y="7543"/>
                    <a:pt x="20368" y="5207"/>
                    <a:pt x="19334" y="3217"/>
                  </a:cubicBezTo>
                  <a:cubicBezTo>
                    <a:pt x="18951" y="2528"/>
                    <a:pt x="18185" y="1417"/>
                    <a:pt x="17267" y="1685"/>
                  </a:cubicBezTo>
                  <a:cubicBezTo>
                    <a:pt x="16577" y="2106"/>
                    <a:pt x="16616" y="3714"/>
                    <a:pt x="16424" y="4480"/>
                  </a:cubicBezTo>
                  <a:cubicBezTo>
                    <a:pt x="16348" y="4939"/>
                    <a:pt x="16233" y="5437"/>
                    <a:pt x="16080" y="5897"/>
                  </a:cubicBezTo>
                  <a:cubicBezTo>
                    <a:pt x="15582" y="7849"/>
                    <a:pt x="14587" y="9763"/>
                    <a:pt x="14548" y="11831"/>
                  </a:cubicBezTo>
                  <a:cubicBezTo>
                    <a:pt x="14587" y="13170"/>
                    <a:pt x="14893" y="14472"/>
                    <a:pt x="14931" y="15774"/>
                  </a:cubicBezTo>
                  <a:cubicBezTo>
                    <a:pt x="14931" y="18990"/>
                    <a:pt x="14740" y="22282"/>
                    <a:pt x="15735" y="25383"/>
                  </a:cubicBezTo>
                  <a:cubicBezTo>
                    <a:pt x="16348" y="27680"/>
                    <a:pt x="17152" y="29939"/>
                    <a:pt x="17611" y="32274"/>
                  </a:cubicBezTo>
                  <a:cubicBezTo>
                    <a:pt x="17956" y="34609"/>
                    <a:pt x="17917" y="37060"/>
                    <a:pt x="17075" y="39280"/>
                  </a:cubicBezTo>
                  <a:cubicBezTo>
                    <a:pt x="16539" y="40964"/>
                    <a:pt x="15620" y="42534"/>
                    <a:pt x="14663" y="44027"/>
                  </a:cubicBezTo>
                  <a:cubicBezTo>
                    <a:pt x="13668" y="45520"/>
                    <a:pt x="12711" y="47052"/>
                    <a:pt x="11639" y="48545"/>
                  </a:cubicBezTo>
                  <a:cubicBezTo>
                    <a:pt x="10605" y="50038"/>
                    <a:pt x="9380" y="51416"/>
                    <a:pt x="8193" y="52871"/>
                  </a:cubicBezTo>
                  <a:cubicBezTo>
                    <a:pt x="6585" y="54900"/>
                    <a:pt x="4863" y="56814"/>
                    <a:pt x="3140" y="58766"/>
                  </a:cubicBezTo>
                  <a:cubicBezTo>
                    <a:pt x="2489" y="59456"/>
                    <a:pt x="1915" y="60183"/>
                    <a:pt x="1341" y="60910"/>
                  </a:cubicBezTo>
                  <a:cubicBezTo>
                    <a:pt x="1111" y="61140"/>
                    <a:pt x="919" y="61370"/>
                    <a:pt x="690" y="61599"/>
                  </a:cubicBezTo>
                  <a:cubicBezTo>
                    <a:pt x="575" y="61676"/>
                    <a:pt x="460" y="61791"/>
                    <a:pt x="307" y="61791"/>
                  </a:cubicBezTo>
                  <a:cubicBezTo>
                    <a:pt x="115" y="61791"/>
                    <a:pt x="1" y="61676"/>
                    <a:pt x="1" y="6152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8" name="Google Shape;648;p28">
              <a:extLst>
                <a:ext uri="{FF2B5EF4-FFF2-40B4-BE49-F238E27FC236}">
                  <a16:creationId xmlns:a16="http://schemas.microsoft.com/office/drawing/2014/main" id="{A46B480E-69D6-6D96-1068-0F5490BA5A8C}"/>
                </a:ext>
              </a:extLst>
            </p:cNvPr>
            <p:cNvSpPr/>
            <p:nvPr/>
          </p:nvSpPr>
          <p:spPr>
            <a:xfrm>
              <a:off x="2144650" y="2465075"/>
              <a:ext cx="106250" cy="232600"/>
            </a:xfrm>
            <a:custGeom>
              <a:avLst/>
              <a:gdLst/>
              <a:ahLst/>
              <a:cxnLst/>
              <a:rect l="l" t="t" r="r" b="b"/>
              <a:pathLst>
                <a:path w="4250" h="9304" extrusionOk="0">
                  <a:moveTo>
                    <a:pt x="3599" y="9073"/>
                  </a:moveTo>
                  <a:cubicBezTo>
                    <a:pt x="2642" y="8423"/>
                    <a:pt x="1914" y="7465"/>
                    <a:pt x="1608" y="6317"/>
                  </a:cubicBezTo>
                  <a:cubicBezTo>
                    <a:pt x="1264" y="5168"/>
                    <a:pt x="1034" y="3982"/>
                    <a:pt x="843" y="2833"/>
                  </a:cubicBezTo>
                  <a:cubicBezTo>
                    <a:pt x="689" y="2106"/>
                    <a:pt x="575" y="1340"/>
                    <a:pt x="307" y="651"/>
                  </a:cubicBezTo>
                  <a:cubicBezTo>
                    <a:pt x="0" y="460"/>
                    <a:pt x="268" y="0"/>
                    <a:pt x="575" y="153"/>
                  </a:cubicBezTo>
                  <a:cubicBezTo>
                    <a:pt x="919" y="345"/>
                    <a:pt x="1034" y="1110"/>
                    <a:pt x="1149" y="1493"/>
                  </a:cubicBezTo>
                  <a:cubicBezTo>
                    <a:pt x="1493" y="3139"/>
                    <a:pt x="1723" y="4862"/>
                    <a:pt x="2259" y="6508"/>
                  </a:cubicBezTo>
                  <a:cubicBezTo>
                    <a:pt x="2489" y="7159"/>
                    <a:pt x="2872" y="7733"/>
                    <a:pt x="3369" y="8193"/>
                  </a:cubicBezTo>
                  <a:cubicBezTo>
                    <a:pt x="3561" y="8346"/>
                    <a:pt x="3752" y="8499"/>
                    <a:pt x="3943" y="8614"/>
                  </a:cubicBezTo>
                  <a:cubicBezTo>
                    <a:pt x="4250" y="8844"/>
                    <a:pt x="3905" y="9303"/>
                    <a:pt x="3599" y="907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69" name="Google Shape;649;p28">
              <a:extLst>
                <a:ext uri="{FF2B5EF4-FFF2-40B4-BE49-F238E27FC236}">
                  <a16:creationId xmlns:a16="http://schemas.microsoft.com/office/drawing/2014/main" id="{8511483B-5908-BA1E-8FB5-F5E8029BBB37}"/>
                </a:ext>
              </a:extLst>
            </p:cNvPr>
            <p:cNvSpPr/>
            <p:nvPr/>
          </p:nvSpPr>
          <p:spPr>
            <a:xfrm>
              <a:off x="2226000" y="1864975"/>
              <a:ext cx="568525" cy="837475"/>
            </a:xfrm>
            <a:custGeom>
              <a:avLst/>
              <a:gdLst/>
              <a:ahLst/>
              <a:cxnLst/>
              <a:rect l="l" t="t" r="r" b="b"/>
              <a:pathLst>
                <a:path w="22741" h="33499" extrusionOk="0">
                  <a:moveTo>
                    <a:pt x="77" y="32695"/>
                  </a:moveTo>
                  <a:cubicBezTo>
                    <a:pt x="0" y="32580"/>
                    <a:pt x="77" y="32388"/>
                    <a:pt x="230" y="32312"/>
                  </a:cubicBezTo>
                  <a:cubicBezTo>
                    <a:pt x="421" y="32159"/>
                    <a:pt x="613" y="31967"/>
                    <a:pt x="766" y="31776"/>
                  </a:cubicBezTo>
                  <a:cubicBezTo>
                    <a:pt x="2029" y="30321"/>
                    <a:pt x="2833" y="28560"/>
                    <a:pt x="3599" y="26837"/>
                  </a:cubicBezTo>
                  <a:cubicBezTo>
                    <a:pt x="5666" y="22511"/>
                    <a:pt x="6547" y="17687"/>
                    <a:pt x="9074" y="13553"/>
                  </a:cubicBezTo>
                  <a:cubicBezTo>
                    <a:pt x="10069" y="11907"/>
                    <a:pt x="11103" y="10260"/>
                    <a:pt x="12366" y="8806"/>
                  </a:cubicBezTo>
                  <a:cubicBezTo>
                    <a:pt x="14012" y="6815"/>
                    <a:pt x="15773" y="4939"/>
                    <a:pt x="17687" y="3254"/>
                  </a:cubicBezTo>
                  <a:cubicBezTo>
                    <a:pt x="18798" y="2297"/>
                    <a:pt x="21095" y="498"/>
                    <a:pt x="22205" y="2374"/>
                  </a:cubicBezTo>
                  <a:cubicBezTo>
                    <a:pt x="22741" y="3561"/>
                    <a:pt x="22320" y="4901"/>
                    <a:pt x="21937" y="6049"/>
                  </a:cubicBezTo>
                  <a:cubicBezTo>
                    <a:pt x="20788" y="8997"/>
                    <a:pt x="18759" y="11485"/>
                    <a:pt x="17266" y="14242"/>
                  </a:cubicBezTo>
                  <a:cubicBezTo>
                    <a:pt x="16462" y="15658"/>
                    <a:pt x="15658" y="17075"/>
                    <a:pt x="15008" y="18530"/>
                  </a:cubicBezTo>
                  <a:cubicBezTo>
                    <a:pt x="14165" y="20673"/>
                    <a:pt x="13553" y="22856"/>
                    <a:pt x="13017" y="25076"/>
                  </a:cubicBezTo>
                  <a:cubicBezTo>
                    <a:pt x="12940" y="25536"/>
                    <a:pt x="12864" y="26033"/>
                    <a:pt x="12749" y="26493"/>
                  </a:cubicBezTo>
                  <a:cubicBezTo>
                    <a:pt x="12672" y="27029"/>
                    <a:pt x="12519" y="27603"/>
                    <a:pt x="12596" y="28177"/>
                  </a:cubicBezTo>
                  <a:cubicBezTo>
                    <a:pt x="12596" y="28330"/>
                    <a:pt x="12519" y="28445"/>
                    <a:pt x="12366" y="28483"/>
                  </a:cubicBezTo>
                  <a:cubicBezTo>
                    <a:pt x="11830" y="28522"/>
                    <a:pt x="12060" y="27641"/>
                    <a:pt x="12060" y="27297"/>
                  </a:cubicBezTo>
                  <a:cubicBezTo>
                    <a:pt x="12175" y="26569"/>
                    <a:pt x="12289" y="25804"/>
                    <a:pt x="12443" y="25076"/>
                  </a:cubicBezTo>
                  <a:cubicBezTo>
                    <a:pt x="13017" y="22588"/>
                    <a:pt x="13744" y="20099"/>
                    <a:pt x="14740" y="17726"/>
                  </a:cubicBezTo>
                  <a:cubicBezTo>
                    <a:pt x="15850" y="15467"/>
                    <a:pt x="17113" y="13285"/>
                    <a:pt x="18453" y="11141"/>
                  </a:cubicBezTo>
                  <a:cubicBezTo>
                    <a:pt x="19717" y="9112"/>
                    <a:pt x="22435" y="5245"/>
                    <a:pt x="21784" y="2833"/>
                  </a:cubicBezTo>
                  <a:cubicBezTo>
                    <a:pt x="20712" y="0"/>
                    <a:pt x="14931" y="6776"/>
                    <a:pt x="13936" y="7848"/>
                  </a:cubicBezTo>
                  <a:cubicBezTo>
                    <a:pt x="12060" y="9916"/>
                    <a:pt x="10414" y="12213"/>
                    <a:pt x="9074" y="14701"/>
                  </a:cubicBezTo>
                  <a:cubicBezTo>
                    <a:pt x="8270" y="16079"/>
                    <a:pt x="7695" y="17573"/>
                    <a:pt x="7121" y="19104"/>
                  </a:cubicBezTo>
                  <a:cubicBezTo>
                    <a:pt x="5705" y="23124"/>
                    <a:pt x="4441" y="27182"/>
                    <a:pt x="2183" y="30857"/>
                  </a:cubicBezTo>
                  <a:cubicBezTo>
                    <a:pt x="1876" y="31278"/>
                    <a:pt x="421" y="33499"/>
                    <a:pt x="77" y="3269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0" name="Google Shape;650;p28">
              <a:extLst>
                <a:ext uri="{FF2B5EF4-FFF2-40B4-BE49-F238E27FC236}">
                  <a16:creationId xmlns:a16="http://schemas.microsoft.com/office/drawing/2014/main" id="{F096F1ED-AB0B-8F9D-513D-B3860D6DCF9B}"/>
                </a:ext>
              </a:extLst>
            </p:cNvPr>
            <p:cNvSpPr/>
            <p:nvPr/>
          </p:nvSpPr>
          <p:spPr>
            <a:xfrm>
              <a:off x="2502600" y="2088925"/>
              <a:ext cx="613525" cy="693925"/>
            </a:xfrm>
            <a:custGeom>
              <a:avLst/>
              <a:gdLst/>
              <a:ahLst/>
              <a:cxnLst/>
              <a:rect l="l" t="t" r="r" b="b"/>
              <a:pathLst>
                <a:path w="24541" h="27757" extrusionOk="0">
                  <a:moveTo>
                    <a:pt x="4594" y="27680"/>
                  </a:moveTo>
                  <a:cubicBezTo>
                    <a:pt x="4441" y="27603"/>
                    <a:pt x="4403" y="27450"/>
                    <a:pt x="4480" y="27297"/>
                  </a:cubicBezTo>
                  <a:cubicBezTo>
                    <a:pt x="4977" y="26455"/>
                    <a:pt x="5552" y="25689"/>
                    <a:pt x="6088" y="24923"/>
                  </a:cubicBezTo>
                  <a:cubicBezTo>
                    <a:pt x="7159" y="23469"/>
                    <a:pt x="8155" y="21976"/>
                    <a:pt x="9342" y="20597"/>
                  </a:cubicBezTo>
                  <a:cubicBezTo>
                    <a:pt x="11218" y="18492"/>
                    <a:pt x="12940" y="16195"/>
                    <a:pt x="14854" y="14051"/>
                  </a:cubicBezTo>
                  <a:cubicBezTo>
                    <a:pt x="16424" y="12175"/>
                    <a:pt x="18223" y="10490"/>
                    <a:pt x="19831" y="8653"/>
                  </a:cubicBezTo>
                  <a:cubicBezTo>
                    <a:pt x="20980" y="7351"/>
                    <a:pt x="22128" y="5973"/>
                    <a:pt x="22894" y="4403"/>
                  </a:cubicBezTo>
                  <a:cubicBezTo>
                    <a:pt x="23315" y="3523"/>
                    <a:pt x="23660" y="2566"/>
                    <a:pt x="23583" y="1570"/>
                  </a:cubicBezTo>
                  <a:cubicBezTo>
                    <a:pt x="23583" y="1226"/>
                    <a:pt x="23468" y="766"/>
                    <a:pt x="23124" y="575"/>
                  </a:cubicBezTo>
                  <a:cubicBezTo>
                    <a:pt x="22550" y="575"/>
                    <a:pt x="22014" y="919"/>
                    <a:pt x="21478" y="1149"/>
                  </a:cubicBezTo>
                  <a:cubicBezTo>
                    <a:pt x="18836" y="2298"/>
                    <a:pt x="16577" y="4174"/>
                    <a:pt x="14319" y="5935"/>
                  </a:cubicBezTo>
                  <a:cubicBezTo>
                    <a:pt x="12711" y="7198"/>
                    <a:pt x="11218" y="8615"/>
                    <a:pt x="9724" y="10069"/>
                  </a:cubicBezTo>
                  <a:cubicBezTo>
                    <a:pt x="8078" y="11601"/>
                    <a:pt x="6509" y="13247"/>
                    <a:pt x="4977" y="14931"/>
                  </a:cubicBezTo>
                  <a:cubicBezTo>
                    <a:pt x="4020" y="16042"/>
                    <a:pt x="3101" y="17228"/>
                    <a:pt x="2144" y="18377"/>
                  </a:cubicBezTo>
                  <a:cubicBezTo>
                    <a:pt x="1608" y="19104"/>
                    <a:pt x="1072" y="19870"/>
                    <a:pt x="689" y="20712"/>
                  </a:cubicBezTo>
                  <a:cubicBezTo>
                    <a:pt x="536" y="21018"/>
                    <a:pt x="0" y="20827"/>
                    <a:pt x="154" y="20482"/>
                  </a:cubicBezTo>
                  <a:cubicBezTo>
                    <a:pt x="881" y="18875"/>
                    <a:pt x="2068" y="17535"/>
                    <a:pt x="3178" y="16195"/>
                  </a:cubicBezTo>
                  <a:cubicBezTo>
                    <a:pt x="5054" y="13821"/>
                    <a:pt x="7198" y="11677"/>
                    <a:pt x="9380" y="9610"/>
                  </a:cubicBezTo>
                  <a:cubicBezTo>
                    <a:pt x="11103" y="7887"/>
                    <a:pt x="12902" y="6279"/>
                    <a:pt x="14854" y="4786"/>
                  </a:cubicBezTo>
                  <a:cubicBezTo>
                    <a:pt x="16769" y="3293"/>
                    <a:pt x="18721" y="1762"/>
                    <a:pt x="20980" y="766"/>
                  </a:cubicBezTo>
                  <a:cubicBezTo>
                    <a:pt x="21669" y="460"/>
                    <a:pt x="22358" y="1"/>
                    <a:pt x="23162" y="1"/>
                  </a:cubicBezTo>
                  <a:cubicBezTo>
                    <a:pt x="24540" y="307"/>
                    <a:pt x="24234" y="2489"/>
                    <a:pt x="23889" y="3484"/>
                  </a:cubicBezTo>
                  <a:cubicBezTo>
                    <a:pt x="23353" y="5054"/>
                    <a:pt x="22435" y="6471"/>
                    <a:pt x="21363" y="7734"/>
                  </a:cubicBezTo>
                  <a:cubicBezTo>
                    <a:pt x="20252" y="9112"/>
                    <a:pt x="19027" y="10414"/>
                    <a:pt x="17802" y="11677"/>
                  </a:cubicBezTo>
                  <a:cubicBezTo>
                    <a:pt x="15505" y="14051"/>
                    <a:pt x="13476" y="16539"/>
                    <a:pt x="11409" y="19104"/>
                  </a:cubicBezTo>
                  <a:cubicBezTo>
                    <a:pt x="10567" y="20100"/>
                    <a:pt x="9724" y="20980"/>
                    <a:pt x="8959" y="21976"/>
                  </a:cubicBezTo>
                  <a:cubicBezTo>
                    <a:pt x="8231" y="22933"/>
                    <a:pt x="7542" y="23928"/>
                    <a:pt x="6853" y="24885"/>
                  </a:cubicBezTo>
                  <a:cubicBezTo>
                    <a:pt x="6432" y="25498"/>
                    <a:pt x="5973" y="26072"/>
                    <a:pt x="5552" y="26684"/>
                  </a:cubicBezTo>
                  <a:cubicBezTo>
                    <a:pt x="5360" y="26991"/>
                    <a:pt x="5169" y="27297"/>
                    <a:pt x="4977" y="27603"/>
                  </a:cubicBezTo>
                  <a:cubicBezTo>
                    <a:pt x="4901" y="27718"/>
                    <a:pt x="4748" y="27756"/>
                    <a:pt x="4594" y="2768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1" name="Google Shape;651;p28">
              <a:extLst>
                <a:ext uri="{FF2B5EF4-FFF2-40B4-BE49-F238E27FC236}">
                  <a16:creationId xmlns:a16="http://schemas.microsoft.com/office/drawing/2014/main" id="{D049232B-FBCC-66CB-9612-2DFFF21CA919}"/>
                </a:ext>
              </a:extLst>
            </p:cNvPr>
            <p:cNvSpPr/>
            <p:nvPr/>
          </p:nvSpPr>
          <p:spPr>
            <a:xfrm>
              <a:off x="2755275" y="2254500"/>
              <a:ext cx="378075" cy="638400"/>
            </a:xfrm>
            <a:custGeom>
              <a:avLst/>
              <a:gdLst/>
              <a:ahLst/>
              <a:cxnLst/>
              <a:rect l="l" t="t" r="r" b="b"/>
              <a:pathLst>
                <a:path w="15123" h="25536" extrusionOk="0">
                  <a:moveTo>
                    <a:pt x="192" y="25459"/>
                  </a:moveTo>
                  <a:cubicBezTo>
                    <a:pt x="77" y="25383"/>
                    <a:pt x="0" y="25191"/>
                    <a:pt x="77" y="25077"/>
                  </a:cubicBezTo>
                  <a:cubicBezTo>
                    <a:pt x="728" y="24081"/>
                    <a:pt x="1340" y="23124"/>
                    <a:pt x="1914" y="22129"/>
                  </a:cubicBezTo>
                  <a:cubicBezTo>
                    <a:pt x="3254" y="19832"/>
                    <a:pt x="4365" y="17382"/>
                    <a:pt x="5705" y="15085"/>
                  </a:cubicBezTo>
                  <a:cubicBezTo>
                    <a:pt x="6394" y="13898"/>
                    <a:pt x="7466" y="12902"/>
                    <a:pt x="8346" y="11869"/>
                  </a:cubicBezTo>
                  <a:cubicBezTo>
                    <a:pt x="9533" y="10490"/>
                    <a:pt x="10758" y="9151"/>
                    <a:pt x="11868" y="7734"/>
                  </a:cubicBezTo>
                  <a:cubicBezTo>
                    <a:pt x="12711" y="6586"/>
                    <a:pt x="13629" y="5399"/>
                    <a:pt x="14089" y="4021"/>
                  </a:cubicBezTo>
                  <a:cubicBezTo>
                    <a:pt x="14357" y="3178"/>
                    <a:pt x="14548" y="2259"/>
                    <a:pt x="14280" y="1417"/>
                  </a:cubicBezTo>
                  <a:cubicBezTo>
                    <a:pt x="13936" y="192"/>
                    <a:pt x="12060" y="1379"/>
                    <a:pt x="11447" y="1762"/>
                  </a:cubicBezTo>
                  <a:cubicBezTo>
                    <a:pt x="10643" y="2298"/>
                    <a:pt x="9992" y="2910"/>
                    <a:pt x="9303" y="3561"/>
                  </a:cubicBezTo>
                  <a:cubicBezTo>
                    <a:pt x="8997" y="3753"/>
                    <a:pt x="8652" y="3331"/>
                    <a:pt x="8959" y="3102"/>
                  </a:cubicBezTo>
                  <a:cubicBezTo>
                    <a:pt x="10184" y="1953"/>
                    <a:pt x="11562" y="728"/>
                    <a:pt x="13246" y="345"/>
                  </a:cubicBezTo>
                  <a:cubicBezTo>
                    <a:pt x="14854" y="1"/>
                    <a:pt x="15122" y="1800"/>
                    <a:pt x="14931" y="2987"/>
                  </a:cubicBezTo>
                  <a:cubicBezTo>
                    <a:pt x="14816" y="3561"/>
                    <a:pt x="14663" y="4135"/>
                    <a:pt x="14433" y="4710"/>
                  </a:cubicBezTo>
                  <a:cubicBezTo>
                    <a:pt x="14089" y="5552"/>
                    <a:pt x="13591" y="6318"/>
                    <a:pt x="13055" y="7083"/>
                  </a:cubicBezTo>
                  <a:cubicBezTo>
                    <a:pt x="12021" y="8538"/>
                    <a:pt x="10835" y="9916"/>
                    <a:pt x="9648" y="11256"/>
                  </a:cubicBezTo>
                  <a:cubicBezTo>
                    <a:pt x="8576" y="12520"/>
                    <a:pt x="7427" y="13630"/>
                    <a:pt x="6470" y="14931"/>
                  </a:cubicBezTo>
                  <a:cubicBezTo>
                    <a:pt x="5819" y="15927"/>
                    <a:pt x="5322" y="16960"/>
                    <a:pt x="4747" y="17994"/>
                  </a:cubicBezTo>
                  <a:cubicBezTo>
                    <a:pt x="3676" y="20061"/>
                    <a:pt x="2604" y="22129"/>
                    <a:pt x="1379" y="24120"/>
                  </a:cubicBezTo>
                  <a:cubicBezTo>
                    <a:pt x="1111" y="24541"/>
                    <a:pt x="843" y="24923"/>
                    <a:pt x="575" y="25345"/>
                  </a:cubicBezTo>
                  <a:cubicBezTo>
                    <a:pt x="498" y="25498"/>
                    <a:pt x="307" y="25536"/>
                    <a:pt x="192" y="2545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2" name="Google Shape;652;p28">
              <a:extLst>
                <a:ext uri="{FF2B5EF4-FFF2-40B4-BE49-F238E27FC236}">
                  <a16:creationId xmlns:a16="http://schemas.microsoft.com/office/drawing/2014/main" id="{D4772901-FEE0-F45B-46D1-709C3EF5A801}"/>
                </a:ext>
              </a:extLst>
            </p:cNvPr>
            <p:cNvSpPr/>
            <p:nvPr/>
          </p:nvSpPr>
          <p:spPr>
            <a:xfrm>
              <a:off x="2025975" y="2631600"/>
              <a:ext cx="1076750" cy="1447150"/>
            </a:xfrm>
            <a:custGeom>
              <a:avLst/>
              <a:gdLst/>
              <a:ahLst/>
              <a:cxnLst/>
              <a:rect l="l" t="t" r="r" b="b"/>
              <a:pathLst>
                <a:path w="43070" h="57886" extrusionOk="0">
                  <a:moveTo>
                    <a:pt x="153" y="57809"/>
                  </a:moveTo>
                  <a:cubicBezTo>
                    <a:pt x="38" y="57694"/>
                    <a:pt x="0" y="57503"/>
                    <a:pt x="115" y="57388"/>
                  </a:cubicBezTo>
                  <a:cubicBezTo>
                    <a:pt x="459" y="56928"/>
                    <a:pt x="842" y="56507"/>
                    <a:pt x="1263" y="56086"/>
                  </a:cubicBezTo>
                  <a:cubicBezTo>
                    <a:pt x="2642" y="54631"/>
                    <a:pt x="3905" y="52985"/>
                    <a:pt x="5283" y="51492"/>
                  </a:cubicBezTo>
                  <a:cubicBezTo>
                    <a:pt x="6776" y="49731"/>
                    <a:pt x="8155" y="47894"/>
                    <a:pt x="9686" y="46132"/>
                  </a:cubicBezTo>
                  <a:cubicBezTo>
                    <a:pt x="10452" y="45214"/>
                    <a:pt x="11102" y="44257"/>
                    <a:pt x="11868" y="43338"/>
                  </a:cubicBezTo>
                  <a:cubicBezTo>
                    <a:pt x="13438" y="41538"/>
                    <a:pt x="15007" y="39777"/>
                    <a:pt x="16500" y="37901"/>
                  </a:cubicBezTo>
                  <a:cubicBezTo>
                    <a:pt x="18338" y="35719"/>
                    <a:pt x="20214" y="33537"/>
                    <a:pt x="22052" y="31355"/>
                  </a:cubicBezTo>
                  <a:cubicBezTo>
                    <a:pt x="24693" y="28063"/>
                    <a:pt x="27182" y="24655"/>
                    <a:pt x="29555" y="21171"/>
                  </a:cubicBezTo>
                  <a:cubicBezTo>
                    <a:pt x="30780" y="19334"/>
                    <a:pt x="31967" y="17420"/>
                    <a:pt x="33230" y="15544"/>
                  </a:cubicBezTo>
                  <a:cubicBezTo>
                    <a:pt x="34455" y="13668"/>
                    <a:pt x="35566" y="11677"/>
                    <a:pt x="36982" y="9916"/>
                  </a:cubicBezTo>
                  <a:cubicBezTo>
                    <a:pt x="38207" y="8423"/>
                    <a:pt x="39547" y="6968"/>
                    <a:pt x="40657" y="5360"/>
                  </a:cubicBezTo>
                  <a:cubicBezTo>
                    <a:pt x="41270" y="4327"/>
                    <a:pt x="42533" y="2527"/>
                    <a:pt x="42189" y="1340"/>
                  </a:cubicBezTo>
                  <a:cubicBezTo>
                    <a:pt x="42112" y="1111"/>
                    <a:pt x="41997" y="919"/>
                    <a:pt x="41768" y="919"/>
                  </a:cubicBezTo>
                  <a:cubicBezTo>
                    <a:pt x="40811" y="881"/>
                    <a:pt x="39394" y="2298"/>
                    <a:pt x="38628" y="2910"/>
                  </a:cubicBezTo>
                  <a:cubicBezTo>
                    <a:pt x="36906" y="4518"/>
                    <a:pt x="35068" y="6049"/>
                    <a:pt x="33307" y="7619"/>
                  </a:cubicBezTo>
                  <a:cubicBezTo>
                    <a:pt x="32082" y="8576"/>
                    <a:pt x="30895" y="9571"/>
                    <a:pt x="29823" y="10720"/>
                  </a:cubicBezTo>
                  <a:cubicBezTo>
                    <a:pt x="29364" y="11179"/>
                    <a:pt x="28866" y="11639"/>
                    <a:pt x="28407" y="12060"/>
                  </a:cubicBezTo>
                  <a:cubicBezTo>
                    <a:pt x="28100" y="12290"/>
                    <a:pt x="27756" y="11869"/>
                    <a:pt x="28062" y="11639"/>
                  </a:cubicBezTo>
                  <a:cubicBezTo>
                    <a:pt x="28866" y="10873"/>
                    <a:pt x="29632" y="10107"/>
                    <a:pt x="30397" y="9342"/>
                  </a:cubicBezTo>
                  <a:cubicBezTo>
                    <a:pt x="31240" y="8538"/>
                    <a:pt x="32158" y="7810"/>
                    <a:pt x="33039" y="7083"/>
                  </a:cubicBezTo>
                  <a:cubicBezTo>
                    <a:pt x="34226" y="6049"/>
                    <a:pt x="35413" y="4977"/>
                    <a:pt x="36638" y="3982"/>
                  </a:cubicBezTo>
                  <a:cubicBezTo>
                    <a:pt x="37824" y="2872"/>
                    <a:pt x="39011" y="1723"/>
                    <a:pt x="40351" y="804"/>
                  </a:cubicBezTo>
                  <a:cubicBezTo>
                    <a:pt x="41232" y="230"/>
                    <a:pt x="42495" y="1"/>
                    <a:pt x="42801" y="1340"/>
                  </a:cubicBezTo>
                  <a:cubicBezTo>
                    <a:pt x="43069" y="2795"/>
                    <a:pt x="41729" y="4748"/>
                    <a:pt x="40964" y="5935"/>
                  </a:cubicBezTo>
                  <a:cubicBezTo>
                    <a:pt x="39471" y="8040"/>
                    <a:pt x="37556" y="9878"/>
                    <a:pt x="36140" y="12060"/>
                  </a:cubicBezTo>
                  <a:cubicBezTo>
                    <a:pt x="34915" y="13898"/>
                    <a:pt x="33766" y="15773"/>
                    <a:pt x="32541" y="17611"/>
                  </a:cubicBezTo>
                  <a:cubicBezTo>
                    <a:pt x="29785" y="22052"/>
                    <a:pt x="26760" y="26301"/>
                    <a:pt x="23506" y="30398"/>
                  </a:cubicBezTo>
                  <a:cubicBezTo>
                    <a:pt x="21745" y="32657"/>
                    <a:pt x="19869" y="34839"/>
                    <a:pt x="17993" y="37021"/>
                  </a:cubicBezTo>
                  <a:cubicBezTo>
                    <a:pt x="16462" y="38820"/>
                    <a:pt x="15007" y="40696"/>
                    <a:pt x="13399" y="42457"/>
                  </a:cubicBezTo>
                  <a:cubicBezTo>
                    <a:pt x="12213" y="43759"/>
                    <a:pt x="11179" y="45175"/>
                    <a:pt x="10069" y="46515"/>
                  </a:cubicBezTo>
                  <a:cubicBezTo>
                    <a:pt x="8308" y="48621"/>
                    <a:pt x="6661" y="50841"/>
                    <a:pt x="4824" y="52832"/>
                  </a:cubicBezTo>
                  <a:cubicBezTo>
                    <a:pt x="3675" y="54210"/>
                    <a:pt x="2450" y="55627"/>
                    <a:pt x="1263" y="56928"/>
                  </a:cubicBezTo>
                  <a:cubicBezTo>
                    <a:pt x="1034" y="57196"/>
                    <a:pt x="766" y="57464"/>
                    <a:pt x="574" y="57732"/>
                  </a:cubicBezTo>
                  <a:cubicBezTo>
                    <a:pt x="459" y="57847"/>
                    <a:pt x="268" y="57886"/>
                    <a:pt x="153" y="5777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3" name="Google Shape;653;p28">
              <a:extLst>
                <a:ext uri="{FF2B5EF4-FFF2-40B4-BE49-F238E27FC236}">
                  <a16:creationId xmlns:a16="http://schemas.microsoft.com/office/drawing/2014/main" id="{E8077D86-CDD3-5F0E-EDF1-B8A04B5409FA}"/>
                </a:ext>
              </a:extLst>
            </p:cNvPr>
            <p:cNvSpPr/>
            <p:nvPr/>
          </p:nvSpPr>
          <p:spPr>
            <a:xfrm>
              <a:off x="2737075" y="2862250"/>
              <a:ext cx="45025" cy="54600"/>
            </a:xfrm>
            <a:custGeom>
              <a:avLst/>
              <a:gdLst/>
              <a:ahLst/>
              <a:cxnLst/>
              <a:rect l="l" t="t" r="r" b="b"/>
              <a:pathLst>
                <a:path w="1801" h="2184" extrusionOk="0">
                  <a:moveTo>
                    <a:pt x="345" y="2107"/>
                  </a:moveTo>
                  <a:cubicBezTo>
                    <a:pt x="1" y="1953"/>
                    <a:pt x="192" y="1647"/>
                    <a:pt x="384" y="1456"/>
                  </a:cubicBezTo>
                  <a:cubicBezTo>
                    <a:pt x="575" y="1226"/>
                    <a:pt x="767" y="996"/>
                    <a:pt x="920" y="767"/>
                  </a:cubicBezTo>
                  <a:cubicBezTo>
                    <a:pt x="1111" y="575"/>
                    <a:pt x="1226" y="1"/>
                    <a:pt x="1609" y="192"/>
                  </a:cubicBezTo>
                  <a:cubicBezTo>
                    <a:pt x="1724" y="269"/>
                    <a:pt x="1800" y="460"/>
                    <a:pt x="1724" y="575"/>
                  </a:cubicBezTo>
                  <a:cubicBezTo>
                    <a:pt x="1417" y="1073"/>
                    <a:pt x="1111" y="1532"/>
                    <a:pt x="728" y="1953"/>
                  </a:cubicBezTo>
                  <a:cubicBezTo>
                    <a:pt x="652" y="2068"/>
                    <a:pt x="499" y="2183"/>
                    <a:pt x="345" y="210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4" name="Google Shape;654;p28">
              <a:extLst>
                <a:ext uri="{FF2B5EF4-FFF2-40B4-BE49-F238E27FC236}">
                  <a16:creationId xmlns:a16="http://schemas.microsoft.com/office/drawing/2014/main" id="{79E3E5FA-231D-0BF6-09E3-D2F1C64888C5}"/>
                </a:ext>
              </a:extLst>
            </p:cNvPr>
            <p:cNvSpPr/>
            <p:nvPr/>
          </p:nvSpPr>
          <p:spPr>
            <a:xfrm>
              <a:off x="2025975" y="2221000"/>
              <a:ext cx="58400" cy="128275"/>
            </a:xfrm>
            <a:custGeom>
              <a:avLst/>
              <a:gdLst/>
              <a:ahLst/>
              <a:cxnLst/>
              <a:rect l="l" t="t" r="r" b="b"/>
              <a:pathLst>
                <a:path w="2336" h="5131" extrusionOk="0">
                  <a:moveTo>
                    <a:pt x="0" y="4633"/>
                  </a:moveTo>
                  <a:cubicBezTo>
                    <a:pt x="0" y="4480"/>
                    <a:pt x="115" y="4327"/>
                    <a:pt x="268" y="4327"/>
                  </a:cubicBezTo>
                  <a:cubicBezTo>
                    <a:pt x="1608" y="3944"/>
                    <a:pt x="1570" y="2260"/>
                    <a:pt x="1608" y="1111"/>
                  </a:cubicBezTo>
                  <a:cubicBezTo>
                    <a:pt x="1608" y="881"/>
                    <a:pt x="1608" y="613"/>
                    <a:pt x="1608" y="384"/>
                  </a:cubicBezTo>
                  <a:cubicBezTo>
                    <a:pt x="1608" y="307"/>
                    <a:pt x="1646" y="231"/>
                    <a:pt x="1685" y="192"/>
                  </a:cubicBezTo>
                  <a:cubicBezTo>
                    <a:pt x="1876" y="1"/>
                    <a:pt x="2221" y="116"/>
                    <a:pt x="2182" y="384"/>
                  </a:cubicBezTo>
                  <a:cubicBezTo>
                    <a:pt x="2106" y="1838"/>
                    <a:pt x="2335" y="3714"/>
                    <a:pt x="957" y="4671"/>
                  </a:cubicBezTo>
                  <a:cubicBezTo>
                    <a:pt x="689" y="4825"/>
                    <a:pt x="77" y="5131"/>
                    <a:pt x="0" y="463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5" name="Google Shape;655;p28">
              <a:extLst>
                <a:ext uri="{FF2B5EF4-FFF2-40B4-BE49-F238E27FC236}">
                  <a16:creationId xmlns:a16="http://schemas.microsoft.com/office/drawing/2014/main" id="{7E1E4783-95F9-4F67-FFDF-1D50EC33285E}"/>
                </a:ext>
              </a:extLst>
            </p:cNvPr>
            <p:cNvSpPr/>
            <p:nvPr/>
          </p:nvSpPr>
          <p:spPr>
            <a:xfrm>
              <a:off x="2642325" y="1953025"/>
              <a:ext cx="140725" cy="69900"/>
            </a:xfrm>
            <a:custGeom>
              <a:avLst/>
              <a:gdLst/>
              <a:ahLst/>
              <a:cxnLst/>
              <a:rect l="l" t="t" r="r" b="b"/>
              <a:pathLst>
                <a:path w="5629" h="2796" extrusionOk="0">
                  <a:moveTo>
                    <a:pt x="1494" y="2719"/>
                  </a:moveTo>
                  <a:cubicBezTo>
                    <a:pt x="881" y="2680"/>
                    <a:pt x="269" y="2297"/>
                    <a:pt x="77" y="1685"/>
                  </a:cubicBezTo>
                  <a:cubicBezTo>
                    <a:pt x="1" y="1340"/>
                    <a:pt x="192" y="996"/>
                    <a:pt x="384" y="689"/>
                  </a:cubicBezTo>
                  <a:cubicBezTo>
                    <a:pt x="460" y="536"/>
                    <a:pt x="575" y="421"/>
                    <a:pt x="690" y="268"/>
                  </a:cubicBezTo>
                  <a:cubicBezTo>
                    <a:pt x="728" y="115"/>
                    <a:pt x="881" y="39"/>
                    <a:pt x="1034" y="77"/>
                  </a:cubicBezTo>
                  <a:cubicBezTo>
                    <a:pt x="1494" y="268"/>
                    <a:pt x="1073" y="689"/>
                    <a:pt x="920" y="919"/>
                  </a:cubicBezTo>
                  <a:cubicBezTo>
                    <a:pt x="805" y="1111"/>
                    <a:pt x="537" y="1379"/>
                    <a:pt x="652" y="1608"/>
                  </a:cubicBezTo>
                  <a:cubicBezTo>
                    <a:pt x="881" y="2029"/>
                    <a:pt x="1379" y="2183"/>
                    <a:pt x="1800" y="2144"/>
                  </a:cubicBezTo>
                  <a:cubicBezTo>
                    <a:pt x="2834" y="2029"/>
                    <a:pt x="3753" y="1417"/>
                    <a:pt x="4518" y="766"/>
                  </a:cubicBezTo>
                  <a:cubicBezTo>
                    <a:pt x="4710" y="575"/>
                    <a:pt x="4901" y="383"/>
                    <a:pt x="5093" y="154"/>
                  </a:cubicBezTo>
                  <a:cubicBezTo>
                    <a:pt x="5169" y="39"/>
                    <a:pt x="5361" y="0"/>
                    <a:pt x="5475" y="115"/>
                  </a:cubicBezTo>
                  <a:cubicBezTo>
                    <a:pt x="5590" y="192"/>
                    <a:pt x="5629" y="383"/>
                    <a:pt x="5552" y="498"/>
                  </a:cubicBezTo>
                  <a:cubicBezTo>
                    <a:pt x="5207" y="957"/>
                    <a:pt x="4786" y="1340"/>
                    <a:pt x="4327" y="1647"/>
                  </a:cubicBezTo>
                  <a:cubicBezTo>
                    <a:pt x="3485" y="2183"/>
                    <a:pt x="2528" y="2795"/>
                    <a:pt x="1494" y="27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6" name="Google Shape;656;p28">
              <a:extLst>
                <a:ext uri="{FF2B5EF4-FFF2-40B4-BE49-F238E27FC236}">
                  <a16:creationId xmlns:a16="http://schemas.microsoft.com/office/drawing/2014/main" id="{FDA42FB2-63CF-F3CC-7851-B1836BDB4A2B}"/>
                </a:ext>
              </a:extLst>
            </p:cNvPr>
            <p:cNvSpPr/>
            <p:nvPr/>
          </p:nvSpPr>
          <p:spPr>
            <a:xfrm>
              <a:off x="2949550" y="2103275"/>
              <a:ext cx="144550" cy="131150"/>
            </a:xfrm>
            <a:custGeom>
              <a:avLst/>
              <a:gdLst/>
              <a:ahLst/>
              <a:cxnLst/>
              <a:rect l="l" t="t" r="r" b="b"/>
              <a:pathLst>
                <a:path w="5782" h="5246" extrusionOk="0">
                  <a:moveTo>
                    <a:pt x="2336" y="5246"/>
                  </a:moveTo>
                  <a:cubicBezTo>
                    <a:pt x="1226" y="5208"/>
                    <a:pt x="1" y="4174"/>
                    <a:pt x="269" y="2987"/>
                  </a:cubicBezTo>
                  <a:cubicBezTo>
                    <a:pt x="652" y="1839"/>
                    <a:pt x="2068" y="1188"/>
                    <a:pt x="2872" y="307"/>
                  </a:cubicBezTo>
                  <a:cubicBezTo>
                    <a:pt x="3102" y="1"/>
                    <a:pt x="3561" y="307"/>
                    <a:pt x="3370" y="613"/>
                  </a:cubicBezTo>
                  <a:cubicBezTo>
                    <a:pt x="3140" y="920"/>
                    <a:pt x="2796" y="1149"/>
                    <a:pt x="2528" y="1379"/>
                  </a:cubicBezTo>
                  <a:cubicBezTo>
                    <a:pt x="1992" y="1839"/>
                    <a:pt x="767" y="2642"/>
                    <a:pt x="767" y="3370"/>
                  </a:cubicBezTo>
                  <a:cubicBezTo>
                    <a:pt x="843" y="4021"/>
                    <a:pt x="1494" y="4480"/>
                    <a:pt x="2107" y="4633"/>
                  </a:cubicBezTo>
                  <a:cubicBezTo>
                    <a:pt x="2604" y="4748"/>
                    <a:pt x="3102" y="4518"/>
                    <a:pt x="3561" y="4327"/>
                  </a:cubicBezTo>
                  <a:cubicBezTo>
                    <a:pt x="4212" y="4021"/>
                    <a:pt x="4786" y="3561"/>
                    <a:pt x="5284" y="3064"/>
                  </a:cubicBezTo>
                  <a:cubicBezTo>
                    <a:pt x="5361" y="2949"/>
                    <a:pt x="5552" y="2949"/>
                    <a:pt x="5667" y="3064"/>
                  </a:cubicBezTo>
                  <a:cubicBezTo>
                    <a:pt x="5782" y="3178"/>
                    <a:pt x="5782" y="3370"/>
                    <a:pt x="5667" y="3485"/>
                  </a:cubicBezTo>
                  <a:cubicBezTo>
                    <a:pt x="5284" y="3868"/>
                    <a:pt x="4863" y="4212"/>
                    <a:pt x="4404" y="4480"/>
                  </a:cubicBezTo>
                  <a:cubicBezTo>
                    <a:pt x="3791" y="4901"/>
                    <a:pt x="3064" y="5246"/>
                    <a:pt x="2336" y="524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7" name="Google Shape;657;p28">
              <a:extLst>
                <a:ext uri="{FF2B5EF4-FFF2-40B4-BE49-F238E27FC236}">
                  <a16:creationId xmlns:a16="http://schemas.microsoft.com/office/drawing/2014/main" id="{1CEE3B61-928D-D267-5F81-E821CF6B3A54}"/>
                </a:ext>
              </a:extLst>
            </p:cNvPr>
            <p:cNvSpPr/>
            <p:nvPr/>
          </p:nvSpPr>
          <p:spPr>
            <a:xfrm>
              <a:off x="2970625" y="2280350"/>
              <a:ext cx="155075" cy="137850"/>
            </a:xfrm>
            <a:custGeom>
              <a:avLst/>
              <a:gdLst/>
              <a:ahLst/>
              <a:cxnLst/>
              <a:rect l="l" t="t" r="r" b="b"/>
              <a:pathLst>
                <a:path w="6203" h="5514" extrusionOk="0">
                  <a:moveTo>
                    <a:pt x="1455" y="5207"/>
                  </a:moveTo>
                  <a:cubicBezTo>
                    <a:pt x="957" y="5092"/>
                    <a:pt x="574" y="4748"/>
                    <a:pt x="345" y="4326"/>
                  </a:cubicBezTo>
                  <a:cubicBezTo>
                    <a:pt x="0" y="3752"/>
                    <a:pt x="192" y="3063"/>
                    <a:pt x="536" y="2565"/>
                  </a:cubicBezTo>
                  <a:cubicBezTo>
                    <a:pt x="1072" y="1685"/>
                    <a:pt x="1838" y="996"/>
                    <a:pt x="2450" y="230"/>
                  </a:cubicBezTo>
                  <a:cubicBezTo>
                    <a:pt x="2718" y="0"/>
                    <a:pt x="3063" y="307"/>
                    <a:pt x="2910" y="613"/>
                  </a:cubicBezTo>
                  <a:cubicBezTo>
                    <a:pt x="2297" y="1302"/>
                    <a:pt x="1646" y="1953"/>
                    <a:pt x="1110" y="2719"/>
                  </a:cubicBezTo>
                  <a:cubicBezTo>
                    <a:pt x="919" y="3025"/>
                    <a:pt x="651" y="3369"/>
                    <a:pt x="728" y="3790"/>
                  </a:cubicBezTo>
                  <a:cubicBezTo>
                    <a:pt x="957" y="4556"/>
                    <a:pt x="1761" y="4862"/>
                    <a:pt x="2527" y="4633"/>
                  </a:cubicBezTo>
                  <a:cubicBezTo>
                    <a:pt x="3599" y="4250"/>
                    <a:pt x="4900" y="2948"/>
                    <a:pt x="5513" y="1991"/>
                  </a:cubicBezTo>
                  <a:cubicBezTo>
                    <a:pt x="5704" y="1685"/>
                    <a:pt x="6202" y="1953"/>
                    <a:pt x="6011" y="2297"/>
                  </a:cubicBezTo>
                  <a:cubicBezTo>
                    <a:pt x="5896" y="2451"/>
                    <a:pt x="5781" y="2642"/>
                    <a:pt x="5628" y="2795"/>
                  </a:cubicBezTo>
                  <a:cubicBezTo>
                    <a:pt x="5245" y="3293"/>
                    <a:pt x="4786" y="3752"/>
                    <a:pt x="4326" y="4135"/>
                  </a:cubicBezTo>
                  <a:cubicBezTo>
                    <a:pt x="3522" y="4824"/>
                    <a:pt x="2527" y="5513"/>
                    <a:pt x="1455" y="5207"/>
                  </a:cubicBezTo>
                  <a:lnTo>
                    <a:pt x="1455" y="5207"/>
                  </a:lnTo>
                  <a:close/>
                  <a:moveTo>
                    <a:pt x="2450" y="613"/>
                  </a:moveTo>
                  <a:cubicBezTo>
                    <a:pt x="2412" y="575"/>
                    <a:pt x="2412" y="536"/>
                    <a:pt x="2374" y="498"/>
                  </a:cubicBezTo>
                  <a:cubicBezTo>
                    <a:pt x="2412" y="536"/>
                    <a:pt x="2412" y="575"/>
                    <a:pt x="2450" y="613"/>
                  </a:cubicBezTo>
                  <a:lnTo>
                    <a:pt x="2450" y="613"/>
                  </a:lnTo>
                  <a:cubicBezTo>
                    <a:pt x="2450" y="613"/>
                    <a:pt x="2450" y="613"/>
                    <a:pt x="2450" y="61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8" name="Google Shape;658;p28">
              <a:extLst>
                <a:ext uri="{FF2B5EF4-FFF2-40B4-BE49-F238E27FC236}">
                  <a16:creationId xmlns:a16="http://schemas.microsoft.com/office/drawing/2014/main" id="{55098ECE-CAD2-3199-EC8E-DB269E5060FA}"/>
                </a:ext>
              </a:extLst>
            </p:cNvPr>
            <p:cNvSpPr/>
            <p:nvPr/>
          </p:nvSpPr>
          <p:spPr>
            <a:xfrm>
              <a:off x="2969650" y="2675625"/>
              <a:ext cx="123500" cy="77550"/>
            </a:xfrm>
            <a:custGeom>
              <a:avLst/>
              <a:gdLst/>
              <a:ahLst/>
              <a:cxnLst/>
              <a:rect l="l" t="t" r="r" b="b"/>
              <a:pathLst>
                <a:path w="4940" h="3102" extrusionOk="0">
                  <a:moveTo>
                    <a:pt x="1035" y="2987"/>
                  </a:moveTo>
                  <a:cubicBezTo>
                    <a:pt x="1" y="2834"/>
                    <a:pt x="77" y="1915"/>
                    <a:pt x="537" y="1226"/>
                  </a:cubicBezTo>
                  <a:cubicBezTo>
                    <a:pt x="690" y="996"/>
                    <a:pt x="805" y="766"/>
                    <a:pt x="958" y="537"/>
                  </a:cubicBezTo>
                  <a:cubicBezTo>
                    <a:pt x="1035" y="345"/>
                    <a:pt x="1149" y="77"/>
                    <a:pt x="1456" y="192"/>
                  </a:cubicBezTo>
                  <a:cubicBezTo>
                    <a:pt x="1800" y="383"/>
                    <a:pt x="1456" y="766"/>
                    <a:pt x="1341" y="996"/>
                  </a:cubicBezTo>
                  <a:cubicBezTo>
                    <a:pt x="1149" y="1302"/>
                    <a:pt x="958" y="1609"/>
                    <a:pt x="805" y="1953"/>
                  </a:cubicBezTo>
                  <a:cubicBezTo>
                    <a:pt x="652" y="2336"/>
                    <a:pt x="920" y="2451"/>
                    <a:pt x="1264" y="2451"/>
                  </a:cubicBezTo>
                  <a:cubicBezTo>
                    <a:pt x="1685" y="2412"/>
                    <a:pt x="2068" y="2221"/>
                    <a:pt x="2413" y="2030"/>
                  </a:cubicBezTo>
                  <a:cubicBezTo>
                    <a:pt x="3102" y="1609"/>
                    <a:pt x="3753" y="996"/>
                    <a:pt x="4212" y="345"/>
                  </a:cubicBezTo>
                  <a:cubicBezTo>
                    <a:pt x="4403" y="1"/>
                    <a:pt x="4939" y="269"/>
                    <a:pt x="4710" y="613"/>
                  </a:cubicBezTo>
                  <a:cubicBezTo>
                    <a:pt x="4212" y="1341"/>
                    <a:pt x="3600" y="1991"/>
                    <a:pt x="2834" y="2451"/>
                  </a:cubicBezTo>
                  <a:cubicBezTo>
                    <a:pt x="2298" y="2757"/>
                    <a:pt x="1685" y="3102"/>
                    <a:pt x="1035" y="29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79" name="Google Shape;659;p28">
              <a:extLst>
                <a:ext uri="{FF2B5EF4-FFF2-40B4-BE49-F238E27FC236}">
                  <a16:creationId xmlns:a16="http://schemas.microsoft.com/office/drawing/2014/main" id="{515E4A84-E18B-8A60-E37C-9C27595A15BF}"/>
                </a:ext>
              </a:extLst>
            </p:cNvPr>
            <p:cNvSpPr/>
            <p:nvPr/>
          </p:nvSpPr>
          <p:spPr>
            <a:xfrm>
              <a:off x="1634525" y="3709300"/>
              <a:ext cx="402000" cy="362750"/>
            </a:xfrm>
            <a:custGeom>
              <a:avLst/>
              <a:gdLst/>
              <a:ahLst/>
              <a:cxnLst/>
              <a:rect l="l" t="t" r="r" b="b"/>
              <a:pathLst>
                <a:path w="16080" h="14510" extrusionOk="0">
                  <a:moveTo>
                    <a:pt x="15582" y="14433"/>
                  </a:moveTo>
                  <a:cubicBezTo>
                    <a:pt x="13131" y="13706"/>
                    <a:pt x="11064" y="12213"/>
                    <a:pt x="9035" y="10719"/>
                  </a:cubicBezTo>
                  <a:cubicBezTo>
                    <a:pt x="7044" y="9265"/>
                    <a:pt x="5207" y="7657"/>
                    <a:pt x="3637" y="5743"/>
                  </a:cubicBezTo>
                  <a:cubicBezTo>
                    <a:pt x="2527" y="4479"/>
                    <a:pt x="1455" y="3139"/>
                    <a:pt x="689" y="1646"/>
                  </a:cubicBezTo>
                  <a:cubicBezTo>
                    <a:pt x="536" y="1340"/>
                    <a:pt x="383" y="1072"/>
                    <a:pt x="230" y="766"/>
                  </a:cubicBezTo>
                  <a:cubicBezTo>
                    <a:pt x="153" y="574"/>
                    <a:pt x="0" y="383"/>
                    <a:pt x="191" y="191"/>
                  </a:cubicBezTo>
                  <a:cubicBezTo>
                    <a:pt x="459" y="0"/>
                    <a:pt x="651" y="268"/>
                    <a:pt x="766" y="536"/>
                  </a:cubicBezTo>
                  <a:cubicBezTo>
                    <a:pt x="957" y="995"/>
                    <a:pt x="1225" y="1455"/>
                    <a:pt x="1493" y="1914"/>
                  </a:cubicBezTo>
                  <a:cubicBezTo>
                    <a:pt x="2259" y="3178"/>
                    <a:pt x="3178" y="4364"/>
                    <a:pt x="4135" y="5475"/>
                  </a:cubicBezTo>
                  <a:cubicBezTo>
                    <a:pt x="5513" y="7121"/>
                    <a:pt x="7121" y="8576"/>
                    <a:pt x="8844" y="9839"/>
                  </a:cubicBezTo>
                  <a:cubicBezTo>
                    <a:pt x="10566" y="11102"/>
                    <a:pt x="12289" y="12442"/>
                    <a:pt x="14242" y="13323"/>
                  </a:cubicBezTo>
                  <a:cubicBezTo>
                    <a:pt x="14739" y="13514"/>
                    <a:pt x="15237" y="13706"/>
                    <a:pt x="15735" y="13859"/>
                  </a:cubicBezTo>
                  <a:cubicBezTo>
                    <a:pt x="16079" y="13974"/>
                    <a:pt x="15926" y="14510"/>
                    <a:pt x="15582" y="1443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0" name="Google Shape;660;p28">
              <a:extLst>
                <a:ext uri="{FF2B5EF4-FFF2-40B4-BE49-F238E27FC236}">
                  <a16:creationId xmlns:a16="http://schemas.microsoft.com/office/drawing/2014/main" id="{728B8023-30D2-3370-96DE-0C7F354BB05D}"/>
                </a:ext>
              </a:extLst>
            </p:cNvPr>
            <p:cNvSpPr/>
            <p:nvPr/>
          </p:nvSpPr>
          <p:spPr>
            <a:xfrm>
              <a:off x="1333975" y="4046175"/>
              <a:ext cx="725500" cy="1162900"/>
            </a:xfrm>
            <a:custGeom>
              <a:avLst/>
              <a:gdLst/>
              <a:ahLst/>
              <a:cxnLst/>
              <a:rect l="l" t="t" r="r" b="b"/>
              <a:pathLst>
                <a:path w="29020" h="46516" extrusionOk="0">
                  <a:moveTo>
                    <a:pt x="192" y="46439"/>
                  </a:moveTo>
                  <a:cubicBezTo>
                    <a:pt x="77" y="46363"/>
                    <a:pt x="1" y="46171"/>
                    <a:pt x="116" y="46056"/>
                  </a:cubicBezTo>
                  <a:cubicBezTo>
                    <a:pt x="1417" y="44104"/>
                    <a:pt x="2757" y="42228"/>
                    <a:pt x="4174" y="40352"/>
                  </a:cubicBezTo>
                  <a:cubicBezTo>
                    <a:pt x="8615" y="33882"/>
                    <a:pt x="13094" y="27450"/>
                    <a:pt x="17535" y="20942"/>
                  </a:cubicBezTo>
                  <a:cubicBezTo>
                    <a:pt x="19717" y="17688"/>
                    <a:pt x="21746" y="14357"/>
                    <a:pt x="23813" y="10988"/>
                  </a:cubicBezTo>
                  <a:cubicBezTo>
                    <a:pt x="25613" y="7887"/>
                    <a:pt x="27374" y="4786"/>
                    <a:pt x="28216" y="1303"/>
                  </a:cubicBezTo>
                  <a:cubicBezTo>
                    <a:pt x="28331" y="958"/>
                    <a:pt x="28369" y="575"/>
                    <a:pt x="28446" y="231"/>
                  </a:cubicBezTo>
                  <a:cubicBezTo>
                    <a:pt x="28484" y="77"/>
                    <a:pt x="28637" y="1"/>
                    <a:pt x="28790" y="39"/>
                  </a:cubicBezTo>
                  <a:cubicBezTo>
                    <a:pt x="28943" y="77"/>
                    <a:pt x="29020" y="269"/>
                    <a:pt x="28982" y="422"/>
                  </a:cubicBezTo>
                  <a:cubicBezTo>
                    <a:pt x="28829" y="1303"/>
                    <a:pt x="28599" y="2221"/>
                    <a:pt x="28293" y="3064"/>
                  </a:cubicBezTo>
                  <a:cubicBezTo>
                    <a:pt x="27068" y="6777"/>
                    <a:pt x="25000" y="10108"/>
                    <a:pt x="22971" y="13439"/>
                  </a:cubicBezTo>
                  <a:cubicBezTo>
                    <a:pt x="20444" y="17611"/>
                    <a:pt x="17726" y="21746"/>
                    <a:pt x="14932" y="25766"/>
                  </a:cubicBezTo>
                  <a:cubicBezTo>
                    <a:pt x="13247" y="28216"/>
                    <a:pt x="11601" y="30628"/>
                    <a:pt x="9878" y="33040"/>
                  </a:cubicBezTo>
                  <a:cubicBezTo>
                    <a:pt x="8040" y="35605"/>
                    <a:pt x="6394" y="38285"/>
                    <a:pt x="4557" y="40811"/>
                  </a:cubicBezTo>
                  <a:cubicBezTo>
                    <a:pt x="3178" y="42649"/>
                    <a:pt x="1877" y="44487"/>
                    <a:pt x="575" y="46363"/>
                  </a:cubicBezTo>
                  <a:cubicBezTo>
                    <a:pt x="499" y="46477"/>
                    <a:pt x="345" y="46516"/>
                    <a:pt x="192" y="4643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1" name="Google Shape;661;p28">
              <a:extLst>
                <a:ext uri="{FF2B5EF4-FFF2-40B4-BE49-F238E27FC236}">
                  <a16:creationId xmlns:a16="http://schemas.microsoft.com/office/drawing/2014/main" id="{1A7A41B1-028D-B5CA-7022-3C85671DA039}"/>
                </a:ext>
              </a:extLst>
            </p:cNvPr>
            <p:cNvSpPr/>
            <p:nvPr/>
          </p:nvSpPr>
          <p:spPr>
            <a:xfrm>
              <a:off x="294575" y="3681525"/>
              <a:ext cx="1367725" cy="1368675"/>
            </a:xfrm>
            <a:custGeom>
              <a:avLst/>
              <a:gdLst/>
              <a:ahLst/>
              <a:cxnLst/>
              <a:rect l="l" t="t" r="r" b="b"/>
              <a:pathLst>
                <a:path w="54709" h="54747" extrusionOk="0">
                  <a:moveTo>
                    <a:pt x="51378" y="1762"/>
                  </a:moveTo>
                  <a:cubicBezTo>
                    <a:pt x="49234" y="2872"/>
                    <a:pt x="47205" y="4097"/>
                    <a:pt x="45137" y="5284"/>
                  </a:cubicBezTo>
                  <a:cubicBezTo>
                    <a:pt x="43951" y="6011"/>
                    <a:pt x="42764" y="6777"/>
                    <a:pt x="41577" y="7504"/>
                  </a:cubicBezTo>
                  <a:cubicBezTo>
                    <a:pt x="40007" y="8500"/>
                    <a:pt x="38399" y="9533"/>
                    <a:pt x="36945" y="10682"/>
                  </a:cubicBezTo>
                  <a:cubicBezTo>
                    <a:pt x="35719" y="11677"/>
                    <a:pt x="34839" y="12979"/>
                    <a:pt x="33805" y="14166"/>
                  </a:cubicBezTo>
                  <a:cubicBezTo>
                    <a:pt x="32197" y="15621"/>
                    <a:pt x="30168" y="16578"/>
                    <a:pt x="28522" y="17956"/>
                  </a:cubicBezTo>
                  <a:cubicBezTo>
                    <a:pt x="27297" y="18913"/>
                    <a:pt x="26455" y="20215"/>
                    <a:pt x="25268" y="21210"/>
                  </a:cubicBezTo>
                  <a:cubicBezTo>
                    <a:pt x="24196" y="22014"/>
                    <a:pt x="23009" y="22627"/>
                    <a:pt x="21899" y="23354"/>
                  </a:cubicBezTo>
                  <a:cubicBezTo>
                    <a:pt x="20636" y="24234"/>
                    <a:pt x="19372" y="25153"/>
                    <a:pt x="18300" y="26225"/>
                  </a:cubicBezTo>
                  <a:cubicBezTo>
                    <a:pt x="17726" y="26799"/>
                    <a:pt x="17228" y="27374"/>
                    <a:pt x="16692" y="27986"/>
                  </a:cubicBezTo>
                  <a:cubicBezTo>
                    <a:pt x="16692" y="27986"/>
                    <a:pt x="16692" y="28025"/>
                    <a:pt x="16692" y="28025"/>
                  </a:cubicBezTo>
                  <a:cubicBezTo>
                    <a:pt x="15965" y="28446"/>
                    <a:pt x="15391" y="29058"/>
                    <a:pt x="14817" y="29671"/>
                  </a:cubicBezTo>
                  <a:cubicBezTo>
                    <a:pt x="14166" y="30436"/>
                    <a:pt x="13515" y="31202"/>
                    <a:pt x="12826" y="32006"/>
                  </a:cubicBezTo>
                  <a:cubicBezTo>
                    <a:pt x="11486" y="33614"/>
                    <a:pt x="10184" y="35222"/>
                    <a:pt x="8921" y="36906"/>
                  </a:cubicBezTo>
                  <a:cubicBezTo>
                    <a:pt x="7696" y="38629"/>
                    <a:pt x="6547" y="40390"/>
                    <a:pt x="5514" y="42228"/>
                  </a:cubicBezTo>
                  <a:cubicBezTo>
                    <a:pt x="4442" y="44104"/>
                    <a:pt x="3523" y="46056"/>
                    <a:pt x="2566" y="47970"/>
                  </a:cubicBezTo>
                  <a:cubicBezTo>
                    <a:pt x="2030" y="49042"/>
                    <a:pt x="1532" y="50114"/>
                    <a:pt x="1188" y="51224"/>
                  </a:cubicBezTo>
                  <a:cubicBezTo>
                    <a:pt x="881" y="52296"/>
                    <a:pt x="766" y="53368"/>
                    <a:pt x="154" y="54325"/>
                  </a:cubicBezTo>
                  <a:cubicBezTo>
                    <a:pt x="1" y="54555"/>
                    <a:pt x="422" y="54747"/>
                    <a:pt x="575" y="54517"/>
                  </a:cubicBezTo>
                  <a:cubicBezTo>
                    <a:pt x="1073" y="53751"/>
                    <a:pt x="1264" y="52832"/>
                    <a:pt x="1494" y="51952"/>
                  </a:cubicBezTo>
                  <a:cubicBezTo>
                    <a:pt x="1762" y="50956"/>
                    <a:pt x="2106" y="49999"/>
                    <a:pt x="2566" y="49042"/>
                  </a:cubicBezTo>
                  <a:cubicBezTo>
                    <a:pt x="3446" y="47128"/>
                    <a:pt x="4403" y="45214"/>
                    <a:pt x="5437" y="43338"/>
                  </a:cubicBezTo>
                  <a:cubicBezTo>
                    <a:pt x="6432" y="41500"/>
                    <a:pt x="7504" y="39701"/>
                    <a:pt x="8729" y="37978"/>
                  </a:cubicBezTo>
                  <a:cubicBezTo>
                    <a:pt x="9916" y="36294"/>
                    <a:pt x="11180" y="34686"/>
                    <a:pt x="12520" y="33116"/>
                  </a:cubicBezTo>
                  <a:cubicBezTo>
                    <a:pt x="13247" y="32197"/>
                    <a:pt x="14013" y="31317"/>
                    <a:pt x="14778" y="30436"/>
                  </a:cubicBezTo>
                  <a:cubicBezTo>
                    <a:pt x="15391" y="29709"/>
                    <a:pt x="16003" y="28943"/>
                    <a:pt x="16807" y="28446"/>
                  </a:cubicBezTo>
                  <a:cubicBezTo>
                    <a:pt x="16922" y="28484"/>
                    <a:pt x="17075" y="28446"/>
                    <a:pt x="17152" y="28369"/>
                  </a:cubicBezTo>
                  <a:cubicBezTo>
                    <a:pt x="17535" y="27910"/>
                    <a:pt x="17918" y="27450"/>
                    <a:pt x="18339" y="27029"/>
                  </a:cubicBezTo>
                  <a:cubicBezTo>
                    <a:pt x="19334" y="25919"/>
                    <a:pt x="20559" y="25000"/>
                    <a:pt x="21784" y="24120"/>
                  </a:cubicBezTo>
                  <a:cubicBezTo>
                    <a:pt x="22512" y="23622"/>
                    <a:pt x="23277" y="23162"/>
                    <a:pt x="24043" y="22665"/>
                  </a:cubicBezTo>
                  <a:cubicBezTo>
                    <a:pt x="24694" y="22282"/>
                    <a:pt x="25383" y="21861"/>
                    <a:pt x="25957" y="21325"/>
                  </a:cubicBezTo>
                  <a:cubicBezTo>
                    <a:pt x="27029" y="20368"/>
                    <a:pt x="27871" y="19181"/>
                    <a:pt x="28982" y="18300"/>
                  </a:cubicBezTo>
                  <a:cubicBezTo>
                    <a:pt x="30053" y="17458"/>
                    <a:pt x="31202" y="16769"/>
                    <a:pt x="32274" y="16003"/>
                  </a:cubicBezTo>
                  <a:cubicBezTo>
                    <a:pt x="32963" y="15544"/>
                    <a:pt x="33652" y="15085"/>
                    <a:pt x="34265" y="14510"/>
                  </a:cubicBezTo>
                  <a:cubicBezTo>
                    <a:pt x="35184" y="13515"/>
                    <a:pt x="35911" y="12328"/>
                    <a:pt x="36983" y="11409"/>
                  </a:cubicBezTo>
                  <a:cubicBezTo>
                    <a:pt x="38859" y="9801"/>
                    <a:pt x="41003" y="8538"/>
                    <a:pt x="43070" y="7236"/>
                  </a:cubicBezTo>
                  <a:cubicBezTo>
                    <a:pt x="44793" y="6126"/>
                    <a:pt x="46477" y="5093"/>
                    <a:pt x="48238" y="4135"/>
                  </a:cubicBezTo>
                  <a:cubicBezTo>
                    <a:pt x="49616" y="3331"/>
                    <a:pt x="51033" y="2528"/>
                    <a:pt x="52488" y="1877"/>
                  </a:cubicBezTo>
                  <a:cubicBezTo>
                    <a:pt x="53024" y="1647"/>
                    <a:pt x="53598" y="1341"/>
                    <a:pt x="54172" y="1264"/>
                  </a:cubicBezTo>
                  <a:cubicBezTo>
                    <a:pt x="54364" y="1302"/>
                    <a:pt x="54555" y="1264"/>
                    <a:pt x="54593" y="1073"/>
                  </a:cubicBezTo>
                  <a:cubicBezTo>
                    <a:pt x="54708" y="1"/>
                    <a:pt x="51952" y="1532"/>
                    <a:pt x="51378" y="176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2" name="Google Shape;662;p28">
              <a:extLst>
                <a:ext uri="{FF2B5EF4-FFF2-40B4-BE49-F238E27FC236}">
                  <a16:creationId xmlns:a16="http://schemas.microsoft.com/office/drawing/2014/main" id="{496BE110-16B9-93D6-FDCF-320D9B335D83}"/>
                </a:ext>
              </a:extLst>
            </p:cNvPr>
            <p:cNvSpPr/>
            <p:nvPr/>
          </p:nvSpPr>
          <p:spPr>
            <a:xfrm>
              <a:off x="2684450" y="3278600"/>
              <a:ext cx="229725" cy="1914200"/>
            </a:xfrm>
            <a:custGeom>
              <a:avLst/>
              <a:gdLst/>
              <a:ahLst/>
              <a:cxnLst/>
              <a:rect l="l" t="t" r="r" b="b"/>
              <a:pathLst>
                <a:path w="9189" h="76568" extrusionOk="0">
                  <a:moveTo>
                    <a:pt x="8576" y="76338"/>
                  </a:moveTo>
                  <a:cubicBezTo>
                    <a:pt x="6011" y="66805"/>
                    <a:pt x="5054" y="56967"/>
                    <a:pt x="3446" y="47281"/>
                  </a:cubicBezTo>
                  <a:cubicBezTo>
                    <a:pt x="2833" y="43644"/>
                    <a:pt x="1800" y="40122"/>
                    <a:pt x="1225" y="36446"/>
                  </a:cubicBezTo>
                  <a:cubicBezTo>
                    <a:pt x="498" y="31814"/>
                    <a:pt x="153" y="27105"/>
                    <a:pt x="39" y="22435"/>
                  </a:cubicBezTo>
                  <a:cubicBezTo>
                    <a:pt x="0" y="19334"/>
                    <a:pt x="115" y="16194"/>
                    <a:pt x="230" y="13093"/>
                  </a:cubicBezTo>
                  <a:cubicBezTo>
                    <a:pt x="345" y="10184"/>
                    <a:pt x="307" y="7236"/>
                    <a:pt x="307" y="4288"/>
                  </a:cubicBezTo>
                  <a:cubicBezTo>
                    <a:pt x="307" y="3025"/>
                    <a:pt x="345" y="1761"/>
                    <a:pt x="307" y="536"/>
                  </a:cubicBezTo>
                  <a:cubicBezTo>
                    <a:pt x="307" y="460"/>
                    <a:pt x="307" y="383"/>
                    <a:pt x="307" y="307"/>
                  </a:cubicBezTo>
                  <a:cubicBezTo>
                    <a:pt x="268" y="153"/>
                    <a:pt x="383" y="39"/>
                    <a:pt x="536" y="0"/>
                  </a:cubicBezTo>
                  <a:cubicBezTo>
                    <a:pt x="957" y="0"/>
                    <a:pt x="881" y="498"/>
                    <a:pt x="881" y="766"/>
                  </a:cubicBezTo>
                  <a:cubicBezTo>
                    <a:pt x="919" y="1915"/>
                    <a:pt x="881" y="3101"/>
                    <a:pt x="881" y="4250"/>
                  </a:cubicBezTo>
                  <a:cubicBezTo>
                    <a:pt x="881" y="6585"/>
                    <a:pt x="881" y="8959"/>
                    <a:pt x="843" y="11332"/>
                  </a:cubicBezTo>
                  <a:cubicBezTo>
                    <a:pt x="689" y="16807"/>
                    <a:pt x="383" y="22281"/>
                    <a:pt x="843" y="27718"/>
                  </a:cubicBezTo>
                  <a:cubicBezTo>
                    <a:pt x="1034" y="30895"/>
                    <a:pt x="1379" y="34035"/>
                    <a:pt x="1914" y="37136"/>
                  </a:cubicBezTo>
                  <a:cubicBezTo>
                    <a:pt x="2297" y="39394"/>
                    <a:pt x="2833" y="41615"/>
                    <a:pt x="3331" y="43835"/>
                  </a:cubicBezTo>
                  <a:cubicBezTo>
                    <a:pt x="5169" y="52449"/>
                    <a:pt x="5819" y="61293"/>
                    <a:pt x="7657" y="69906"/>
                  </a:cubicBezTo>
                  <a:cubicBezTo>
                    <a:pt x="8002" y="71514"/>
                    <a:pt x="8346" y="73084"/>
                    <a:pt x="8729" y="74654"/>
                  </a:cubicBezTo>
                  <a:cubicBezTo>
                    <a:pt x="8844" y="75151"/>
                    <a:pt x="8997" y="75687"/>
                    <a:pt x="9112" y="76185"/>
                  </a:cubicBezTo>
                  <a:cubicBezTo>
                    <a:pt x="9188" y="76338"/>
                    <a:pt x="9074" y="76491"/>
                    <a:pt x="8920" y="76530"/>
                  </a:cubicBezTo>
                  <a:cubicBezTo>
                    <a:pt x="8767" y="76568"/>
                    <a:pt x="8614" y="76491"/>
                    <a:pt x="8576" y="7633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3" name="Google Shape;663;p28">
              <a:extLst>
                <a:ext uri="{FF2B5EF4-FFF2-40B4-BE49-F238E27FC236}">
                  <a16:creationId xmlns:a16="http://schemas.microsoft.com/office/drawing/2014/main" id="{5FBAAB3A-27FB-F9D2-2E07-B5CA27E547D7}"/>
                </a:ext>
              </a:extLst>
            </p:cNvPr>
            <p:cNvSpPr/>
            <p:nvPr/>
          </p:nvSpPr>
          <p:spPr>
            <a:xfrm>
              <a:off x="3444375" y="3703550"/>
              <a:ext cx="887250" cy="1483525"/>
            </a:xfrm>
            <a:custGeom>
              <a:avLst/>
              <a:gdLst/>
              <a:ahLst/>
              <a:cxnLst/>
              <a:rect l="l" t="t" r="r" b="b"/>
              <a:pathLst>
                <a:path w="35490" h="59341" extrusionOk="0">
                  <a:moveTo>
                    <a:pt x="6624" y="59110"/>
                  </a:moveTo>
                  <a:cubicBezTo>
                    <a:pt x="4786" y="53942"/>
                    <a:pt x="3561" y="48582"/>
                    <a:pt x="2259" y="43261"/>
                  </a:cubicBezTo>
                  <a:cubicBezTo>
                    <a:pt x="1609" y="40658"/>
                    <a:pt x="1111" y="38054"/>
                    <a:pt x="728" y="35413"/>
                  </a:cubicBezTo>
                  <a:cubicBezTo>
                    <a:pt x="345" y="32848"/>
                    <a:pt x="1" y="30283"/>
                    <a:pt x="230" y="27679"/>
                  </a:cubicBezTo>
                  <a:cubicBezTo>
                    <a:pt x="422" y="25191"/>
                    <a:pt x="1341" y="22894"/>
                    <a:pt x="2719" y="20827"/>
                  </a:cubicBezTo>
                  <a:cubicBezTo>
                    <a:pt x="4403" y="18109"/>
                    <a:pt x="6624" y="15812"/>
                    <a:pt x="9036" y="13782"/>
                  </a:cubicBezTo>
                  <a:cubicBezTo>
                    <a:pt x="10490" y="12596"/>
                    <a:pt x="11945" y="11409"/>
                    <a:pt x="13553" y="10414"/>
                  </a:cubicBezTo>
                  <a:cubicBezTo>
                    <a:pt x="15199" y="9418"/>
                    <a:pt x="16845" y="8461"/>
                    <a:pt x="18492" y="7542"/>
                  </a:cubicBezTo>
                  <a:cubicBezTo>
                    <a:pt x="20100" y="6662"/>
                    <a:pt x="21554" y="5551"/>
                    <a:pt x="23162" y="4748"/>
                  </a:cubicBezTo>
                  <a:cubicBezTo>
                    <a:pt x="24885" y="3905"/>
                    <a:pt x="26723" y="3369"/>
                    <a:pt x="28522" y="2680"/>
                  </a:cubicBezTo>
                  <a:cubicBezTo>
                    <a:pt x="30513" y="1876"/>
                    <a:pt x="32465" y="919"/>
                    <a:pt x="34533" y="268"/>
                  </a:cubicBezTo>
                  <a:cubicBezTo>
                    <a:pt x="34686" y="192"/>
                    <a:pt x="34954" y="115"/>
                    <a:pt x="35222" y="0"/>
                  </a:cubicBezTo>
                  <a:cubicBezTo>
                    <a:pt x="35260" y="153"/>
                    <a:pt x="35337" y="268"/>
                    <a:pt x="35413" y="383"/>
                  </a:cubicBezTo>
                  <a:lnTo>
                    <a:pt x="35451" y="460"/>
                  </a:lnTo>
                  <a:cubicBezTo>
                    <a:pt x="35451" y="460"/>
                    <a:pt x="35451" y="498"/>
                    <a:pt x="35490" y="536"/>
                  </a:cubicBezTo>
                  <a:cubicBezTo>
                    <a:pt x="34877" y="804"/>
                    <a:pt x="34226" y="957"/>
                    <a:pt x="33614" y="1187"/>
                  </a:cubicBezTo>
                  <a:cubicBezTo>
                    <a:pt x="32542" y="1570"/>
                    <a:pt x="31470" y="2068"/>
                    <a:pt x="30398" y="2527"/>
                  </a:cubicBezTo>
                  <a:cubicBezTo>
                    <a:pt x="28905" y="3216"/>
                    <a:pt x="27374" y="3714"/>
                    <a:pt x="25880" y="4250"/>
                  </a:cubicBezTo>
                  <a:cubicBezTo>
                    <a:pt x="25766" y="4250"/>
                    <a:pt x="25612" y="4288"/>
                    <a:pt x="25498" y="4326"/>
                  </a:cubicBezTo>
                  <a:cubicBezTo>
                    <a:pt x="25000" y="4518"/>
                    <a:pt x="24464" y="4709"/>
                    <a:pt x="23966" y="4977"/>
                  </a:cubicBezTo>
                  <a:cubicBezTo>
                    <a:pt x="23890" y="5016"/>
                    <a:pt x="23813" y="5054"/>
                    <a:pt x="23737" y="5130"/>
                  </a:cubicBezTo>
                  <a:cubicBezTo>
                    <a:pt x="23086" y="5437"/>
                    <a:pt x="22397" y="5781"/>
                    <a:pt x="21784" y="6202"/>
                  </a:cubicBezTo>
                  <a:cubicBezTo>
                    <a:pt x="20750" y="6853"/>
                    <a:pt x="19755" y="7542"/>
                    <a:pt x="18683" y="8116"/>
                  </a:cubicBezTo>
                  <a:cubicBezTo>
                    <a:pt x="17458" y="8767"/>
                    <a:pt x="16233" y="9456"/>
                    <a:pt x="15008" y="10184"/>
                  </a:cubicBezTo>
                  <a:cubicBezTo>
                    <a:pt x="12481" y="11639"/>
                    <a:pt x="10184" y="13514"/>
                    <a:pt x="8002" y="15467"/>
                  </a:cubicBezTo>
                  <a:cubicBezTo>
                    <a:pt x="6279" y="16998"/>
                    <a:pt x="4748" y="18721"/>
                    <a:pt x="3484" y="20674"/>
                  </a:cubicBezTo>
                  <a:cubicBezTo>
                    <a:pt x="2719" y="21860"/>
                    <a:pt x="1953" y="23124"/>
                    <a:pt x="1494" y="24502"/>
                  </a:cubicBezTo>
                  <a:cubicBezTo>
                    <a:pt x="498" y="27297"/>
                    <a:pt x="613" y="30321"/>
                    <a:pt x="996" y="33231"/>
                  </a:cubicBezTo>
                  <a:cubicBezTo>
                    <a:pt x="1455" y="36944"/>
                    <a:pt x="2145" y="40619"/>
                    <a:pt x="3063" y="44256"/>
                  </a:cubicBezTo>
                  <a:cubicBezTo>
                    <a:pt x="4059" y="48085"/>
                    <a:pt x="4901" y="51951"/>
                    <a:pt x="6088" y="55741"/>
                  </a:cubicBezTo>
                  <a:cubicBezTo>
                    <a:pt x="6432" y="56852"/>
                    <a:pt x="6853" y="57885"/>
                    <a:pt x="7160" y="58957"/>
                  </a:cubicBezTo>
                  <a:cubicBezTo>
                    <a:pt x="7198" y="59110"/>
                    <a:pt x="7121" y="59302"/>
                    <a:pt x="6968" y="59340"/>
                  </a:cubicBezTo>
                  <a:cubicBezTo>
                    <a:pt x="6968" y="59340"/>
                    <a:pt x="6930" y="59340"/>
                    <a:pt x="6892" y="59340"/>
                  </a:cubicBezTo>
                  <a:cubicBezTo>
                    <a:pt x="6777" y="59340"/>
                    <a:pt x="6662" y="59264"/>
                    <a:pt x="6624" y="5911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4" name="Google Shape;664;p28">
              <a:extLst>
                <a:ext uri="{FF2B5EF4-FFF2-40B4-BE49-F238E27FC236}">
                  <a16:creationId xmlns:a16="http://schemas.microsoft.com/office/drawing/2014/main" id="{68387E21-F94D-506B-91B4-007B691D37B8}"/>
                </a:ext>
              </a:extLst>
            </p:cNvPr>
            <p:cNvSpPr/>
            <p:nvPr/>
          </p:nvSpPr>
          <p:spPr>
            <a:xfrm>
              <a:off x="3708525" y="3589650"/>
              <a:ext cx="602050" cy="82325"/>
            </a:xfrm>
            <a:custGeom>
              <a:avLst/>
              <a:gdLst/>
              <a:ahLst/>
              <a:cxnLst/>
              <a:rect l="l" t="t" r="r" b="b"/>
              <a:pathLst>
                <a:path w="24082" h="3293" extrusionOk="0">
                  <a:moveTo>
                    <a:pt x="920" y="2106"/>
                  </a:moveTo>
                  <a:cubicBezTo>
                    <a:pt x="690" y="1991"/>
                    <a:pt x="422" y="1876"/>
                    <a:pt x="192" y="1723"/>
                  </a:cubicBezTo>
                  <a:cubicBezTo>
                    <a:pt x="77" y="1647"/>
                    <a:pt x="1" y="1455"/>
                    <a:pt x="77" y="1341"/>
                  </a:cubicBezTo>
                  <a:cubicBezTo>
                    <a:pt x="154" y="1187"/>
                    <a:pt x="345" y="1149"/>
                    <a:pt x="499" y="1226"/>
                  </a:cubicBezTo>
                  <a:cubicBezTo>
                    <a:pt x="1073" y="1608"/>
                    <a:pt x="1839" y="1838"/>
                    <a:pt x="2489" y="2106"/>
                  </a:cubicBezTo>
                  <a:cubicBezTo>
                    <a:pt x="3714" y="2489"/>
                    <a:pt x="5016" y="2757"/>
                    <a:pt x="6318" y="2719"/>
                  </a:cubicBezTo>
                  <a:cubicBezTo>
                    <a:pt x="7428" y="2604"/>
                    <a:pt x="8538" y="2183"/>
                    <a:pt x="9572" y="1838"/>
                  </a:cubicBezTo>
                  <a:cubicBezTo>
                    <a:pt x="10759" y="1417"/>
                    <a:pt x="11945" y="1034"/>
                    <a:pt x="13132" y="690"/>
                  </a:cubicBezTo>
                  <a:cubicBezTo>
                    <a:pt x="13324" y="651"/>
                    <a:pt x="13515" y="613"/>
                    <a:pt x="13668" y="575"/>
                  </a:cubicBezTo>
                  <a:cubicBezTo>
                    <a:pt x="13707" y="575"/>
                    <a:pt x="13707" y="575"/>
                    <a:pt x="13745" y="537"/>
                  </a:cubicBezTo>
                  <a:cubicBezTo>
                    <a:pt x="13821" y="537"/>
                    <a:pt x="13898" y="537"/>
                    <a:pt x="14013" y="498"/>
                  </a:cubicBezTo>
                  <a:cubicBezTo>
                    <a:pt x="14932" y="307"/>
                    <a:pt x="15927" y="192"/>
                    <a:pt x="16884" y="154"/>
                  </a:cubicBezTo>
                  <a:cubicBezTo>
                    <a:pt x="18683" y="39"/>
                    <a:pt x="20559" y="1"/>
                    <a:pt x="22282" y="537"/>
                  </a:cubicBezTo>
                  <a:cubicBezTo>
                    <a:pt x="22856" y="728"/>
                    <a:pt x="23392" y="996"/>
                    <a:pt x="23928" y="1264"/>
                  </a:cubicBezTo>
                  <a:lnTo>
                    <a:pt x="23928" y="1341"/>
                  </a:lnTo>
                  <a:cubicBezTo>
                    <a:pt x="23928" y="1570"/>
                    <a:pt x="23967" y="1800"/>
                    <a:pt x="24081" y="2030"/>
                  </a:cubicBezTo>
                  <a:cubicBezTo>
                    <a:pt x="23201" y="1532"/>
                    <a:pt x="22320" y="1073"/>
                    <a:pt x="21363" y="881"/>
                  </a:cubicBezTo>
                  <a:cubicBezTo>
                    <a:pt x="19373" y="498"/>
                    <a:pt x="17343" y="613"/>
                    <a:pt x="15353" y="843"/>
                  </a:cubicBezTo>
                  <a:cubicBezTo>
                    <a:pt x="13745" y="1034"/>
                    <a:pt x="12175" y="1532"/>
                    <a:pt x="10644" y="2068"/>
                  </a:cubicBezTo>
                  <a:cubicBezTo>
                    <a:pt x="9457" y="2489"/>
                    <a:pt x="8309" y="2910"/>
                    <a:pt x="7122" y="3178"/>
                  </a:cubicBezTo>
                  <a:cubicBezTo>
                    <a:pt x="6701" y="3255"/>
                    <a:pt x="6241" y="3293"/>
                    <a:pt x="5820" y="3293"/>
                  </a:cubicBezTo>
                  <a:cubicBezTo>
                    <a:pt x="4136" y="3293"/>
                    <a:pt x="2451" y="2757"/>
                    <a:pt x="920" y="210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5" name="Google Shape;665;p28">
              <a:extLst>
                <a:ext uri="{FF2B5EF4-FFF2-40B4-BE49-F238E27FC236}">
                  <a16:creationId xmlns:a16="http://schemas.microsoft.com/office/drawing/2014/main" id="{F70CFD3E-8AE9-D9BC-DB4E-AC469EA31338}"/>
                </a:ext>
              </a:extLst>
            </p:cNvPr>
            <p:cNvSpPr/>
            <p:nvPr/>
          </p:nvSpPr>
          <p:spPr>
            <a:xfrm>
              <a:off x="4318200" y="3641325"/>
              <a:ext cx="25" cy="2900"/>
            </a:xfrm>
            <a:custGeom>
              <a:avLst/>
              <a:gdLst/>
              <a:ahLst/>
              <a:cxnLst/>
              <a:rect l="l" t="t" r="r" b="b"/>
              <a:pathLst>
                <a:path w="1" h="116" extrusionOk="0">
                  <a:moveTo>
                    <a:pt x="1" y="1"/>
                  </a:moveTo>
                  <a:lnTo>
                    <a:pt x="1" y="39"/>
                  </a:lnTo>
                  <a:lnTo>
                    <a:pt x="1" y="116"/>
                  </a:ln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6" name="Google Shape;666;p28">
              <a:extLst>
                <a:ext uri="{FF2B5EF4-FFF2-40B4-BE49-F238E27FC236}">
                  <a16:creationId xmlns:a16="http://schemas.microsoft.com/office/drawing/2014/main" id="{4C8CB782-4A66-BD58-2150-5F62E979F02C}"/>
                </a:ext>
              </a:extLst>
            </p:cNvPr>
            <p:cNvSpPr/>
            <p:nvPr/>
          </p:nvSpPr>
          <p:spPr>
            <a:xfrm>
              <a:off x="3678875" y="3061325"/>
              <a:ext cx="89025" cy="592475"/>
            </a:xfrm>
            <a:custGeom>
              <a:avLst/>
              <a:gdLst/>
              <a:ahLst/>
              <a:cxnLst/>
              <a:rect l="l" t="t" r="r" b="b"/>
              <a:pathLst>
                <a:path w="3561" h="23699" extrusionOk="0">
                  <a:moveTo>
                    <a:pt x="2833" y="23431"/>
                  </a:moveTo>
                  <a:cubicBezTo>
                    <a:pt x="689" y="21516"/>
                    <a:pt x="0" y="18147"/>
                    <a:pt x="77" y="15353"/>
                  </a:cubicBezTo>
                  <a:cubicBezTo>
                    <a:pt x="192" y="12673"/>
                    <a:pt x="498" y="9916"/>
                    <a:pt x="1072" y="7275"/>
                  </a:cubicBezTo>
                  <a:cubicBezTo>
                    <a:pt x="1455" y="5246"/>
                    <a:pt x="1914" y="3217"/>
                    <a:pt x="2374" y="1188"/>
                  </a:cubicBezTo>
                  <a:cubicBezTo>
                    <a:pt x="2450" y="920"/>
                    <a:pt x="2489" y="652"/>
                    <a:pt x="2565" y="345"/>
                  </a:cubicBezTo>
                  <a:cubicBezTo>
                    <a:pt x="2642" y="1"/>
                    <a:pt x="3178" y="116"/>
                    <a:pt x="3101" y="499"/>
                  </a:cubicBezTo>
                  <a:cubicBezTo>
                    <a:pt x="2603" y="2757"/>
                    <a:pt x="2067" y="5054"/>
                    <a:pt x="1608" y="7313"/>
                  </a:cubicBezTo>
                  <a:lnTo>
                    <a:pt x="1608" y="7313"/>
                  </a:lnTo>
                  <a:lnTo>
                    <a:pt x="1608" y="7275"/>
                  </a:lnTo>
                  <a:cubicBezTo>
                    <a:pt x="1187" y="9419"/>
                    <a:pt x="881" y="11601"/>
                    <a:pt x="728" y="13745"/>
                  </a:cubicBezTo>
                  <a:cubicBezTo>
                    <a:pt x="613" y="15353"/>
                    <a:pt x="536" y="16961"/>
                    <a:pt x="881" y="18530"/>
                  </a:cubicBezTo>
                  <a:cubicBezTo>
                    <a:pt x="1225" y="20138"/>
                    <a:pt x="1876" y="21746"/>
                    <a:pt x="3063" y="22895"/>
                  </a:cubicBezTo>
                  <a:cubicBezTo>
                    <a:pt x="3561" y="23048"/>
                    <a:pt x="3254" y="23699"/>
                    <a:pt x="2795" y="2343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7" name="Google Shape;667;p28">
              <a:extLst>
                <a:ext uri="{FF2B5EF4-FFF2-40B4-BE49-F238E27FC236}">
                  <a16:creationId xmlns:a16="http://schemas.microsoft.com/office/drawing/2014/main" id="{82DBBF26-FF7C-9B32-5005-95D9867D790D}"/>
                </a:ext>
              </a:extLst>
            </p:cNvPr>
            <p:cNvSpPr/>
            <p:nvPr/>
          </p:nvSpPr>
          <p:spPr>
            <a:xfrm>
              <a:off x="3567850" y="2706250"/>
              <a:ext cx="587675" cy="893950"/>
            </a:xfrm>
            <a:custGeom>
              <a:avLst/>
              <a:gdLst/>
              <a:ahLst/>
              <a:cxnLst/>
              <a:rect l="l" t="t" r="r" b="b"/>
              <a:pathLst>
                <a:path w="23507" h="35758" extrusionOk="0">
                  <a:moveTo>
                    <a:pt x="22932" y="35566"/>
                  </a:moveTo>
                  <a:cubicBezTo>
                    <a:pt x="22894" y="35528"/>
                    <a:pt x="22894" y="35528"/>
                    <a:pt x="22894" y="35490"/>
                  </a:cubicBezTo>
                  <a:cubicBezTo>
                    <a:pt x="22128" y="34418"/>
                    <a:pt x="21516" y="33231"/>
                    <a:pt x="20788" y="32121"/>
                  </a:cubicBezTo>
                  <a:cubicBezTo>
                    <a:pt x="20023" y="30857"/>
                    <a:pt x="19295" y="29632"/>
                    <a:pt x="18530" y="28407"/>
                  </a:cubicBezTo>
                  <a:cubicBezTo>
                    <a:pt x="17036" y="25957"/>
                    <a:pt x="15275" y="23660"/>
                    <a:pt x="13514" y="21363"/>
                  </a:cubicBezTo>
                  <a:cubicBezTo>
                    <a:pt x="12289" y="19870"/>
                    <a:pt x="11141" y="18300"/>
                    <a:pt x="9801" y="16922"/>
                  </a:cubicBezTo>
                  <a:cubicBezTo>
                    <a:pt x="8767" y="15927"/>
                    <a:pt x="7619" y="15084"/>
                    <a:pt x="6662" y="14089"/>
                  </a:cubicBezTo>
                  <a:cubicBezTo>
                    <a:pt x="5666" y="13055"/>
                    <a:pt x="4824" y="11907"/>
                    <a:pt x="3982" y="10758"/>
                  </a:cubicBezTo>
                  <a:cubicBezTo>
                    <a:pt x="2757" y="8997"/>
                    <a:pt x="1723" y="7121"/>
                    <a:pt x="804" y="5169"/>
                  </a:cubicBezTo>
                  <a:cubicBezTo>
                    <a:pt x="421" y="4288"/>
                    <a:pt x="0" y="3331"/>
                    <a:pt x="115" y="2336"/>
                  </a:cubicBezTo>
                  <a:cubicBezTo>
                    <a:pt x="153" y="1609"/>
                    <a:pt x="498" y="805"/>
                    <a:pt x="1187" y="460"/>
                  </a:cubicBezTo>
                  <a:cubicBezTo>
                    <a:pt x="2259" y="1"/>
                    <a:pt x="3407" y="728"/>
                    <a:pt x="4250" y="1341"/>
                  </a:cubicBezTo>
                  <a:cubicBezTo>
                    <a:pt x="5972" y="2527"/>
                    <a:pt x="7389" y="4097"/>
                    <a:pt x="8844" y="5552"/>
                  </a:cubicBezTo>
                  <a:cubicBezTo>
                    <a:pt x="9916" y="6585"/>
                    <a:pt x="10988" y="7657"/>
                    <a:pt x="12098" y="8653"/>
                  </a:cubicBezTo>
                  <a:cubicBezTo>
                    <a:pt x="13438" y="9916"/>
                    <a:pt x="14816" y="11141"/>
                    <a:pt x="16424" y="12060"/>
                  </a:cubicBezTo>
                  <a:cubicBezTo>
                    <a:pt x="17458" y="12596"/>
                    <a:pt x="18453" y="13247"/>
                    <a:pt x="19640" y="13400"/>
                  </a:cubicBezTo>
                  <a:cubicBezTo>
                    <a:pt x="19984" y="13438"/>
                    <a:pt x="19984" y="13974"/>
                    <a:pt x="19602" y="13974"/>
                  </a:cubicBezTo>
                  <a:cubicBezTo>
                    <a:pt x="18530" y="13859"/>
                    <a:pt x="17611" y="13323"/>
                    <a:pt x="16654" y="12826"/>
                  </a:cubicBezTo>
                  <a:cubicBezTo>
                    <a:pt x="13706" y="11294"/>
                    <a:pt x="11447" y="8806"/>
                    <a:pt x="9035" y="6547"/>
                  </a:cubicBezTo>
                  <a:cubicBezTo>
                    <a:pt x="7734" y="5322"/>
                    <a:pt x="6547" y="3944"/>
                    <a:pt x="5169" y="2795"/>
                  </a:cubicBezTo>
                  <a:cubicBezTo>
                    <a:pt x="4250" y="2106"/>
                    <a:pt x="2412" y="307"/>
                    <a:pt x="1264" y="1111"/>
                  </a:cubicBezTo>
                  <a:cubicBezTo>
                    <a:pt x="345" y="1953"/>
                    <a:pt x="651" y="3370"/>
                    <a:pt x="1110" y="4365"/>
                  </a:cubicBezTo>
                  <a:cubicBezTo>
                    <a:pt x="1761" y="5858"/>
                    <a:pt x="2489" y="7275"/>
                    <a:pt x="3331" y="8653"/>
                  </a:cubicBezTo>
                  <a:cubicBezTo>
                    <a:pt x="4556" y="10682"/>
                    <a:pt x="5934" y="12558"/>
                    <a:pt x="7619" y="14204"/>
                  </a:cubicBezTo>
                  <a:cubicBezTo>
                    <a:pt x="8384" y="14931"/>
                    <a:pt x="9188" y="15582"/>
                    <a:pt x="9954" y="16310"/>
                  </a:cubicBezTo>
                  <a:cubicBezTo>
                    <a:pt x="11792" y="18109"/>
                    <a:pt x="13285" y="20214"/>
                    <a:pt x="14854" y="22205"/>
                  </a:cubicBezTo>
                  <a:cubicBezTo>
                    <a:pt x="16194" y="23966"/>
                    <a:pt x="17496" y="25689"/>
                    <a:pt x="18644" y="27527"/>
                  </a:cubicBezTo>
                  <a:cubicBezTo>
                    <a:pt x="19984" y="29632"/>
                    <a:pt x="21248" y="31776"/>
                    <a:pt x="22549" y="33920"/>
                  </a:cubicBezTo>
                  <a:cubicBezTo>
                    <a:pt x="22817" y="34341"/>
                    <a:pt x="23047" y="34724"/>
                    <a:pt x="23315" y="35107"/>
                  </a:cubicBezTo>
                  <a:cubicBezTo>
                    <a:pt x="23392" y="35183"/>
                    <a:pt x="23506" y="35298"/>
                    <a:pt x="23506" y="35413"/>
                  </a:cubicBezTo>
                  <a:cubicBezTo>
                    <a:pt x="23506" y="35605"/>
                    <a:pt x="23353" y="35758"/>
                    <a:pt x="23200" y="35758"/>
                  </a:cubicBezTo>
                  <a:cubicBezTo>
                    <a:pt x="23085" y="35758"/>
                    <a:pt x="22970" y="35681"/>
                    <a:pt x="22932" y="3556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8" name="Google Shape;668;p28">
              <a:extLst>
                <a:ext uri="{FF2B5EF4-FFF2-40B4-BE49-F238E27FC236}">
                  <a16:creationId xmlns:a16="http://schemas.microsoft.com/office/drawing/2014/main" id="{A522D0E5-B5E1-B602-A2E3-EAA16F2C0C25}"/>
                </a:ext>
              </a:extLst>
            </p:cNvPr>
            <p:cNvSpPr/>
            <p:nvPr/>
          </p:nvSpPr>
          <p:spPr>
            <a:xfrm>
              <a:off x="3614750" y="2247800"/>
              <a:ext cx="579050" cy="811650"/>
            </a:xfrm>
            <a:custGeom>
              <a:avLst/>
              <a:gdLst/>
              <a:ahLst/>
              <a:cxnLst/>
              <a:rect l="l" t="t" r="r" b="b"/>
              <a:pathLst>
                <a:path w="23162" h="32466" extrusionOk="0">
                  <a:moveTo>
                    <a:pt x="17726" y="32351"/>
                  </a:moveTo>
                  <a:cubicBezTo>
                    <a:pt x="17687" y="32312"/>
                    <a:pt x="17611" y="32274"/>
                    <a:pt x="17572" y="32197"/>
                  </a:cubicBezTo>
                  <a:cubicBezTo>
                    <a:pt x="17534" y="32121"/>
                    <a:pt x="17534" y="32006"/>
                    <a:pt x="17572" y="31929"/>
                  </a:cubicBezTo>
                  <a:cubicBezTo>
                    <a:pt x="17572" y="31738"/>
                    <a:pt x="17496" y="31547"/>
                    <a:pt x="17419" y="31393"/>
                  </a:cubicBezTo>
                  <a:cubicBezTo>
                    <a:pt x="17113" y="30666"/>
                    <a:pt x="16692" y="29939"/>
                    <a:pt x="16309" y="29288"/>
                  </a:cubicBezTo>
                  <a:cubicBezTo>
                    <a:pt x="14931" y="27067"/>
                    <a:pt x="13361" y="24962"/>
                    <a:pt x="11830" y="22856"/>
                  </a:cubicBezTo>
                  <a:cubicBezTo>
                    <a:pt x="9494" y="19793"/>
                    <a:pt x="7312" y="16578"/>
                    <a:pt x="5130" y="13362"/>
                  </a:cubicBezTo>
                  <a:cubicBezTo>
                    <a:pt x="3714" y="11256"/>
                    <a:pt x="2259" y="9189"/>
                    <a:pt x="1263" y="6815"/>
                  </a:cubicBezTo>
                  <a:cubicBezTo>
                    <a:pt x="421" y="4978"/>
                    <a:pt x="0" y="2872"/>
                    <a:pt x="1685" y="1379"/>
                  </a:cubicBezTo>
                  <a:cubicBezTo>
                    <a:pt x="3139" y="1"/>
                    <a:pt x="4786" y="958"/>
                    <a:pt x="6049" y="2068"/>
                  </a:cubicBezTo>
                  <a:cubicBezTo>
                    <a:pt x="7312" y="3102"/>
                    <a:pt x="8384" y="4365"/>
                    <a:pt x="9418" y="5628"/>
                  </a:cubicBezTo>
                  <a:cubicBezTo>
                    <a:pt x="11064" y="7696"/>
                    <a:pt x="12749" y="9725"/>
                    <a:pt x="14280" y="11869"/>
                  </a:cubicBezTo>
                  <a:cubicBezTo>
                    <a:pt x="15926" y="14127"/>
                    <a:pt x="17534" y="16386"/>
                    <a:pt x="19448" y="18377"/>
                  </a:cubicBezTo>
                  <a:cubicBezTo>
                    <a:pt x="20099" y="19066"/>
                    <a:pt x="20750" y="19755"/>
                    <a:pt x="21362" y="20444"/>
                  </a:cubicBezTo>
                  <a:cubicBezTo>
                    <a:pt x="21898" y="21019"/>
                    <a:pt x="22358" y="21631"/>
                    <a:pt x="23009" y="22052"/>
                  </a:cubicBezTo>
                  <a:cubicBezTo>
                    <a:pt x="23124" y="22167"/>
                    <a:pt x="23162" y="22320"/>
                    <a:pt x="23085" y="22473"/>
                  </a:cubicBezTo>
                  <a:cubicBezTo>
                    <a:pt x="22702" y="23124"/>
                    <a:pt x="21018" y="20865"/>
                    <a:pt x="20673" y="20559"/>
                  </a:cubicBezTo>
                  <a:cubicBezTo>
                    <a:pt x="19142" y="18913"/>
                    <a:pt x="17572" y="17267"/>
                    <a:pt x="16194" y="15467"/>
                  </a:cubicBezTo>
                  <a:cubicBezTo>
                    <a:pt x="15007" y="13898"/>
                    <a:pt x="13897" y="12290"/>
                    <a:pt x="12710" y="10720"/>
                  </a:cubicBezTo>
                  <a:cubicBezTo>
                    <a:pt x="11600" y="9227"/>
                    <a:pt x="10452" y="7849"/>
                    <a:pt x="9303" y="6394"/>
                  </a:cubicBezTo>
                  <a:cubicBezTo>
                    <a:pt x="7887" y="4671"/>
                    <a:pt x="6470" y="2872"/>
                    <a:pt x="4594" y="1685"/>
                  </a:cubicBezTo>
                  <a:cubicBezTo>
                    <a:pt x="4135" y="1456"/>
                    <a:pt x="3637" y="1226"/>
                    <a:pt x="3139" y="1264"/>
                  </a:cubicBezTo>
                  <a:cubicBezTo>
                    <a:pt x="2182" y="1417"/>
                    <a:pt x="1455" y="2298"/>
                    <a:pt x="1187" y="3178"/>
                  </a:cubicBezTo>
                  <a:cubicBezTo>
                    <a:pt x="383" y="6011"/>
                    <a:pt x="4824" y="11754"/>
                    <a:pt x="6355" y="14204"/>
                  </a:cubicBezTo>
                  <a:cubicBezTo>
                    <a:pt x="7465" y="15774"/>
                    <a:pt x="8537" y="17382"/>
                    <a:pt x="9648" y="18951"/>
                  </a:cubicBezTo>
                  <a:cubicBezTo>
                    <a:pt x="10337" y="20100"/>
                    <a:pt x="20214" y="32465"/>
                    <a:pt x="17726" y="3235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89" name="Google Shape;669;p28">
              <a:extLst>
                <a:ext uri="{FF2B5EF4-FFF2-40B4-BE49-F238E27FC236}">
                  <a16:creationId xmlns:a16="http://schemas.microsoft.com/office/drawing/2014/main" id="{84414E17-3D63-1F55-F058-56EE5D467327}"/>
                </a:ext>
              </a:extLst>
            </p:cNvPr>
            <p:cNvSpPr/>
            <p:nvPr/>
          </p:nvSpPr>
          <p:spPr>
            <a:xfrm>
              <a:off x="3866450" y="1961625"/>
              <a:ext cx="566625" cy="845150"/>
            </a:xfrm>
            <a:custGeom>
              <a:avLst/>
              <a:gdLst/>
              <a:ahLst/>
              <a:cxnLst/>
              <a:rect l="l" t="t" r="r" b="b"/>
              <a:pathLst>
                <a:path w="22665" h="33806" extrusionOk="0">
                  <a:moveTo>
                    <a:pt x="12826" y="33767"/>
                  </a:moveTo>
                  <a:cubicBezTo>
                    <a:pt x="12634" y="33729"/>
                    <a:pt x="12558" y="33576"/>
                    <a:pt x="12558" y="33384"/>
                  </a:cubicBezTo>
                  <a:cubicBezTo>
                    <a:pt x="12558" y="33231"/>
                    <a:pt x="12520" y="33040"/>
                    <a:pt x="12520" y="32887"/>
                  </a:cubicBezTo>
                  <a:cubicBezTo>
                    <a:pt x="12366" y="31891"/>
                    <a:pt x="12137" y="30896"/>
                    <a:pt x="11869" y="29939"/>
                  </a:cubicBezTo>
                  <a:cubicBezTo>
                    <a:pt x="11524" y="28599"/>
                    <a:pt x="10988" y="27336"/>
                    <a:pt x="10491" y="26034"/>
                  </a:cubicBezTo>
                  <a:cubicBezTo>
                    <a:pt x="9993" y="24809"/>
                    <a:pt x="9495" y="23584"/>
                    <a:pt x="8883" y="22397"/>
                  </a:cubicBezTo>
                  <a:cubicBezTo>
                    <a:pt x="7390" y="19296"/>
                    <a:pt x="5705" y="16233"/>
                    <a:pt x="4021" y="13209"/>
                  </a:cubicBezTo>
                  <a:cubicBezTo>
                    <a:pt x="3063" y="11409"/>
                    <a:pt x="2183" y="9534"/>
                    <a:pt x="1302" y="7696"/>
                  </a:cubicBezTo>
                  <a:cubicBezTo>
                    <a:pt x="843" y="6777"/>
                    <a:pt x="460" y="5858"/>
                    <a:pt x="230" y="4863"/>
                  </a:cubicBezTo>
                  <a:cubicBezTo>
                    <a:pt x="1" y="4059"/>
                    <a:pt x="77" y="3217"/>
                    <a:pt x="460" y="2489"/>
                  </a:cubicBezTo>
                  <a:cubicBezTo>
                    <a:pt x="881" y="1762"/>
                    <a:pt x="1532" y="1111"/>
                    <a:pt x="2298" y="767"/>
                  </a:cubicBezTo>
                  <a:cubicBezTo>
                    <a:pt x="3791" y="1"/>
                    <a:pt x="4939" y="767"/>
                    <a:pt x="5973" y="1839"/>
                  </a:cubicBezTo>
                  <a:cubicBezTo>
                    <a:pt x="6968" y="2834"/>
                    <a:pt x="7772" y="4021"/>
                    <a:pt x="8576" y="5131"/>
                  </a:cubicBezTo>
                  <a:cubicBezTo>
                    <a:pt x="10758" y="8232"/>
                    <a:pt x="12558" y="11601"/>
                    <a:pt x="14357" y="14893"/>
                  </a:cubicBezTo>
                  <a:cubicBezTo>
                    <a:pt x="14970" y="16004"/>
                    <a:pt x="15506" y="17114"/>
                    <a:pt x="16080" y="18186"/>
                  </a:cubicBezTo>
                  <a:cubicBezTo>
                    <a:pt x="16692" y="19334"/>
                    <a:pt x="17382" y="20444"/>
                    <a:pt x="18032" y="21555"/>
                  </a:cubicBezTo>
                  <a:cubicBezTo>
                    <a:pt x="18989" y="23086"/>
                    <a:pt x="19908" y="24656"/>
                    <a:pt x="20865" y="26187"/>
                  </a:cubicBezTo>
                  <a:cubicBezTo>
                    <a:pt x="21287" y="26838"/>
                    <a:pt x="21708" y="27527"/>
                    <a:pt x="22397" y="27948"/>
                  </a:cubicBezTo>
                  <a:cubicBezTo>
                    <a:pt x="22665" y="28139"/>
                    <a:pt x="22435" y="28637"/>
                    <a:pt x="22090" y="28446"/>
                  </a:cubicBezTo>
                  <a:cubicBezTo>
                    <a:pt x="20904" y="27642"/>
                    <a:pt x="20291" y="26264"/>
                    <a:pt x="19525" y="25115"/>
                  </a:cubicBezTo>
                  <a:cubicBezTo>
                    <a:pt x="18147" y="22780"/>
                    <a:pt x="16654" y="20444"/>
                    <a:pt x="15353" y="18033"/>
                  </a:cubicBezTo>
                  <a:cubicBezTo>
                    <a:pt x="13017" y="13592"/>
                    <a:pt x="10720" y="9151"/>
                    <a:pt x="7811" y="5054"/>
                  </a:cubicBezTo>
                  <a:cubicBezTo>
                    <a:pt x="6854" y="3791"/>
                    <a:pt x="4825" y="537"/>
                    <a:pt x="3063" y="1073"/>
                  </a:cubicBezTo>
                  <a:cubicBezTo>
                    <a:pt x="1953" y="1379"/>
                    <a:pt x="996" y="2298"/>
                    <a:pt x="728" y="3408"/>
                  </a:cubicBezTo>
                  <a:cubicBezTo>
                    <a:pt x="537" y="4442"/>
                    <a:pt x="958" y="5475"/>
                    <a:pt x="1341" y="6433"/>
                  </a:cubicBezTo>
                  <a:cubicBezTo>
                    <a:pt x="2183" y="8270"/>
                    <a:pt x="3063" y="10070"/>
                    <a:pt x="3982" y="11869"/>
                  </a:cubicBezTo>
                  <a:cubicBezTo>
                    <a:pt x="4633" y="13132"/>
                    <a:pt x="5284" y="14357"/>
                    <a:pt x="6011" y="15582"/>
                  </a:cubicBezTo>
                  <a:cubicBezTo>
                    <a:pt x="6662" y="16807"/>
                    <a:pt x="7313" y="18033"/>
                    <a:pt x="7964" y="19258"/>
                  </a:cubicBezTo>
                  <a:cubicBezTo>
                    <a:pt x="8883" y="21095"/>
                    <a:pt x="9840" y="22933"/>
                    <a:pt x="10605" y="24885"/>
                  </a:cubicBezTo>
                  <a:cubicBezTo>
                    <a:pt x="11754" y="27565"/>
                    <a:pt x="12826" y="30398"/>
                    <a:pt x="13132" y="33308"/>
                  </a:cubicBezTo>
                  <a:cubicBezTo>
                    <a:pt x="13247" y="33537"/>
                    <a:pt x="13056" y="33805"/>
                    <a:pt x="12788" y="3376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0" name="Google Shape;670;p28">
              <a:extLst>
                <a:ext uri="{FF2B5EF4-FFF2-40B4-BE49-F238E27FC236}">
                  <a16:creationId xmlns:a16="http://schemas.microsoft.com/office/drawing/2014/main" id="{1900B9F0-380E-EE9B-CEC3-62E01B6C7955}"/>
                </a:ext>
              </a:extLst>
            </p:cNvPr>
            <p:cNvSpPr/>
            <p:nvPr/>
          </p:nvSpPr>
          <p:spPr>
            <a:xfrm>
              <a:off x="4214850" y="1873575"/>
              <a:ext cx="689125" cy="1134200"/>
            </a:xfrm>
            <a:custGeom>
              <a:avLst/>
              <a:gdLst/>
              <a:ahLst/>
              <a:cxnLst/>
              <a:rect l="l" t="t" r="r" b="b"/>
              <a:pathLst>
                <a:path w="27565" h="45368" extrusionOk="0">
                  <a:moveTo>
                    <a:pt x="26990" y="45176"/>
                  </a:moveTo>
                  <a:cubicBezTo>
                    <a:pt x="25114" y="41807"/>
                    <a:pt x="22473" y="38935"/>
                    <a:pt x="20788" y="35490"/>
                  </a:cubicBezTo>
                  <a:cubicBezTo>
                    <a:pt x="19908" y="33767"/>
                    <a:pt x="19295" y="32006"/>
                    <a:pt x="18644" y="30207"/>
                  </a:cubicBezTo>
                  <a:cubicBezTo>
                    <a:pt x="17611" y="27642"/>
                    <a:pt x="16730" y="25000"/>
                    <a:pt x="15735" y="22397"/>
                  </a:cubicBezTo>
                  <a:cubicBezTo>
                    <a:pt x="13782" y="17190"/>
                    <a:pt x="11638" y="12060"/>
                    <a:pt x="9035" y="7122"/>
                  </a:cubicBezTo>
                  <a:cubicBezTo>
                    <a:pt x="7963" y="5016"/>
                    <a:pt x="5704" y="1"/>
                    <a:pt x="2718" y="1111"/>
                  </a:cubicBezTo>
                  <a:cubicBezTo>
                    <a:pt x="1991" y="1456"/>
                    <a:pt x="1340" y="2068"/>
                    <a:pt x="1149" y="2872"/>
                  </a:cubicBezTo>
                  <a:cubicBezTo>
                    <a:pt x="842" y="3944"/>
                    <a:pt x="957" y="5054"/>
                    <a:pt x="1263" y="6088"/>
                  </a:cubicBezTo>
                  <a:cubicBezTo>
                    <a:pt x="1570" y="7351"/>
                    <a:pt x="1914" y="8576"/>
                    <a:pt x="2297" y="9801"/>
                  </a:cubicBezTo>
                  <a:cubicBezTo>
                    <a:pt x="3446" y="13324"/>
                    <a:pt x="4709" y="16807"/>
                    <a:pt x="5819" y="20329"/>
                  </a:cubicBezTo>
                  <a:cubicBezTo>
                    <a:pt x="6661" y="22971"/>
                    <a:pt x="7619" y="25574"/>
                    <a:pt x="8384" y="28216"/>
                  </a:cubicBezTo>
                  <a:cubicBezTo>
                    <a:pt x="8690" y="29441"/>
                    <a:pt x="9035" y="30743"/>
                    <a:pt x="8652" y="32006"/>
                  </a:cubicBezTo>
                  <a:cubicBezTo>
                    <a:pt x="8576" y="32274"/>
                    <a:pt x="8154" y="32351"/>
                    <a:pt x="8040" y="32044"/>
                  </a:cubicBezTo>
                  <a:cubicBezTo>
                    <a:pt x="8001" y="31929"/>
                    <a:pt x="8040" y="31815"/>
                    <a:pt x="8116" y="31738"/>
                  </a:cubicBezTo>
                  <a:cubicBezTo>
                    <a:pt x="8690" y="29518"/>
                    <a:pt x="6776" y="25306"/>
                    <a:pt x="6125" y="23048"/>
                  </a:cubicBezTo>
                  <a:cubicBezTo>
                    <a:pt x="5207" y="20368"/>
                    <a:pt x="4364" y="17726"/>
                    <a:pt x="3484" y="15046"/>
                  </a:cubicBezTo>
                  <a:cubicBezTo>
                    <a:pt x="2603" y="12443"/>
                    <a:pt x="1646" y="9878"/>
                    <a:pt x="957" y="7236"/>
                  </a:cubicBezTo>
                  <a:cubicBezTo>
                    <a:pt x="459" y="5552"/>
                    <a:pt x="0" y="3676"/>
                    <a:pt x="842" y="2030"/>
                  </a:cubicBezTo>
                  <a:cubicBezTo>
                    <a:pt x="1378" y="1111"/>
                    <a:pt x="2412" y="384"/>
                    <a:pt x="3522" y="384"/>
                  </a:cubicBezTo>
                  <a:cubicBezTo>
                    <a:pt x="6700" y="345"/>
                    <a:pt x="8729" y="5437"/>
                    <a:pt x="10069" y="7849"/>
                  </a:cubicBezTo>
                  <a:cubicBezTo>
                    <a:pt x="12213" y="12060"/>
                    <a:pt x="14050" y="16386"/>
                    <a:pt x="15735" y="20789"/>
                  </a:cubicBezTo>
                  <a:cubicBezTo>
                    <a:pt x="17075" y="24311"/>
                    <a:pt x="18300" y="27833"/>
                    <a:pt x="19640" y="31355"/>
                  </a:cubicBezTo>
                  <a:cubicBezTo>
                    <a:pt x="20329" y="33269"/>
                    <a:pt x="21171" y="35145"/>
                    <a:pt x="22205" y="36906"/>
                  </a:cubicBezTo>
                  <a:cubicBezTo>
                    <a:pt x="23162" y="38476"/>
                    <a:pt x="24195" y="39969"/>
                    <a:pt x="25267" y="41424"/>
                  </a:cubicBezTo>
                  <a:cubicBezTo>
                    <a:pt x="26071" y="42534"/>
                    <a:pt x="26837" y="43683"/>
                    <a:pt x="27488" y="44908"/>
                  </a:cubicBezTo>
                  <a:cubicBezTo>
                    <a:pt x="27564" y="45022"/>
                    <a:pt x="27526" y="45214"/>
                    <a:pt x="27373" y="45290"/>
                  </a:cubicBezTo>
                  <a:cubicBezTo>
                    <a:pt x="27258" y="45367"/>
                    <a:pt x="27067" y="45290"/>
                    <a:pt x="26990" y="4517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1" name="Google Shape;671;p28">
              <a:extLst>
                <a:ext uri="{FF2B5EF4-FFF2-40B4-BE49-F238E27FC236}">
                  <a16:creationId xmlns:a16="http://schemas.microsoft.com/office/drawing/2014/main" id="{268DDA95-6F6F-5A9D-CB5F-7DAAD0E89D70}"/>
                </a:ext>
              </a:extLst>
            </p:cNvPr>
            <p:cNvSpPr/>
            <p:nvPr/>
          </p:nvSpPr>
          <p:spPr>
            <a:xfrm>
              <a:off x="4787175" y="2262175"/>
              <a:ext cx="357975" cy="1877825"/>
            </a:xfrm>
            <a:custGeom>
              <a:avLst/>
              <a:gdLst/>
              <a:ahLst/>
              <a:cxnLst/>
              <a:rect l="l" t="t" r="r" b="b"/>
              <a:pathLst>
                <a:path w="14319" h="75113" extrusionOk="0">
                  <a:moveTo>
                    <a:pt x="11103" y="74845"/>
                  </a:moveTo>
                  <a:cubicBezTo>
                    <a:pt x="10031" y="71744"/>
                    <a:pt x="8883" y="68681"/>
                    <a:pt x="8002" y="65504"/>
                  </a:cubicBezTo>
                  <a:cubicBezTo>
                    <a:pt x="7619" y="64087"/>
                    <a:pt x="7389" y="62632"/>
                    <a:pt x="7045" y="61216"/>
                  </a:cubicBezTo>
                  <a:cubicBezTo>
                    <a:pt x="6241" y="57579"/>
                    <a:pt x="5743" y="53865"/>
                    <a:pt x="5935" y="50113"/>
                  </a:cubicBezTo>
                  <a:cubicBezTo>
                    <a:pt x="5973" y="48697"/>
                    <a:pt x="6126" y="47280"/>
                    <a:pt x="6432" y="45902"/>
                  </a:cubicBezTo>
                  <a:cubicBezTo>
                    <a:pt x="6930" y="43758"/>
                    <a:pt x="7811" y="41691"/>
                    <a:pt x="8500" y="39585"/>
                  </a:cubicBezTo>
                  <a:cubicBezTo>
                    <a:pt x="8921" y="38207"/>
                    <a:pt x="9380" y="36829"/>
                    <a:pt x="9878" y="35451"/>
                  </a:cubicBezTo>
                  <a:cubicBezTo>
                    <a:pt x="10299" y="34302"/>
                    <a:pt x="10720" y="33154"/>
                    <a:pt x="10988" y="31929"/>
                  </a:cubicBezTo>
                  <a:cubicBezTo>
                    <a:pt x="11371" y="30321"/>
                    <a:pt x="11371" y="28713"/>
                    <a:pt x="11256" y="27067"/>
                  </a:cubicBezTo>
                  <a:cubicBezTo>
                    <a:pt x="11180" y="25650"/>
                    <a:pt x="11180" y="24234"/>
                    <a:pt x="11294" y="22817"/>
                  </a:cubicBezTo>
                  <a:cubicBezTo>
                    <a:pt x="11409" y="21362"/>
                    <a:pt x="11754" y="19908"/>
                    <a:pt x="11754" y="18453"/>
                  </a:cubicBezTo>
                  <a:cubicBezTo>
                    <a:pt x="11792" y="16462"/>
                    <a:pt x="11371" y="14471"/>
                    <a:pt x="11562" y="12442"/>
                  </a:cubicBezTo>
                  <a:cubicBezTo>
                    <a:pt x="11639" y="11715"/>
                    <a:pt x="11830" y="10987"/>
                    <a:pt x="11984" y="10298"/>
                  </a:cubicBezTo>
                  <a:cubicBezTo>
                    <a:pt x="12520" y="8154"/>
                    <a:pt x="13094" y="6049"/>
                    <a:pt x="13132" y="3828"/>
                  </a:cubicBezTo>
                  <a:cubicBezTo>
                    <a:pt x="13170" y="2833"/>
                    <a:pt x="13055" y="1570"/>
                    <a:pt x="11677" y="1799"/>
                  </a:cubicBezTo>
                  <a:cubicBezTo>
                    <a:pt x="10031" y="2029"/>
                    <a:pt x="8691" y="3139"/>
                    <a:pt x="7581" y="4364"/>
                  </a:cubicBezTo>
                  <a:cubicBezTo>
                    <a:pt x="6356" y="5819"/>
                    <a:pt x="5284" y="7465"/>
                    <a:pt x="4786" y="9303"/>
                  </a:cubicBezTo>
                  <a:cubicBezTo>
                    <a:pt x="3906" y="12481"/>
                    <a:pt x="3867" y="15773"/>
                    <a:pt x="3293" y="18950"/>
                  </a:cubicBezTo>
                  <a:cubicBezTo>
                    <a:pt x="2987" y="20558"/>
                    <a:pt x="2566" y="22319"/>
                    <a:pt x="1149" y="23315"/>
                  </a:cubicBezTo>
                  <a:cubicBezTo>
                    <a:pt x="958" y="23430"/>
                    <a:pt x="766" y="23506"/>
                    <a:pt x="575" y="23621"/>
                  </a:cubicBezTo>
                  <a:cubicBezTo>
                    <a:pt x="460" y="23698"/>
                    <a:pt x="269" y="23659"/>
                    <a:pt x="192" y="23545"/>
                  </a:cubicBezTo>
                  <a:cubicBezTo>
                    <a:pt x="1" y="23200"/>
                    <a:pt x="345" y="23085"/>
                    <a:pt x="575" y="22970"/>
                  </a:cubicBezTo>
                  <a:cubicBezTo>
                    <a:pt x="2298" y="22013"/>
                    <a:pt x="2566" y="19793"/>
                    <a:pt x="2872" y="18032"/>
                  </a:cubicBezTo>
                  <a:cubicBezTo>
                    <a:pt x="3178" y="15964"/>
                    <a:pt x="3331" y="13820"/>
                    <a:pt x="3676" y="11753"/>
                  </a:cubicBezTo>
                  <a:cubicBezTo>
                    <a:pt x="4021" y="9265"/>
                    <a:pt x="4824" y="7006"/>
                    <a:pt x="6356" y="4977"/>
                  </a:cubicBezTo>
                  <a:cubicBezTo>
                    <a:pt x="7389" y="3599"/>
                    <a:pt x="8653" y="2335"/>
                    <a:pt x="10261" y="1646"/>
                  </a:cubicBezTo>
                  <a:cubicBezTo>
                    <a:pt x="14319" y="0"/>
                    <a:pt x="13898" y="3637"/>
                    <a:pt x="13477" y="6393"/>
                  </a:cubicBezTo>
                  <a:cubicBezTo>
                    <a:pt x="13247" y="7695"/>
                    <a:pt x="12941" y="8958"/>
                    <a:pt x="12634" y="10222"/>
                  </a:cubicBezTo>
                  <a:cubicBezTo>
                    <a:pt x="12405" y="11102"/>
                    <a:pt x="12175" y="11983"/>
                    <a:pt x="12098" y="12863"/>
                  </a:cubicBezTo>
                  <a:cubicBezTo>
                    <a:pt x="11984" y="15122"/>
                    <a:pt x="12520" y="17381"/>
                    <a:pt x="12290" y="19601"/>
                  </a:cubicBezTo>
                  <a:cubicBezTo>
                    <a:pt x="12060" y="21362"/>
                    <a:pt x="11792" y="23123"/>
                    <a:pt x="11792" y="24884"/>
                  </a:cubicBezTo>
                  <a:cubicBezTo>
                    <a:pt x="11754" y="26646"/>
                    <a:pt x="11984" y="28368"/>
                    <a:pt x="11869" y="30129"/>
                  </a:cubicBezTo>
                  <a:cubicBezTo>
                    <a:pt x="11716" y="31890"/>
                    <a:pt x="11180" y="33613"/>
                    <a:pt x="10567" y="35259"/>
                  </a:cubicBezTo>
                  <a:cubicBezTo>
                    <a:pt x="9840" y="37288"/>
                    <a:pt x="9189" y="39356"/>
                    <a:pt x="8461" y="41423"/>
                  </a:cubicBezTo>
                  <a:cubicBezTo>
                    <a:pt x="7772" y="43414"/>
                    <a:pt x="7007" y="45405"/>
                    <a:pt x="6739" y="47548"/>
                  </a:cubicBezTo>
                  <a:cubicBezTo>
                    <a:pt x="6547" y="48812"/>
                    <a:pt x="6509" y="50152"/>
                    <a:pt x="6509" y="51453"/>
                  </a:cubicBezTo>
                  <a:cubicBezTo>
                    <a:pt x="6471" y="52602"/>
                    <a:pt x="6509" y="53750"/>
                    <a:pt x="6624" y="54899"/>
                  </a:cubicBezTo>
                  <a:cubicBezTo>
                    <a:pt x="6854" y="57540"/>
                    <a:pt x="7389" y="60105"/>
                    <a:pt x="7964" y="62671"/>
                  </a:cubicBezTo>
                  <a:cubicBezTo>
                    <a:pt x="8155" y="63551"/>
                    <a:pt x="8347" y="64470"/>
                    <a:pt x="8576" y="65350"/>
                  </a:cubicBezTo>
                  <a:cubicBezTo>
                    <a:pt x="8959" y="66729"/>
                    <a:pt x="9419" y="68107"/>
                    <a:pt x="9878" y="69485"/>
                  </a:cubicBezTo>
                  <a:cubicBezTo>
                    <a:pt x="10452" y="71246"/>
                    <a:pt x="11065" y="72969"/>
                    <a:pt x="11639" y="74692"/>
                  </a:cubicBezTo>
                  <a:cubicBezTo>
                    <a:pt x="11716" y="74845"/>
                    <a:pt x="11601" y="74998"/>
                    <a:pt x="11486" y="75036"/>
                  </a:cubicBezTo>
                  <a:cubicBezTo>
                    <a:pt x="11333" y="75113"/>
                    <a:pt x="11141" y="74998"/>
                    <a:pt x="11103" y="7488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2" name="Google Shape;672;p28">
              <a:extLst>
                <a:ext uri="{FF2B5EF4-FFF2-40B4-BE49-F238E27FC236}">
                  <a16:creationId xmlns:a16="http://schemas.microsoft.com/office/drawing/2014/main" id="{72890F68-9161-4972-5400-2BEE6BEE6241}"/>
                </a:ext>
              </a:extLst>
            </p:cNvPr>
            <p:cNvSpPr/>
            <p:nvPr/>
          </p:nvSpPr>
          <p:spPr>
            <a:xfrm>
              <a:off x="4236850" y="3738000"/>
              <a:ext cx="233550" cy="659475"/>
            </a:xfrm>
            <a:custGeom>
              <a:avLst/>
              <a:gdLst/>
              <a:ahLst/>
              <a:cxnLst/>
              <a:rect l="l" t="t" r="r" b="b"/>
              <a:pathLst>
                <a:path w="9342" h="26379" extrusionOk="0">
                  <a:moveTo>
                    <a:pt x="8844" y="26225"/>
                  </a:moveTo>
                  <a:cubicBezTo>
                    <a:pt x="8768" y="26187"/>
                    <a:pt x="8729" y="26110"/>
                    <a:pt x="8729" y="26033"/>
                  </a:cubicBezTo>
                  <a:cubicBezTo>
                    <a:pt x="8500" y="25153"/>
                    <a:pt x="8346" y="24234"/>
                    <a:pt x="8117" y="23354"/>
                  </a:cubicBezTo>
                  <a:cubicBezTo>
                    <a:pt x="7696" y="21631"/>
                    <a:pt x="7160" y="19908"/>
                    <a:pt x="6700" y="18185"/>
                  </a:cubicBezTo>
                  <a:cubicBezTo>
                    <a:pt x="6241" y="16424"/>
                    <a:pt x="5781" y="14663"/>
                    <a:pt x="5245" y="12902"/>
                  </a:cubicBezTo>
                  <a:cubicBezTo>
                    <a:pt x="4020" y="8959"/>
                    <a:pt x="2795" y="4939"/>
                    <a:pt x="613" y="1379"/>
                  </a:cubicBezTo>
                  <a:cubicBezTo>
                    <a:pt x="460" y="1111"/>
                    <a:pt x="307" y="881"/>
                    <a:pt x="154" y="613"/>
                  </a:cubicBezTo>
                  <a:cubicBezTo>
                    <a:pt x="77" y="498"/>
                    <a:pt x="1" y="383"/>
                    <a:pt x="39" y="269"/>
                  </a:cubicBezTo>
                  <a:cubicBezTo>
                    <a:pt x="39" y="115"/>
                    <a:pt x="192" y="1"/>
                    <a:pt x="345" y="1"/>
                  </a:cubicBezTo>
                  <a:cubicBezTo>
                    <a:pt x="498" y="39"/>
                    <a:pt x="575" y="154"/>
                    <a:pt x="613" y="269"/>
                  </a:cubicBezTo>
                  <a:cubicBezTo>
                    <a:pt x="766" y="537"/>
                    <a:pt x="919" y="766"/>
                    <a:pt x="1034" y="996"/>
                  </a:cubicBezTo>
                  <a:cubicBezTo>
                    <a:pt x="2834" y="3867"/>
                    <a:pt x="4020" y="7045"/>
                    <a:pt x="5016" y="10222"/>
                  </a:cubicBezTo>
                  <a:cubicBezTo>
                    <a:pt x="5705" y="12558"/>
                    <a:pt x="6471" y="14893"/>
                    <a:pt x="7045" y="17267"/>
                  </a:cubicBezTo>
                  <a:cubicBezTo>
                    <a:pt x="7657" y="19564"/>
                    <a:pt x="8385" y="21822"/>
                    <a:pt x="8882" y="24158"/>
                  </a:cubicBezTo>
                  <a:cubicBezTo>
                    <a:pt x="8997" y="24770"/>
                    <a:pt x="9150" y="25344"/>
                    <a:pt x="9265" y="25919"/>
                  </a:cubicBezTo>
                  <a:cubicBezTo>
                    <a:pt x="9342" y="26187"/>
                    <a:pt x="9036" y="26378"/>
                    <a:pt x="8844" y="2622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3" name="Google Shape;673;p28">
              <a:extLst>
                <a:ext uri="{FF2B5EF4-FFF2-40B4-BE49-F238E27FC236}">
                  <a16:creationId xmlns:a16="http://schemas.microsoft.com/office/drawing/2014/main" id="{21DE9D3F-2B1A-1C51-5E6F-D40E9DC423E4}"/>
                </a:ext>
              </a:extLst>
            </p:cNvPr>
            <p:cNvSpPr/>
            <p:nvPr/>
          </p:nvSpPr>
          <p:spPr>
            <a:xfrm>
              <a:off x="3791800" y="2691900"/>
              <a:ext cx="39275" cy="174225"/>
            </a:xfrm>
            <a:custGeom>
              <a:avLst/>
              <a:gdLst/>
              <a:ahLst/>
              <a:cxnLst/>
              <a:rect l="l" t="t" r="r" b="b"/>
              <a:pathLst>
                <a:path w="1571" h="6969" extrusionOk="0">
                  <a:moveTo>
                    <a:pt x="39" y="6700"/>
                  </a:moveTo>
                  <a:cubicBezTo>
                    <a:pt x="1" y="6547"/>
                    <a:pt x="39" y="6394"/>
                    <a:pt x="77" y="6241"/>
                  </a:cubicBezTo>
                  <a:cubicBezTo>
                    <a:pt x="115" y="5934"/>
                    <a:pt x="154" y="5628"/>
                    <a:pt x="192" y="5360"/>
                  </a:cubicBezTo>
                  <a:cubicBezTo>
                    <a:pt x="422" y="3676"/>
                    <a:pt x="728" y="2029"/>
                    <a:pt x="919" y="345"/>
                  </a:cubicBezTo>
                  <a:cubicBezTo>
                    <a:pt x="996" y="0"/>
                    <a:pt x="1570" y="77"/>
                    <a:pt x="1494" y="460"/>
                  </a:cubicBezTo>
                  <a:cubicBezTo>
                    <a:pt x="1302" y="1991"/>
                    <a:pt x="1034" y="3561"/>
                    <a:pt x="805" y="5092"/>
                  </a:cubicBezTo>
                  <a:cubicBezTo>
                    <a:pt x="728" y="5628"/>
                    <a:pt x="651" y="6202"/>
                    <a:pt x="575" y="6738"/>
                  </a:cubicBezTo>
                  <a:cubicBezTo>
                    <a:pt x="498" y="6968"/>
                    <a:pt x="115" y="6930"/>
                    <a:pt x="39" y="670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4" name="Google Shape;674;p28">
              <a:extLst>
                <a:ext uri="{FF2B5EF4-FFF2-40B4-BE49-F238E27FC236}">
                  <a16:creationId xmlns:a16="http://schemas.microsoft.com/office/drawing/2014/main" id="{760FB51E-20DC-D4C7-1C40-7228F299B406}"/>
                </a:ext>
              </a:extLst>
            </p:cNvPr>
            <p:cNvSpPr/>
            <p:nvPr/>
          </p:nvSpPr>
          <p:spPr>
            <a:xfrm>
              <a:off x="3751600" y="2290875"/>
              <a:ext cx="117750" cy="128275"/>
            </a:xfrm>
            <a:custGeom>
              <a:avLst/>
              <a:gdLst/>
              <a:ahLst/>
              <a:cxnLst/>
              <a:rect l="l" t="t" r="r" b="b"/>
              <a:pathLst>
                <a:path w="4710" h="5131" extrusionOk="0">
                  <a:moveTo>
                    <a:pt x="4174" y="5016"/>
                  </a:moveTo>
                  <a:cubicBezTo>
                    <a:pt x="4020" y="4977"/>
                    <a:pt x="3906" y="4786"/>
                    <a:pt x="3982" y="4633"/>
                  </a:cubicBezTo>
                  <a:cubicBezTo>
                    <a:pt x="4020" y="4595"/>
                    <a:pt x="4020" y="4518"/>
                    <a:pt x="4020" y="4441"/>
                  </a:cubicBezTo>
                  <a:cubicBezTo>
                    <a:pt x="4059" y="3752"/>
                    <a:pt x="3867" y="3063"/>
                    <a:pt x="3561" y="2451"/>
                  </a:cubicBezTo>
                  <a:cubicBezTo>
                    <a:pt x="2987" y="1647"/>
                    <a:pt x="2068" y="1072"/>
                    <a:pt x="1111" y="804"/>
                  </a:cubicBezTo>
                  <a:cubicBezTo>
                    <a:pt x="920" y="728"/>
                    <a:pt x="690" y="728"/>
                    <a:pt x="498" y="766"/>
                  </a:cubicBezTo>
                  <a:cubicBezTo>
                    <a:pt x="154" y="843"/>
                    <a:pt x="1" y="307"/>
                    <a:pt x="384" y="192"/>
                  </a:cubicBezTo>
                  <a:cubicBezTo>
                    <a:pt x="1417" y="1"/>
                    <a:pt x="2719" y="804"/>
                    <a:pt x="3446" y="1455"/>
                  </a:cubicBezTo>
                  <a:cubicBezTo>
                    <a:pt x="4135" y="2068"/>
                    <a:pt x="4442" y="2948"/>
                    <a:pt x="4556" y="3829"/>
                  </a:cubicBezTo>
                  <a:cubicBezTo>
                    <a:pt x="4595" y="4173"/>
                    <a:pt x="4710" y="5131"/>
                    <a:pt x="4174" y="501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5" name="Google Shape;675;p28">
              <a:extLst>
                <a:ext uri="{FF2B5EF4-FFF2-40B4-BE49-F238E27FC236}">
                  <a16:creationId xmlns:a16="http://schemas.microsoft.com/office/drawing/2014/main" id="{06B823BB-5F82-AA48-1971-D5D7C07718B2}"/>
                </a:ext>
              </a:extLst>
            </p:cNvPr>
            <p:cNvSpPr/>
            <p:nvPr/>
          </p:nvSpPr>
          <p:spPr>
            <a:xfrm>
              <a:off x="3617600" y="2465075"/>
              <a:ext cx="70850" cy="263225"/>
            </a:xfrm>
            <a:custGeom>
              <a:avLst/>
              <a:gdLst/>
              <a:ahLst/>
              <a:cxnLst/>
              <a:rect l="l" t="t" r="r" b="b"/>
              <a:pathLst>
                <a:path w="2834" h="10529" extrusionOk="0">
                  <a:moveTo>
                    <a:pt x="231" y="10490"/>
                  </a:moveTo>
                  <a:cubicBezTo>
                    <a:pt x="78" y="10452"/>
                    <a:pt x="1" y="10337"/>
                    <a:pt x="1" y="10184"/>
                  </a:cubicBezTo>
                  <a:cubicBezTo>
                    <a:pt x="499" y="7848"/>
                    <a:pt x="843" y="5513"/>
                    <a:pt x="1379" y="3216"/>
                  </a:cubicBezTo>
                  <a:cubicBezTo>
                    <a:pt x="1647" y="2259"/>
                    <a:pt x="1877" y="1378"/>
                    <a:pt x="2107" y="460"/>
                  </a:cubicBezTo>
                  <a:cubicBezTo>
                    <a:pt x="2183" y="0"/>
                    <a:pt x="2834" y="192"/>
                    <a:pt x="2643" y="651"/>
                  </a:cubicBezTo>
                  <a:cubicBezTo>
                    <a:pt x="2413" y="1608"/>
                    <a:pt x="2145" y="2565"/>
                    <a:pt x="1915" y="3522"/>
                  </a:cubicBezTo>
                  <a:cubicBezTo>
                    <a:pt x="1609" y="4709"/>
                    <a:pt x="1379" y="5896"/>
                    <a:pt x="1188" y="7083"/>
                  </a:cubicBezTo>
                  <a:cubicBezTo>
                    <a:pt x="996" y="8155"/>
                    <a:pt x="767" y="9227"/>
                    <a:pt x="575" y="10260"/>
                  </a:cubicBezTo>
                  <a:cubicBezTo>
                    <a:pt x="537" y="10413"/>
                    <a:pt x="384" y="10528"/>
                    <a:pt x="231" y="1049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6" name="Google Shape;676;p28">
              <a:extLst>
                <a:ext uri="{FF2B5EF4-FFF2-40B4-BE49-F238E27FC236}">
                  <a16:creationId xmlns:a16="http://schemas.microsoft.com/office/drawing/2014/main" id="{87E9A5AF-E1A2-A120-D3A0-822CE4FF848A}"/>
                </a:ext>
              </a:extLst>
            </p:cNvPr>
            <p:cNvSpPr/>
            <p:nvPr/>
          </p:nvSpPr>
          <p:spPr>
            <a:xfrm>
              <a:off x="3425225" y="2818225"/>
              <a:ext cx="175175" cy="412550"/>
            </a:xfrm>
            <a:custGeom>
              <a:avLst/>
              <a:gdLst/>
              <a:ahLst/>
              <a:cxnLst/>
              <a:rect l="l" t="t" r="r" b="b"/>
              <a:pathLst>
                <a:path w="7007" h="16502" extrusionOk="0">
                  <a:moveTo>
                    <a:pt x="78" y="16080"/>
                  </a:moveTo>
                  <a:cubicBezTo>
                    <a:pt x="1" y="15927"/>
                    <a:pt x="78" y="15735"/>
                    <a:pt x="192" y="15697"/>
                  </a:cubicBezTo>
                  <a:cubicBezTo>
                    <a:pt x="384" y="15582"/>
                    <a:pt x="537" y="15468"/>
                    <a:pt x="690" y="15353"/>
                  </a:cubicBezTo>
                  <a:cubicBezTo>
                    <a:pt x="1264" y="14893"/>
                    <a:pt x="1724" y="14319"/>
                    <a:pt x="2107" y="13706"/>
                  </a:cubicBezTo>
                  <a:cubicBezTo>
                    <a:pt x="2949" y="12137"/>
                    <a:pt x="3408" y="10414"/>
                    <a:pt x="3906" y="8691"/>
                  </a:cubicBezTo>
                  <a:cubicBezTo>
                    <a:pt x="4480" y="6356"/>
                    <a:pt x="5284" y="4059"/>
                    <a:pt x="5973" y="1762"/>
                  </a:cubicBezTo>
                  <a:cubicBezTo>
                    <a:pt x="6088" y="1341"/>
                    <a:pt x="6165" y="996"/>
                    <a:pt x="6279" y="613"/>
                  </a:cubicBezTo>
                  <a:cubicBezTo>
                    <a:pt x="6318" y="384"/>
                    <a:pt x="6394" y="1"/>
                    <a:pt x="6701" y="39"/>
                  </a:cubicBezTo>
                  <a:cubicBezTo>
                    <a:pt x="6892" y="77"/>
                    <a:pt x="7007" y="345"/>
                    <a:pt x="6892" y="499"/>
                  </a:cubicBezTo>
                  <a:cubicBezTo>
                    <a:pt x="6815" y="767"/>
                    <a:pt x="6739" y="1035"/>
                    <a:pt x="6701" y="1264"/>
                  </a:cubicBezTo>
                  <a:cubicBezTo>
                    <a:pt x="6088" y="3600"/>
                    <a:pt x="5208" y="5858"/>
                    <a:pt x="4633" y="8194"/>
                  </a:cubicBezTo>
                  <a:cubicBezTo>
                    <a:pt x="3906" y="10644"/>
                    <a:pt x="3255" y="13821"/>
                    <a:pt x="1341" y="15582"/>
                  </a:cubicBezTo>
                  <a:cubicBezTo>
                    <a:pt x="1073" y="15774"/>
                    <a:pt x="345" y="16501"/>
                    <a:pt x="78" y="1608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7" name="Google Shape;677;p28">
              <a:extLst>
                <a:ext uri="{FF2B5EF4-FFF2-40B4-BE49-F238E27FC236}">
                  <a16:creationId xmlns:a16="http://schemas.microsoft.com/office/drawing/2014/main" id="{3AA24A7C-2CE6-6B30-D8AF-585F6E39503B}"/>
                </a:ext>
              </a:extLst>
            </p:cNvPr>
            <p:cNvSpPr/>
            <p:nvPr/>
          </p:nvSpPr>
          <p:spPr>
            <a:xfrm>
              <a:off x="3150550" y="2193250"/>
              <a:ext cx="425925" cy="1070050"/>
            </a:xfrm>
            <a:custGeom>
              <a:avLst/>
              <a:gdLst/>
              <a:ahLst/>
              <a:cxnLst/>
              <a:rect l="l" t="t" r="r" b="b"/>
              <a:pathLst>
                <a:path w="17037" h="42802" extrusionOk="0">
                  <a:moveTo>
                    <a:pt x="268" y="42802"/>
                  </a:moveTo>
                  <a:cubicBezTo>
                    <a:pt x="115" y="42764"/>
                    <a:pt x="0" y="42610"/>
                    <a:pt x="39" y="42457"/>
                  </a:cubicBezTo>
                  <a:cubicBezTo>
                    <a:pt x="115" y="42036"/>
                    <a:pt x="192" y="41577"/>
                    <a:pt x="230" y="41156"/>
                  </a:cubicBezTo>
                  <a:cubicBezTo>
                    <a:pt x="460" y="39892"/>
                    <a:pt x="575" y="38629"/>
                    <a:pt x="728" y="37327"/>
                  </a:cubicBezTo>
                  <a:cubicBezTo>
                    <a:pt x="1149" y="34724"/>
                    <a:pt x="1417" y="32121"/>
                    <a:pt x="1953" y="29517"/>
                  </a:cubicBezTo>
                  <a:cubicBezTo>
                    <a:pt x="2183" y="28331"/>
                    <a:pt x="2489" y="27182"/>
                    <a:pt x="2757" y="26034"/>
                  </a:cubicBezTo>
                  <a:cubicBezTo>
                    <a:pt x="3408" y="23392"/>
                    <a:pt x="3867" y="20750"/>
                    <a:pt x="4441" y="18147"/>
                  </a:cubicBezTo>
                  <a:cubicBezTo>
                    <a:pt x="5245" y="14242"/>
                    <a:pt x="5973" y="10299"/>
                    <a:pt x="7274" y="6509"/>
                  </a:cubicBezTo>
                  <a:cubicBezTo>
                    <a:pt x="7964" y="4595"/>
                    <a:pt x="8844" y="2106"/>
                    <a:pt x="10567" y="881"/>
                  </a:cubicBezTo>
                  <a:cubicBezTo>
                    <a:pt x="11677" y="192"/>
                    <a:pt x="13055" y="1"/>
                    <a:pt x="14319" y="422"/>
                  </a:cubicBezTo>
                  <a:cubicBezTo>
                    <a:pt x="16960" y="1226"/>
                    <a:pt x="17037" y="4595"/>
                    <a:pt x="16769" y="6892"/>
                  </a:cubicBezTo>
                  <a:cubicBezTo>
                    <a:pt x="16539" y="9074"/>
                    <a:pt x="16041" y="11218"/>
                    <a:pt x="15659" y="13400"/>
                  </a:cubicBezTo>
                  <a:cubicBezTo>
                    <a:pt x="15237" y="15965"/>
                    <a:pt x="14701" y="18568"/>
                    <a:pt x="14242" y="21133"/>
                  </a:cubicBezTo>
                  <a:cubicBezTo>
                    <a:pt x="13936" y="22894"/>
                    <a:pt x="13668" y="24617"/>
                    <a:pt x="13476" y="26378"/>
                  </a:cubicBezTo>
                  <a:cubicBezTo>
                    <a:pt x="13208" y="29020"/>
                    <a:pt x="13017" y="31661"/>
                    <a:pt x="12596" y="34265"/>
                  </a:cubicBezTo>
                  <a:cubicBezTo>
                    <a:pt x="12366" y="35872"/>
                    <a:pt x="12136" y="37480"/>
                    <a:pt x="11830" y="39088"/>
                  </a:cubicBezTo>
                  <a:cubicBezTo>
                    <a:pt x="11715" y="39816"/>
                    <a:pt x="11524" y="40505"/>
                    <a:pt x="11447" y="41232"/>
                  </a:cubicBezTo>
                  <a:cubicBezTo>
                    <a:pt x="11447" y="41385"/>
                    <a:pt x="11294" y="41500"/>
                    <a:pt x="11141" y="41500"/>
                  </a:cubicBezTo>
                  <a:cubicBezTo>
                    <a:pt x="10988" y="41500"/>
                    <a:pt x="10873" y="41385"/>
                    <a:pt x="10873" y="41232"/>
                  </a:cubicBezTo>
                  <a:cubicBezTo>
                    <a:pt x="10950" y="40467"/>
                    <a:pt x="11141" y="39739"/>
                    <a:pt x="11256" y="39012"/>
                  </a:cubicBezTo>
                  <a:cubicBezTo>
                    <a:pt x="11754" y="36408"/>
                    <a:pt x="12098" y="33729"/>
                    <a:pt x="12443" y="31087"/>
                  </a:cubicBezTo>
                  <a:cubicBezTo>
                    <a:pt x="12787" y="27603"/>
                    <a:pt x="13094" y="24119"/>
                    <a:pt x="13744" y="20712"/>
                  </a:cubicBezTo>
                  <a:cubicBezTo>
                    <a:pt x="14204" y="18071"/>
                    <a:pt x="14740" y="15467"/>
                    <a:pt x="15199" y="12864"/>
                  </a:cubicBezTo>
                  <a:cubicBezTo>
                    <a:pt x="15544" y="10988"/>
                    <a:pt x="15927" y="9150"/>
                    <a:pt x="16156" y="7274"/>
                  </a:cubicBezTo>
                  <a:cubicBezTo>
                    <a:pt x="16386" y="5245"/>
                    <a:pt x="16616" y="1953"/>
                    <a:pt x="14357" y="1034"/>
                  </a:cubicBezTo>
                  <a:cubicBezTo>
                    <a:pt x="13132" y="537"/>
                    <a:pt x="11677" y="728"/>
                    <a:pt x="10605" y="1570"/>
                  </a:cubicBezTo>
                  <a:cubicBezTo>
                    <a:pt x="9495" y="2566"/>
                    <a:pt x="8882" y="3944"/>
                    <a:pt x="8346" y="5322"/>
                  </a:cubicBezTo>
                  <a:cubicBezTo>
                    <a:pt x="7619" y="7198"/>
                    <a:pt x="7045" y="9150"/>
                    <a:pt x="6509" y="11141"/>
                  </a:cubicBezTo>
                  <a:cubicBezTo>
                    <a:pt x="5896" y="13706"/>
                    <a:pt x="5399" y="16309"/>
                    <a:pt x="4863" y="18913"/>
                  </a:cubicBezTo>
                  <a:cubicBezTo>
                    <a:pt x="4327" y="21363"/>
                    <a:pt x="3905" y="23851"/>
                    <a:pt x="3293" y="26302"/>
                  </a:cubicBezTo>
                  <a:cubicBezTo>
                    <a:pt x="2566" y="29058"/>
                    <a:pt x="2068" y="31891"/>
                    <a:pt x="1723" y="34724"/>
                  </a:cubicBezTo>
                  <a:cubicBezTo>
                    <a:pt x="1379" y="36868"/>
                    <a:pt x="1111" y="39012"/>
                    <a:pt x="843" y="41156"/>
                  </a:cubicBezTo>
                  <a:cubicBezTo>
                    <a:pt x="766" y="41577"/>
                    <a:pt x="690" y="41998"/>
                    <a:pt x="613" y="42419"/>
                  </a:cubicBezTo>
                  <a:cubicBezTo>
                    <a:pt x="613" y="42457"/>
                    <a:pt x="613" y="42496"/>
                    <a:pt x="613" y="42572"/>
                  </a:cubicBezTo>
                  <a:cubicBezTo>
                    <a:pt x="575" y="42725"/>
                    <a:pt x="422" y="42802"/>
                    <a:pt x="268" y="4280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8" name="Google Shape;678;p28">
              <a:extLst>
                <a:ext uri="{FF2B5EF4-FFF2-40B4-BE49-F238E27FC236}">
                  <a16:creationId xmlns:a16="http://schemas.microsoft.com/office/drawing/2014/main" id="{743800F3-1BFE-516B-4157-9247B09FF705}"/>
                </a:ext>
              </a:extLst>
            </p:cNvPr>
            <p:cNvSpPr/>
            <p:nvPr/>
          </p:nvSpPr>
          <p:spPr>
            <a:xfrm>
              <a:off x="3122800" y="2262175"/>
              <a:ext cx="164650" cy="565650"/>
            </a:xfrm>
            <a:custGeom>
              <a:avLst/>
              <a:gdLst/>
              <a:ahLst/>
              <a:cxnLst/>
              <a:rect l="l" t="t" r="r" b="b"/>
              <a:pathLst>
                <a:path w="6586" h="22626" extrusionOk="0">
                  <a:moveTo>
                    <a:pt x="4365" y="22587"/>
                  </a:moveTo>
                  <a:cubicBezTo>
                    <a:pt x="3867" y="22549"/>
                    <a:pt x="4173" y="21898"/>
                    <a:pt x="4173" y="21592"/>
                  </a:cubicBezTo>
                  <a:cubicBezTo>
                    <a:pt x="4365" y="20712"/>
                    <a:pt x="4518" y="19831"/>
                    <a:pt x="4671" y="18950"/>
                  </a:cubicBezTo>
                  <a:cubicBezTo>
                    <a:pt x="4862" y="17802"/>
                    <a:pt x="4939" y="16730"/>
                    <a:pt x="5092" y="15620"/>
                  </a:cubicBezTo>
                  <a:cubicBezTo>
                    <a:pt x="5245" y="14242"/>
                    <a:pt x="5475" y="12863"/>
                    <a:pt x="5628" y="11485"/>
                  </a:cubicBezTo>
                  <a:cubicBezTo>
                    <a:pt x="5858" y="8767"/>
                    <a:pt x="6585" y="3599"/>
                    <a:pt x="4633" y="1493"/>
                  </a:cubicBezTo>
                  <a:cubicBezTo>
                    <a:pt x="3943" y="804"/>
                    <a:pt x="2948" y="536"/>
                    <a:pt x="1991" y="881"/>
                  </a:cubicBezTo>
                  <a:cubicBezTo>
                    <a:pt x="1608" y="995"/>
                    <a:pt x="1264" y="1149"/>
                    <a:pt x="919" y="1378"/>
                  </a:cubicBezTo>
                  <a:cubicBezTo>
                    <a:pt x="689" y="1570"/>
                    <a:pt x="421" y="2067"/>
                    <a:pt x="115" y="1761"/>
                  </a:cubicBezTo>
                  <a:cubicBezTo>
                    <a:pt x="0" y="1646"/>
                    <a:pt x="0" y="1455"/>
                    <a:pt x="115" y="1340"/>
                  </a:cubicBezTo>
                  <a:cubicBezTo>
                    <a:pt x="345" y="1149"/>
                    <a:pt x="575" y="919"/>
                    <a:pt x="843" y="766"/>
                  </a:cubicBezTo>
                  <a:cubicBezTo>
                    <a:pt x="1340" y="459"/>
                    <a:pt x="1914" y="268"/>
                    <a:pt x="2489" y="191"/>
                  </a:cubicBezTo>
                  <a:cubicBezTo>
                    <a:pt x="3637" y="0"/>
                    <a:pt x="4824" y="651"/>
                    <a:pt x="5475" y="1608"/>
                  </a:cubicBezTo>
                  <a:cubicBezTo>
                    <a:pt x="6011" y="2412"/>
                    <a:pt x="6202" y="3407"/>
                    <a:pt x="6355" y="4326"/>
                  </a:cubicBezTo>
                  <a:cubicBezTo>
                    <a:pt x="6547" y="5475"/>
                    <a:pt x="6547" y="6700"/>
                    <a:pt x="6470" y="7886"/>
                  </a:cubicBezTo>
                  <a:cubicBezTo>
                    <a:pt x="6394" y="9724"/>
                    <a:pt x="6202" y="11523"/>
                    <a:pt x="5973" y="13323"/>
                  </a:cubicBezTo>
                  <a:cubicBezTo>
                    <a:pt x="5743" y="14816"/>
                    <a:pt x="5590" y="16271"/>
                    <a:pt x="5437" y="17764"/>
                  </a:cubicBezTo>
                  <a:cubicBezTo>
                    <a:pt x="5283" y="18836"/>
                    <a:pt x="5092" y="19869"/>
                    <a:pt x="4901" y="20941"/>
                  </a:cubicBezTo>
                  <a:cubicBezTo>
                    <a:pt x="4786" y="21362"/>
                    <a:pt x="4709" y="21822"/>
                    <a:pt x="4671" y="22243"/>
                  </a:cubicBezTo>
                  <a:cubicBezTo>
                    <a:pt x="4671" y="22434"/>
                    <a:pt x="4556" y="22626"/>
                    <a:pt x="4365" y="225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99" name="Google Shape;679;p28">
              <a:extLst>
                <a:ext uri="{FF2B5EF4-FFF2-40B4-BE49-F238E27FC236}">
                  <a16:creationId xmlns:a16="http://schemas.microsoft.com/office/drawing/2014/main" id="{BD5351C9-A70F-D190-A142-73E40791F0A2}"/>
                </a:ext>
              </a:extLst>
            </p:cNvPr>
            <p:cNvSpPr/>
            <p:nvPr/>
          </p:nvSpPr>
          <p:spPr>
            <a:xfrm>
              <a:off x="3028050" y="2424875"/>
              <a:ext cx="57450" cy="226850"/>
            </a:xfrm>
            <a:custGeom>
              <a:avLst/>
              <a:gdLst/>
              <a:ahLst/>
              <a:cxnLst/>
              <a:rect l="l" t="t" r="r" b="b"/>
              <a:pathLst>
                <a:path w="2298" h="9074" extrusionOk="0">
                  <a:moveTo>
                    <a:pt x="230" y="9035"/>
                  </a:moveTo>
                  <a:cubicBezTo>
                    <a:pt x="77" y="9035"/>
                    <a:pt x="0" y="8882"/>
                    <a:pt x="0" y="8729"/>
                  </a:cubicBezTo>
                  <a:cubicBezTo>
                    <a:pt x="115" y="8155"/>
                    <a:pt x="192" y="7580"/>
                    <a:pt x="306" y="7044"/>
                  </a:cubicBezTo>
                  <a:cubicBezTo>
                    <a:pt x="498" y="5858"/>
                    <a:pt x="689" y="4671"/>
                    <a:pt x="919" y="3522"/>
                  </a:cubicBezTo>
                  <a:cubicBezTo>
                    <a:pt x="1187" y="2450"/>
                    <a:pt x="1417" y="1378"/>
                    <a:pt x="1646" y="345"/>
                  </a:cubicBezTo>
                  <a:cubicBezTo>
                    <a:pt x="1761" y="0"/>
                    <a:pt x="2297" y="77"/>
                    <a:pt x="2221" y="460"/>
                  </a:cubicBezTo>
                  <a:cubicBezTo>
                    <a:pt x="1685" y="2757"/>
                    <a:pt x="1149" y="5054"/>
                    <a:pt x="804" y="7389"/>
                  </a:cubicBezTo>
                  <a:cubicBezTo>
                    <a:pt x="728" y="7887"/>
                    <a:pt x="651" y="8346"/>
                    <a:pt x="574" y="8844"/>
                  </a:cubicBezTo>
                  <a:cubicBezTo>
                    <a:pt x="536" y="8997"/>
                    <a:pt x="383" y="9073"/>
                    <a:pt x="230" y="907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0" name="Google Shape;680;p28">
              <a:extLst>
                <a:ext uri="{FF2B5EF4-FFF2-40B4-BE49-F238E27FC236}">
                  <a16:creationId xmlns:a16="http://schemas.microsoft.com/office/drawing/2014/main" id="{D06B8E31-D47D-6738-D99F-1B32F93D3286}"/>
                </a:ext>
              </a:extLst>
            </p:cNvPr>
            <p:cNvSpPr/>
            <p:nvPr/>
          </p:nvSpPr>
          <p:spPr>
            <a:xfrm>
              <a:off x="3022300" y="2641175"/>
              <a:ext cx="19175" cy="16300"/>
            </a:xfrm>
            <a:custGeom>
              <a:avLst/>
              <a:gdLst/>
              <a:ahLst/>
              <a:cxnLst/>
              <a:rect l="l" t="t" r="r" b="b"/>
              <a:pathLst>
                <a:path w="767" h="652" extrusionOk="0">
                  <a:moveTo>
                    <a:pt x="192" y="575"/>
                  </a:moveTo>
                  <a:cubicBezTo>
                    <a:pt x="0" y="421"/>
                    <a:pt x="77" y="0"/>
                    <a:pt x="383" y="0"/>
                  </a:cubicBezTo>
                  <a:cubicBezTo>
                    <a:pt x="766" y="39"/>
                    <a:pt x="766" y="575"/>
                    <a:pt x="460" y="651"/>
                  </a:cubicBezTo>
                  <a:lnTo>
                    <a:pt x="460" y="651"/>
                  </a:lnTo>
                  <a:cubicBezTo>
                    <a:pt x="383" y="651"/>
                    <a:pt x="268" y="651"/>
                    <a:pt x="192" y="57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1" name="Google Shape;681;p28">
              <a:extLst>
                <a:ext uri="{FF2B5EF4-FFF2-40B4-BE49-F238E27FC236}">
                  <a16:creationId xmlns:a16="http://schemas.microsoft.com/office/drawing/2014/main" id="{A45BCF58-9F3B-BC57-BCA1-FA4A4D5CC0F9}"/>
                </a:ext>
              </a:extLst>
            </p:cNvPr>
            <p:cNvSpPr/>
            <p:nvPr/>
          </p:nvSpPr>
          <p:spPr>
            <a:xfrm>
              <a:off x="2930425" y="2817275"/>
              <a:ext cx="85200" cy="419225"/>
            </a:xfrm>
            <a:custGeom>
              <a:avLst/>
              <a:gdLst/>
              <a:ahLst/>
              <a:cxnLst/>
              <a:rect l="l" t="t" r="r" b="b"/>
              <a:pathLst>
                <a:path w="3408" h="16769" extrusionOk="0">
                  <a:moveTo>
                    <a:pt x="192" y="16692"/>
                  </a:moveTo>
                  <a:cubicBezTo>
                    <a:pt x="77" y="16654"/>
                    <a:pt x="0" y="16463"/>
                    <a:pt x="77" y="16309"/>
                  </a:cubicBezTo>
                  <a:cubicBezTo>
                    <a:pt x="230" y="16003"/>
                    <a:pt x="383" y="15697"/>
                    <a:pt x="498" y="15391"/>
                  </a:cubicBezTo>
                  <a:cubicBezTo>
                    <a:pt x="689" y="14931"/>
                    <a:pt x="804" y="14510"/>
                    <a:pt x="919" y="14051"/>
                  </a:cubicBezTo>
                  <a:lnTo>
                    <a:pt x="919" y="14051"/>
                  </a:lnTo>
                  <a:lnTo>
                    <a:pt x="919" y="14051"/>
                  </a:lnTo>
                  <a:cubicBezTo>
                    <a:pt x="919" y="14012"/>
                    <a:pt x="957" y="13974"/>
                    <a:pt x="957" y="13936"/>
                  </a:cubicBezTo>
                  <a:lnTo>
                    <a:pt x="957" y="13936"/>
                  </a:lnTo>
                  <a:cubicBezTo>
                    <a:pt x="1608" y="11447"/>
                    <a:pt x="1723" y="8882"/>
                    <a:pt x="2029" y="6317"/>
                  </a:cubicBezTo>
                  <a:cubicBezTo>
                    <a:pt x="2259" y="4327"/>
                    <a:pt x="2604" y="2374"/>
                    <a:pt x="2833" y="383"/>
                  </a:cubicBezTo>
                  <a:cubicBezTo>
                    <a:pt x="2833" y="1"/>
                    <a:pt x="3407" y="1"/>
                    <a:pt x="3407" y="383"/>
                  </a:cubicBezTo>
                  <a:cubicBezTo>
                    <a:pt x="3139" y="2604"/>
                    <a:pt x="2757" y="4786"/>
                    <a:pt x="2527" y="6968"/>
                  </a:cubicBezTo>
                  <a:cubicBezTo>
                    <a:pt x="2259" y="9801"/>
                    <a:pt x="2029" y="12673"/>
                    <a:pt x="1110" y="15391"/>
                  </a:cubicBezTo>
                  <a:cubicBezTo>
                    <a:pt x="957" y="15773"/>
                    <a:pt x="766" y="16156"/>
                    <a:pt x="574" y="16577"/>
                  </a:cubicBezTo>
                  <a:cubicBezTo>
                    <a:pt x="498" y="16692"/>
                    <a:pt x="345" y="16769"/>
                    <a:pt x="192" y="1669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2" name="Google Shape;682;p28">
              <a:extLst>
                <a:ext uri="{FF2B5EF4-FFF2-40B4-BE49-F238E27FC236}">
                  <a16:creationId xmlns:a16="http://schemas.microsoft.com/office/drawing/2014/main" id="{CD69AEE6-7045-04AA-3137-F8BECE7E0788}"/>
                </a:ext>
              </a:extLst>
            </p:cNvPr>
            <p:cNvSpPr/>
            <p:nvPr/>
          </p:nvSpPr>
          <p:spPr>
            <a:xfrm>
              <a:off x="2875875" y="2982850"/>
              <a:ext cx="71800" cy="250800"/>
            </a:xfrm>
            <a:custGeom>
              <a:avLst/>
              <a:gdLst/>
              <a:ahLst/>
              <a:cxnLst/>
              <a:rect l="l" t="t" r="r" b="b"/>
              <a:pathLst>
                <a:path w="2872" h="10032" extrusionOk="0">
                  <a:moveTo>
                    <a:pt x="2029" y="9954"/>
                  </a:moveTo>
                  <a:cubicBezTo>
                    <a:pt x="1187" y="9763"/>
                    <a:pt x="881" y="8691"/>
                    <a:pt x="727" y="7925"/>
                  </a:cubicBezTo>
                  <a:cubicBezTo>
                    <a:pt x="230" y="5475"/>
                    <a:pt x="115" y="2949"/>
                    <a:pt x="38" y="460"/>
                  </a:cubicBezTo>
                  <a:cubicBezTo>
                    <a:pt x="0" y="77"/>
                    <a:pt x="574" y="1"/>
                    <a:pt x="613" y="384"/>
                  </a:cubicBezTo>
                  <a:cubicBezTo>
                    <a:pt x="689" y="2527"/>
                    <a:pt x="766" y="4710"/>
                    <a:pt x="1110" y="6815"/>
                  </a:cubicBezTo>
                  <a:cubicBezTo>
                    <a:pt x="1263" y="7619"/>
                    <a:pt x="1302" y="8500"/>
                    <a:pt x="1799" y="9150"/>
                  </a:cubicBezTo>
                  <a:cubicBezTo>
                    <a:pt x="1914" y="9304"/>
                    <a:pt x="2067" y="9457"/>
                    <a:pt x="2297" y="9380"/>
                  </a:cubicBezTo>
                  <a:cubicBezTo>
                    <a:pt x="2412" y="9112"/>
                    <a:pt x="2871" y="9227"/>
                    <a:pt x="2833" y="9533"/>
                  </a:cubicBezTo>
                  <a:cubicBezTo>
                    <a:pt x="2795" y="9916"/>
                    <a:pt x="2374" y="10031"/>
                    <a:pt x="2029" y="995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3" name="Google Shape;683;p28">
              <a:extLst>
                <a:ext uri="{FF2B5EF4-FFF2-40B4-BE49-F238E27FC236}">
                  <a16:creationId xmlns:a16="http://schemas.microsoft.com/office/drawing/2014/main" id="{4E9D2F1A-6F84-A16A-7079-4032CBBC2131}"/>
                </a:ext>
              </a:extLst>
            </p:cNvPr>
            <p:cNvSpPr/>
            <p:nvPr/>
          </p:nvSpPr>
          <p:spPr>
            <a:xfrm>
              <a:off x="2836625" y="2749325"/>
              <a:ext cx="24900" cy="80425"/>
            </a:xfrm>
            <a:custGeom>
              <a:avLst/>
              <a:gdLst/>
              <a:ahLst/>
              <a:cxnLst/>
              <a:rect l="l" t="t" r="r" b="b"/>
              <a:pathLst>
                <a:path w="996" h="3217" extrusionOk="0">
                  <a:moveTo>
                    <a:pt x="230" y="3063"/>
                  </a:moveTo>
                  <a:cubicBezTo>
                    <a:pt x="0" y="2872"/>
                    <a:pt x="77" y="2489"/>
                    <a:pt x="77" y="2183"/>
                  </a:cubicBezTo>
                  <a:cubicBezTo>
                    <a:pt x="115" y="1608"/>
                    <a:pt x="192" y="996"/>
                    <a:pt x="77" y="383"/>
                  </a:cubicBezTo>
                  <a:cubicBezTo>
                    <a:pt x="77" y="230"/>
                    <a:pt x="192" y="77"/>
                    <a:pt x="345" y="77"/>
                  </a:cubicBezTo>
                  <a:cubicBezTo>
                    <a:pt x="996" y="0"/>
                    <a:pt x="575" y="2221"/>
                    <a:pt x="651" y="2642"/>
                  </a:cubicBezTo>
                  <a:cubicBezTo>
                    <a:pt x="843" y="2910"/>
                    <a:pt x="498" y="3216"/>
                    <a:pt x="230" y="30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4" name="Google Shape;684;p28">
              <a:extLst>
                <a:ext uri="{FF2B5EF4-FFF2-40B4-BE49-F238E27FC236}">
                  <a16:creationId xmlns:a16="http://schemas.microsoft.com/office/drawing/2014/main" id="{2A62B3F4-A9B8-CFDA-CD41-6D6968AD778C}"/>
                </a:ext>
              </a:extLst>
            </p:cNvPr>
            <p:cNvSpPr/>
            <p:nvPr/>
          </p:nvSpPr>
          <p:spPr>
            <a:xfrm>
              <a:off x="3108450" y="2299500"/>
              <a:ext cx="147400" cy="151225"/>
            </a:xfrm>
            <a:custGeom>
              <a:avLst/>
              <a:gdLst/>
              <a:ahLst/>
              <a:cxnLst/>
              <a:rect l="l" t="t" r="r" b="b"/>
              <a:pathLst>
                <a:path w="5896" h="6049" extrusionOk="0">
                  <a:moveTo>
                    <a:pt x="2527" y="6049"/>
                  </a:moveTo>
                  <a:cubicBezTo>
                    <a:pt x="1761" y="6011"/>
                    <a:pt x="919" y="5781"/>
                    <a:pt x="498" y="5092"/>
                  </a:cubicBezTo>
                  <a:cubicBezTo>
                    <a:pt x="153" y="4441"/>
                    <a:pt x="0" y="3675"/>
                    <a:pt x="77" y="2948"/>
                  </a:cubicBezTo>
                  <a:cubicBezTo>
                    <a:pt x="153" y="2603"/>
                    <a:pt x="727" y="2680"/>
                    <a:pt x="651" y="3063"/>
                  </a:cubicBezTo>
                  <a:cubicBezTo>
                    <a:pt x="613" y="3867"/>
                    <a:pt x="766" y="4977"/>
                    <a:pt x="1608" y="5322"/>
                  </a:cubicBezTo>
                  <a:cubicBezTo>
                    <a:pt x="2527" y="5628"/>
                    <a:pt x="3599" y="5475"/>
                    <a:pt x="4364" y="4939"/>
                  </a:cubicBezTo>
                  <a:cubicBezTo>
                    <a:pt x="5015" y="4250"/>
                    <a:pt x="5092" y="3101"/>
                    <a:pt x="5245" y="2221"/>
                  </a:cubicBezTo>
                  <a:cubicBezTo>
                    <a:pt x="5283" y="1838"/>
                    <a:pt x="5321" y="1455"/>
                    <a:pt x="5321" y="1072"/>
                  </a:cubicBezTo>
                  <a:cubicBezTo>
                    <a:pt x="5283" y="804"/>
                    <a:pt x="5283" y="574"/>
                    <a:pt x="5283" y="345"/>
                  </a:cubicBezTo>
                  <a:cubicBezTo>
                    <a:pt x="5245" y="192"/>
                    <a:pt x="5360" y="38"/>
                    <a:pt x="5513" y="0"/>
                  </a:cubicBezTo>
                  <a:cubicBezTo>
                    <a:pt x="5666" y="0"/>
                    <a:pt x="5819" y="115"/>
                    <a:pt x="5819" y="268"/>
                  </a:cubicBezTo>
                  <a:cubicBezTo>
                    <a:pt x="5896" y="842"/>
                    <a:pt x="5896" y="1417"/>
                    <a:pt x="5819" y="1991"/>
                  </a:cubicBezTo>
                  <a:cubicBezTo>
                    <a:pt x="5704" y="3101"/>
                    <a:pt x="5589" y="4326"/>
                    <a:pt x="4862" y="5245"/>
                  </a:cubicBezTo>
                  <a:cubicBezTo>
                    <a:pt x="4250" y="5857"/>
                    <a:pt x="3331" y="6049"/>
                    <a:pt x="2488" y="604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5" name="Google Shape;685;p28">
              <a:extLst>
                <a:ext uri="{FF2B5EF4-FFF2-40B4-BE49-F238E27FC236}">
                  <a16:creationId xmlns:a16="http://schemas.microsoft.com/office/drawing/2014/main" id="{B56A8F1F-05FA-BD76-D4C8-BED8F3A7B2B0}"/>
                </a:ext>
              </a:extLst>
            </p:cNvPr>
            <p:cNvSpPr/>
            <p:nvPr/>
          </p:nvSpPr>
          <p:spPr>
            <a:xfrm>
              <a:off x="3392700" y="2224825"/>
              <a:ext cx="159850" cy="150300"/>
            </a:xfrm>
            <a:custGeom>
              <a:avLst/>
              <a:gdLst/>
              <a:ahLst/>
              <a:cxnLst/>
              <a:rect l="l" t="t" r="r" b="b"/>
              <a:pathLst>
                <a:path w="6394" h="6012" extrusionOk="0">
                  <a:moveTo>
                    <a:pt x="2221" y="5820"/>
                  </a:moveTo>
                  <a:cubicBezTo>
                    <a:pt x="1608" y="5705"/>
                    <a:pt x="1034" y="5361"/>
                    <a:pt x="651" y="4901"/>
                  </a:cubicBezTo>
                  <a:cubicBezTo>
                    <a:pt x="0" y="4059"/>
                    <a:pt x="383" y="2757"/>
                    <a:pt x="421" y="1800"/>
                  </a:cubicBezTo>
                  <a:cubicBezTo>
                    <a:pt x="460" y="1379"/>
                    <a:pt x="536" y="920"/>
                    <a:pt x="536" y="499"/>
                  </a:cubicBezTo>
                  <a:cubicBezTo>
                    <a:pt x="536" y="422"/>
                    <a:pt x="498" y="346"/>
                    <a:pt x="536" y="231"/>
                  </a:cubicBezTo>
                  <a:cubicBezTo>
                    <a:pt x="575" y="116"/>
                    <a:pt x="728" y="1"/>
                    <a:pt x="881" y="78"/>
                  </a:cubicBezTo>
                  <a:cubicBezTo>
                    <a:pt x="1034" y="116"/>
                    <a:pt x="1072" y="269"/>
                    <a:pt x="1072" y="422"/>
                  </a:cubicBezTo>
                  <a:cubicBezTo>
                    <a:pt x="1111" y="843"/>
                    <a:pt x="1034" y="1264"/>
                    <a:pt x="996" y="1685"/>
                  </a:cubicBezTo>
                  <a:cubicBezTo>
                    <a:pt x="957" y="2566"/>
                    <a:pt x="689" y="3485"/>
                    <a:pt x="957" y="4327"/>
                  </a:cubicBezTo>
                  <a:cubicBezTo>
                    <a:pt x="1264" y="4901"/>
                    <a:pt x="1876" y="5208"/>
                    <a:pt x="2489" y="5284"/>
                  </a:cubicBezTo>
                  <a:cubicBezTo>
                    <a:pt x="4479" y="5437"/>
                    <a:pt x="5245" y="3638"/>
                    <a:pt x="5628" y="1992"/>
                  </a:cubicBezTo>
                  <a:cubicBezTo>
                    <a:pt x="5705" y="1685"/>
                    <a:pt x="5781" y="1379"/>
                    <a:pt x="5819" y="1073"/>
                  </a:cubicBezTo>
                  <a:cubicBezTo>
                    <a:pt x="5858" y="920"/>
                    <a:pt x="6011" y="843"/>
                    <a:pt x="6164" y="843"/>
                  </a:cubicBezTo>
                  <a:cubicBezTo>
                    <a:pt x="6317" y="881"/>
                    <a:pt x="6394" y="1035"/>
                    <a:pt x="6394" y="1188"/>
                  </a:cubicBezTo>
                  <a:cubicBezTo>
                    <a:pt x="6317" y="1762"/>
                    <a:pt x="6164" y="2298"/>
                    <a:pt x="6011" y="2834"/>
                  </a:cubicBezTo>
                  <a:cubicBezTo>
                    <a:pt x="5743" y="3676"/>
                    <a:pt x="5360" y="4480"/>
                    <a:pt x="4747" y="5093"/>
                  </a:cubicBezTo>
                  <a:cubicBezTo>
                    <a:pt x="4058" y="5705"/>
                    <a:pt x="3101" y="6011"/>
                    <a:pt x="2221" y="582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6" name="Google Shape;686;p28">
              <a:extLst>
                <a:ext uri="{FF2B5EF4-FFF2-40B4-BE49-F238E27FC236}">
                  <a16:creationId xmlns:a16="http://schemas.microsoft.com/office/drawing/2014/main" id="{2005F911-7376-39F3-8A79-1D717AD38EC9}"/>
                </a:ext>
              </a:extLst>
            </p:cNvPr>
            <p:cNvSpPr/>
            <p:nvPr/>
          </p:nvSpPr>
          <p:spPr>
            <a:xfrm>
              <a:off x="4286625" y="3611675"/>
              <a:ext cx="67975" cy="114875"/>
            </a:xfrm>
            <a:custGeom>
              <a:avLst/>
              <a:gdLst/>
              <a:ahLst/>
              <a:cxnLst/>
              <a:rect l="l" t="t" r="r" b="b"/>
              <a:pathLst>
                <a:path w="2719" h="4595" extrusionOk="0">
                  <a:moveTo>
                    <a:pt x="1072" y="4250"/>
                  </a:moveTo>
                  <a:cubicBezTo>
                    <a:pt x="881" y="3790"/>
                    <a:pt x="1570" y="3714"/>
                    <a:pt x="1800" y="3522"/>
                  </a:cubicBezTo>
                  <a:cubicBezTo>
                    <a:pt x="2221" y="3292"/>
                    <a:pt x="1647" y="2221"/>
                    <a:pt x="1455" y="1914"/>
                  </a:cubicBezTo>
                  <a:cubicBezTo>
                    <a:pt x="1187" y="1417"/>
                    <a:pt x="804" y="995"/>
                    <a:pt x="307" y="727"/>
                  </a:cubicBezTo>
                  <a:cubicBezTo>
                    <a:pt x="153" y="727"/>
                    <a:pt x="0" y="613"/>
                    <a:pt x="0" y="421"/>
                  </a:cubicBezTo>
                  <a:cubicBezTo>
                    <a:pt x="39" y="0"/>
                    <a:pt x="575" y="192"/>
                    <a:pt x="804" y="345"/>
                  </a:cubicBezTo>
                  <a:cubicBezTo>
                    <a:pt x="1493" y="804"/>
                    <a:pt x="1991" y="1531"/>
                    <a:pt x="2297" y="2259"/>
                  </a:cubicBezTo>
                  <a:cubicBezTo>
                    <a:pt x="2565" y="2910"/>
                    <a:pt x="2718" y="3790"/>
                    <a:pt x="1953" y="4096"/>
                  </a:cubicBezTo>
                  <a:cubicBezTo>
                    <a:pt x="1685" y="4173"/>
                    <a:pt x="1302" y="4594"/>
                    <a:pt x="1072" y="421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7" name="Google Shape;687;p28">
              <a:extLst>
                <a:ext uri="{FF2B5EF4-FFF2-40B4-BE49-F238E27FC236}">
                  <a16:creationId xmlns:a16="http://schemas.microsoft.com/office/drawing/2014/main" id="{32D8688B-E568-04F7-5F17-2485032FE331}"/>
                </a:ext>
              </a:extLst>
            </p:cNvPr>
            <p:cNvSpPr/>
            <p:nvPr/>
          </p:nvSpPr>
          <p:spPr>
            <a:xfrm>
              <a:off x="4146875" y="3649000"/>
              <a:ext cx="181875" cy="127300"/>
            </a:xfrm>
            <a:custGeom>
              <a:avLst/>
              <a:gdLst/>
              <a:ahLst/>
              <a:cxnLst/>
              <a:rect l="l" t="t" r="r" b="b"/>
              <a:pathLst>
                <a:path w="7275" h="5092" extrusionOk="0">
                  <a:moveTo>
                    <a:pt x="690" y="4747"/>
                  </a:moveTo>
                  <a:cubicBezTo>
                    <a:pt x="1" y="2029"/>
                    <a:pt x="3293" y="996"/>
                    <a:pt x="5284" y="421"/>
                  </a:cubicBezTo>
                  <a:cubicBezTo>
                    <a:pt x="5629" y="306"/>
                    <a:pt x="5973" y="230"/>
                    <a:pt x="6318" y="115"/>
                  </a:cubicBezTo>
                  <a:cubicBezTo>
                    <a:pt x="6509" y="77"/>
                    <a:pt x="6701" y="0"/>
                    <a:pt x="6892" y="38"/>
                  </a:cubicBezTo>
                  <a:cubicBezTo>
                    <a:pt x="7275" y="192"/>
                    <a:pt x="7083" y="766"/>
                    <a:pt x="6701" y="613"/>
                  </a:cubicBezTo>
                  <a:cubicBezTo>
                    <a:pt x="4939" y="1149"/>
                    <a:pt x="537" y="2029"/>
                    <a:pt x="1226" y="4556"/>
                  </a:cubicBezTo>
                  <a:cubicBezTo>
                    <a:pt x="1341" y="4900"/>
                    <a:pt x="805" y="5092"/>
                    <a:pt x="690" y="474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8" name="Google Shape;688;p28">
              <a:extLst>
                <a:ext uri="{FF2B5EF4-FFF2-40B4-BE49-F238E27FC236}">
                  <a16:creationId xmlns:a16="http://schemas.microsoft.com/office/drawing/2014/main" id="{6BD78EB4-60E2-AEA5-80DC-38AF299D844E}"/>
                </a:ext>
              </a:extLst>
            </p:cNvPr>
            <p:cNvSpPr/>
            <p:nvPr/>
          </p:nvSpPr>
          <p:spPr>
            <a:xfrm>
              <a:off x="3572625" y="2762725"/>
              <a:ext cx="132100" cy="82325"/>
            </a:xfrm>
            <a:custGeom>
              <a:avLst/>
              <a:gdLst/>
              <a:ahLst/>
              <a:cxnLst/>
              <a:rect l="l" t="t" r="r" b="b"/>
              <a:pathLst>
                <a:path w="5284" h="3293" extrusionOk="0">
                  <a:moveTo>
                    <a:pt x="2642" y="3025"/>
                  </a:moveTo>
                  <a:cubicBezTo>
                    <a:pt x="1953" y="2795"/>
                    <a:pt x="1494" y="2106"/>
                    <a:pt x="996" y="1608"/>
                  </a:cubicBezTo>
                  <a:cubicBezTo>
                    <a:pt x="805" y="1379"/>
                    <a:pt x="613" y="1149"/>
                    <a:pt x="383" y="958"/>
                  </a:cubicBezTo>
                  <a:cubicBezTo>
                    <a:pt x="269" y="766"/>
                    <a:pt x="1" y="613"/>
                    <a:pt x="39" y="345"/>
                  </a:cubicBezTo>
                  <a:cubicBezTo>
                    <a:pt x="77" y="77"/>
                    <a:pt x="498" y="0"/>
                    <a:pt x="575" y="268"/>
                  </a:cubicBezTo>
                  <a:cubicBezTo>
                    <a:pt x="843" y="651"/>
                    <a:pt x="1226" y="958"/>
                    <a:pt x="1494" y="1302"/>
                  </a:cubicBezTo>
                  <a:cubicBezTo>
                    <a:pt x="1915" y="1723"/>
                    <a:pt x="2259" y="2221"/>
                    <a:pt x="2757" y="2489"/>
                  </a:cubicBezTo>
                  <a:cubicBezTo>
                    <a:pt x="3025" y="2565"/>
                    <a:pt x="3255" y="2489"/>
                    <a:pt x="3523" y="2412"/>
                  </a:cubicBezTo>
                  <a:cubicBezTo>
                    <a:pt x="4135" y="2221"/>
                    <a:pt x="4556" y="1647"/>
                    <a:pt x="4633" y="996"/>
                  </a:cubicBezTo>
                  <a:cubicBezTo>
                    <a:pt x="4671" y="728"/>
                    <a:pt x="4442" y="345"/>
                    <a:pt x="4824" y="230"/>
                  </a:cubicBezTo>
                  <a:cubicBezTo>
                    <a:pt x="5284" y="154"/>
                    <a:pt x="5246" y="996"/>
                    <a:pt x="5169" y="1302"/>
                  </a:cubicBezTo>
                  <a:cubicBezTo>
                    <a:pt x="4978" y="2412"/>
                    <a:pt x="3791" y="3293"/>
                    <a:pt x="2642" y="302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09" name="Google Shape;689;p28">
              <a:extLst>
                <a:ext uri="{FF2B5EF4-FFF2-40B4-BE49-F238E27FC236}">
                  <a16:creationId xmlns:a16="http://schemas.microsoft.com/office/drawing/2014/main" id="{D1A59BD2-1BD7-D120-B870-AE93AB5582B9}"/>
                </a:ext>
              </a:extLst>
            </p:cNvPr>
            <p:cNvSpPr/>
            <p:nvPr/>
          </p:nvSpPr>
          <p:spPr>
            <a:xfrm>
              <a:off x="3629100" y="2305225"/>
              <a:ext cx="171350" cy="155075"/>
            </a:xfrm>
            <a:custGeom>
              <a:avLst/>
              <a:gdLst/>
              <a:ahLst/>
              <a:cxnLst/>
              <a:rect l="l" t="t" r="r" b="b"/>
              <a:pathLst>
                <a:path w="6854" h="6203" extrusionOk="0">
                  <a:moveTo>
                    <a:pt x="4058" y="6126"/>
                  </a:moveTo>
                  <a:cubicBezTo>
                    <a:pt x="2987" y="5973"/>
                    <a:pt x="2183" y="5131"/>
                    <a:pt x="1685" y="4212"/>
                  </a:cubicBezTo>
                  <a:cubicBezTo>
                    <a:pt x="1149" y="3293"/>
                    <a:pt x="613" y="2413"/>
                    <a:pt x="115" y="1456"/>
                  </a:cubicBezTo>
                  <a:cubicBezTo>
                    <a:pt x="0" y="1073"/>
                    <a:pt x="575" y="920"/>
                    <a:pt x="689" y="1341"/>
                  </a:cubicBezTo>
                  <a:cubicBezTo>
                    <a:pt x="1225" y="2298"/>
                    <a:pt x="1761" y="3293"/>
                    <a:pt x="2374" y="4212"/>
                  </a:cubicBezTo>
                  <a:cubicBezTo>
                    <a:pt x="2987" y="5246"/>
                    <a:pt x="3982" y="5973"/>
                    <a:pt x="5169" y="5322"/>
                  </a:cubicBezTo>
                  <a:cubicBezTo>
                    <a:pt x="6011" y="4978"/>
                    <a:pt x="6279" y="4135"/>
                    <a:pt x="6241" y="3293"/>
                  </a:cubicBezTo>
                  <a:cubicBezTo>
                    <a:pt x="6202" y="2795"/>
                    <a:pt x="6011" y="2374"/>
                    <a:pt x="5820" y="1915"/>
                  </a:cubicBezTo>
                  <a:cubicBezTo>
                    <a:pt x="5590" y="1417"/>
                    <a:pt x="5245" y="958"/>
                    <a:pt x="4939" y="498"/>
                  </a:cubicBezTo>
                  <a:cubicBezTo>
                    <a:pt x="4824" y="384"/>
                    <a:pt x="4862" y="192"/>
                    <a:pt x="4977" y="77"/>
                  </a:cubicBezTo>
                  <a:cubicBezTo>
                    <a:pt x="5092" y="1"/>
                    <a:pt x="5284" y="39"/>
                    <a:pt x="5398" y="154"/>
                  </a:cubicBezTo>
                  <a:cubicBezTo>
                    <a:pt x="5705" y="613"/>
                    <a:pt x="6049" y="1073"/>
                    <a:pt x="6317" y="1570"/>
                  </a:cubicBezTo>
                  <a:cubicBezTo>
                    <a:pt x="6547" y="2106"/>
                    <a:pt x="6777" y="2681"/>
                    <a:pt x="6815" y="3255"/>
                  </a:cubicBezTo>
                  <a:cubicBezTo>
                    <a:pt x="6853" y="3944"/>
                    <a:pt x="6700" y="4671"/>
                    <a:pt x="6279" y="5207"/>
                  </a:cubicBezTo>
                  <a:cubicBezTo>
                    <a:pt x="5705" y="5820"/>
                    <a:pt x="4901" y="6203"/>
                    <a:pt x="4097" y="612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0" name="Google Shape;690;p28">
              <a:extLst>
                <a:ext uri="{FF2B5EF4-FFF2-40B4-BE49-F238E27FC236}">
                  <a16:creationId xmlns:a16="http://schemas.microsoft.com/office/drawing/2014/main" id="{81A6D02B-AD6A-FBC7-B116-C44736B79BD8}"/>
                </a:ext>
              </a:extLst>
            </p:cNvPr>
            <p:cNvSpPr/>
            <p:nvPr/>
          </p:nvSpPr>
          <p:spPr>
            <a:xfrm>
              <a:off x="3866450" y="1972175"/>
              <a:ext cx="152200" cy="196225"/>
            </a:xfrm>
            <a:custGeom>
              <a:avLst/>
              <a:gdLst/>
              <a:ahLst/>
              <a:cxnLst/>
              <a:rect l="l" t="t" r="r" b="b"/>
              <a:pathLst>
                <a:path w="6088" h="7849" extrusionOk="0">
                  <a:moveTo>
                    <a:pt x="3599" y="7542"/>
                  </a:moveTo>
                  <a:cubicBezTo>
                    <a:pt x="2489" y="7351"/>
                    <a:pt x="1915" y="6164"/>
                    <a:pt x="1379" y="5283"/>
                  </a:cubicBezTo>
                  <a:cubicBezTo>
                    <a:pt x="1073" y="4747"/>
                    <a:pt x="805" y="4211"/>
                    <a:pt x="537" y="3714"/>
                  </a:cubicBezTo>
                  <a:cubicBezTo>
                    <a:pt x="422" y="3407"/>
                    <a:pt x="1" y="2871"/>
                    <a:pt x="460" y="2718"/>
                  </a:cubicBezTo>
                  <a:cubicBezTo>
                    <a:pt x="613" y="2680"/>
                    <a:pt x="766" y="2795"/>
                    <a:pt x="805" y="2948"/>
                  </a:cubicBezTo>
                  <a:cubicBezTo>
                    <a:pt x="1034" y="3484"/>
                    <a:pt x="1341" y="4020"/>
                    <a:pt x="1609" y="4518"/>
                  </a:cubicBezTo>
                  <a:cubicBezTo>
                    <a:pt x="2068" y="5321"/>
                    <a:pt x="2489" y="6164"/>
                    <a:pt x="3178" y="6776"/>
                  </a:cubicBezTo>
                  <a:cubicBezTo>
                    <a:pt x="4059" y="7312"/>
                    <a:pt x="5131" y="6929"/>
                    <a:pt x="5322" y="5896"/>
                  </a:cubicBezTo>
                  <a:cubicBezTo>
                    <a:pt x="5628" y="4403"/>
                    <a:pt x="4748" y="2948"/>
                    <a:pt x="4174" y="1608"/>
                  </a:cubicBezTo>
                  <a:cubicBezTo>
                    <a:pt x="4021" y="1225"/>
                    <a:pt x="3791" y="842"/>
                    <a:pt x="3599" y="459"/>
                  </a:cubicBezTo>
                  <a:cubicBezTo>
                    <a:pt x="3485" y="345"/>
                    <a:pt x="3561" y="153"/>
                    <a:pt x="3676" y="77"/>
                  </a:cubicBezTo>
                  <a:cubicBezTo>
                    <a:pt x="3829" y="0"/>
                    <a:pt x="4021" y="77"/>
                    <a:pt x="4097" y="191"/>
                  </a:cubicBezTo>
                  <a:cubicBezTo>
                    <a:pt x="4365" y="689"/>
                    <a:pt x="4595" y="1187"/>
                    <a:pt x="4863" y="1685"/>
                  </a:cubicBezTo>
                  <a:cubicBezTo>
                    <a:pt x="5322" y="2756"/>
                    <a:pt x="5858" y="3790"/>
                    <a:pt x="5935" y="4977"/>
                  </a:cubicBezTo>
                  <a:cubicBezTo>
                    <a:pt x="6088" y="6393"/>
                    <a:pt x="5207" y="7848"/>
                    <a:pt x="3599" y="754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1" name="Google Shape;691;p28">
              <a:extLst>
                <a:ext uri="{FF2B5EF4-FFF2-40B4-BE49-F238E27FC236}">
                  <a16:creationId xmlns:a16="http://schemas.microsoft.com/office/drawing/2014/main" id="{7E750D4E-9FE0-7222-F178-F9C8CB2873EA}"/>
                </a:ext>
              </a:extLst>
            </p:cNvPr>
            <p:cNvSpPr/>
            <p:nvPr/>
          </p:nvSpPr>
          <p:spPr>
            <a:xfrm>
              <a:off x="4232075" y="1903250"/>
              <a:ext cx="149325" cy="149325"/>
            </a:xfrm>
            <a:custGeom>
              <a:avLst/>
              <a:gdLst/>
              <a:ahLst/>
              <a:cxnLst/>
              <a:rect l="l" t="t" r="r" b="b"/>
              <a:pathLst>
                <a:path w="5973" h="5973" extrusionOk="0">
                  <a:moveTo>
                    <a:pt x="3905" y="5896"/>
                  </a:moveTo>
                  <a:cubicBezTo>
                    <a:pt x="2489" y="5820"/>
                    <a:pt x="1991" y="4824"/>
                    <a:pt x="1340" y="3714"/>
                  </a:cubicBezTo>
                  <a:cubicBezTo>
                    <a:pt x="996" y="3140"/>
                    <a:pt x="651" y="2566"/>
                    <a:pt x="306" y="2030"/>
                  </a:cubicBezTo>
                  <a:cubicBezTo>
                    <a:pt x="153" y="1800"/>
                    <a:pt x="0" y="1455"/>
                    <a:pt x="306" y="1341"/>
                  </a:cubicBezTo>
                  <a:cubicBezTo>
                    <a:pt x="460" y="1264"/>
                    <a:pt x="613" y="1341"/>
                    <a:pt x="689" y="1494"/>
                  </a:cubicBezTo>
                  <a:cubicBezTo>
                    <a:pt x="1034" y="2259"/>
                    <a:pt x="1608" y="2948"/>
                    <a:pt x="1991" y="3714"/>
                  </a:cubicBezTo>
                  <a:cubicBezTo>
                    <a:pt x="2259" y="4097"/>
                    <a:pt x="2450" y="4556"/>
                    <a:pt x="2833" y="4901"/>
                  </a:cubicBezTo>
                  <a:cubicBezTo>
                    <a:pt x="3293" y="5284"/>
                    <a:pt x="3943" y="5475"/>
                    <a:pt x="4479" y="5207"/>
                  </a:cubicBezTo>
                  <a:cubicBezTo>
                    <a:pt x="5704" y="4403"/>
                    <a:pt x="5322" y="2566"/>
                    <a:pt x="4939" y="1379"/>
                  </a:cubicBezTo>
                  <a:cubicBezTo>
                    <a:pt x="4862" y="1073"/>
                    <a:pt x="4747" y="728"/>
                    <a:pt x="4594" y="422"/>
                  </a:cubicBezTo>
                  <a:cubicBezTo>
                    <a:pt x="4518" y="269"/>
                    <a:pt x="4632" y="115"/>
                    <a:pt x="4747" y="77"/>
                  </a:cubicBezTo>
                  <a:cubicBezTo>
                    <a:pt x="4900" y="1"/>
                    <a:pt x="5054" y="77"/>
                    <a:pt x="5130" y="230"/>
                  </a:cubicBezTo>
                  <a:cubicBezTo>
                    <a:pt x="5322" y="728"/>
                    <a:pt x="5513" y="1226"/>
                    <a:pt x="5666" y="1762"/>
                  </a:cubicBezTo>
                  <a:cubicBezTo>
                    <a:pt x="5858" y="2604"/>
                    <a:pt x="5972" y="3484"/>
                    <a:pt x="5743" y="4327"/>
                  </a:cubicBezTo>
                  <a:cubicBezTo>
                    <a:pt x="5551" y="5169"/>
                    <a:pt x="4824" y="5973"/>
                    <a:pt x="3905" y="589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2" name="Google Shape;692;p28">
              <a:extLst>
                <a:ext uri="{FF2B5EF4-FFF2-40B4-BE49-F238E27FC236}">
                  <a16:creationId xmlns:a16="http://schemas.microsoft.com/office/drawing/2014/main" id="{95C210BF-6840-E45B-03E9-0709EE1ADD19}"/>
                </a:ext>
              </a:extLst>
            </p:cNvPr>
            <p:cNvSpPr/>
            <p:nvPr/>
          </p:nvSpPr>
          <p:spPr>
            <a:xfrm>
              <a:off x="5052300" y="2300450"/>
              <a:ext cx="59350" cy="169425"/>
            </a:xfrm>
            <a:custGeom>
              <a:avLst/>
              <a:gdLst/>
              <a:ahLst/>
              <a:cxnLst/>
              <a:rect l="l" t="t" r="r" b="b"/>
              <a:pathLst>
                <a:path w="2374" h="6777" extrusionOk="0">
                  <a:moveTo>
                    <a:pt x="2068" y="6777"/>
                  </a:moveTo>
                  <a:cubicBezTo>
                    <a:pt x="1302" y="6777"/>
                    <a:pt x="498" y="6279"/>
                    <a:pt x="230" y="5513"/>
                  </a:cubicBezTo>
                  <a:cubicBezTo>
                    <a:pt x="0" y="4671"/>
                    <a:pt x="307" y="3752"/>
                    <a:pt x="460" y="2910"/>
                  </a:cubicBezTo>
                  <a:cubicBezTo>
                    <a:pt x="651" y="2144"/>
                    <a:pt x="881" y="1417"/>
                    <a:pt x="1072" y="651"/>
                  </a:cubicBezTo>
                  <a:cubicBezTo>
                    <a:pt x="1149" y="421"/>
                    <a:pt x="1149" y="0"/>
                    <a:pt x="1532" y="39"/>
                  </a:cubicBezTo>
                  <a:cubicBezTo>
                    <a:pt x="1685" y="39"/>
                    <a:pt x="1800" y="230"/>
                    <a:pt x="1761" y="421"/>
                  </a:cubicBezTo>
                  <a:cubicBezTo>
                    <a:pt x="1685" y="613"/>
                    <a:pt x="1647" y="804"/>
                    <a:pt x="1570" y="996"/>
                  </a:cubicBezTo>
                  <a:cubicBezTo>
                    <a:pt x="1302" y="1953"/>
                    <a:pt x="1034" y="2948"/>
                    <a:pt x="843" y="3905"/>
                  </a:cubicBezTo>
                  <a:cubicBezTo>
                    <a:pt x="651" y="4824"/>
                    <a:pt x="575" y="5743"/>
                    <a:pt x="1608" y="6087"/>
                  </a:cubicBezTo>
                  <a:cubicBezTo>
                    <a:pt x="1876" y="6241"/>
                    <a:pt x="2374" y="6049"/>
                    <a:pt x="2374" y="6470"/>
                  </a:cubicBezTo>
                  <a:cubicBezTo>
                    <a:pt x="2374" y="6623"/>
                    <a:pt x="2221" y="6777"/>
                    <a:pt x="2068" y="673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3" name="Google Shape;693;p28">
              <a:extLst>
                <a:ext uri="{FF2B5EF4-FFF2-40B4-BE49-F238E27FC236}">
                  <a16:creationId xmlns:a16="http://schemas.microsoft.com/office/drawing/2014/main" id="{7469B7A4-00FF-A309-F943-741D74F9B78E}"/>
                </a:ext>
              </a:extLst>
            </p:cNvPr>
            <p:cNvSpPr/>
            <p:nvPr/>
          </p:nvSpPr>
          <p:spPr>
            <a:xfrm>
              <a:off x="4456975" y="4123700"/>
              <a:ext cx="617350" cy="278550"/>
            </a:xfrm>
            <a:custGeom>
              <a:avLst/>
              <a:gdLst/>
              <a:ahLst/>
              <a:cxnLst/>
              <a:rect l="l" t="t" r="r" b="b"/>
              <a:pathLst>
                <a:path w="24694" h="11142" extrusionOk="0">
                  <a:moveTo>
                    <a:pt x="39" y="10873"/>
                  </a:moveTo>
                  <a:cubicBezTo>
                    <a:pt x="1" y="10720"/>
                    <a:pt x="116" y="10567"/>
                    <a:pt x="269" y="10567"/>
                  </a:cubicBezTo>
                  <a:cubicBezTo>
                    <a:pt x="575" y="10491"/>
                    <a:pt x="920" y="10452"/>
                    <a:pt x="1226" y="10414"/>
                  </a:cubicBezTo>
                  <a:cubicBezTo>
                    <a:pt x="1609" y="10376"/>
                    <a:pt x="1992" y="10261"/>
                    <a:pt x="2374" y="10184"/>
                  </a:cubicBezTo>
                  <a:cubicBezTo>
                    <a:pt x="3638" y="9916"/>
                    <a:pt x="4901" y="9572"/>
                    <a:pt x="6126" y="9227"/>
                  </a:cubicBezTo>
                  <a:cubicBezTo>
                    <a:pt x="8730" y="8576"/>
                    <a:pt x="11256" y="7581"/>
                    <a:pt x="13783" y="6586"/>
                  </a:cubicBezTo>
                  <a:cubicBezTo>
                    <a:pt x="17152" y="5207"/>
                    <a:pt x="20444" y="3485"/>
                    <a:pt x="23239" y="1111"/>
                  </a:cubicBezTo>
                  <a:cubicBezTo>
                    <a:pt x="23584" y="805"/>
                    <a:pt x="23852" y="460"/>
                    <a:pt x="24158" y="116"/>
                  </a:cubicBezTo>
                  <a:cubicBezTo>
                    <a:pt x="24273" y="1"/>
                    <a:pt x="24464" y="1"/>
                    <a:pt x="24579" y="116"/>
                  </a:cubicBezTo>
                  <a:cubicBezTo>
                    <a:pt x="24694" y="231"/>
                    <a:pt x="24694" y="384"/>
                    <a:pt x="24579" y="499"/>
                  </a:cubicBezTo>
                  <a:cubicBezTo>
                    <a:pt x="24234" y="920"/>
                    <a:pt x="23890" y="1341"/>
                    <a:pt x="23469" y="1685"/>
                  </a:cubicBezTo>
                  <a:cubicBezTo>
                    <a:pt x="22091" y="2796"/>
                    <a:pt x="20597" y="3791"/>
                    <a:pt x="19066" y="4672"/>
                  </a:cubicBezTo>
                  <a:cubicBezTo>
                    <a:pt x="17650" y="5514"/>
                    <a:pt x="16157" y="6165"/>
                    <a:pt x="14664" y="6815"/>
                  </a:cubicBezTo>
                  <a:cubicBezTo>
                    <a:pt x="12137" y="7849"/>
                    <a:pt x="9610" y="8844"/>
                    <a:pt x="7007" y="9572"/>
                  </a:cubicBezTo>
                  <a:cubicBezTo>
                    <a:pt x="5131" y="10070"/>
                    <a:pt x="3293" y="10644"/>
                    <a:pt x="1417" y="10950"/>
                  </a:cubicBezTo>
                  <a:cubicBezTo>
                    <a:pt x="1034" y="11027"/>
                    <a:pt x="690" y="11065"/>
                    <a:pt x="345" y="11103"/>
                  </a:cubicBezTo>
                  <a:cubicBezTo>
                    <a:pt x="192" y="11141"/>
                    <a:pt x="39" y="11027"/>
                    <a:pt x="39" y="1087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4" name="Google Shape;694;p28">
              <a:extLst>
                <a:ext uri="{FF2B5EF4-FFF2-40B4-BE49-F238E27FC236}">
                  <a16:creationId xmlns:a16="http://schemas.microsoft.com/office/drawing/2014/main" id="{D4DA2062-BC65-B7B9-683B-640A50975C5C}"/>
                </a:ext>
              </a:extLst>
            </p:cNvPr>
            <p:cNvSpPr/>
            <p:nvPr/>
          </p:nvSpPr>
          <p:spPr>
            <a:xfrm>
              <a:off x="4422525" y="4082550"/>
              <a:ext cx="717850" cy="487200"/>
            </a:xfrm>
            <a:custGeom>
              <a:avLst/>
              <a:gdLst/>
              <a:ahLst/>
              <a:cxnLst/>
              <a:rect l="l" t="t" r="r" b="b"/>
              <a:pathLst>
                <a:path w="28714" h="19488" extrusionOk="0">
                  <a:moveTo>
                    <a:pt x="3063" y="19181"/>
                  </a:moveTo>
                  <a:cubicBezTo>
                    <a:pt x="2336" y="19028"/>
                    <a:pt x="1532" y="18798"/>
                    <a:pt x="996" y="18185"/>
                  </a:cubicBezTo>
                  <a:cubicBezTo>
                    <a:pt x="690" y="17841"/>
                    <a:pt x="651" y="17343"/>
                    <a:pt x="537" y="16884"/>
                  </a:cubicBezTo>
                  <a:cubicBezTo>
                    <a:pt x="307" y="15276"/>
                    <a:pt x="1" y="13668"/>
                    <a:pt x="77" y="12060"/>
                  </a:cubicBezTo>
                  <a:cubicBezTo>
                    <a:pt x="154" y="11294"/>
                    <a:pt x="307" y="10720"/>
                    <a:pt x="1149" y="10567"/>
                  </a:cubicBezTo>
                  <a:cubicBezTo>
                    <a:pt x="1302" y="10490"/>
                    <a:pt x="1494" y="10529"/>
                    <a:pt x="1570" y="10682"/>
                  </a:cubicBezTo>
                  <a:cubicBezTo>
                    <a:pt x="1685" y="10950"/>
                    <a:pt x="1417" y="11103"/>
                    <a:pt x="1187" y="11141"/>
                  </a:cubicBezTo>
                  <a:cubicBezTo>
                    <a:pt x="1073" y="11180"/>
                    <a:pt x="958" y="11180"/>
                    <a:pt x="881" y="11294"/>
                  </a:cubicBezTo>
                  <a:cubicBezTo>
                    <a:pt x="269" y="12290"/>
                    <a:pt x="958" y="15620"/>
                    <a:pt x="1149" y="16884"/>
                  </a:cubicBezTo>
                  <a:cubicBezTo>
                    <a:pt x="1226" y="17420"/>
                    <a:pt x="1302" y="17879"/>
                    <a:pt x="1838" y="18147"/>
                  </a:cubicBezTo>
                  <a:cubicBezTo>
                    <a:pt x="3293" y="18913"/>
                    <a:pt x="5054" y="18760"/>
                    <a:pt x="6662" y="18683"/>
                  </a:cubicBezTo>
                  <a:cubicBezTo>
                    <a:pt x="12596" y="18185"/>
                    <a:pt x="18224" y="15927"/>
                    <a:pt x="23201" y="12826"/>
                  </a:cubicBezTo>
                  <a:cubicBezTo>
                    <a:pt x="24694" y="11869"/>
                    <a:pt x="26187" y="10835"/>
                    <a:pt x="27412" y="9572"/>
                  </a:cubicBezTo>
                  <a:cubicBezTo>
                    <a:pt x="28139" y="8729"/>
                    <a:pt x="28139" y="7543"/>
                    <a:pt x="28063" y="6509"/>
                  </a:cubicBezTo>
                  <a:cubicBezTo>
                    <a:pt x="27986" y="5475"/>
                    <a:pt x="27756" y="4480"/>
                    <a:pt x="27488" y="3485"/>
                  </a:cubicBezTo>
                  <a:cubicBezTo>
                    <a:pt x="27220" y="2642"/>
                    <a:pt x="27029" y="1723"/>
                    <a:pt x="26455" y="1034"/>
                  </a:cubicBezTo>
                  <a:cubicBezTo>
                    <a:pt x="26263" y="805"/>
                    <a:pt x="25957" y="690"/>
                    <a:pt x="25651" y="690"/>
                  </a:cubicBezTo>
                  <a:cubicBezTo>
                    <a:pt x="25459" y="690"/>
                    <a:pt x="25230" y="690"/>
                    <a:pt x="25191" y="422"/>
                  </a:cubicBezTo>
                  <a:cubicBezTo>
                    <a:pt x="25191" y="269"/>
                    <a:pt x="25306" y="116"/>
                    <a:pt x="25459" y="116"/>
                  </a:cubicBezTo>
                  <a:cubicBezTo>
                    <a:pt x="26761" y="1"/>
                    <a:pt x="27374" y="1226"/>
                    <a:pt x="27718" y="2259"/>
                  </a:cubicBezTo>
                  <a:cubicBezTo>
                    <a:pt x="28216" y="3906"/>
                    <a:pt x="28637" y="5628"/>
                    <a:pt x="28675" y="7351"/>
                  </a:cubicBezTo>
                  <a:cubicBezTo>
                    <a:pt x="28713" y="8997"/>
                    <a:pt x="28024" y="9954"/>
                    <a:pt x="26761" y="10950"/>
                  </a:cubicBezTo>
                  <a:cubicBezTo>
                    <a:pt x="24923" y="12558"/>
                    <a:pt x="22818" y="13821"/>
                    <a:pt x="20674" y="14970"/>
                  </a:cubicBezTo>
                  <a:cubicBezTo>
                    <a:pt x="16884" y="16960"/>
                    <a:pt x="12749" y="18453"/>
                    <a:pt x="8500" y="19066"/>
                  </a:cubicBezTo>
                  <a:cubicBezTo>
                    <a:pt x="6700" y="19257"/>
                    <a:pt x="4863" y="19487"/>
                    <a:pt x="3063" y="1918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5" name="Google Shape;695;p28">
              <a:extLst>
                <a:ext uri="{FF2B5EF4-FFF2-40B4-BE49-F238E27FC236}">
                  <a16:creationId xmlns:a16="http://schemas.microsoft.com/office/drawing/2014/main" id="{60C5C992-6BA2-C742-FD38-AAD726986D18}"/>
                </a:ext>
              </a:extLst>
            </p:cNvPr>
            <p:cNvSpPr/>
            <p:nvPr/>
          </p:nvSpPr>
          <p:spPr>
            <a:xfrm>
              <a:off x="4500050" y="4555350"/>
              <a:ext cx="40225" cy="134975"/>
            </a:xfrm>
            <a:custGeom>
              <a:avLst/>
              <a:gdLst/>
              <a:ahLst/>
              <a:cxnLst/>
              <a:rect l="l" t="t" r="r" b="b"/>
              <a:pathLst>
                <a:path w="1609" h="5399" extrusionOk="0">
                  <a:moveTo>
                    <a:pt x="996" y="5016"/>
                  </a:moveTo>
                  <a:cubicBezTo>
                    <a:pt x="766" y="4059"/>
                    <a:pt x="575" y="3102"/>
                    <a:pt x="345" y="2145"/>
                  </a:cubicBezTo>
                  <a:cubicBezTo>
                    <a:pt x="192" y="1571"/>
                    <a:pt x="1" y="958"/>
                    <a:pt x="1" y="384"/>
                  </a:cubicBezTo>
                  <a:cubicBezTo>
                    <a:pt x="39" y="1"/>
                    <a:pt x="613" y="77"/>
                    <a:pt x="537" y="460"/>
                  </a:cubicBezTo>
                  <a:cubicBezTo>
                    <a:pt x="537" y="460"/>
                    <a:pt x="537" y="422"/>
                    <a:pt x="537" y="422"/>
                  </a:cubicBezTo>
                  <a:cubicBezTo>
                    <a:pt x="728" y="1532"/>
                    <a:pt x="1073" y="2604"/>
                    <a:pt x="1264" y="3714"/>
                  </a:cubicBezTo>
                  <a:cubicBezTo>
                    <a:pt x="1379" y="4136"/>
                    <a:pt x="1455" y="4480"/>
                    <a:pt x="1532" y="4863"/>
                  </a:cubicBezTo>
                  <a:cubicBezTo>
                    <a:pt x="1609" y="5246"/>
                    <a:pt x="1073" y="5399"/>
                    <a:pt x="996" y="501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6" name="Google Shape;696;p28">
              <a:extLst>
                <a:ext uri="{FF2B5EF4-FFF2-40B4-BE49-F238E27FC236}">
                  <a16:creationId xmlns:a16="http://schemas.microsoft.com/office/drawing/2014/main" id="{8D6466C2-FF8A-950C-4A81-94AF3A046445}"/>
                </a:ext>
              </a:extLst>
            </p:cNvPr>
            <p:cNvSpPr/>
            <p:nvPr/>
          </p:nvSpPr>
          <p:spPr>
            <a:xfrm>
              <a:off x="5114500" y="4312250"/>
              <a:ext cx="63200" cy="152200"/>
            </a:xfrm>
            <a:custGeom>
              <a:avLst/>
              <a:gdLst/>
              <a:ahLst/>
              <a:cxnLst/>
              <a:rect l="l" t="t" r="r" b="b"/>
              <a:pathLst>
                <a:path w="2528" h="6088" extrusionOk="0">
                  <a:moveTo>
                    <a:pt x="1953" y="5896"/>
                  </a:moveTo>
                  <a:cubicBezTo>
                    <a:pt x="1226" y="4135"/>
                    <a:pt x="728" y="2298"/>
                    <a:pt x="77" y="498"/>
                  </a:cubicBezTo>
                  <a:cubicBezTo>
                    <a:pt x="1" y="77"/>
                    <a:pt x="575" y="1"/>
                    <a:pt x="652" y="384"/>
                  </a:cubicBezTo>
                  <a:cubicBezTo>
                    <a:pt x="1149" y="1762"/>
                    <a:pt x="1570" y="3217"/>
                    <a:pt x="2068" y="4595"/>
                  </a:cubicBezTo>
                  <a:cubicBezTo>
                    <a:pt x="2183" y="4978"/>
                    <a:pt x="2336" y="5322"/>
                    <a:pt x="2489" y="5667"/>
                  </a:cubicBezTo>
                  <a:cubicBezTo>
                    <a:pt x="2528" y="5820"/>
                    <a:pt x="2489" y="5973"/>
                    <a:pt x="2336" y="6050"/>
                  </a:cubicBezTo>
                  <a:cubicBezTo>
                    <a:pt x="2183" y="6088"/>
                    <a:pt x="2030" y="6050"/>
                    <a:pt x="1953" y="589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7" name="Google Shape;697;p28">
              <a:extLst>
                <a:ext uri="{FF2B5EF4-FFF2-40B4-BE49-F238E27FC236}">
                  <a16:creationId xmlns:a16="http://schemas.microsoft.com/office/drawing/2014/main" id="{E226A31E-739C-019A-C586-364BEA4E162F}"/>
                </a:ext>
              </a:extLst>
            </p:cNvPr>
            <p:cNvSpPr/>
            <p:nvPr/>
          </p:nvSpPr>
          <p:spPr>
            <a:xfrm>
              <a:off x="4520150" y="4456775"/>
              <a:ext cx="664250" cy="243125"/>
            </a:xfrm>
            <a:custGeom>
              <a:avLst/>
              <a:gdLst/>
              <a:ahLst/>
              <a:cxnLst/>
              <a:rect l="l" t="t" r="r" b="b"/>
              <a:pathLst>
                <a:path w="26570" h="9725" extrusionOk="0">
                  <a:moveTo>
                    <a:pt x="1" y="9304"/>
                  </a:moveTo>
                  <a:cubicBezTo>
                    <a:pt x="1" y="9150"/>
                    <a:pt x="77" y="9036"/>
                    <a:pt x="230" y="8997"/>
                  </a:cubicBezTo>
                  <a:cubicBezTo>
                    <a:pt x="537" y="8959"/>
                    <a:pt x="843" y="8921"/>
                    <a:pt x="1149" y="8882"/>
                  </a:cubicBezTo>
                  <a:cubicBezTo>
                    <a:pt x="2834" y="8653"/>
                    <a:pt x="4556" y="8385"/>
                    <a:pt x="6241" y="8040"/>
                  </a:cubicBezTo>
                  <a:lnTo>
                    <a:pt x="6241" y="8040"/>
                  </a:lnTo>
                  <a:cubicBezTo>
                    <a:pt x="7504" y="7734"/>
                    <a:pt x="8806" y="7504"/>
                    <a:pt x="10069" y="7121"/>
                  </a:cubicBezTo>
                  <a:cubicBezTo>
                    <a:pt x="11524" y="6739"/>
                    <a:pt x="12940" y="6203"/>
                    <a:pt x="14357" y="5705"/>
                  </a:cubicBezTo>
                  <a:cubicBezTo>
                    <a:pt x="16080" y="5054"/>
                    <a:pt x="17803" y="4442"/>
                    <a:pt x="19449" y="3676"/>
                  </a:cubicBezTo>
                  <a:cubicBezTo>
                    <a:pt x="20674" y="3140"/>
                    <a:pt x="21899" y="2642"/>
                    <a:pt x="23086" y="2030"/>
                  </a:cubicBezTo>
                  <a:cubicBezTo>
                    <a:pt x="23890" y="1609"/>
                    <a:pt x="24655" y="1149"/>
                    <a:pt x="25383" y="651"/>
                  </a:cubicBezTo>
                  <a:cubicBezTo>
                    <a:pt x="25574" y="537"/>
                    <a:pt x="25727" y="422"/>
                    <a:pt x="25880" y="269"/>
                  </a:cubicBezTo>
                  <a:cubicBezTo>
                    <a:pt x="25995" y="115"/>
                    <a:pt x="26225" y="1"/>
                    <a:pt x="26378" y="154"/>
                  </a:cubicBezTo>
                  <a:cubicBezTo>
                    <a:pt x="26569" y="345"/>
                    <a:pt x="26416" y="575"/>
                    <a:pt x="26225" y="728"/>
                  </a:cubicBezTo>
                  <a:cubicBezTo>
                    <a:pt x="25842" y="1073"/>
                    <a:pt x="25383" y="1341"/>
                    <a:pt x="24962" y="1609"/>
                  </a:cubicBezTo>
                  <a:cubicBezTo>
                    <a:pt x="23660" y="2413"/>
                    <a:pt x="22282" y="3063"/>
                    <a:pt x="20903" y="3676"/>
                  </a:cubicBezTo>
                  <a:cubicBezTo>
                    <a:pt x="19219" y="4442"/>
                    <a:pt x="17535" y="5131"/>
                    <a:pt x="15812" y="5743"/>
                  </a:cubicBezTo>
                  <a:cubicBezTo>
                    <a:pt x="14127" y="6394"/>
                    <a:pt x="12481" y="7007"/>
                    <a:pt x="10758" y="7504"/>
                  </a:cubicBezTo>
                  <a:cubicBezTo>
                    <a:pt x="9304" y="7964"/>
                    <a:pt x="7810" y="8270"/>
                    <a:pt x="6317" y="8614"/>
                  </a:cubicBezTo>
                  <a:cubicBezTo>
                    <a:pt x="4518" y="8997"/>
                    <a:pt x="2719" y="9227"/>
                    <a:pt x="881" y="9495"/>
                  </a:cubicBezTo>
                  <a:cubicBezTo>
                    <a:pt x="575" y="9495"/>
                    <a:pt x="115" y="9725"/>
                    <a:pt x="1" y="930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8" name="Google Shape;698;p28">
              <a:extLst>
                <a:ext uri="{FF2B5EF4-FFF2-40B4-BE49-F238E27FC236}">
                  <a16:creationId xmlns:a16="http://schemas.microsoft.com/office/drawing/2014/main" id="{2A362520-3ED8-42BB-1869-BD697AD4F5BD}"/>
                </a:ext>
              </a:extLst>
            </p:cNvPr>
            <p:cNvSpPr/>
            <p:nvPr/>
          </p:nvSpPr>
          <p:spPr>
            <a:xfrm>
              <a:off x="4488575" y="4427100"/>
              <a:ext cx="772400" cy="434550"/>
            </a:xfrm>
            <a:custGeom>
              <a:avLst/>
              <a:gdLst/>
              <a:ahLst/>
              <a:cxnLst/>
              <a:rect l="l" t="t" r="r" b="b"/>
              <a:pathLst>
                <a:path w="30896" h="17382" extrusionOk="0">
                  <a:moveTo>
                    <a:pt x="4441" y="17229"/>
                  </a:moveTo>
                  <a:cubicBezTo>
                    <a:pt x="3522" y="17114"/>
                    <a:pt x="1110" y="16922"/>
                    <a:pt x="842" y="15927"/>
                  </a:cubicBezTo>
                  <a:cubicBezTo>
                    <a:pt x="689" y="15391"/>
                    <a:pt x="613" y="14817"/>
                    <a:pt x="498" y="14242"/>
                  </a:cubicBezTo>
                  <a:cubicBezTo>
                    <a:pt x="306" y="13017"/>
                    <a:pt x="77" y="11792"/>
                    <a:pt x="38" y="10529"/>
                  </a:cubicBezTo>
                  <a:cubicBezTo>
                    <a:pt x="0" y="9687"/>
                    <a:pt x="383" y="8538"/>
                    <a:pt x="1417" y="8538"/>
                  </a:cubicBezTo>
                  <a:cubicBezTo>
                    <a:pt x="1800" y="8500"/>
                    <a:pt x="1838" y="9036"/>
                    <a:pt x="1493" y="9112"/>
                  </a:cubicBezTo>
                  <a:cubicBezTo>
                    <a:pt x="1110" y="9074"/>
                    <a:pt x="842" y="9342"/>
                    <a:pt x="728" y="9687"/>
                  </a:cubicBezTo>
                  <a:cubicBezTo>
                    <a:pt x="574" y="10108"/>
                    <a:pt x="613" y="10605"/>
                    <a:pt x="651" y="11027"/>
                  </a:cubicBezTo>
                  <a:cubicBezTo>
                    <a:pt x="766" y="12213"/>
                    <a:pt x="957" y="13438"/>
                    <a:pt x="1149" y="14625"/>
                  </a:cubicBezTo>
                  <a:cubicBezTo>
                    <a:pt x="1187" y="14855"/>
                    <a:pt x="1225" y="15123"/>
                    <a:pt x="1302" y="15353"/>
                  </a:cubicBezTo>
                  <a:cubicBezTo>
                    <a:pt x="1340" y="15621"/>
                    <a:pt x="1417" y="15965"/>
                    <a:pt x="1723" y="16080"/>
                  </a:cubicBezTo>
                  <a:cubicBezTo>
                    <a:pt x="2757" y="16501"/>
                    <a:pt x="3905" y="16616"/>
                    <a:pt x="5015" y="16693"/>
                  </a:cubicBezTo>
                  <a:cubicBezTo>
                    <a:pt x="7734" y="16769"/>
                    <a:pt x="10490" y="16578"/>
                    <a:pt x="13170" y="16118"/>
                  </a:cubicBezTo>
                  <a:cubicBezTo>
                    <a:pt x="15275" y="15697"/>
                    <a:pt x="17304" y="15046"/>
                    <a:pt x="19333" y="14319"/>
                  </a:cubicBezTo>
                  <a:cubicBezTo>
                    <a:pt x="21439" y="13592"/>
                    <a:pt x="23353" y="12405"/>
                    <a:pt x="25306" y="11333"/>
                  </a:cubicBezTo>
                  <a:cubicBezTo>
                    <a:pt x="26722" y="10529"/>
                    <a:pt x="28024" y="9687"/>
                    <a:pt x="29249" y="8615"/>
                  </a:cubicBezTo>
                  <a:cubicBezTo>
                    <a:pt x="29670" y="8232"/>
                    <a:pt x="30130" y="7734"/>
                    <a:pt x="30130" y="7122"/>
                  </a:cubicBezTo>
                  <a:cubicBezTo>
                    <a:pt x="30168" y="6203"/>
                    <a:pt x="29938" y="5322"/>
                    <a:pt x="29708" y="4480"/>
                  </a:cubicBezTo>
                  <a:cubicBezTo>
                    <a:pt x="29517" y="3676"/>
                    <a:pt x="29172" y="2834"/>
                    <a:pt x="28790" y="2106"/>
                  </a:cubicBezTo>
                  <a:cubicBezTo>
                    <a:pt x="28483" y="1494"/>
                    <a:pt x="28100" y="767"/>
                    <a:pt x="27373" y="652"/>
                  </a:cubicBezTo>
                  <a:cubicBezTo>
                    <a:pt x="27143" y="613"/>
                    <a:pt x="26837" y="728"/>
                    <a:pt x="26761" y="422"/>
                  </a:cubicBezTo>
                  <a:cubicBezTo>
                    <a:pt x="26761" y="269"/>
                    <a:pt x="26837" y="116"/>
                    <a:pt x="26990" y="77"/>
                  </a:cubicBezTo>
                  <a:cubicBezTo>
                    <a:pt x="27986" y="1"/>
                    <a:pt x="28713" y="690"/>
                    <a:pt x="29096" y="1494"/>
                  </a:cubicBezTo>
                  <a:cubicBezTo>
                    <a:pt x="29555" y="2260"/>
                    <a:pt x="29900" y="3102"/>
                    <a:pt x="30168" y="3944"/>
                  </a:cubicBezTo>
                  <a:cubicBezTo>
                    <a:pt x="30474" y="5169"/>
                    <a:pt x="30895" y="6433"/>
                    <a:pt x="30627" y="7696"/>
                  </a:cubicBezTo>
                  <a:cubicBezTo>
                    <a:pt x="30206" y="9036"/>
                    <a:pt x="27679" y="10529"/>
                    <a:pt x="26493" y="11333"/>
                  </a:cubicBezTo>
                  <a:cubicBezTo>
                    <a:pt x="25421" y="11984"/>
                    <a:pt x="24272" y="12558"/>
                    <a:pt x="23162" y="13170"/>
                  </a:cubicBezTo>
                  <a:cubicBezTo>
                    <a:pt x="22013" y="13821"/>
                    <a:pt x="20827" y="14396"/>
                    <a:pt x="19601" y="14817"/>
                  </a:cubicBezTo>
                  <a:cubicBezTo>
                    <a:pt x="17151" y="15697"/>
                    <a:pt x="14663" y="16463"/>
                    <a:pt x="12098" y="16846"/>
                  </a:cubicBezTo>
                  <a:cubicBezTo>
                    <a:pt x="9571" y="17190"/>
                    <a:pt x="7006" y="17382"/>
                    <a:pt x="4441" y="1722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19" name="Google Shape;699;p28">
              <a:extLst>
                <a:ext uri="{FF2B5EF4-FFF2-40B4-BE49-F238E27FC236}">
                  <a16:creationId xmlns:a16="http://schemas.microsoft.com/office/drawing/2014/main" id="{C4A56CA9-A393-7929-5C76-41E0BB007FB1}"/>
                </a:ext>
              </a:extLst>
            </p:cNvPr>
            <p:cNvSpPr/>
            <p:nvPr/>
          </p:nvSpPr>
          <p:spPr>
            <a:xfrm>
              <a:off x="5220750" y="4631925"/>
              <a:ext cx="295750" cy="620225"/>
            </a:xfrm>
            <a:custGeom>
              <a:avLst/>
              <a:gdLst/>
              <a:ahLst/>
              <a:cxnLst/>
              <a:rect l="l" t="t" r="r" b="b"/>
              <a:pathLst>
                <a:path w="11830" h="24809" extrusionOk="0">
                  <a:moveTo>
                    <a:pt x="11179" y="24464"/>
                  </a:moveTo>
                  <a:cubicBezTo>
                    <a:pt x="7236" y="16769"/>
                    <a:pt x="3714" y="8882"/>
                    <a:pt x="421" y="919"/>
                  </a:cubicBezTo>
                  <a:cubicBezTo>
                    <a:pt x="307" y="651"/>
                    <a:pt x="0" y="345"/>
                    <a:pt x="345" y="154"/>
                  </a:cubicBezTo>
                  <a:cubicBezTo>
                    <a:pt x="766" y="1"/>
                    <a:pt x="881" y="690"/>
                    <a:pt x="1034" y="958"/>
                  </a:cubicBezTo>
                  <a:cubicBezTo>
                    <a:pt x="3293" y="6356"/>
                    <a:pt x="5628" y="11715"/>
                    <a:pt x="8155" y="17037"/>
                  </a:cubicBezTo>
                  <a:cubicBezTo>
                    <a:pt x="9188" y="19219"/>
                    <a:pt x="10299" y="21401"/>
                    <a:pt x="11371" y="23622"/>
                  </a:cubicBezTo>
                  <a:cubicBezTo>
                    <a:pt x="11485" y="23813"/>
                    <a:pt x="11600" y="24004"/>
                    <a:pt x="11677" y="24234"/>
                  </a:cubicBezTo>
                  <a:cubicBezTo>
                    <a:pt x="11830" y="24540"/>
                    <a:pt x="11332" y="24808"/>
                    <a:pt x="11179" y="2446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0" name="Google Shape;700;p28">
              <a:extLst>
                <a:ext uri="{FF2B5EF4-FFF2-40B4-BE49-F238E27FC236}">
                  <a16:creationId xmlns:a16="http://schemas.microsoft.com/office/drawing/2014/main" id="{6A8F3AAA-9D44-B002-219F-A6458B9DC71E}"/>
                </a:ext>
              </a:extLst>
            </p:cNvPr>
            <p:cNvSpPr/>
            <p:nvPr/>
          </p:nvSpPr>
          <p:spPr>
            <a:xfrm>
              <a:off x="4552700" y="4840575"/>
              <a:ext cx="104350" cy="428800"/>
            </a:xfrm>
            <a:custGeom>
              <a:avLst/>
              <a:gdLst/>
              <a:ahLst/>
              <a:cxnLst/>
              <a:rect l="l" t="t" r="r" b="b"/>
              <a:pathLst>
                <a:path w="4174" h="17152" extrusionOk="0">
                  <a:moveTo>
                    <a:pt x="3522" y="16807"/>
                  </a:moveTo>
                  <a:cubicBezTo>
                    <a:pt x="2642" y="13706"/>
                    <a:pt x="1914" y="10567"/>
                    <a:pt x="1340" y="7427"/>
                  </a:cubicBezTo>
                  <a:cubicBezTo>
                    <a:pt x="957" y="5666"/>
                    <a:pt x="613" y="3905"/>
                    <a:pt x="268" y="2106"/>
                  </a:cubicBezTo>
                  <a:cubicBezTo>
                    <a:pt x="192" y="1532"/>
                    <a:pt x="38" y="958"/>
                    <a:pt x="0" y="383"/>
                  </a:cubicBezTo>
                  <a:cubicBezTo>
                    <a:pt x="77" y="0"/>
                    <a:pt x="613" y="77"/>
                    <a:pt x="574" y="460"/>
                  </a:cubicBezTo>
                  <a:cubicBezTo>
                    <a:pt x="957" y="2872"/>
                    <a:pt x="1455" y="5245"/>
                    <a:pt x="1953" y="7619"/>
                  </a:cubicBezTo>
                  <a:cubicBezTo>
                    <a:pt x="2412" y="10031"/>
                    <a:pt x="2910" y="12443"/>
                    <a:pt x="3561" y="14816"/>
                  </a:cubicBezTo>
                  <a:cubicBezTo>
                    <a:pt x="3752" y="15429"/>
                    <a:pt x="3905" y="16041"/>
                    <a:pt x="4058" y="16654"/>
                  </a:cubicBezTo>
                  <a:cubicBezTo>
                    <a:pt x="4173" y="16998"/>
                    <a:pt x="3637" y="17152"/>
                    <a:pt x="3522" y="1680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1" name="Google Shape;701;p28">
              <a:extLst>
                <a:ext uri="{FF2B5EF4-FFF2-40B4-BE49-F238E27FC236}">
                  <a16:creationId xmlns:a16="http://schemas.microsoft.com/office/drawing/2014/main" id="{214C42B3-3EAB-7570-E712-3C6C78EACC96}"/>
                </a:ext>
              </a:extLst>
            </p:cNvPr>
            <p:cNvSpPr/>
            <p:nvPr/>
          </p:nvSpPr>
          <p:spPr>
            <a:xfrm>
              <a:off x="4083725" y="4033750"/>
              <a:ext cx="353175" cy="1188725"/>
            </a:xfrm>
            <a:custGeom>
              <a:avLst/>
              <a:gdLst/>
              <a:ahLst/>
              <a:cxnLst/>
              <a:rect l="l" t="t" r="r" b="b"/>
              <a:pathLst>
                <a:path w="14127" h="47549" extrusionOk="0">
                  <a:moveTo>
                    <a:pt x="13591" y="47434"/>
                  </a:moveTo>
                  <a:cubicBezTo>
                    <a:pt x="13323" y="46936"/>
                    <a:pt x="13246" y="46400"/>
                    <a:pt x="13131" y="45902"/>
                  </a:cubicBezTo>
                  <a:cubicBezTo>
                    <a:pt x="12710" y="44180"/>
                    <a:pt x="12213" y="42457"/>
                    <a:pt x="11715" y="40772"/>
                  </a:cubicBezTo>
                  <a:cubicBezTo>
                    <a:pt x="10643" y="37365"/>
                    <a:pt x="9456" y="33996"/>
                    <a:pt x="8346" y="30589"/>
                  </a:cubicBezTo>
                  <a:cubicBezTo>
                    <a:pt x="6202" y="23813"/>
                    <a:pt x="4288" y="16922"/>
                    <a:pt x="2565" y="10031"/>
                  </a:cubicBezTo>
                  <a:cubicBezTo>
                    <a:pt x="1876" y="7198"/>
                    <a:pt x="1072" y="4441"/>
                    <a:pt x="383" y="1608"/>
                  </a:cubicBezTo>
                  <a:cubicBezTo>
                    <a:pt x="268" y="1072"/>
                    <a:pt x="153" y="536"/>
                    <a:pt x="0" y="0"/>
                  </a:cubicBezTo>
                  <a:cubicBezTo>
                    <a:pt x="77" y="0"/>
                    <a:pt x="153" y="0"/>
                    <a:pt x="230" y="0"/>
                  </a:cubicBezTo>
                  <a:cubicBezTo>
                    <a:pt x="345" y="0"/>
                    <a:pt x="460" y="0"/>
                    <a:pt x="574" y="0"/>
                  </a:cubicBezTo>
                  <a:cubicBezTo>
                    <a:pt x="1110" y="2182"/>
                    <a:pt x="1685" y="4403"/>
                    <a:pt x="2259" y="6585"/>
                  </a:cubicBezTo>
                  <a:cubicBezTo>
                    <a:pt x="3025" y="9418"/>
                    <a:pt x="3714" y="12251"/>
                    <a:pt x="4441" y="15084"/>
                  </a:cubicBezTo>
                  <a:cubicBezTo>
                    <a:pt x="5666" y="19678"/>
                    <a:pt x="7006" y="24272"/>
                    <a:pt x="8384" y="28866"/>
                  </a:cubicBezTo>
                  <a:cubicBezTo>
                    <a:pt x="10184" y="34532"/>
                    <a:pt x="12328" y="40045"/>
                    <a:pt x="13706" y="45826"/>
                  </a:cubicBezTo>
                  <a:cubicBezTo>
                    <a:pt x="13782" y="46285"/>
                    <a:pt x="13859" y="46745"/>
                    <a:pt x="14089" y="47166"/>
                  </a:cubicBezTo>
                  <a:cubicBezTo>
                    <a:pt x="14127" y="47281"/>
                    <a:pt x="14089" y="47434"/>
                    <a:pt x="13974" y="47510"/>
                  </a:cubicBezTo>
                  <a:cubicBezTo>
                    <a:pt x="13935" y="47549"/>
                    <a:pt x="13859" y="47549"/>
                    <a:pt x="13821" y="47549"/>
                  </a:cubicBezTo>
                  <a:cubicBezTo>
                    <a:pt x="13706" y="47549"/>
                    <a:pt x="13629" y="47510"/>
                    <a:pt x="13591" y="4743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2" name="Google Shape;702;p28">
              <a:extLst>
                <a:ext uri="{FF2B5EF4-FFF2-40B4-BE49-F238E27FC236}">
                  <a16:creationId xmlns:a16="http://schemas.microsoft.com/office/drawing/2014/main" id="{C4C967CC-2E5C-D1AA-7836-2876883AE2F6}"/>
                </a:ext>
              </a:extLst>
            </p:cNvPr>
            <p:cNvSpPr/>
            <p:nvPr/>
          </p:nvSpPr>
          <p:spPr>
            <a:xfrm>
              <a:off x="4059800" y="3808825"/>
              <a:ext cx="14375" cy="11500"/>
            </a:xfrm>
            <a:custGeom>
              <a:avLst/>
              <a:gdLst/>
              <a:ahLst/>
              <a:cxnLst/>
              <a:rect l="l" t="t" r="r" b="b"/>
              <a:pathLst>
                <a:path w="575" h="460" extrusionOk="0">
                  <a:moveTo>
                    <a:pt x="0" y="269"/>
                  </a:moveTo>
                  <a:cubicBezTo>
                    <a:pt x="0" y="115"/>
                    <a:pt x="115" y="1"/>
                    <a:pt x="268" y="1"/>
                  </a:cubicBezTo>
                  <a:cubicBezTo>
                    <a:pt x="421" y="1"/>
                    <a:pt x="574" y="115"/>
                    <a:pt x="574" y="230"/>
                  </a:cubicBezTo>
                  <a:cubicBezTo>
                    <a:pt x="383" y="307"/>
                    <a:pt x="191" y="383"/>
                    <a:pt x="0" y="460"/>
                  </a:cubicBezTo>
                  <a:cubicBezTo>
                    <a:pt x="0" y="422"/>
                    <a:pt x="0" y="345"/>
                    <a:pt x="0" y="26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3" name="Google Shape;703;p28">
              <a:extLst>
                <a:ext uri="{FF2B5EF4-FFF2-40B4-BE49-F238E27FC236}">
                  <a16:creationId xmlns:a16="http://schemas.microsoft.com/office/drawing/2014/main" id="{16DBBA6D-0A5C-73F7-A2B0-37043CB04361}"/>
                </a:ext>
              </a:extLst>
            </p:cNvPr>
            <p:cNvSpPr/>
            <p:nvPr/>
          </p:nvSpPr>
          <p:spPr>
            <a:xfrm>
              <a:off x="4034900" y="3604000"/>
              <a:ext cx="12475" cy="4825"/>
            </a:xfrm>
            <a:custGeom>
              <a:avLst/>
              <a:gdLst/>
              <a:ahLst/>
              <a:cxnLst/>
              <a:rect l="l" t="t" r="r" b="b"/>
              <a:pathLst>
                <a:path w="499" h="193" extrusionOk="0">
                  <a:moveTo>
                    <a:pt x="39" y="77"/>
                  </a:moveTo>
                  <a:cubicBezTo>
                    <a:pt x="39" y="77"/>
                    <a:pt x="1" y="77"/>
                    <a:pt x="1" y="39"/>
                  </a:cubicBezTo>
                  <a:cubicBezTo>
                    <a:pt x="192" y="39"/>
                    <a:pt x="345" y="1"/>
                    <a:pt x="498" y="1"/>
                  </a:cubicBezTo>
                  <a:cubicBezTo>
                    <a:pt x="460" y="77"/>
                    <a:pt x="345" y="192"/>
                    <a:pt x="230" y="192"/>
                  </a:cubicBezTo>
                  <a:cubicBezTo>
                    <a:pt x="154" y="192"/>
                    <a:pt x="77" y="154"/>
                    <a:pt x="39" y="7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4" name="Google Shape;704;p28">
              <a:extLst>
                <a:ext uri="{FF2B5EF4-FFF2-40B4-BE49-F238E27FC236}">
                  <a16:creationId xmlns:a16="http://schemas.microsoft.com/office/drawing/2014/main" id="{5FE56855-AAEB-A12F-EA1B-4B1B0F44EB8D}"/>
                </a:ext>
              </a:extLst>
            </p:cNvPr>
            <p:cNvSpPr/>
            <p:nvPr/>
          </p:nvSpPr>
          <p:spPr>
            <a:xfrm>
              <a:off x="3888475" y="3217350"/>
              <a:ext cx="14375" cy="21075"/>
            </a:xfrm>
            <a:custGeom>
              <a:avLst/>
              <a:gdLst/>
              <a:ahLst/>
              <a:cxnLst/>
              <a:rect l="l" t="t" r="r" b="b"/>
              <a:pathLst>
                <a:path w="575" h="843" extrusionOk="0">
                  <a:moveTo>
                    <a:pt x="345" y="574"/>
                  </a:moveTo>
                  <a:cubicBezTo>
                    <a:pt x="345" y="574"/>
                    <a:pt x="345" y="574"/>
                    <a:pt x="345" y="574"/>
                  </a:cubicBezTo>
                  <a:lnTo>
                    <a:pt x="345" y="574"/>
                  </a:lnTo>
                  <a:cubicBezTo>
                    <a:pt x="345" y="574"/>
                    <a:pt x="307" y="536"/>
                    <a:pt x="307" y="536"/>
                  </a:cubicBezTo>
                  <a:cubicBezTo>
                    <a:pt x="307" y="536"/>
                    <a:pt x="307" y="536"/>
                    <a:pt x="345" y="574"/>
                  </a:cubicBezTo>
                  <a:cubicBezTo>
                    <a:pt x="307" y="536"/>
                    <a:pt x="307" y="536"/>
                    <a:pt x="307" y="536"/>
                  </a:cubicBezTo>
                  <a:cubicBezTo>
                    <a:pt x="268" y="498"/>
                    <a:pt x="268" y="460"/>
                    <a:pt x="268" y="460"/>
                  </a:cubicBezTo>
                  <a:cubicBezTo>
                    <a:pt x="268" y="460"/>
                    <a:pt x="268" y="498"/>
                    <a:pt x="307" y="498"/>
                  </a:cubicBezTo>
                  <a:cubicBezTo>
                    <a:pt x="192" y="383"/>
                    <a:pt x="77" y="268"/>
                    <a:pt x="0" y="153"/>
                  </a:cubicBezTo>
                  <a:cubicBezTo>
                    <a:pt x="39" y="77"/>
                    <a:pt x="115" y="0"/>
                    <a:pt x="230" y="0"/>
                  </a:cubicBezTo>
                  <a:cubicBezTo>
                    <a:pt x="536" y="38"/>
                    <a:pt x="498" y="345"/>
                    <a:pt x="536" y="574"/>
                  </a:cubicBezTo>
                  <a:cubicBezTo>
                    <a:pt x="536" y="651"/>
                    <a:pt x="536" y="766"/>
                    <a:pt x="575" y="842"/>
                  </a:cubicBezTo>
                  <a:cubicBezTo>
                    <a:pt x="498" y="766"/>
                    <a:pt x="421" y="651"/>
                    <a:pt x="345" y="57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5" name="Google Shape;705;p28">
              <a:extLst>
                <a:ext uri="{FF2B5EF4-FFF2-40B4-BE49-F238E27FC236}">
                  <a16:creationId xmlns:a16="http://schemas.microsoft.com/office/drawing/2014/main" id="{D56A33C2-8AC7-20BC-3BA2-0FFD24A0DB7D}"/>
                </a:ext>
              </a:extLst>
            </p:cNvPr>
            <p:cNvSpPr/>
            <p:nvPr/>
          </p:nvSpPr>
          <p:spPr>
            <a:xfrm>
              <a:off x="5155650" y="2087975"/>
              <a:ext cx="910225" cy="1883575"/>
            </a:xfrm>
            <a:custGeom>
              <a:avLst/>
              <a:gdLst/>
              <a:ahLst/>
              <a:cxnLst/>
              <a:rect l="l" t="t" r="r" b="b"/>
              <a:pathLst>
                <a:path w="36409" h="75343" extrusionOk="0">
                  <a:moveTo>
                    <a:pt x="35835" y="75151"/>
                  </a:moveTo>
                  <a:cubicBezTo>
                    <a:pt x="34418" y="72165"/>
                    <a:pt x="32734" y="69256"/>
                    <a:pt x="31087" y="66346"/>
                  </a:cubicBezTo>
                  <a:cubicBezTo>
                    <a:pt x="30054" y="64470"/>
                    <a:pt x="29020" y="62594"/>
                    <a:pt x="27872" y="60757"/>
                  </a:cubicBezTo>
                  <a:cubicBezTo>
                    <a:pt x="26761" y="58919"/>
                    <a:pt x="25575" y="57043"/>
                    <a:pt x="24158" y="55397"/>
                  </a:cubicBezTo>
                  <a:cubicBezTo>
                    <a:pt x="22129" y="53062"/>
                    <a:pt x="19832" y="51033"/>
                    <a:pt x="17535" y="48965"/>
                  </a:cubicBezTo>
                  <a:cubicBezTo>
                    <a:pt x="14702" y="46515"/>
                    <a:pt x="11869" y="43912"/>
                    <a:pt x="10108" y="40543"/>
                  </a:cubicBezTo>
                  <a:cubicBezTo>
                    <a:pt x="9419" y="39203"/>
                    <a:pt x="8883" y="37825"/>
                    <a:pt x="8385" y="36408"/>
                  </a:cubicBezTo>
                  <a:cubicBezTo>
                    <a:pt x="7160" y="32810"/>
                    <a:pt x="6126" y="29134"/>
                    <a:pt x="5399" y="25382"/>
                  </a:cubicBezTo>
                  <a:cubicBezTo>
                    <a:pt x="4518" y="20291"/>
                    <a:pt x="4021" y="15046"/>
                    <a:pt x="2451" y="10107"/>
                  </a:cubicBezTo>
                  <a:cubicBezTo>
                    <a:pt x="1685" y="7734"/>
                    <a:pt x="1" y="4020"/>
                    <a:pt x="614" y="1608"/>
                  </a:cubicBezTo>
                  <a:cubicBezTo>
                    <a:pt x="996" y="307"/>
                    <a:pt x="2030" y="0"/>
                    <a:pt x="3140" y="766"/>
                  </a:cubicBezTo>
                  <a:cubicBezTo>
                    <a:pt x="3982" y="1379"/>
                    <a:pt x="4480" y="2374"/>
                    <a:pt x="5016" y="3216"/>
                  </a:cubicBezTo>
                  <a:cubicBezTo>
                    <a:pt x="5552" y="4058"/>
                    <a:pt x="6126" y="4862"/>
                    <a:pt x="6662" y="5666"/>
                  </a:cubicBezTo>
                  <a:cubicBezTo>
                    <a:pt x="7466" y="6853"/>
                    <a:pt x="8232" y="8078"/>
                    <a:pt x="8998" y="9265"/>
                  </a:cubicBezTo>
                  <a:cubicBezTo>
                    <a:pt x="9572" y="10184"/>
                    <a:pt x="9993" y="11179"/>
                    <a:pt x="10376" y="12213"/>
                  </a:cubicBezTo>
                  <a:cubicBezTo>
                    <a:pt x="11639" y="15314"/>
                    <a:pt x="12749" y="18530"/>
                    <a:pt x="14434" y="21478"/>
                  </a:cubicBezTo>
                  <a:cubicBezTo>
                    <a:pt x="14855" y="21592"/>
                    <a:pt x="14587" y="22205"/>
                    <a:pt x="14204" y="22052"/>
                  </a:cubicBezTo>
                  <a:cubicBezTo>
                    <a:pt x="13898" y="21860"/>
                    <a:pt x="13821" y="21516"/>
                    <a:pt x="13630" y="21210"/>
                  </a:cubicBezTo>
                  <a:cubicBezTo>
                    <a:pt x="13285" y="20559"/>
                    <a:pt x="12979" y="19908"/>
                    <a:pt x="12635" y="19257"/>
                  </a:cubicBezTo>
                  <a:cubicBezTo>
                    <a:pt x="11716" y="17228"/>
                    <a:pt x="10950" y="15161"/>
                    <a:pt x="10108" y="13093"/>
                  </a:cubicBezTo>
                  <a:cubicBezTo>
                    <a:pt x="9610" y="11792"/>
                    <a:pt x="9113" y="10452"/>
                    <a:pt x="8309" y="9265"/>
                  </a:cubicBezTo>
                  <a:cubicBezTo>
                    <a:pt x="7160" y="7389"/>
                    <a:pt x="5935" y="5590"/>
                    <a:pt x="4710" y="3752"/>
                  </a:cubicBezTo>
                  <a:cubicBezTo>
                    <a:pt x="4097" y="2910"/>
                    <a:pt x="3676" y="1915"/>
                    <a:pt x="2834" y="1264"/>
                  </a:cubicBezTo>
                  <a:cubicBezTo>
                    <a:pt x="1762" y="498"/>
                    <a:pt x="1188" y="1149"/>
                    <a:pt x="1073" y="2297"/>
                  </a:cubicBezTo>
                  <a:cubicBezTo>
                    <a:pt x="996" y="3637"/>
                    <a:pt x="1379" y="4939"/>
                    <a:pt x="1724" y="6241"/>
                  </a:cubicBezTo>
                  <a:cubicBezTo>
                    <a:pt x="2413" y="8346"/>
                    <a:pt x="3217" y="10414"/>
                    <a:pt x="3715" y="12596"/>
                  </a:cubicBezTo>
                  <a:cubicBezTo>
                    <a:pt x="4595" y="16156"/>
                    <a:pt x="5093" y="19831"/>
                    <a:pt x="5667" y="23468"/>
                  </a:cubicBezTo>
                  <a:cubicBezTo>
                    <a:pt x="6165" y="26914"/>
                    <a:pt x="7045" y="30283"/>
                    <a:pt x="8079" y="33575"/>
                  </a:cubicBezTo>
                  <a:cubicBezTo>
                    <a:pt x="8691" y="35528"/>
                    <a:pt x="9304" y="37442"/>
                    <a:pt x="10146" y="39279"/>
                  </a:cubicBezTo>
                  <a:cubicBezTo>
                    <a:pt x="12137" y="43759"/>
                    <a:pt x="16004" y="46783"/>
                    <a:pt x="19564" y="49961"/>
                  </a:cubicBezTo>
                  <a:cubicBezTo>
                    <a:pt x="22014" y="52258"/>
                    <a:pt x="24464" y="54516"/>
                    <a:pt x="26340" y="57273"/>
                  </a:cubicBezTo>
                  <a:cubicBezTo>
                    <a:pt x="28561" y="60565"/>
                    <a:pt x="30475" y="64049"/>
                    <a:pt x="32427" y="67495"/>
                  </a:cubicBezTo>
                  <a:cubicBezTo>
                    <a:pt x="33461" y="69332"/>
                    <a:pt x="34495" y="71208"/>
                    <a:pt x="35452" y="73084"/>
                  </a:cubicBezTo>
                  <a:cubicBezTo>
                    <a:pt x="35758" y="73697"/>
                    <a:pt x="36064" y="74271"/>
                    <a:pt x="36332" y="74883"/>
                  </a:cubicBezTo>
                  <a:cubicBezTo>
                    <a:pt x="36409" y="74998"/>
                    <a:pt x="36371" y="75190"/>
                    <a:pt x="36217" y="75266"/>
                  </a:cubicBezTo>
                  <a:cubicBezTo>
                    <a:pt x="36103" y="75343"/>
                    <a:pt x="35911" y="75305"/>
                    <a:pt x="35835" y="7515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6" name="Google Shape;706;p28">
              <a:extLst>
                <a:ext uri="{FF2B5EF4-FFF2-40B4-BE49-F238E27FC236}">
                  <a16:creationId xmlns:a16="http://schemas.microsoft.com/office/drawing/2014/main" id="{88B610AD-0510-13F3-8B8E-A38B85BAEC62}"/>
                </a:ext>
              </a:extLst>
            </p:cNvPr>
            <p:cNvSpPr/>
            <p:nvPr/>
          </p:nvSpPr>
          <p:spPr>
            <a:xfrm>
              <a:off x="5183425" y="1755850"/>
              <a:ext cx="433575" cy="788675"/>
            </a:xfrm>
            <a:custGeom>
              <a:avLst/>
              <a:gdLst/>
              <a:ahLst/>
              <a:cxnLst/>
              <a:rect l="l" t="t" r="r" b="b"/>
              <a:pathLst>
                <a:path w="17343" h="31547" extrusionOk="0">
                  <a:moveTo>
                    <a:pt x="16768" y="31317"/>
                  </a:moveTo>
                  <a:cubicBezTo>
                    <a:pt x="15543" y="27910"/>
                    <a:pt x="14242" y="24464"/>
                    <a:pt x="12749" y="21172"/>
                  </a:cubicBezTo>
                  <a:cubicBezTo>
                    <a:pt x="11600" y="18798"/>
                    <a:pt x="10299" y="16501"/>
                    <a:pt x="9035" y="14166"/>
                  </a:cubicBezTo>
                  <a:cubicBezTo>
                    <a:pt x="8423" y="13056"/>
                    <a:pt x="7848" y="11869"/>
                    <a:pt x="7312" y="10682"/>
                  </a:cubicBezTo>
                  <a:cubicBezTo>
                    <a:pt x="5934" y="7734"/>
                    <a:pt x="4786" y="4710"/>
                    <a:pt x="3139" y="1953"/>
                  </a:cubicBezTo>
                  <a:cubicBezTo>
                    <a:pt x="2718" y="1417"/>
                    <a:pt x="2221" y="499"/>
                    <a:pt x="1417" y="767"/>
                  </a:cubicBezTo>
                  <a:cubicBezTo>
                    <a:pt x="728" y="1226"/>
                    <a:pt x="613" y="2145"/>
                    <a:pt x="613" y="2910"/>
                  </a:cubicBezTo>
                  <a:cubicBezTo>
                    <a:pt x="613" y="4786"/>
                    <a:pt x="1149" y="6586"/>
                    <a:pt x="1761" y="8347"/>
                  </a:cubicBezTo>
                  <a:cubicBezTo>
                    <a:pt x="2489" y="10606"/>
                    <a:pt x="3063" y="12941"/>
                    <a:pt x="3714" y="15238"/>
                  </a:cubicBezTo>
                  <a:cubicBezTo>
                    <a:pt x="3829" y="15659"/>
                    <a:pt x="3943" y="16118"/>
                    <a:pt x="4058" y="16539"/>
                  </a:cubicBezTo>
                  <a:cubicBezTo>
                    <a:pt x="4097" y="16769"/>
                    <a:pt x="4288" y="16961"/>
                    <a:pt x="4250" y="17190"/>
                  </a:cubicBezTo>
                  <a:cubicBezTo>
                    <a:pt x="4173" y="17420"/>
                    <a:pt x="3829" y="17458"/>
                    <a:pt x="3714" y="17229"/>
                  </a:cubicBezTo>
                  <a:cubicBezTo>
                    <a:pt x="3484" y="16693"/>
                    <a:pt x="3369" y="16118"/>
                    <a:pt x="3178" y="15544"/>
                  </a:cubicBezTo>
                  <a:cubicBezTo>
                    <a:pt x="2604" y="13362"/>
                    <a:pt x="2029" y="11180"/>
                    <a:pt x="1417" y="9036"/>
                  </a:cubicBezTo>
                  <a:cubicBezTo>
                    <a:pt x="804" y="7237"/>
                    <a:pt x="153" y="5475"/>
                    <a:pt x="77" y="3561"/>
                  </a:cubicBezTo>
                  <a:cubicBezTo>
                    <a:pt x="0" y="2604"/>
                    <a:pt x="0" y="1571"/>
                    <a:pt x="613" y="767"/>
                  </a:cubicBezTo>
                  <a:cubicBezTo>
                    <a:pt x="957" y="269"/>
                    <a:pt x="1608" y="1"/>
                    <a:pt x="2182" y="269"/>
                  </a:cubicBezTo>
                  <a:cubicBezTo>
                    <a:pt x="3254" y="728"/>
                    <a:pt x="3905" y="2145"/>
                    <a:pt x="4441" y="3140"/>
                  </a:cubicBezTo>
                  <a:cubicBezTo>
                    <a:pt x="5513" y="5208"/>
                    <a:pt x="6432" y="7313"/>
                    <a:pt x="7389" y="9457"/>
                  </a:cubicBezTo>
                  <a:cubicBezTo>
                    <a:pt x="8193" y="11295"/>
                    <a:pt x="9073" y="13132"/>
                    <a:pt x="10107" y="14893"/>
                  </a:cubicBezTo>
                  <a:cubicBezTo>
                    <a:pt x="11026" y="16654"/>
                    <a:pt x="11983" y="18377"/>
                    <a:pt x="12864" y="20138"/>
                  </a:cubicBezTo>
                  <a:cubicBezTo>
                    <a:pt x="14012" y="22473"/>
                    <a:pt x="14969" y="24885"/>
                    <a:pt x="15888" y="27297"/>
                  </a:cubicBezTo>
                  <a:cubicBezTo>
                    <a:pt x="16386" y="28561"/>
                    <a:pt x="16845" y="29824"/>
                    <a:pt x="17304" y="31126"/>
                  </a:cubicBezTo>
                  <a:cubicBezTo>
                    <a:pt x="17343" y="31240"/>
                    <a:pt x="17266" y="31432"/>
                    <a:pt x="17151" y="31470"/>
                  </a:cubicBezTo>
                  <a:cubicBezTo>
                    <a:pt x="16998" y="31547"/>
                    <a:pt x="16807" y="31470"/>
                    <a:pt x="16768" y="313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7" name="Google Shape;707;p28">
              <a:extLst>
                <a:ext uri="{FF2B5EF4-FFF2-40B4-BE49-F238E27FC236}">
                  <a16:creationId xmlns:a16="http://schemas.microsoft.com/office/drawing/2014/main" id="{C7C0EEBD-725A-6AF7-9646-5EDEC820EECB}"/>
                </a:ext>
              </a:extLst>
            </p:cNvPr>
            <p:cNvSpPr/>
            <p:nvPr/>
          </p:nvSpPr>
          <p:spPr>
            <a:xfrm>
              <a:off x="5162350" y="1566350"/>
              <a:ext cx="1143775" cy="1971650"/>
            </a:xfrm>
            <a:custGeom>
              <a:avLst/>
              <a:gdLst/>
              <a:ahLst/>
              <a:cxnLst/>
              <a:rect l="l" t="t" r="r" b="b"/>
              <a:pathLst>
                <a:path w="45751" h="78866" extrusionOk="0">
                  <a:moveTo>
                    <a:pt x="45176" y="78712"/>
                  </a:moveTo>
                  <a:cubicBezTo>
                    <a:pt x="40390" y="72510"/>
                    <a:pt x="36294" y="65849"/>
                    <a:pt x="32351" y="59111"/>
                  </a:cubicBezTo>
                  <a:cubicBezTo>
                    <a:pt x="29556" y="54249"/>
                    <a:pt x="26646" y="49463"/>
                    <a:pt x="24005" y="44486"/>
                  </a:cubicBezTo>
                  <a:cubicBezTo>
                    <a:pt x="22091" y="41079"/>
                    <a:pt x="20598" y="37481"/>
                    <a:pt x="19066" y="33882"/>
                  </a:cubicBezTo>
                  <a:cubicBezTo>
                    <a:pt x="17611" y="30321"/>
                    <a:pt x="15850" y="26876"/>
                    <a:pt x="14357" y="23316"/>
                  </a:cubicBezTo>
                  <a:cubicBezTo>
                    <a:pt x="12903" y="19717"/>
                    <a:pt x="11180" y="16233"/>
                    <a:pt x="9648" y="12673"/>
                  </a:cubicBezTo>
                  <a:cubicBezTo>
                    <a:pt x="8500" y="10069"/>
                    <a:pt x="7237" y="7543"/>
                    <a:pt x="5820" y="5054"/>
                  </a:cubicBezTo>
                  <a:cubicBezTo>
                    <a:pt x="5169" y="3867"/>
                    <a:pt x="4480" y="2681"/>
                    <a:pt x="3638" y="1647"/>
                  </a:cubicBezTo>
                  <a:cubicBezTo>
                    <a:pt x="3293" y="1264"/>
                    <a:pt x="2987" y="843"/>
                    <a:pt x="2528" y="690"/>
                  </a:cubicBezTo>
                  <a:cubicBezTo>
                    <a:pt x="2413" y="652"/>
                    <a:pt x="2298" y="613"/>
                    <a:pt x="2183" y="652"/>
                  </a:cubicBezTo>
                  <a:cubicBezTo>
                    <a:pt x="1532" y="1073"/>
                    <a:pt x="1111" y="1800"/>
                    <a:pt x="958" y="2527"/>
                  </a:cubicBezTo>
                  <a:cubicBezTo>
                    <a:pt x="652" y="3906"/>
                    <a:pt x="1877" y="6356"/>
                    <a:pt x="2451" y="7696"/>
                  </a:cubicBezTo>
                  <a:cubicBezTo>
                    <a:pt x="2834" y="8002"/>
                    <a:pt x="2298" y="8461"/>
                    <a:pt x="1992" y="8079"/>
                  </a:cubicBezTo>
                  <a:cubicBezTo>
                    <a:pt x="1647" y="7389"/>
                    <a:pt x="1379" y="6700"/>
                    <a:pt x="1111" y="6011"/>
                  </a:cubicBezTo>
                  <a:cubicBezTo>
                    <a:pt x="614" y="4710"/>
                    <a:pt x="1" y="3255"/>
                    <a:pt x="575" y="1877"/>
                  </a:cubicBezTo>
                  <a:cubicBezTo>
                    <a:pt x="843" y="1188"/>
                    <a:pt x="1417" y="269"/>
                    <a:pt x="2183" y="77"/>
                  </a:cubicBezTo>
                  <a:cubicBezTo>
                    <a:pt x="2911" y="1"/>
                    <a:pt x="3485" y="613"/>
                    <a:pt x="3944" y="1111"/>
                  </a:cubicBezTo>
                  <a:cubicBezTo>
                    <a:pt x="4940" y="2298"/>
                    <a:pt x="5705" y="3638"/>
                    <a:pt x="6433" y="4978"/>
                  </a:cubicBezTo>
                  <a:cubicBezTo>
                    <a:pt x="7926" y="7619"/>
                    <a:pt x="9266" y="10337"/>
                    <a:pt x="10491" y="13132"/>
                  </a:cubicBezTo>
                  <a:cubicBezTo>
                    <a:pt x="11410" y="15276"/>
                    <a:pt x="12405" y="17420"/>
                    <a:pt x="13400" y="19564"/>
                  </a:cubicBezTo>
                  <a:cubicBezTo>
                    <a:pt x="14625" y="22397"/>
                    <a:pt x="15812" y="25306"/>
                    <a:pt x="17114" y="28101"/>
                  </a:cubicBezTo>
                  <a:cubicBezTo>
                    <a:pt x="18530" y="31049"/>
                    <a:pt x="19794" y="34112"/>
                    <a:pt x="21057" y="37136"/>
                  </a:cubicBezTo>
                  <a:cubicBezTo>
                    <a:pt x="23392" y="42534"/>
                    <a:pt x="26340" y="47664"/>
                    <a:pt x="29288" y="52717"/>
                  </a:cubicBezTo>
                  <a:cubicBezTo>
                    <a:pt x="32734" y="58651"/>
                    <a:pt x="36141" y="64585"/>
                    <a:pt x="39931" y="70290"/>
                  </a:cubicBezTo>
                  <a:cubicBezTo>
                    <a:pt x="41233" y="72242"/>
                    <a:pt x="42534" y="74195"/>
                    <a:pt x="43951" y="76071"/>
                  </a:cubicBezTo>
                  <a:cubicBezTo>
                    <a:pt x="44525" y="76836"/>
                    <a:pt x="45099" y="77602"/>
                    <a:pt x="45673" y="78368"/>
                  </a:cubicBezTo>
                  <a:cubicBezTo>
                    <a:pt x="45750" y="78482"/>
                    <a:pt x="45712" y="78674"/>
                    <a:pt x="45597" y="78750"/>
                  </a:cubicBezTo>
                  <a:cubicBezTo>
                    <a:pt x="45482" y="78865"/>
                    <a:pt x="45291" y="78827"/>
                    <a:pt x="45214" y="7871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8" name="Google Shape;708;p28">
              <a:extLst>
                <a:ext uri="{FF2B5EF4-FFF2-40B4-BE49-F238E27FC236}">
                  <a16:creationId xmlns:a16="http://schemas.microsoft.com/office/drawing/2014/main" id="{287175C0-4C54-9740-F1CB-14094812BE88}"/>
                </a:ext>
              </a:extLst>
            </p:cNvPr>
            <p:cNvSpPr/>
            <p:nvPr/>
          </p:nvSpPr>
          <p:spPr>
            <a:xfrm>
              <a:off x="6050550" y="3521700"/>
              <a:ext cx="255575" cy="451775"/>
            </a:xfrm>
            <a:custGeom>
              <a:avLst/>
              <a:gdLst/>
              <a:ahLst/>
              <a:cxnLst/>
              <a:rect l="l" t="t" r="r" b="b"/>
              <a:pathLst>
                <a:path w="10223" h="18071" extrusionOk="0">
                  <a:moveTo>
                    <a:pt x="77" y="17879"/>
                  </a:moveTo>
                  <a:cubicBezTo>
                    <a:pt x="0" y="17764"/>
                    <a:pt x="39" y="17573"/>
                    <a:pt x="192" y="17496"/>
                  </a:cubicBezTo>
                  <a:cubicBezTo>
                    <a:pt x="575" y="17228"/>
                    <a:pt x="919" y="16922"/>
                    <a:pt x="1264" y="16577"/>
                  </a:cubicBezTo>
                  <a:cubicBezTo>
                    <a:pt x="2259" y="15620"/>
                    <a:pt x="3101" y="14510"/>
                    <a:pt x="3829" y="13323"/>
                  </a:cubicBezTo>
                  <a:cubicBezTo>
                    <a:pt x="4901" y="11562"/>
                    <a:pt x="5896" y="9724"/>
                    <a:pt x="6853" y="7925"/>
                  </a:cubicBezTo>
                  <a:cubicBezTo>
                    <a:pt x="7887" y="5896"/>
                    <a:pt x="8844" y="3752"/>
                    <a:pt x="9227" y="1493"/>
                  </a:cubicBezTo>
                  <a:cubicBezTo>
                    <a:pt x="9303" y="1149"/>
                    <a:pt x="9380" y="804"/>
                    <a:pt x="9456" y="498"/>
                  </a:cubicBezTo>
                  <a:cubicBezTo>
                    <a:pt x="9456" y="268"/>
                    <a:pt x="9533" y="0"/>
                    <a:pt x="9801" y="39"/>
                  </a:cubicBezTo>
                  <a:cubicBezTo>
                    <a:pt x="10222" y="154"/>
                    <a:pt x="9954" y="651"/>
                    <a:pt x="9916" y="919"/>
                  </a:cubicBezTo>
                  <a:cubicBezTo>
                    <a:pt x="9801" y="1417"/>
                    <a:pt x="9724" y="1953"/>
                    <a:pt x="9610" y="2451"/>
                  </a:cubicBezTo>
                  <a:cubicBezTo>
                    <a:pt x="9074" y="4824"/>
                    <a:pt x="8002" y="7045"/>
                    <a:pt x="6815" y="9189"/>
                  </a:cubicBezTo>
                  <a:cubicBezTo>
                    <a:pt x="5934" y="10796"/>
                    <a:pt x="5092" y="12443"/>
                    <a:pt x="4097" y="13974"/>
                  </a:cubicBezTo>
                  <a:cubicBezTo>
                    <a:pt x="3216" y="15237"/>
                    <a:pt x="2297" y="16501"/>
                    <a:pt x="1111" y="17496"/>
                  </a:cubicBezTo>
                  <a:cubicBezTo>
                    <a:pt x="919" y="17688"/>
                    <a:pt x="728" y="17841"/>
                    <a:pt x="498" y="17956"/>
                  </a:cubicBezTo>
                  <a:cubicBezTo>
                    <a:pt x="383" y="18070"/>
                    <a:pt x="153" y="18070"/>
                    <a:pt x="77" y="1787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29" name="Google Shape;709;p28">
              <a:extLst>
                <a:ext uri="{FF2B5EF4-FFF2-40B4-BE49-F238E27FC236}">
                  <a16:creationId xmlns:a16="http://schemas.microsoft.com/office/drawing/2014/main" id="{1EFAED63-9023-7F59-3940-9C489C532FDE}"/>
                </a:ext>
              </a:extLst>
            </p:cNvPr>
            <p:cNvSpPr/>
            <p:nvPr/>
          </p:nvSpPr>
          <p:spPr>
            <a:xfrm>
              <a:off x="6016100" y="3912200"/>
              <a:ext cx="559925" cy="1325600"/>
            </a:xfrm>
            <a:custGeom>
              <a:avLst/>
              <a:gdLst/>
              <a:ahLst/>
              <a:cxnLst/>
              <a:rect l="l" t="t" r="r" b="b"/>
              <a:pathLst>
                <a:path w="22397" h="53024" extrusionOk="0">
                  <a:moveTo>
                    <a:pt x="21822" y="52870"/>
                  </a:moveTo>
                  <a:cubicBezTo>
                    <a:pt x="19142" y="49692"/>
                    <a:pt x="17113" y="46094"/>
                    <a:pt x="15046" y="42533"/>
                  </a:cubicBezTo>
                  <a:cubicBezTo>
                    <a:pt x="11638" y="36829"/>
                    <a:pt x="9226" y="30551"/>
                    <a:pt x="7159" y="24272"/>
                  </a:cubicBezTo>
                  <a:cubicBezTo>
                    <a:pt x="6087" y="21056"/>
                    <a:pt x="5054" y="17840"/>
                    <a:pt x="3828" y="14663"/>
                  </a:cubicBezTo>
                  <a:cubicBezTo>
                    <a:pt x="2757" y="11524"/>
                    <a:pt x="1455" y="8461"/>
                    <a:pt x="613" y="5207"/>
                  </a:cubicBezTo>
                  <a:cubicBezTo>
                    <a:pt x="230" y="3752"/>
                    <a:pt x="38" y="2221"/>
                    <a:pt x="421" y="766"/>
                  </a:cubicBezTo>
                  <a:cubicBezTo>
                    <a:pt x="0" y="192"/>
                    <a:pt x="1225" y="0"/>
                    <a:pt x="995" y="804"/>
                  </a:cubicBezTo>
                  <a:cubicBezTo>
                    <a:pt x="459" y="2795"/>
                    <a:pt x="1072" y="4862"/>
                    <a:pt x="1608" y="6738"/>
                  </a:cubicBezTo>
                  <a:cubicBezTo>
                    <a:pt x="2871" y="10452"/>
                    <a:pt x="4288" y="14127"/>
                    <a:pt x="5590" y="17840"/>
                  </a:cubicBezTo>
                  <a:cubicBezTo>
                    <a:pt x="8040" y="24961"/>
                    <a:pt x="10184" y="32235"/>
                    <a:pt x="13706" y="38935"/>
                  </a:cubicBezTo>
                  <a:cubicBezTo>
                    <a:pt x="14701" y="40849"/>
                    <a:pt x="15811" y="42763"/>
                    <a:pt x="16922" y="44639"/>
                  </a:cubicBezTo>
                  <a:cubicBezTo>
                    <a:pt x="18070" y="46553"/>
                    <a:pt x="19219" y="48467"/>
                    <a:pt x="20558" y="50267"/>
                  </a:cubicBezTo>
                  <a:cubicBezTo>
                    <a:pt x="21094" y="51032"/>
                    <a:pt x="21669" y="51798"/>
                    <a:pt x="22281" y="52525"/>
                  </a:cubicBezTo>
                  <a:cubicBezTo>
                    <a:pt x="22396" y="52640"/>
                    <a:pt x="22358" y="52832"/>
                    <a:pt x="22205" y="52908"/>
                  </a:cubicBezTo>
                  <a:cubicBezTo>
                    <a:pt x="22090" y="53023"/>
                    <a:pt x="21937" y="52985"/>
                    <a:pt x="21822" y="5287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0" name="Google Shape;710;p28">
              <a:extLst>
                <a:ext uri="{FF2B5EF4-FFF2-40B4-BE49-F238E27FC236}">
                  <a16:creationId xmlns:a16="http://schemas.microsoft.com/office/drawing/2014/main" id="{B9BFBC93-FBF3-DB75-9AF2-864702AD445A}"/>
                </a:ext>
              </a:extLst>
            </p:cNvPr>
            <p:cNvSpPr/>
            <p:nvPr/>
          </p:nvSpPr>
          <p:spPr>
            <a:xfrm>
              <a:off x="6270675" y="3483425"/>
              <a:ext cx="1084425" cy="1652925"/>
            </a:xfrm>
            <a:custGeom>
              <a:avLst/>
              <a:gdLst/>
              <a:ahLst/>
              <a:cxnLst/>
              <a:rect l="l" t="t" r="r" b="b"/>
              <a:pathLst>
                <a:path w="43377" h="66117" extrusionOk="0">
                  <a:moveTo>
                    <a:pt x="43223" y="65695"/>
                  </a:moveTo>
                  <a:cubicBezTo>
                    <a:pt x="41806" y="63130"/>
                    <a:pt x="40849" y="60374"/>
                    <a:pt x="39816" y="57617"/>
                  </a:cubicBezTo>
                  <a:cubicBezTo>
                    <a:pt x="38820" y="54937"/>
                    <a:pt x="37710" y="52296"/>
                    <a:pt x="36485" y="49692"/>
                  </a:cubicBezTo>
                  <a:cubicBezTo>
                    <a:pt x="33997" y="44486"/>
                    <a:pt x="31087" y="39509"/>
                    <a:pt x="28024" y="34647"/>
                  </a:cubicBezTo>
                  <a:cubicBezTo>
                    <a:pt x="26340" y="31890"/>
                    <a:pt x="24579" y="29172"/>
                    <a:pt x="22818" y="26454"/>
                  </a:cubicBezTo>
                  <a:cubicBezTo>
                    <a:pt x="22741" y="26378"/>
                    <a:pt x="22665" y="26339"/>
                    <a:pt x="22588" y="26339"/>
                  </a:cubicBezTo>
                  <a:cubicBezTo>
                    <a:pt x="22052" y="25727"/>
                    <a:pt x="21516" y="25114"/>
                    <a:pt x="20980" y="24540"/>
                  </a:cubicBezTo>
                  <a:cubicBezTo>
                    <a:pt x="19487" y="22894"/>
                    <a:pt x="18032" y="21209"/>
                    <a:pt x="16616" y="19525"/>
                  </a:cubicBezTo>
                  <a:cubicBezTo>
                    <a:pt x="13515" y="15696"/>
                    <a:pt x="10337" y="11868"/>
                    <a:pt x="7466" y="7848"/>
                  </a:cubicBezTo>
                  <a:cubicBezTo>
                    <a:pt x="6356" y="6317"/>
                    <a:pt x="5284" y="4786"/>
                    <a:pt x="4288" y="3178"/>
                  </a:cubicBezTo>
                  <a:cubicBezTo>
                    <a:pt x="3752" y="2450"/>
                    <a:pt x="3216" y="1685"/>
                    <a:pt x="2604" y="1034"/>
                  </a:cubicBezTo>
                  <a:cubicBezTo>
                    <a:pt x="2068" y="498"/>
                    <a:pt x="1417" y="0"/>
                    <a:pt x="613" y="115"/>
                  </a:cubicBezTo>
                  <a:cubicBezTo>
                    <a:pt x="460" y="153"/>
                    <a:pt x="230" y="153"/>
                    <a:pt x="115" y="306"/>
                  </a:cubicBezTo>
                  <a:cubicBezTo>
                    <a:pt x="1" y="459"/>
                    <a:pt x="77" y="689"/>
                    <a:pt x="230" y="766"/>
                  </a:cubicBezTo>
                  <a:cubicBezTo>
                    <a:pt x="460" y="842"/>
                    <a:pt x="575" y="651"/>
                    <a:pt x="805" y="651"/>
                  </a:cubicBezTo>
                  <a:cubicBezTo>
                    <a:pt x="1570" y="651"/>
                    <a:pt x="2106" y="1340"/>
                    <a:pt x="2604" y="1876"/>
                  </a:cubicBezTo>
                  <a:cubicBezTo>
                    <a:pt x="3561" y="3063"/>
                    <a:pt x="4365" y="4403"/>
                    <a:pt x="5245" y="5666"/>
                  </a:cubicBezTo>
                  <a:cubicBezTo>
                    <a:pt x="6624" y="7733"/>
                    <a:pt x="8078" y="9724"/>
                    <a:pt x="9610" y="11715"/>
                  </a:cubicBezTo>
                  <a:cubicBezTo>
                    <a:pt x="10682" y="13208"/>
                    <a:pt x="11907" y="14624"/>
                    <a:pt x="13094" y="16079"/>
                  </a:cubicBezTo>
                  <a:cubicBezTo>
                    <a:pt x="14280" y="17572"/>
                    <a:pt x="15467" y="19065"/>
                    <a:pt x="16692" y="20520"/>
                  </a:cubicBezTo>
                  <a:cubicBezTo>
                    <a:pt x="18530" y="22702"/>
                    <a:pt x="20444" y="24808"/>
                    <a:pt x="22358" y="26952"/>
                  </a:cubicBezTo>
                  <a:cubicBezTo>
                    <a:pt x="22435" y="27028"/>
                    <a:pt x="22550" y="27067"/>
                    <a:pt x="22626" y="27028"/>
                  </a:cubicBezTo>
                  <a:cubicBezTo>
                    <a:pt x="25689" y="31776"/>
                    <a:pt x="28752" y="36523"/>
                    <a:pt x="31546" y="41385"/>
                  </a:cubicBezTo>
                  <a:cubicBezTo>
                    <a:pt x="34418" y="46400"/>
                    <a:pt x="37021" y="51607"/>
                    <a:pt x="39088" y="57005"/>
                  </a:cubicBezTo>
                  <a:cubicBezTo>
                    <a:pt x="40199" y="60029"/>
                    <a:pt x="41232" y="63092"/>
                    <a:pt x="42802" y="65886"/>
                  </a:cubicBezTo>
                  <a:cubicBezTo>
                    <a:pt x="42955" y="66116"/>
                    <a:pt x="43376" y="65963"/>
                    <a:pt x="43223" y="6569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1" name="Google Shape;711;p28">
              <a:extLst>
                <a:ext uri="{FF2B5EF4-FFF2-40B4-BE49-F238E27FC236}">
                  <a16:creationId xmlns:a16="http://schemas.microsoft.com/office/drawing/2014/main" id="{4ACE2C30-CA23-1DAB-B3CE-1447D0B16389}"/>
                </a:ext>
              </a:extLst>
            </p:cNvPr>
            <p:cNvSpPr/>
            <p:nvPr/>
          </p:nvSpPr>
          <p:spPr>
            <a:xfrm>
              <a:off x="5255200" y="3153225"/>
              <a:ext cx="353200" cy="1443325"/>
            </a:xfrm>
            <a:custGeom>
              <a:avLst/>
              <a:gdLst/>
              <a:ahLst/>
              <a:cxnLst/>
              <a:rect l="l" t="t" r="r" b="b"/>
              <a:pathLst>
                <a:path w="14128" h="57733" extrusionOk="0">
                  <a:moveTo>
                    <a:pt x="13553" y="57502"/>
                  </a:moveTo>
                  <a:cubicBezTo>
                    <a:pt x="11524" y="53368"/>
                    <a:pt x="9725" y="49080"/>
                    <a:pt x="7964" y="44830"/>
                  </a:cubicBezTo>
                  <a:cubicBezTo>
                    <a:pt x="6356" y="41117"/>
                    <a:pt x="4748" y="37365"/>
                    <a:pt x="3408" y="33537"/>
                  </a:cubicBezTo>
                  <a:cubicBezTo>
                    <a:pt x="1876" y="28828"/>
                    <a:pt x="0" y="24042"/>
                    <a:pt x="422" y="19027"/>
                  </a:cubicBezTo>
                  <a:cubicBezTo>
                    <a:pt x="575" y="17228"/>
                    <a:pt x="881" y="15467"/>
                    <a:pt x="1608" y="13821"/>
                  </a:cubicBezTo>
                  <a:cubicBezTo>
                    <a:pt x="2298" y="12289"/>
                    <a:pt x="3293" y="10911"/>
                    <a:pt x="4173" y="9495"/>
                  </a:cubicBezTo>
                  <a:cubicBezTo>
                    <a:pt x="4901" y="8269"/>
                    <a:pt x="5590" y="7006"/>
                    <a:pt x="6202" y="5704"/>
                  </a:cubicBezTo>
                  <a:cubicBezTo>
                    <a:pt x="6662" y="4633"/>
                    <a:pt x="7006" y="3484"/>
                    <a:pt x="7274" y="2335"/>
                  </a:cubicBezTo>
                  <a:cubicBezTo>
                    <a:pt x="7389" y="1723"/>
                    <a:pt x="7466" y="1072"/>
                    <a:pt x="7466" y="460"/>
                  </a:cubicBezTo>
                  <a:cubicBezTo>
                    <a:pt x="7389" y="192"/>
                    <a:pt x="7734" y="0"/>
                    <a:pt x="7925" y="192"/>
                  </a:cubicBezTo>
                  <a:cubicBezTo>
                    <a:pt x="8002" y="268"/>
                    <a:pt x="8040" y="345"/>
                    <a:pt x="8002" y="421"/>
                  </a:cubicBezTo>
                  <a:cubicBezTo>
                    <a:pt x="8040" y="1110"/>
                    <a:pt x="7964" y="1800"/>
                    <a:pt x="7810" y="2450"/>
                  </a:cubicBezTo>
                  <a:cubicBezTo>
                    <a:pt x="7466" y="4173"/>
                    <a:pt x="6853" y="5819"/>
                    <a:pt x="6049" y="7351"/>
                  </a:cubicBezTo>
                  <a:cubicBezTo>
                    <a:pt x="4863" y="9763"/>
                    <a:pt x="3140" y="11830"/>
                    <a:pt x="2030" y="14242"/>
                  </a:cubicBezTo>
                  <a:cubicBezTo>
                    <a:pt x="1072" y="16615"/>
                    <a:pt x="843" y="19219"/>
                    <a:pt x="958" y="21707"/>
                  </a:cubicBezTo>
                  <a:cubicBezTo>
                    <a:pt x="1226" y="25153"/>
                    <a:pt x="2259" y="28407"/>
                    <a:pt x="3369" y="31623"/>
                  </a:cubicBezTo>
                  <a:cubicBezTo>
                    <a:pt x="4709" y="35757"/>
                    <a:pt x="6356" y="39739"/>
                    <a:pt x="8078" y="43720"/>
                  </a:cubicBezTo>
                  <a:cubicBezTo>
                    <a:pt x="9495" y="47013"/>
                    <a:pt x="10835" y="50305"/>
                    <a:pt x="12290" y="53559"/>
                  </a:cubicBezTo>
                  <a:cubicBezTo>
                    <a:pt x="12864" y="54784"/>
                    <a:pt x="13476" y="56048"/>
                    <a:pt x="14089" y="57273"/>
                  </a:cubicBezTo>
                  <a:cubicBezTo>
                    <a:pt x="14127" y="57426"/>
                    <a:pt x="14051" y="57579"/>
                    <a:pt x="13936" y="57656"/>
                  </a:cubicBezTo>
                  <a:cubicBezTo>
                    <a:pt x="13783" y="57732"/>
                    <a:pt x="13630" y="57656"/>
                    <a:pt x="13553" y="5750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2" name="Google Shape;712;p28">
              <a:extLst>
                <a:ext uri="{FF2B5EF4-FFF2-40B4-BE49-F238E27FC236}">
                  <a16:creationId xmlns:a16="http://schemas.microsoft.com/office/drawing/2014/main" id="{EB7B66E8-DBC6-C0E1-CA1A-4C0E1F49FE84}"/>
                </a:ext>
              </a:extLst>
            </p:cNvPr>
            <p:cNvSpPr/>
            <p:nvPr/>
          </p:nvSpPr>
          <p:spPr>
            <a:xfrm>
              <a:off x="5298275" y="4580250"/>
              <a:ext cx="308200" cy="247900"/>
            </a:xfrm>
            <a:custGeom>
              <a:avLst/>
              <a:gdLst/>
              <a:ahLst/>
              <a:cxnLst/>
              <a:rect l="l" t="t" r="r" b="b"/>
              <a:pathLst>
                <a:path w="12328" h="9916" extrusionOk="0">
                  <a:moveTo>
                    <a:pt x="39" y="8959"/>
                  </a:moveTo>
                  <a:cubicBezTo>
                    <a:pt x="0" y="8691"/>
                    <a:pt x="230" y="8614"/>
                    <a:pt x="421" y="8576"/>
                  </a:cubicBezTo>
                  <a:cubicBezTo>
                    <a:pt x="689" y="8538"/>
                    <a:pt x="919" y="8461"/>
                    <a:pt x="1149" y="8384"/>
                  </a:cubicBezTo>
                  <a:cubicBezTo>
                    <a:pt x="1723" y="8193"/>
                    <a:pt x="2297" y="7925"/>
                    <a:pt x="2872" y="7657"/>
                  </a:cubicBezTo>
                  <a:cubicBezTo>
                    <a:pt x="4365" y="6853"/>
                    <a:pt x="5934" y="6087"/>
                    <a:pt x="7389" y="5169"/>
                  </a:cubicBezTo>
                  <a:cubicBezTo>
                    <a:pt x="8116" y="4671"/>
                    <a:pt x="8806" y="4135"/>
                    <a:pt x="9456" y="3561"/>
                  </a:cubicBezTo>
                  <a:cubicBezTo>
                    <a:pt x="10260" y="2910"/>
                    <a:pt x="10949" y="2106"/>
                    <a:pt x="11409" y="1187"/>
                  </a:cubicBezTo>
                  <a:cubicBezTo>
                    <a:pt x="11562" y="881"/>
                    <a:pt x="11677" y="575"/>
                    <a:pt x="11753" y="230"/>
                  </a:cubicBezTo>
                  <a:cubicBezTo>
                    <a:pt x="11792" y="77"/>
                    <a:pt x="11945" y="0"/>
                    <a:pt x="12098" y="39"/>
                  </a:cubicBezTo>
                  <a:cubicBezTo>
                    <a:pt x="12251" y="77"/>
                    <a:pt x="12328" y="230"/>
                    <a:pt x="12289" y="383"/>
                  </a:cubicBezTo>
                  <a:cubicBezTo>
                    <a:pt x="12213" y="766"/>
                    <a:pt x="12060" y="1110"/>
                    <a:pt x="11907" y="1455"/>
                  </a:cubicBezTo>
                  <a:cubicBezTo>
                    <a:pt x="11371" y="2489"/>
                    <a:pt x="10605" y="3369"/>
                    <a:pt x="9686" y="4135"/>
                  </a:cubicBezTo>
                  <a:cubicBezTo>
                    <a:pt x="8346" y="5360"/>
                    <a:pt x="6738" y="6317"/>
                    <a:pt x="5092" y="7121"/>
                  </a:cubicBezTo>
                  <a:cubicBezTo>
                    <a:pt x="4556" y="7427"/>
                    <a:pt x="115" y="9916"/>
                    <a:pt x="39" y="895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3" name="Google Shape;713;p28">
              <a:extLst>
                <a:ext uri="{FF2B5EF4-FFF2-40B4-BE49-F238E27FC236}">
                  <a16:creationId xmlns:a16="http://schemas.microsoft.com/office/drawing/2014/main" id="{0843EF3C-74E9-5AA8-BDB7-B2318D777641}"/>
                </a:ext>
              </a:extLst>
            </p:cNvPr>
            <p:cNvSpPr/>
            <p:nvPr/>
          </p:nvSpPr>
          <p:spPr>
            <a:xfrm>
              <a:off x="5580600" y="4534300"/>
              <a:ext cx="621200" cy="653725"/>
            </a:xfrm>
            <a:custGeom>
              <a:avLst/>
              <a:gdLst/>
              <a:ahLst/>
              <a:cxnLst/>
              <a:rect l="l" t="t" r="r" b="b"/>
              <a:pathLst>
                <a:path w="24848" h="26149" extrusionOk="0">
                  <a:moveTo>
                    <a:pt x="24235" y="25880"/>
                  </a:moveTo>
                  <a:cubicBezTo>
                    <a:pt x="24081" y="25230"/>
                    <a:pt x="23775" y="24541"/>
                    <a:pt x="23469" y="23966"/>
                  </a:cubicBezTo>
                  <a:cubicBezTo>
                    <a:pt x="22856" y="22703"/>
                    <a:pt x="22167" y="21440"/>
                    <a:pt x="21287" y="20291"/>
                  </a:cubicBezTo>
                  <a:cubicBezTo>
                    <a:pt x="20444" y="19104"/>
                    <a:pt x="19219" y="18185"/>
                    <a:pt x="18033" y="17343"/>
                  </a:cubicBezTo>
                  <a:cubicBezTo>
                    <a:pt x="17573" y="17037"/>
                    <a:pt x="17076" y="16769"/>
                    <a:pt x="16616" y="16463"/>
                  </a:cubicBezTo>
                  <a:cubicBezTo>
                    <a:pt x="16348" y="16271"/>
                    <a:pt x="16080" y="16042"/>
                    <a:pt x="15965" y="15735"/>
                  </a:cubicBezTo>
                  <a:cubicBezTo>
                    <a:pt x="15774" y="15238"/>
                    <a:pt x="15697" y="14702"/>
                    <a:pt x="15506" y="14204"/>
                  </a:cubicBezTo>
                  <a:cubicBezTo>
                    <a:pt x="14970" y="12519"/>
                    <a:pt x="13898" y="11141"/>
                    <a:pt x="12405" y="10222"/>
                  </a:cubicBezTo>
                  <a:cubicBezTo>
                    <a:pt x="11142" y="9304"/>
                    <a:pt x="9648" y="8806"/>
                    <a:pt x="8270" y="8078"/>
                  </a:cubicBezTo>
                  <a:cubicBezTo>
                    <a:pt x="7045" y="7504"/>
                    <a:pt x="7275" y="6547"/>
                    <a:pt x="7083" y="5437"/>
                  </a:cubicBezTo>
                  <a:cubicBezTo>
                    <a:pt x="6739" y="3829"/>
                    <a:pt x="5705" y="2451"/>
                    <a:pt x="4365" y="1609"/>
                  </a:cubicBezTo>
                  <a:cubicBezTo>
                    <a:pt x="3255" y="805"/>
                    <a:pt x="1877" y="575"/>
                    <a:pt x="537" y="805"/>
                  </a:cubicBezTo>
                  <a:cubicBezTo>
                    <a:pt x="346" y="996"/>
                    <a:pt x="1" y="766"/>
                    <a:pt x="78" y="498"/>
                  </a:cubicBezTo>
                  <a:cubicBezTo>
                    <a:pt x="192" y="230"/>
                    <a:pt x="575" y="230"/>
                    <a:pt x="805" y="192"/>
                  </a:cubicBezTo>
                  <a:cubicBezTo>
                    <a:pt x="2221" y="1"/>
                    <a:pt x="3676" y="383"/>
                    <a:pt x="4825" y="1226"/>
                  </a:cubicBezTo>
                  <a:cubicBezTo>
                    <a:pt x="6050" y="2030"/>
                    <a:pt x="7007" y="3293"/>
                    <a:pt x="7466" y="4671"/>
                  </a:cubicBezTo>
                  <a:cubicBezTo>
                    <a:pt x="7619" y="5131"/>
                    <a:pt x="7696" y="5628"/>
                    <a:pt x="7734" y="6126"/>
                  </a:cubicBezTo>
                  <a:cubicBezTo>
                    <a:pt x="7811" y="6509"/>
                    <a:pt x="7773" y="7007"/>
                    <a:pt x="8117" y="7275"/>
                  </a:cubicBezTo>
                  <a:cubicBezTo>
                    <a:pt x="8615" y="7696"/>
                    <a:pt x="9266" y="7925"/>
                    <a:pt x="9878" y="8193"/>
                  </a:cubicBezTo>
                  <a:cubicBezTo>
                    <a:pt x="10567" y="8538"/>
                    <a:pt x="11295" y="8882"/>
                    <a:pt x="11984" y="9265"/>
                  </a:cubicBezTo>
                  <a:cubicBezTo>
                    <a:pt x="13324" y="10069"/>
                    <a:pt x="14587" y="11026"/>
                    <a:pt x="15353" y="12443"/>
                  </a:cubicBezTo>
                  <a:cubicBezTo>
                    <a:pt x="15774" y="13132"/>
                    <a:pt x="16042" y="13898"/>
                    <a:pt x="16272" y="14702"/>
                  </a:cubicBezTo>
                  <a:cubicBezTo>
                    <a:pt x="16386" y="15161"/>
                    <a:pt x="16463" y="15735"/>
                    <a:pt x="16961" y="15965"/>
                  </a:cubicBezTo>
                  <a:cubicBezTo>
                    <a:pt x="18530" y="16960"/>
                    <a:pt x="20100" y="17994"/>
                    <a:pt x="21325" y="19410"/>
                  </a:cubicBezTo>
                  <a:cubicBezTo>
                    <a:pt x="22129" y="20329"/>
                    <a:pt x="22742" y="21363"/>
                    <a:pt x="23354" y="22435"/>
                  </a:cubicBezTo>
                  <a:cubicBezTo>
                    <a:pt x="23928" y="23507"/>
                    <a:pt x="24503" y="24579"/>
                    <a:pt x="24809" y="25766"/>
                  </a:cubicBezTo>
                  <a:cubicBezTo>
                    <a:pt x="24847" y="25919"/>
                    <a:pt x="24771" y="26072"/>
                    <a:pt x="24617" y="26110"/>
                  </a:cubicBezTo>
                  <a:cubicBezTo>
                    <a:pt x="24464" y="26148"/>
                    <a:pt x="24311" y="26072"/>
                    <a:pt x="24235" y="259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4" name="Google Shape;714;p28">
              <a:extLst>
                <a:ext uri="{FF2B5EF4-FFF2-40B4-BE49-F238E27FC236}">
                  <a16:creationId xmlns:a16="http://schemas.microsoft.com/office/drawing/2014/main" id="{3660B8A2-CA4B-B8D3-98C2-85F45ED9F4C5}"/>
                </a:ext>
              </a:extLst>
            </p:cNvPr>
            <p:cNvSpPr/>
            <p:nvPr/>
          </p:nvSpPr>
          <p:spPr>
            <a:xfrm>
              <a:off x="5495425" y="4701800"/>
              <a:ext cx="287150" cy="291925"/>
            </a:xfrm>
            <a:custGeom>
              <a:avLst/>
              <a:gdLst/>
              <a:ahLst/>
              <a:cxnLst/>
              <a:rect l="l" t="t" r="r" b="b"/>
              <a:pathLst>
                <a:path w="11486" h="11677" extrusionOk="0">
                  <a:moveTo>
                    <a:pt x="116" y="11485"/>
                  </a:moveTo>
                  <a:cubicBezTo>
                    <a:pt x="1" y="11371"/>
                    <a:pt x="77" y="11179"/>
                    <a:pt x="192" y="11103"/>
                  </a:cubicBezTo>
                  <a:cubicBezTo>
                    <a:pt x="881" y="10720"/>
                    <a:pt x="1532" y="10299"/>
                    <a:pt x="2183" y="9877"/>
                  </a:cubicBezTo>
                  <a:cubicBezTo>
                    <a:pt x="2681" y="9533"/>
                    <a:pt x="3140" y="9150"/>
                    <a:pt x="3638" y="8806"/>
                  </a:cubicBezTo>
                  <a:cubicBezTo>
                    <a:pt x="5284" y="7542"/>
                    <a:pt x="6815" y="6126"/>
                    <a:pt x="8232" y="4594"/>
                  </a:cubicBezTo>
                  <a:cubicBezTo>
                    <a:pt x="9151" y="3599"/>
                    <a:pt x="9840" y="2450"/>
                    <a:pt x="10376" y="1225"/>
                  </a:cubicBezTo>
                  <a:cubicBezTo>
                    <a:pt x="10490" y="919"/>
                    <a:pt x="10644" y="651"/>
                    <a:pt x="10720" y="345"/>
                  </a:cubicBezTo>
                  <a:cubicBezTo>
                    <a:pt x="10758" y="192"/>
                    <a:pt x="10912" y="0"/>
                    <a:pt x="11103" y="77"/>
                  </a:cubicBezTo>
                  <a:cubicBezTo>
                    <a:pt x="11486" y="192"/>
                    <a:pt x="11218" y="651"/>
                    <a:pt x="11141" y="919"/>
                  </a:cubicBezTo>
                  <a:cubicBezTo>
                    <a:pt x="11026" y="1187"/>
                    <a:pt x="10873" y="1455"/>
                    <a:pt x="10758" y="1723"/>
                  </a:cubicBezTo>
                  <a:cubicBezTo>
                    <a:pt x="10031" y="3446"/>
                    <a:pt x="8806" y="4901"/>
                    <a:pt x="7466" y="6202"/>
                  </a:cubicBezTo>
                  <a:cubicBezTo>
                    <a:pt x="6050" y="7657"/>
                    <a:pt x="4480" y="8920"/>
                    <a:pt x="2834" y="10107"/>
                  </a:cubicBezTo>
                  <a:cubicBezTo>
                    <a:pt x="2068" y="10643"/>
                    <a:pt x="1264" y="11103"/>
                    <a:pt x="498" y="11600"/>
                  </a:cubicBezTo>
                  <a:cubicBezTo>
                    <a:pt x="345" y="11677"/>
                    <a:pt x="192" y="11639"/>
                    <a:pt x="77" y="1148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5" name="Google Shape;715;p28">
              <a:extLst>
                <a:ext uri="{FF2B5EF4-FFF2-40B4-BE49-F238E27FC236}">
                  <a16:creationId xmlns:a16="http://schemas.microsoft.com/office/drawing/2014/main" id="{DC782600-2BEC-7229-C1BF-A146EF8C0D67}"/>
                </a:ext>
              </a:extLst>
            </p:cNvPr>
            <p:cNvSpPr/>
            <p:nvPr/>
          </p:nvSpPr>
          <p:spPr>
            <a:xfrm>
              <a:off x="5755750" y="4913300"/>
              <a:ext cx="240275" cy="253675"/>
            </a:xfrm>
            <a:custGeom>
              <a:avLst/>
              <a:gdLst/>
              <a:ahLst/>
              <a:cxnLst/>
              <a:rect l="l" t="t" r="r" b="b"/>
              <a:pathLst>
                <a:path w="9611" h="10147" extrusionOk="0">
                  <a:moveTo>
                    <a:pt x="77" y="9955"/>
                  </a:moveTo>
                  <a:cubicBezTo>
                    <a:pt x="1" y="9840"/>
                    <a:pt x="39" y="9648"/>
                    <a:pt x="192" y="9572"/>
                  </a:cubicBezTo>
                  <a:cubicBezTo>
                    <a:pt x="537" y="9381"/>
                    <a:pt x="843" y="9189"/>
                    <a:pt x="1188" y="8998"/>
                  </a:cubicBezTo>
                  <a:cubicBezTo>
                    <a:pt x="1800" y="8653"/>
                    <a:pt x="2374" y="8232"/>
                    <a:pt x="2949" y="7811"/>
                  </a:cubicBezTo>
                  <a:cubicBezTo>
                    <a:pt x="3791" y="7160"/>
                    <a:pt x="4557" y="6471"/>
                    <a:pt x="5246" y="5705"/>
                  </a:cubicBezTo>
                  <a:cubicBezTo>
                    <a:pt x="6356" y="4442"/>
                    <a:pt x="7428" y="3102"/>
                    <a:pt x="8194" y="1609"/>
                  </a:cubicBezTo>
                  <a:cubicBezTo>
                    <a:pt x="8385" y="1226"/>
                    <a:pt x="8538" y="882"/>
                    <a:pt x="8653" y="499"/>
                  </a:cubicBezTo>
                  <a:cubicBezTo>
                    <a:pt x="8730" y="307"/>
                    <a:pt x="8730" y="39"/>
                    <a:pt x="8998" y="1"/>
                  </a:cubicBezTo>
                  <a:cubicBezTo>
                    <a:pt x="9610" y="39"/>
                    <a:pt x="9151" y="805"/>
                    <a:pt x="9036" y="1111"/>
                  </a:cubicBezTo>
                  <a:cubicBezTo>
                    <a:pt x="8462" y="2528"/>
                    <a:pt x="7543" y="3791"/>
                    <a:pt x="6586" y="4978"/>
                  </a:cubicBezTo>
                  <a:cubicBezTo>
                    <a:pt x="5514" y="6394"/>
                    <a:pt x="4174" y="7658"/>
                    <a:pt x="2719" y="8691"/>
                  </a:cubicBezTo>
                  <a:cubicBezTo>
                    <a:pt x="2221" y="9036"/>
                    <a:pt x="1724" y="9381"/>
                    <a:pt x="1188" y="9687"/>
                  </a:cubicBezTo>
                  <a:cubicBezTo>
                    <a:pt x="958" y="9802"/>
                    <a:pt x="690" y="9955"/>
                    <a:pt x="460" y="10070"/>
                  </a:cubicBezTo>
                  <a:cubicBezTo>
                    <a:pt x="345" y="10146"/>
                    <a:pt x="154" y="10108"/>
                    <a:pt x="77" y="995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6" name="Google Shape;716;p28">
              <a:extLst>
                <a:ext uri="{FF2B5EF4-FFF2-40B4-BE49-F238E27FC236}">
                  <a16:creationId xmlns:a16="http://schemas.microsoft.com/office/drawing/2014/main" id="{9EC06E65-E2D1-9565-A545-1C18E56D714A}"/>
                </a:ext>
              </a:extLst>
            </p:cNvPr>
            <p:cNvSpPr/>
            <p:nvPr/>
          </p:nvSpPr>
          <p:spPr>
            <a:xfrm>
              <a:off x="1507225" y="3961000"/>
              <a:ext cx="656575" cy="1247125"/>
            </a:xfrm>
            <a:custGeom>
              <a:avLst/>
              <a:gdLst/>
              <a:ahLst/>
              <a:cxnLst/>
              <a:rect l="l" t="t" r="r" b="b"/>
              <a:pathLst>
                <a:path w="26263" h="49885" extrusionOk="0">
                  <a:moveTo>
                    <a:pt x="39" y="49655"/>
                  </a:moveTo>
                  <a:cubicBezTo>
                    <a:pt x="0" y="49502"/>
                    <a:pt x="77" y="49348"/>
                    <a:pt x="153" y="49234"/>
                  </a:cubicBezTo>
                  <a:cubicBezTo>
                    <a:pt x="345" y="48966"/>
                    <a:pt x="613" y="48698"/>
                    <a:pt x="804" y="48430"/>
                  </a:cubicBezTo>
                  <a:cubicBezTo>
                    <a:pt x="1417" y="47626"/>
                    <a:pt x="1991" y="46783"/>
                    <a:pt x="2565" y="45941"/>
                  </a:cubicBezTo>
                  <a:cubicBezTo>
                    <a:pt x="3446" y="44640"/>
                    <a:pt x="4250" y="43300"/>
                    <a:pt x="5130" y="41998"/>
                  </a:cubicBezTo>
                  <a:cubicBezTo>
                    <a:pt x="6011" y="40735"/>
                    <a:pt x="6853" y="39433"/>
                    <a:pt x="7657" y="38093"/>
                  </a:cubicBezTo>
                  <a:cubicBezTo>
                    <a:pt x="9303" y="35413"/>
                    <a:pt x="11064" y="32848"/>
                    <a:pt x="12596" y="30092"/>
                  </a:cubicBezTo>
                  <a:cubicBezTo>
                    <a:pt x="14778" y="26570"/>
                    <a:pt x="17075" y="23086"/>
                    <a:pt x="19257" y="19564"/>
                  </a:cubicBezTo>
                  <a:cubicBezTo>
                    <a:pt x="20482" y="17535"/>
                    <a:pt x="21822" y="15506"/>
                    <a:pt x="22779" y="13285"/>
                  </a:cubicBezTo>
                  <a:cubicBezTo>
                    <a:pt x="24157" y="10222"/>
                    <a:pt x="25650" y="7045"/>
                    <a:pt x="25650" y="3599"/>
                  </a:cubicBezTo>
                  <a:cubicBezTo>
                    <a:pt x="25650" y="2910"/>
                    <a:pt x="25536" y="2298"/>
                    <a:pt x="25382" y="1647"/>
                  </a:cubicBezTo>
                  <a:cubicBezTo>
                    <a:pt x="25306" y="1302"/>
                    <a:pt x="25229" y="958"/>
                    <a:pt x="25153" y="651"/>
                  </a:cubicBezTo>
                  <a:cubicBezTo>
                    <a:pt x="25076" y="460"/>
                    <a:pt x="24961" y="154"/>
                    <a:pt x="25268" y="39"/>
                  </a:cubicBezTo>
                  <a:cubicBezTo>
                    <a:pt x="25382" y="1"/>
                    <a:pt x="25574" y="77"/>
                    <a:pt x="25612" y="230"/>
                  </a:cubicBezTo>
                  <a:cubicBezTo>
                    <a:pt x="25727" y="613"/>
                    <a:pt x="25842" y="1034"/>
                    <a:pt x="25918" y="1455"/>
                  </a:cubicBezTo>
                  <a:cubicBezTo>
                    <a:pt x="26148" y="2336"/>
                    <a:pt x="26263" y="3255"/>
                    <a:pt x="26225" y="4135"/>
                  </a:cubicBezTo>
                  <a:cubicBezTo>
                    <a:pt x="26072" y="7121"/>
                    <a:pt x="24923" y="9954"/>
                    <a:pt x="23698" y="12634"/>
                  </a:cubicBezTo>
                  <a:cubicBezTo>
                    <a:pt x="23047" y="14051"/>
                    <a:pt x="22473" y="15429"/>
                    <a:pt x="21669" y="16731"/>
                  </a:cubicBezTo>
                  <a:cubicBezTo>
                    <a:pt x="18491" y="22090"/>
                    <a:pt x="14931" y="27182"/>
                    <a:pt x="11830" y="32580"/>
                  </a:cubicBezTo>
                  <a:cubicBezTo>
                    <a:pt x="10758" y="34379"/>
                    <a:pt x="9533" y="36102"/>
                    <a:pt x="8461" y="37902"/>
                  </a:cubicBezTo>
                  <a:cubicBezTo>
                    <a:pt x="7389" y="39663"/>
                    <a:pt x="6241" y="41385"/>
                    <a:pt x="5054" y="43108"/>
                  </a:cubicBezTo>
                  <a:cubicBezTo>
                    <a:pt x="3943" y="44831"/>
                    <a:pt x="2872" y="46592"/>
                    <a:pt x="1646" y="48276"/>
                  </a:cubicBezTo>
                  <a:cubicBezTo>
                    <a:pt x="1302" y="48698"/>
                    <a:pt x="957" y="49157"/>
                    <a:pt x="613" y="49578"/>
                  </a:cubicBezTo>
                  <a:cubicBezTo>
                    <a:pt x="575" y="49731"/>
                    <a:pt x="460" y="49884"/>
                    <a:pt x="307" y="49846"/>
                  </a:cubicBezTo>
                  <a:cubicBezTo>
                    <a:pt x="153" y="49846"/>
                    <a:pt x="77" y="49731"/>
                    <a:pt x="39" y="4961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7" name="Google Shape;717;p28">
              <a:extLst>
                <a:ext uri="{FF2B5EF4-FFF2-40B4-BE49-F238E27FC236}">
                  <a16:creationId xmlns:a16="http://schemas.microsoft.com/office/drawing/2014/main" id="{4125CB91-EF22-39A3-E026-BFAB29B527DF}"/>
                </a:ext>
              </a:extLst>
            </p:cNvPr>
            <p:cNvSpPr/>
            <p:nvPr/>
          </p:nvSpPr>
          <p:spPr>
            <a:xfrm>
              <a:off x="1691950" y="2257375"/>
              <a:ext cx="234500" cy="1141850"/>
            </a:xfrm>
            <a:custGeom>
              <a:avLst/>
              <a:gdLst/>
              <a:ahLst/>
              <a:cxnLst/>
              <a:rect l="l" t="t" r="r" b="b"/>
              <a:pathLst>
                <a:path w="9380" h="45674" extrusionOk="0">
                  <a:moveTo>
                    <a:pt x="8958" y="45635"/>
                  </a:moveTo>
                  <a:cubicBezTo>
                    <a:pt x="8805" y="45597"/>
                    <a:pt x="8690" y="45482"/>
                    <a:pt x="8690" y="45329"/>
                  </a:cubicBezTo>
                  <a:cubicBezTo>
                    <a:pt x="8690" y="45290"/>
                    <a:pt x="8690" y="45252"/>
                    <a:pt x="8729" y="45214"/>
                  </a:cubicBezTo>
                  <a:cubicBezTo>
                    <a:pt x="8269" y="43453"/>
                    <a:pt x="7427" y="41768"/>
                    <a:pt x="6585" y="40160"/>
                  </a:cubicBezTo>
                  <a:cubicBezTo>
                    <a:pt x="5053" y="37327"/>
                    <a:pt x="3446" y="34571"/>
                    <a:pt x="2144" y="31623"/>
                  </a:cubicBezTo>
                  <a:cubicBezTo>
                    <a:pt x="1570" y="30321"/>
                    <a:pt x="1034" y="29058"/>
                    <a:pt x="689" y="27680"/>
                  </a:cubicBezTo>
                  <a:cubicBezTo>
                    <a:pt x="0" y="24885"/>
                    <a:pt x="0" y="21975"/>
                    <a:pt x="115" y="19142"/>
                  </a:cubicBezTo>
                  <a:cubicBezTo>
                    <a:pt x="153" y="17267"/>
                    <a:pt x="459" y="15391"/>
                    <a:pt x="804" y="13553"/>
                  </a:cubicBezTo>
                  <a:cubicBezTo>
                    <a:pt x="1378" y="10375"/>
                    <a:pt x="1914" y="7198"/>
                    <a:pt x="2450" y="4059"/>
                  </a:cubicBezTo>
                  <a:cubicBezTo>
                    <a:pt x="2642" y="2948"/>
                    <a:pt x="2718" y="1800"/>
                    <a:pt x="3369" y="843"/>
                  </a:cubicBezTo>
                  <a:cubicBezTo>
                    <a:pt x="3943" y="1"/>
                    <a:pt x="4862" y="115"/>
                    <a:pt x="5436" y="919"/>
                  </a:cubicBezTo>
                  <a:cubicBezTo>
                    <a:pt x="5781" y="1379"/>
                    <a:pt x="6011" y="1953"/>
                    <a:pt x="6164" y="2527"/>
                  </a:cubicBezTo>
                  <a:cubicBezTo>
                    <a:pt x="6547" y="3906"/>
                    <a:pt x="6776" y="5284"/>
                    <a:pt x="6929" y="6700"/>
                  </a:cubicBezTo>
                  <a:cubicBezTo>
                    <a:pt x="7389" y="10490"/>
                    <a:pt x="7083" y="14357"/>
                    <a:pt x="7044" y="18147"/>
                  </a:cubicBezTo>
                  <a:cubicBezTo>
                    <a:pt x="7044" y="19525"/>
                    <a:pt x="7159" y="20865"/>
                    <a:pt x="7351" y="22205"/>
                  </a:cubicBezTo>
                  <a:cubicBezTo>
                    <a:pt x="7389" y="22435"/>
                    <a:pt x="7504" y="22818"/>
                    <a:pt x="7197" y="22894"/>
                  </a:cubicBezTo>
                  <a:cubicBezTo>
                    <a:pt x="7044" y="22933"/>
                    <a:pt x="6853" y="22818"/>
                    <a:pt x="6853" y="22665"/>
                  </a:cubicBezTo>
                  <a:cubicBezTo>
                    <a:pt x="6700" y="21746"/>
                    <a:pt x="6585" y="20789"/>
                    <a:pt x="6547" y="19870"/>
                  </a:cubicBezTo>
                  <a:cubicBezTo>
                    <a:pt x="6317" y="16003"/>
                    <a:pt x="6853" y="12137"/>
                    <a:pt x="6508" y="8308"/>
                  </a:cubicBezTo>
                  <a:cubicBezTo>
                    <a:pt x="6432" y="6968"/>
                    <a:pt x="5896" y="843"/>
                    <a:pt x="4288" y="843"/>
                  </a:cubicBezTo>
                  <a:cubicBezTo>
                    <a:pt x="4288" y="843"/>
                    <a:pt x="4250" y="843"/>
                    <a:pt x="4211" y="843"/>
                  </a:cubicBezTo>
                  <a:lnTo>
                    <a:pt x="4211" y="843"/>
                  </a:lnTo>
                  <a:cubicBezTo>
                    <a:pt x="3216" y="1302"/>
                    <a:pt x="3063" y="3982"/>
                    <a:pt x="2871" y="5016"/>
                  </a:cubicBezTo>
                  <a:cubicBezTo>
                    <a:pt x="2565" y="6815"/>
                    <a:pt x="2259" y="8614"/>
                    <a:pt x="1953" y="10414"/>
                  </a:cubicBezTo>
                  <a:cubicBezTo>
                    <a:pt x="1608" y="12519"/>
                    <a:pt x="1149" y="14625"/>
                    <a:pt x="881" y="16769"/>
                  </a:cubicBezTo>
                  <a:cubicBezTo>
                    <a:pt x="613" y="19142"/>
                    <a:pt x="536" y="21516"/>
                    <a:pt x="689" y="23890"/>
                  </a:cubicBezTo>
                  <a:cubicBezTo>
                    <a:pt x="804" y="25459"/>
                    <a:pt x="1034" y="27029"/>
                    <a:pt x="1531" y="28522"/>
                  </a:cubicBezTo>
                  <a:cubicBezTo>
                    <a:pt x="2335" y="30857"/>
                    <a:pt x="3407" y="33039"/>
                    <a:pt x="4556" y="35222"/>
                  </a:cubicBezTo>
                  <a:cubicBezTo>
                    <a:pt x="5436" y="36830"/>
                    <a:pt x="6317" y="38437"/>
                    <a:pt x="7159" y="40084"/>
                  </a:cubicBezTo>
                  <a:cubicBezTo>
                    <a:pt x="7733" y="41156"/>
                    <a:pt x="8308" y="42228"/>
                    <a:pt x="8729" y="43376"/>
                  </a:cubicBezTo>
                  <a:cubicBezTo>
                    <a:pt x="8920" y="43950"/>
                    <a:pt x="9188" y="44525"/>
                    <a:pt x="9303" y="45137"/>
                  </a:cubicBezTo>
                  <a:cubicBezTo>
                    <a:pt x="9380" y="45367"/>
                    <a:pt x="9226" y="45673"/>
                    <a:pt x="8997" y="4563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8" name="Google Shape;718;p28">
              <a:extLst>
                <a:ext uri="{FF2B5EF4-FFF2-40B4-BE49-F238E27FC236}">
                  <a16:creationId xmlns:a16="http://schemas.microsoft.com/office/drawing/2014/main" id="{3B75CD83-F163-E838-FD4C-E31F2DF0752C}"/>
                </a:ext>
              </a:extLst>
            </p:cNvPr>
            <p:cNvSpPr/>
            <p:nvPr/>
          </p:nvSpPr>
          <p:spPr>
            <a:xfrm>
              <a:off x="1865175" y="2455500"/>
              <a:ext cx="131150" cy="627875"/>
            </a:xfrm>
            <a:custGeom>
              <a:avLst/>
              <a:gdLst/>
              <a:ahLst/>
              <a:cxnLst/>
              <a:rect l="l" t="t" r="r" b="b"/>
              <a:pathLst>
                <a:path w="5246" h="25115" extrusionOk="0">
                  <a:moveTo>
                    <a:pt x="1647" y="24770"/>
                  </a:moveTo>
                  <a:cubicBezTo>
                    <a:pt x="1455" y="24272"/>
                    <a:pt x="1340" y="23698"/>
                    <a:pt x="1187" y="23162"/>
                  </a:cubicBezTo>
                  <a:cubicBezTo>
                    <a:pt x="919" y="21975"/>
                    <a:pt x="613" y="20827"/>
                    <a:pt x="383" y="19602"/>
                  </a:cubicBezTo>
                  <a:cubicBezTo>
                    <a:pt x="0" y="17228"/>
                    <a:pt x="0" y="14740"/>
                    <a:pt x="345" y="12366"/>
                  </a:cubicBezTo>
                  <a:cubicBezTo>
                    <a:pt x="690" y="10567"/>
                    <a:pt x="1225" y="8844"/>
                    <a:pt x="1647" y="7083"/>
                  </a:cubicBezTo>
                  <a:cubicBezTo>
                    <a:pt x="2106" y="5360"/>
                    <a:pt x="2336" y="3561"/>
                    <a:pt x="2795" y="1876"/>
                  </a:cubicBezTo>
                  <a:cubicBezTo>
                    <a:pt x="3331" y="0"/>
                    <a:pt x="4556" y="77"/>
                    <a:pt x="5130" y="1876"/>
                  </a:cubicBezTo>
                  <a:cubicBezTo>
                    <a:pt x="5245" y="2221"/>
                    <a:pt x="4748" y="2412"/>
                    <a:pt x="4594" y="2068"/>
                  </a:cubicBezTo>
                  <a:cubicBezTo>
                    <a:pt x="4480" y="1761"/>
                    <a:pt x="4173" y="843"/>
                    <a:pt x="3790" y="1149"/>
                  </a:cubicBezTo>
                  <a:cubicBezTo>
                    <a:pt x="3484" y="1455"/>
                    <a:pt x="3369" y="1915"/>
                    <a:pt x="3255" y="2336"/>
                  </a:cubicBezTo>
                  <a:cubicBezTo>
                    <a:pt x="2719" y="4633"/>
                    <a:pt x="2336" y="6968"/>
                    <a:pt x="1685" y="9265"/>
                  </a:cubicBezTo>
                  <a:cubicBezTo>
                    <a:pt x="1187" y="11026"/>
                    <a:pt x="766" y="12787"/>
                    <a:pt x="690" y="14625"/>
                  </a:cubicBezTo>
                  <a:cubicBezTo>
                    <a:pt x="651" y="16080"/>
                    <a:pt x="651" y="17573"/>
                    <a:pt x="881" y="19027"/>
                  </a:cubicBezTo>
                  <a:cubicBezTo>
                    <a:pt x="1034" y="20214"/>
                    <a:pt x="1340" y="21401"/>
                    <a:pt x="1647" y="22588"/>
                  </a:cubicBezTo>
                  <a:cubicBezTo>
                    <a:pt x="1800" y="23239"/>
                    <a:pt x="1953" y="23889"/>
                    <a:pt x="2144" y="24502"/>
                  </a:cubicBezTo>
                  <a:cubicBezTo>
                    <a:pt x="2297" y="24846"/>
                    <a:pt x="1838" y="25114"/>
                    <a:pt x="1647" y="2477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39" name="Google Shape;719;p28">
              <a:extLst>
                <a:ext uri="{FF2B5EF4-FFF2-40B4-BE49-F238E27FC236}">
                  <a16:creationId xmlns:a16="http://schemas.microsoft.com/office/drawing/2014/main" id="{295EF8D7-B86C-DBA1-F201-C1587D7E2CC5}"/>
                </a:ext>
              </a:extLst>
            </p:cNvPr>
            <p:cNvSpPr/>
            <p:nvPr/>
          </p:nvSpPr>
          <p:spPr>
            <a:xfrm>
              <a:off x="2291075" y="4152425"/>
              <a:ext cx="438375" cy="1070050"/>
            </a:xfrm>
            <a:custGeom>
              <a:avLst/>
              <a:gdLst/>
              <a:ahLst/>
              <a:cxnLst/>
              <a:rect l="l" t="t" r="r" b="b"/>
              <a:pathLst>
                <a:path w="17535" h="42802" extrusionOk="0">
                  <a:moveTo>
                    <a:pt x="230" y="42763"/>
                  </a:moveTo>
                  <a:cubicBezTo>
                    <a:pt x="77" y="42687"/>
                    <a:pt x="1" y="42534"/>
                    <a:pt x="39" y="42381"/>
                  </a:cubicBezTo>
                  <a:cubicBezTo>
                    <a:pt x="575" y="40658"/>
                    <a:pt x="1149" y="38935"/>
                    <a:pt x="1723" y="37212"/>
                  </a:cubicBezTo>
                  <a:cubicBezTo>
                    <a:pt x="3599" y="31240"/>
                    <a:pt x="5360" y="25191"/>
                    <a:pt x="7811" y="19410"/>
                  </a:cubicBezTo>
                  <a:cubicBezTo>
                    <a:pt x="9840" y="14740"/>
                    <a:pt x="12558" y="10375"/>
                    <a:pt x="14663" y="5705"/>
                  </a:cubicBezTo>
                  <a:cubicBezTo>
                    <a:pt x="15161" y="4556"/>
                    <a:pt x="15659" y="3369"/>
                    <a:pt x="16118" y="2221"/>
                  </a:cubicBezTo>
                  <a:cubicBezTo>
                    <a:pt x="16310" y="1570"/>
                    <a:pt x="16578" y="958"/>
                    <a:pt x="16692" y="345"/>
                  </a:cubicBezTo>
                  <a:cubicBezTo>
                    <a:pt x="16654" y="154"/>
                    <a:pt x="16807" y="0"/>
                    <a:pt x="16999" y="0"/>
                  </a:cubicBezTo>
                  <a:cubicBezTo>
                    <a:pt x="17535" y="77"/>
                    <a:pt x="17114" y="958"/>
                    <a:pt x="17037" y="1264"/>
                  </a:cubicBezTo>
                  <a:cubicBezTo>
                    <a:pt x="16616" y="2527"/>
                    <a:pt x="16118" y="3791"/>
                    <a:pt x="15582" y="5016"/>
                  </a:cubicBezTo>
                  <a:cubicBezTo>
                    <a:pt x="14510" y="7466"/>
                    <a:pt x="13285" y="9878"/>
                    <a:pt x="12022" y="12213"/>
                  </a:cubicBezTo>
                  <a:cubicBezTo>
                    <a:pt x="10529" y="14969"/>
                    <a:pt x="9112" y="17726"/>
                    <a:pt x="7887" y="20597"/>
                  </a:cubicBezTo>
                  <a:cubicBezTo>
                    <a:pt x="5246" y="27258"/>
                    <a:pt x="3331" y="34226"/>
                    <a:pt x="1073" y="41041"/>
                  </a:cubicBezTo>
                  <a:cubicBezTo>
                    <a:pt x="919" y="41538"/>
                    <a:pt x="728" y="42036"/>
                    <a:pt x="575" y="42572"/>
                  </a:cubicBezTo>
                  <a:cubicBezTo>
                    <a:pt x="537" y="42725"/>
                    <a:pt x="345" y="42802"/>
                    <a:pt x="230" y="4272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0" name="Google Shape;720;p28">
              <a:extLst>
                <a:ext uri="{FF2B5EF4-FFF2-40B4-BE49-F238E27FC236}">
                  <a16:creationId xmlns:a16="http://schemas.microsoft.com/office/drawing/2014/main" id="{3C9E7186-B5C3-6ECE-281C-C93126811AAD}"/>
                </a:ext>
              </a:extLst>
            </p:cNvPr>
            <p:cNvSpPr/>
            <p:nvPr/>
          </p:nvSpPr>
          <p:spPr>
            <a:xfrm>
              <a:off x="1918775" y="2494725"/>
              <a:ext cx="74675" cy="132125"/>
            </a:xfrm>
            <a:custGeom>
              <a:avLst/>
              <a:gdLst/>
              <a:ahLst/>
              <a:cxnLst/>
              <a:rect l="l" t="t" r="r" b="b"/>
              <a:pathLst>
                <a:path w="2987" h="5285" extrusionOk="0">
                  <a:moveTo>
                    <a:pt x="268" y="5093"/>
                  </a:moveTo>
                  <a:cubicBezTo>
                    <a:pt x="0" y="4901"/>
                    <a:pt x="192" y="4480"/>
                    <a:pt x="498" y="4557"/>
                  </a:cubicBezTo>
                  <a:cubicBezTo>
                    <a:pt x="1800" y="3982"/>
                    <a:pt x="2144" y="2413"/>
                    <a:pt x="2336" y="1149"/>
                  </a:cubicBezTo>
                  <a:cubicBezTo>
                    <a:pt x="2374" y="843"/>
                    <a:pt x="2374" y="575"/>
                    <a:pt x="2412" y="269"/>
                  </a:cubicBezTo>
                  <a:cubicBezTo>
                    <a:pt x="2450" y="116"/>
                    <a:pt x="2565" y="1"/>
                    <a:pt x="2718" y="1"/>
                  </a:cubicBezTo>
                  <a:cubicBezTo>
                    <a:pt x="2872" y="39"/>
                    <a:pt x="2986" y="154"/>
                    <a:pt x="2986" y="307"/>
                  </a:cubicBezTo>
                  <a:cubicBezTo>
                    <a:pt x="2833" y="1839"/>
                    <a:pt x="2642" y="3600"/>
                    <a:pt x="1379" y="4672"/>
                  </a:cubicBezTo>
                  <a:cubicBezTo>
                    <a:pt x="1072" y="4901"/>
                    <a:pt x="651" y="5284"/>
                    <a:pt x="268" y="509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1" name="Google Shape;721;p28">
              <a:extLst>
                <a:ext uri="{FF2B5EF4-FFF2-40B4-BE49-F238E27FC236}">
                  <a16:creationId xmlns:a16="http://schemas.microsoft.com/office/drawing/2014/main" id="{C699C8F8-B076-8C5A-C7DB-FE556903BD9F}"/>
                </a:ext>
              </a:extLst>
            </p:cNvPr>
            <p:cNvSpPr/>
            <p:nvPr/>
          </p:nvSpPr>
          <p:spPr>
            <a:xfrm>
              <a:off x="1758925" y="2279400"/>
              <a:ext cx="55550" cy="137825"/>
            </a:xfrm>
            <a:custGeom>
              <a:avLst/>
              <a:gdLst/>
              <a:ahLst/>
              <a:cxnLst/>
              <a:rect l="l" t="t" r="r" b="b"/>
              <a:pathLst>
                <a:path w="2222" h="5513" extrusionOk="0">
                  <a:moveTo>
                    <a:pt x="231" y="5513"/>
                  </a:moveTo>
                  <a:cubicBezTo>
                    <a:pt x="77" y="5513"/>
                    <a:pt x="1" y="5360"/>
                    <a:pt x="1" y="5207"/>
                  </a:cubicBezTo>
                  <a:cubicBezTo>
                    <a:pt x="1" y="5054"/>
                    <a:pt x="116" y="4939"/>
                    <a:pt x="269" y="4939"/>
                  </a:cubicBezTo>
                  <a:cubicBezTo>
                    <a:pt x="843" y="4403"/>
                    <a:pt x="1035" y="3561"/>
                    <a:pt x="1264" y="2795"/>
                  </a:cubicBezTo>
                  <a:cubicBezTo>
                    <a:pt x="1379" y="2374"/>
                    <a:pt x="1456" y="1914"/>
                    <a:pt x="1532" y="1417"/>
                  </a:cubicBezTo>
                  <a:cubicBezTo>
                    <a:pt x="1571" y="1034"/>
                    <a:pt x="1609" y="651"/>
                    <a:pt x="1647" y="268"/>
                  </a:cubicBezTo>
                  <a:cubicBezTo>
                    <a:pt x="1647" y="115"/>
                    <a:pt x="1762" y="0"/>
                    <a:pt x="1915" y="0"/>
                  </a:cubicBezTo>
                  <a:cubicBezTo>
                    <a:pt x="2107" y="0"/>
                    <a:pt x="2221" y="153"/>
                    <a:pt x="2183" y="306"/>
                  </a:cubicBezTo>
                  <a:cubicBezTo>
                    <a:pt x="2183" y="881"/>
                    <a:pt x="2107" y="1455"/>
                    <a:pt x="2030" y="2029"/>
                  </a:cubicBezTo>
                  <a:cubicBezTo>
                    <a:pt x="1915" y="2871"/>
                    <a:pt x="1226" y="5513"/>
                    <a:pt x="231" y="551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2" name="Google Shape;722;p28">
              <a:extLst>
                <a:ext uri="{FF2B5EF4-FFF2-40B4-BE49-F238E27FC236}">
                  <a16:creationId xmlns:a16="http://schemas.microsoft.com/office/drawing/2014/main" id="{E772234E-4ED0-19A9-C2D7-7382191F9E82}"/>
                </a:ext>
              </a:extLst>
            </p:cNvPr>
            <p:cNvSpPr/>
            <p:nvPr/>
          </p:nvSpPr>
          <p:spPr>
            <a:xfrm>
              <a:off x="4116250" y="2385625"/>
              <a:ext cx="64150" cy="48850"/>
            </a:xfrm>
            <a:custGeom>
              <a:avLst/>
              <a:gdLst/>
              <a:ahLst/>
              <a:cxnLst/>
              <a:rect l="l" t="t" r="r" b="b"/>
              <a:pathLst>
                <a:path w="2566" h="1954" extrusionOk="0">
                  <a:moveTo>
                    <a:pt x="269" y="1953"/>
                  </a:moveTo>
                  <a:cubicBezTo>
                    <a:pt x="116" y="1953"/>
                    <a:pt x="1" y="1800"/>
                    <a:pt x="1" y="1647"/>
                  </a:cubicBezTo>
                  <a:cubicBezTo>
                    <a:pt x="39" y="1226"/>
                    <a:pt x="613" y="881"/>
                    <a:pt x="958" y="651"/>
                  </a:cubicBezTo>
                  <a:cubicBezTo>
                    <a:pt x="1341" y="422"/>
                    <a:pt x="1724" y="230"/>
                    <a:pt x="2145" y="39"/>
                  </a:cubicBezTo>
                  <a:cubicBezTo>
                    <a:pt x="2298" y="1"/>
                    <a:pt x="2451" y="77"/>
                    <a:pt x="2489" y="230"/>
                  </a:cubicBezTo>
                  <a:cubicBezTo>
                    <a:pt x="2566" y="383"/>
                    <a:pt x="2489" y="537"/>
                    <a:pt x="2336" y="575"/>
                  </a:cubicBezTo>
                  <a:cubicBezTo>
                    <a:pt x="1685" y="843"/>
                    <a:pt x="1034" y="1187"/>
                    <a:pt x="575" y="1685"/>
                  </a:cubicBezTo>
                  <a:cubicBezTo>
                    <a:pt x="537" y="1838"/>
                    <a:pt x="422" y="1953"/>
                    <a:pt x="269" y="195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3" name="Google Shape;723;p28">
              <a:extLst>
                <a:ext uri="{FF2B5EF4-FFF2-40B4-BE49-F238E27FC236}">
                  <a16:creationId xmlns:a16="http://schemas.microsoft.com/office/drawing/2014/main" id="{90A6F313-FB35-3D8D-11E6-979979B10C42}"/>
                </a:ext>
              </a:extLst>
            </p:cNvPr>
            <p:cNvSpPr/>
            <p:nvPr/>
          </p:nvSpPr>
          <p:spPr>
            <a:xfrm>
              <a:off x="4416775" y="2297575"/>
              <a:ext cx="74700" cy="36400"/>
            </a:xfrm>
            <a:custGeom>
              <a:avLst/>
              <a:gdLst/>
              <a:ahLst/>
              <a:cxnLst/>
              <a:rect l="l" t="t" r="r" b="b"/>
              <a:pathLst>
                <a:path w="2988" h="1456" extrusionOk="0">
                  <a:moveTo>
                    <a:pt x="1" y="1111"/>
                  </a:moveTo>
                  <a:cubicBezTo>
                    <a:pt x="1" y="919"/>
                    <a:pt x="116" y="804"/>
                    <a:pt x="269" y="766"/>
                  </a:cubicBezTo>
                  <a:cubicBezTo>
                    <a:pt x="996" y="460"/>
                    <a:pt x="1724" y="192"/>
                    <a:pt x="2528" y="77"/>
                  </a:cubicBezTo>
                  <a:cubicBezTo>
                    <a:pt x="2872" y="1"/>
                    <a:pt x="2987" y="536"/>
                    <a:pt x="2642" y="613"/>
                  </a:cubicBezTo>
                  <a:cubicBezTo>
                    <a:pt x="2336" y="690"/>
                    <a:pt x="2068" y="728"/>
                    <a:pt x="1800" y="804"/>
                  </a:cubicBezTo>
                  <a:cubicBezTo>
                    <a:pt x="1417" y="919"/>
                    <a:pt x="1035" y="1072"/>
                    <a:pt x="652" y="1226"/>
                  </a:cubicBezTo>
                  <a:cubicBezTo>
                    <a:pt x="422" y="1379"/>
                    <a:pt x="39" y="1455"/>
                    <a:pt x="1" y="111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4" name="Google Shape;724;p28">
              <a:extLst>
                <a:ext uri="{FF2B5EF4-FFF2-40B4-BE49-F238E27FC236}">
                  <a16:creationId xmlns:a16="http://schemas.microsoft.com/office/drawing/2014/main" id="{69394817-4621-335D-E595-351FBBCE5346}"/>
                </a:ext>
              </a:extLst>
            </p:cNvPr>
            <p:cNvSpPr/>
            <p:nvPr/>
          </p:nvSpPr>
          <p:spPr>
            <a:xfrm>
              <a:off x="3861675" y="2591400"/>
              <a:ext cx="60325" cy="47875"/>
            </a:xfrm>
            <a:custGeom>
              <a:avLst/>
              <a:gdLst/>
              <a:ahLst/>
              <a:cxnLst/>
              <a:rect l="l" t="t" r="r" b="b"/>
              <a:pathLst>
                <a:path w="2413" h="1915" extrusionOk="0">
                  <a:moveTo>
                    <a:pt x="651" y="1915"/>
                  </a:moveTo>
                  <a:cubicBezTo>
                    <a:pt x="0" y="1723"/>
                    <a:pt x="651" y="1034"/>
                    <a:pt x="919" y="805"/>
                  </a:cubicBezTo>
                  <a:cubicBezTo>
                    <a:pt x="1225" y="537"/>
                    <a:pt x="1532" y="307"/>
                    <a:pt x="1838" y="77"/>
                  </a:cubicBezTo>
                  <a:cubicBezTo>
                    <a:pt x="1953" y="1"/>
                    <a:pt x="2144" y="39"/>
                    <a:pt x="2221" y="154"/>
                  </a:cubicBezTo>
                  <a:cubicBezTo>
                    <a:pt x="2412" y="460"/>
                    <a:pt x="2029" y="651"/>
                    <a:pt x="1838" y="805"/>
                  </a:cubicBezTo>
                  <a:cubicBezTo>
                    <a:pt x="1608" y="958"/>
                    <a:pt x="1379" y="1149"/>
                    <a:pt x="1187" y="1341"/>
                  </a:cubicBezTo>
                  <a:cubicBezTo>
                    <a:pt x="1111" y="1455"/>
                    <a:pt x="996" y="1532"/>
                    <a:pt x="919" y="1685"/>
                  </a:cubicBezTo>
                  <a:cubicBezTo>
                    <a:pt x="919" y="1800"/>
                    <a:pt x="766" y="1915"/>
                    <a:pt x="651" y="191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5" name="Google Shape;725;p28">
              <a:extLst>
                <a:ext uri="{FF2B5EF4-FFF2-40B4-BE49-F238E27FC236}">
                  <a16:creationId xmlns:a16="http://schemas.microsoft.com/office/drawing/2014/main" id="{2AEF47F7-9EDD-6224-1BE0-6F4899837108}"/>
                </a:ext>
              </a:extLst>
            </p:cNvPr>
            <p:cNvSpPr/>
            <p:nvPr/>
          </p:nvSpPr>
          <p:spPr>
            <a:xfrm>
              <a:off x="3785100" y="2959875"/>
              <a:ext cx="29700" cy="38325"/>
            </a:xfrm>
            <a:custGeom>
              <a:avLst/>
              <a:gdLst/>
              <a:ahLst/>
              <a:cxnLst/>
              <a:rect l="l" t="t" r="r" b="b"/>
              <a:pathLst>
                <a:path w="1188" h="1533" extrusionOk="0">
                  <a:moveTo>
                    <a:pt x="269" y="1494"/>
                  </a:moveTo>
                  <a:cubicBezTo>
                    <a:pt x="115" y="1417"/>
                    <a:pt x="1" y="1264"/>
                    <a:pt x="77" y="1111"/>
                  </a:cubicBezTo>
                  <a:cubicBezTo>
                    <a:pt x="230" y="767"/>
                    <a:pt x="383" y="422"/>
                    <a:pt x="613" y="154"/>
                  </a:cubicBezTo>
                  <a:cubicBezTo>
                    <a:pt x="728" y="39"/>
                    <a:pt x="919" y="1"/>
                    <a:pt x="1034" y="116"/>
                  </a:cubicBezTo>
                  <a:cubicBezTo>
                    <a:pt x="1187" y="269"/>
                    <a:pt x="1111" y="499"/>
                    <a:pt x="958" y="613"/>
                  </a:cubicBezTo>
                  <a:cubicBezTo>
                    <a:pt x="805" y="843"/>
                    <a:pt x="728" y="1035"/>
                    <a:pt x="613" y="1264"/>
                  </a:cubicBezTo>
                  <a:cubicBezTo>
                    <a:pt x="575" y="1417"/>
                    <a:pt x="383" y="1532"/>
                    <a:pt x="269" y="149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6" name="Google Shape;726;p28">
              <a:extLst>
                <a:ext uri="{FF2B5EF4-FFF2-40B4-BE49-F238E27FC236}">
                  <a16:creationId xmlns:a16="http://schemas.microsoft.com/office/drawing/2014/main" id="{012ED83C-A263-22B3-5A90-9E0A7A48DE7B}"/>
                </a:ext>
              </a:extLst>
            </p:cNvPr>
            <p:cNvSpPr/>
            <p:nvPr/>
          </p:nvSpPr>
          <p:spPr>
            <a:xfrm>
              <a:off x="5020700" y="2656475"/>
              <a:ext cx="75650" cy="54600"/>
            </a:xfrm>
            <a:custGeom>
              <a:avLst/>
              <a:gdLst/>
              <a:ahLst/>
              <a:cxnLst/>
              <a:rect l="l" t="t" r="r" b="b"/>
              <a:pathLst>
                <a:path w="3026" h="2184" extrusionOk="0">
                  <a:moveTo>
                    <a:pt x="2566" y="2107"/>
                  </a:moveTo>
                  <a:cubicBezTo>
                    <a:pt x="2489" y="2107"/>
                    <a:pt x="2413" y="2030"/>
                    <a:pt x="2375" y="1953"/>
                  </a:cubicBezTo>
                  <a:cubicBezTo>
                    <a:pt x="1877" y="1341"/>
                    <a:pt x="1226" y="690"/>
                    <a:pt x="384" y="575"/>
                  </a:cubicBezTo>
                  <a:cubicBezTo>
                    <a:pt x="1" y="537"/>
                    <a:pt x="39" y="1"/>
                    <a:pt x="422" y="1"/>
                  </a:cubicBezTo>
                  <a:cubicBezTo>
                    <a:pt x="881" y="77"/>
                    <a:pt x="1341" y="269"/>
                    <a:pt x="1724" y="537"/>
                  </a:cubicBezTo>
                  <a:cubicBezTo>
                    <a:pt x="2145" y="843"/>
                    <a:pt x="2528" y="1264"/>
                    <a:pt x="2872" y="1685"/>
                  </a:cubicBezTo>
                  <a:cubicBezTo>
                    <a:pt x="3025" y="1877"/>
                    <a:pt x="2796" y="2183"/>
                    <a:pt x="2566" y="210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7" name="Google Shape;727;p28">
              <a:extLst>
                <a:ext uri="{FF2B5EF4-FFF2-40B4-BE49-F238E27FC236}">
                  <a16:creationId xmlns:a16="http://schemas.microsoft.com/office/drawing/2014/main" id="{49E5D854-A788-3A47-B192-D41E4AD717DA}"/>
                </a:ext>
              </a:extLst>
            </p:cNvPr>
            <p:cNvSpPr/>
            <p:nvPr/>
          </p:nvSpPr>
          <p:spPr>
            <a:xfrm>
              <a:off x="5036975" y="2704350"/>
              <a:ext cx="44050" cy="33525"/>
            </a:xfrm>
            <a:custGeom>
              <a:avLst/>
              <a:gdLst/>
              <a:ahLst/>
              <a:cxnLst/>
              <a:rect l="l" t="t" r="r" b="b"/>
              <a:pathLst>
                <a:path w="1762" h="1341" extrusionOk="0">
                  <a:moveTo>
                    <a:pt x="1264" y="1225"/>
                  </a:moveTo>
                  <a:cubicBezTo>
                    <a:pt x="958" y="1034"/>
                    <a:pt x="652" y="804"/>
                    <a:pt x="345" y="651"/>
                  </a:cubicBezTo>
                  <a:cubicBezTo>
                    <a:pt x="1" y="498"/>
                    <a:pt x="192" y="0"/>
                    <a:pt x="537" y="115"/>
                  </a:cubicBezTo>
                  <a:cubicBezTo>
                    <a:pt x="920" y="268"/>
                    <a:pt x="1302" y="536"/>
                    <a:pt x="1647" y="804"/>
                  </a:cubicBezTo>
                  <a:cubicBezTo>
                    <a:pt x="1762" y="881"/>
                    <a:pt x="1762" y="1110"/>
                    <a:pt x="1647" y="1225"/>
                  </a:cubicBezTo>
                  <a:cubicBezTo>
                    <a:pt x="1570" y="1340"/>
                    <a:pt x="1379" y="1340"/>
                    <a:pt x="1264" y="122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8" name="Google Shape;728;p28">
              <a:extLst>
                <a:ext uri="{FF2B5EF4-FFF2-40B4-BE49-F238E27FC236}">
                  <a16:creationId xmlns:a16="http://schemas.microsoft.com/office/drawing/2014/main" id="{311AFA14-D286-ECAD-CBDE-06BDA0AE0E2E}"/>
                </a:ext>
              </a:extLst>
            </p:cNvPr>
            <p:cNvSpPr/>
            <p:nvPr/>
          </p:nvSpPr>
          <p:spPr>
            <a:xfrm>
              <a:off x="5339425" y="2322450"/>
              <a:ext cx="43100" cy="71825"/>
            </a:xfrm>
            <a:custGeom>
              <a:avLst/>
              <a:gdLst/>
              <a:ahLst/>
              <a:cxnLst/>
              <a:rect l="l" t="t" r="r" b="b"/>
              <a:pathLst>
                <a:path w="1724" h="2873" extrusionOk="0">
                  <a:moveTo>
                    <a:pt x="268" y="2757"/>
                  </a:moveTo>
                  <a:cubicBezTo>
                    <a:pt x="0" y="2566"/>
                    <a:pt x="307" y="2260"/>
                    <a:pt x="422" y="2030"/>
                  </a:cubicBezTo>
                  <a:cubicBezTo>
                    <a:pt x="728" y="1494"/>
                    <a:pt x="1034" y="958"/>
                    <a:pt x="1072" y="345"/>
                  </a:cubicBezTo>
                  <a:cubicBezTo>
                    <a:pt x="1149" y="1"/>
                    <a:pt x="1723" y="116"/>
                    <a:pt x="1608" y="499"/>
                  </a:cubicBezTo>
                  <a:cubicBezTo>
                    <a:pt x="1532" y="1303"/>
                    <a:pt x="1111" y="2030"/>
                    <a:pt x="690" y="2681"/>
                  </a:cubicBezTo>
                  <a:cubicBezTo>
                    <a:pt x="613" y="2834"/>
                    <a:pt x="422" y="2872"/>
                    <a:pt x="268" y="275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49" name="Google Shape;729;p28">
              <a:extLst>
                <a:ext uri="{FF2B5EF4-FFF2-40B4-BE49-F238E27FC236}">
                  <a16:creationId xmlns:a16="http://schemas.microsoft.com/office/drawing/2014/main" id="{1D8A3E44-A5B4-3E23-7647-34D99D887B0D}"/>
                </a:ext>
              </a:extLst>
            </p:cNvPr>
            <p:cNvSpPr/>
            <p:nvPr/>
          </p:nvSpPr>
          <p:spPr>
            <a:xfrm>
              <a:off x="5421725" y="2137750"/>
              <a:ext cx="21100" cy="55525"/>
            </a:xfrm>
            <a:custGeom>
              <a:avLst/>
              <a:gdLst/>
              <a:ahLst/>
              <a:cxnLst/>
              <a:rect l="l" t="t" r="r" b="b"/>
              <a:pathLst>
                <a:path w="844" h="2221" extrusionOk="0">
                  <a:moveTo>
                    <a:pt x="269" y="2182"/>
                  </a:moveTo>
                  <a:cubicBezTo>
                    <a:pt x="116" y="2144"/>
                    <a:pt x="1" y="1991"/>
                    <a:pt x="39" y="1838"/>
                  </a:cubicBezTo>
                  <a:cubicBezTo>
                    <a:pt x="116" y="1417"/>
                    <a:pt x="231" y="1034"/>
                    <a:pt x="192" y="613"/>
                  </a:cubicBezTo>
                  <a:cubicBezTo>
                    <a:pt x="154" y="460"/>
                    <a:pt x="77" y="345"/>
                    <a:pt x="154" y="192"/>
                  </a:cubicBezTo>
                  <a:cubicBezTo>
                    <a:pt x="269" y="38"/>
                    <a:pt x="422" y="0"/>
                    <a:pt x="575" y="115"/>
                  </a:cubicBezTo>
                  <a:cubicBezTo>
                    <a:pt x="843" y="345"/>
                    <a:pt x="805" y="766"/>
                    <a:pt x="767" y="1072"/>
                  </a:cubicBezTo>
                  <a:cubicBezTo>
                    <a:pt x="728" y="1378"/>
                    <a:pt x="690" y="1646"/>
                    <a:pt x="613" y="1953"/>
                  </a:cubicBezTo>
                  <a:cubicBezTo>
                    <a:pt x="575" y="2106"/>
                    <a:pt x="422" y="2221"/>
                    <a:pt x="269" y="218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0" name="Google Shape;730;p28">
              <a:extLst>
                <a:ext uri="{FF2B5EF4-FFF2-40B4-BE49-F238E27FC236}">
                  <a16:creationId xmlns:a16="http://schemas.microsoft.com/office/drawing/2014/main" id="{71FF1D22-493B-00A5-1DC3-A1FF4E6064CC}"/>
                </a:ext>
              </a:extLst>
            </p:cNvPr>
            <p:cNvSpPr/>
            <p:nvPr/>
          </p:nvSpPr>
          <p:spPr>
            <a:xfrm>
              <a:off x="5468625" y="2045850"/>
              <a:ext cx="25875" cy="56500"/>
            </a:xfrm>
            <a:custGeom>
              <a:avLst/>
              <a:gdLst/>
              <a:ahLst/>
              <a:cxnLst/>
              <a:rect l="l" t="t" r="r" b="b"/>
              <a:pathLst>
                <a:path w="1035" h="2260" extrusionOk="0">
                  <a:moveTo>
                    <a:pt x="230" y="2183"/>
                  </a:moveTo>
                  <a:cubicBezTo>
                    <a:pt x="77" y="2145"/>
                    <a:pt x="1" y="1953"/>
                    <a:pt x="39" y="1839"/>
                  </a:cubicBezTo>
                  <a:cubicBezTo>
                    <a:pt x="116" y="1609"/>
                    <a:pt x="192" y="1417"/>
                    <a:pt x="269" y="1188"/>
                  </a:cubicBezTo>
                  <a:cubicBezTo>
                    <a:pt x="307" y="996"/>
                    <a:pt x="345" y="843"/>
                    <a:pt x="384" y="652"/>
                  </a:cubicBezTo>
                  <a:cubicBezTo>
                    <a:pt x="422" y="384"/>
                    <a:pt x="422" y="1"/>
                    <a:pt x="766" y="39"/>
                  </a:cubicBezTo>
                  <a:cubicBezTo>
                    <a:pt x="958" y="77"/>
                    <a:pt x="1034" y="269"/>
                    <a:pt x="996" y="460"/>
                  </a:cubicBezTo>
                  <a:cubicBezTo>
                    <a:pt x="958" y="728"/>
                    <a:pt x="920" y="958"/>
                    <a:pt x="843" y="1226"/>
                  </a:cubicBezTo>
                  <a:cubicBezTo>
                    <a:pt x="805" y="1494"/>
                    <a:pt x="690" y="1762"/>
                    <a:pt x="575" y="2030"/>
                  </a:cubicBezTo>
                  <a:cubicBezTo>
                    <a:pt x="537" y="2145"/>
                    <a:pt x="384" y="2260"/>
                    <a:pt x="230" y="218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1" name="Google Shape;731;p28">
              <a:extLst>
                <a:ext uri="{FF2B5EF4-FFF2-40B4-BE49-F238E27FC236}">
                  <a16:creationId xmlns:a16="http://schemas.microsoft.com/office/drawing/2014/main" id="{66724C00-C46E-C08B-FEC8-89C3B79676C1}"/>
                </a:ext>
              </a:extLst>
            </p:cNvPr>
            <p:cNvSpPr/>
            <p:nvPr/>
          </p:nvSpPr>
          <p:spPr>
            <a:xfrm>
              <a:off x="5176725" y="2117650"/>
              <a:ext cx="114875" cy="95725"/>
            </a:xfrm>
            <a:custGeom>
              <a:avLst/>
              <a:gdLst/>
              <a:ahLst/>
              <a:cxnLst/>
              <a:rect l="l" t="t" r="r" b="b"/>
              <a:pathLst>
                <a:path w="4595" h="3829" extrusionOk="0">
                  <a:moveTo>
                    <a:pt x="2604" y="3522"/>
                  </a:moveTo>
                  <a:cubicBezTo>
                    <a:pt x="1723" y="2948"/>
                    <a:pt x="1378" y="1914"/>
                    <a:pt x="689" y="1149"/>
                  </a:cubicBezTo>
                  <a:cubicBezTo>
                    <a:pt x="536" y="919"/>
                    <a:pt x="306" y="728"/>
                    <a:pt x="115" y="498"/>
                  </a:cubicBezTo>
                  <a:cubicBezTo>
                    <a:pt x="0" y="345"/>
                    <a:pt x="39" y="115"/>
                    <a:pt x="230" y="38"/>
                  </a:cubicBezTo>
                  <a:cubicBezTo>
                    <a:pt x="345" y="0"/>
                    <a:pt x="498" y="38"/>
                    <a:pt x="574" y="153"/>
                  </a:cubicBezTo>
                  <a:cubicBezTo>
                    <a:pt x="728" y="306"/>
                    <a:pt x="881" y="498"/>
                    <a:pt x="1034" y="651"/>
                  </a:cubicBezTo>
                  <a:cubicBezTo>
                    <a:pt x="1685" y="1378"/>
                    <a:pt x="2068" y="2297"/>
                    <a:pt x="2757" y="2986"/>
                  </a:cubicBezTo>
                  <a:cubicBezTo>
                    <a:pt x="2910" y="3101"/>
                    <a:pt x="3101" y="3216"/>
                    <a:pt x="3331" y="3178"/>
                  </a:cubicBezTo>
                  <a:cubicBezTo>
                    <a:pt x="3484" y="3178"/>
                    <a:pt x="3637" y="3063"/>
                    <a:pt x="3752" y="2948"/>
                  </a:cubicBezTo>
                  <a:cubicBezTo>
                    <a:pt x="3867" y="2795"/>
                    <a:pt x="4097" y="2718"/>
                    <a:pt x="4250" y="2871"/>
                  </a:cubicBezTo>
                  <a:cubicBezTo>
                    <a:pt x="4594" y="3216"/>
                    <a:pt x="3867" y="3637"/>
                    <a:pt x="3561" y="3714"/>
                  </a:cubicBezTo>
                  <a:cubicBezTo>
                    <a:pt x="3254" y="3829"/>
                    <a:pt x="2872" y="3714"/>
                    <a:pt x="2604" y="352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2" name="Google Shape;732;p28">
              <a:extLst>
                <a:ext uri="{FF2B5EF4-FFF2-40B4-BE49-F238E27FC236}">
                  <a16:creationId xmlns:a16="http://schemas.microsoft.com/office/drawing/2014/main" id="{E0D0343F-3869-C4D3-B18D-F8D0A557B6AD}"/>
                </a:ext>
              </a:extLst>
            </p:cNvPr>
            <p:cNvSpPr/>
            <p:nvPr/>
          </p:nvSpPr>
          <p:spPr>
            <a:xfrm>
              <a:off x="5192025" y="1775000"/>
              <a:ext cx="115850" cy="122525"/>
            </a:xfrm>
            <a:custGeom>
              <a:avLst/>
              <a:gdLst/>
              <a:ahLst/>
              <a:cxnLst/>
              <a:rect l="l" t="t" r="r" b="b"/>
              <a:pathLst>
                <a:path w="4634" h="4901" extrusionOk="0">
                  <a:moveTo>
                    <a:pt x="3217" y="4786"/>
                  </a:moveTo>
                  <a:cubicBezTo>
                    <a:pt x="2030" y="4480"/>
                    <a:pt x="1034" y="1723"/>
                    <a:pt x="307" y="728"/>
                  </a:cubicBezTo>
                  <a:cubicBezTo>
                    <a:pt x="1" y="383"/>
                    <a:pt x="575" y="1"/>
                    <a:pt x="805" y="422"/>
                  </a:cubicBezTo>
                  <a:cubicBezTo>
                    <a:pt x="1609" y="1609"/>
                    <a:pt x="2068" y="3063"/>
                    <a:pt x="3063" y="4059"/>
                  </a:cubicBezTo>
                  <a:cubicBezTo>
                    <a:pt x="3293" y="4288"/>
                    <a:pt x="3676" y="4288"/>
                    <a:pt x="3944" y="4135"/>
                  </a:cubicBezTo>
                  <a:cubicBezTo>
                    <a:pt x="4135" y="3982"/>
                    <a:pt x="4327" y="3829"/>
                    <a:pt x="4518" y="4020"/>
                  </a:cubicBezTo>
                  <a:cubicBezTo>
                    <a:pt x="4633" y="4174"/>
                    <a:pt x="4595" y="4327"/>
                    <a:pt x="4480" y="4442"/>
                  </a:cubicBezTo>
                  <a:cubicBezTo>
                    <a:pt x="4135" y="4709"/>
                    <a:pt x="3676" y="4901"/>
                    <a:pt x="3217" y="478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3" name="Google Shape;733;p28">
              <a:extLst>
                <a:ext uri="{FF2B5EF4-FFF2-40B4-BE49-F238E27FC236}">
                  <a16:creationId xmlns:a16="http://schemas.microsoft.com/office/drawing/2014/main" id="{A102EA6E-5454-3F11-81C5-0BB3358C0DEB}"/>
                </a:ext>
              </a:extLst>
            </p:cNvPr>
            <p:cNvSpPr/>
            <p:nvPr/>
          </p:nvSpPr>
          <p:spPr>
            <a:xfrm>
              <a:off x="5201600" y="1576875"/>
              <a:ext cx="103400" cy="114875"/>
            </a:xfrm>
            <a:custGeom>
              <a:avLst/>
              <a:gdLst/>
              <a:ahLst/>
              <a:cxnLst/>
              <a:rect l="l" t="t" r="r" b="b"/>
              <a:pathLst>
                <a:path w="4136" h="4595" extrusionOk="0">
                  <a:moveTo>
                    <a:pt x="2068" y="4174"/>
                  </a:moveTo>
                  <a:cubicBezTo>
                    <a:pt x="1647" y="3753"/>
                    <a:pt x="1379" y="3217"/>
                    <a:pt x="1073" y="2681"/>
                  </a:cubicBezTo>
                  <a:cubicBezTo>
                    <a:pt x="881" y="2298"/>
                    <a:pt x="651" y="1915"/>
                    <a:pt x="460" y="1494"/>
                  </a:cubicBezTo>
                  <a:cubicBezTo>
                    <a:pt x="307" y="1149"/>
                    <a:pt x="77" y="805"/>
                    <a:pt x="1" y="384"/>
                  </a:cubicBezTo>
                  <a:cubicBezTo>
                    <a:pt x="39" y="1"/>
                    <a:pt x="537" y="39"/>
                    <a:pt x="575" y="345"/>
                  </a:cubicBezTo>
                  <a:cubicBezTo>
                    <a:pt x="843" y="1035"/>
                    <a:pt x="1226" y="1724"/>
                    <a:pt x="1532" y="2374"/>
                  </a:cubicBezTo>
                  <a:cubicBezTo>
                    <a:pt x="1838" y="2872"/>
                    <a:pt x="2106" y="3408"/>
                    <a:pt x="2527" y="3791"/>
                  </a:cubicBezTo>
                  <a:cubicBezTo>
                    <a:pt x="2795" y="4021"/>
                    <a:pt x="3140" y="4097"/>
                    <a:pt x="3484" y="3982"/>
                  </a:cubicBezTo>
                  <a:cubicBezTo>
                    <a:pt x="3676" y="3868"/>
                    <a:pt x="3867" y="3868"/>
                    <a:pt x="3982" y="4059"/>
                  </a:cubicBezTo>
                  <a:cubicBezTo>
                    <a:pt x="4135" y="4518"/>
                    <a:pt x="3484" y="4595"/>
                    <a:pt x="3178" y="4595"/>
                  </a:cubicBezTo>
                  <a:cubicBezTo>
                    <a:pt x="2757" y="4595"/>
                    <a:pt x="2374" y="4442"/>
                    <a:pt x="2068" y="417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4" name="Google Shape;734;p28">
              <a:extLst>
                <a:ext uri="{FF2B5EF4-FFF2-40B4-BE49-F238E27FC236}">
                  <a16:creationId xmlns:a16="http://schemas.microsoft.com/office/drawing/2014/main" id="{18CA888A-076B-909C-0CD3-EEDDC2C2C950}"/>
                </a:ext>
              </a:extLst>
            </p:cNvPr>
            <p:cNvSpPr/>
            <p:nvPr/>
          </p:nvSpPr>
          <p:spPr>
            <a:xfrm>
              <a:off x="2473875" y="2234400"/>
              <a:ext cx="51725" cy="32575"/>
            </a:xfrm>
            <a:custGeom>
              <a:avLst/>
              <a:gdLst/>
              <a:ahLst/>
              <a:cxnLst/>
              <a:rect l="l" t="t" r="r" b="b"/>
              <a:pathLst>
                <a:path w="2069" h="1303" extrusionOk="0">
                  <a:moveTo>
                    <a:pt x="1456" y="1111"/>
                  </a:moveTo>
                  <a:cubicBezTo>
                    <a:pt x="1149" y="920"/>
                    <a:pt x="805" y="728"/>
                    <a:pt x="422" y="613"/>
                  </a:cubicBezTo>
                  <a:cubicBezTo>
                    <a:pt x="345" y="575"/>
                    <a:pt x="269" y="613"/>
                    <a:pt x="231" y="575"/>
                  </a:cubicBezTo>
                  <a:cubicBezTo>
                    <a:pt x="1" y="460"/>
                    <a:pt x="39" y="77"/>
                    <a:pt x="269" y="39"/>
                  </a:cubicBezTo>
                  <a:cubicBezTo>
                    <a:pt x="537" y="1"/>
                    <a:pt x="805" y="154"/>
                    <a:pt x="1035" y="230"/>
                  </a:cubicBezTo>
                  <a:cubicBezTo>
                    <a:pt x="1264" y="345"/>
                    <a:pt x="1532" y="460"/>
                    <a:pt x="1762" y="613"/>
                  </a:cubicBezTo>
                  <a:cubicBezTo>
                    <a:pt x="2068" y="805"/>
                    <a:pt x="1800" y="1302"/>
                    <a:pt x="1456" y="111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5" name="Google Shape;735;p28">
              <a:extLst>
                <a:ext uri="{FF2B5EF4-FFF2-40B4-BE49-F238E27FC236}">
                  <a16:creationId xmlns:a16="http://schemas.microsoft.com/office/drawing/2014/main" id="{983BF160-5369-3328-3ADD-FD263BD7B116}"/>
                </a:ext>
              </a:extLst>
            </p:cNvPr>
            <p:cNvSpPr/>
            <p:nvPr/>
          </p:nvSpPr>
          <p:spPr>
            <a:xfrm>
              <a:off x="2718900" y="2422950"/>
              <a:ext cx="45000" cy="49800"/>
            </a:xfrm>
            <a:custGeom>
              <a:avLst/>
              <a:gdLst/>
              <a:ahLst/>
              <a:cxnLst/>
              <a:rect l="l" t="t" r="r" b="b"/>
              <a:pathLst>
                <a:path w="1800" h="1992" extrusionOk="0">
                  <a:moveTo>
                    <a:pt x="1149" y="1685"/>
                  </a:moveTo>
                  <a:cubicBezTo>
                    <a:pt x="919" y="1379"/>
                    <a:pt x="651" y="1073"/>
                    <a:pt x="383" y="805"/>
                  </a:cubicBezTo>
                  <a:cubicBezTo>
                    <a:pt x="269" y="652"/>
                    <a:pt x="77" y="575"/>
                    <a:pt x="39" y="384"/>
                  </a:cubicBezTo>
                  <a:cubicBezTo>
                    <a:pt x="1" y="269"/>
                    <a:pt x="77" y="77"/>
                    <a:pt x="230" y="39"/>
                  </a:cubicBezTo>
                  <a:cubicBezTo>
                    <a:pt x="498" y="1"/>
                    <a:pt x="613" y="230"/>
                    <a:pt x="766" y="384"/>
                  </a:cubicBezTo>
                  <a:cubicBezTo>
                    <a:pt x="1072" y="690"/>
                    <a:pt x="1340" y="996"/>
                    <a:pt x="1570" y="1341"/>
                  </a:cubicBezTo>
                  <a:cubicBezTo>
                    <a:pt x="1800" y="1647"/>
                    <a:pt x="1379" y="1991"/>
                    <a:pt x="1149" y="168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6" name="Google Shape;736;p28">
              <a:extLst>
                <a:ext uri="{FF2B5EF4-FFF2-40B4-BE49-F238E27FC236}">
                  <a16:creationId xmlns:a16="http://schemas.microsoft.com/office/drawing/2014/main" id="{6E86BCDE-62D7-CAFA-860B-61CF52DA191D}"/>
                </a:ext>
              </a:extLst>
            </p:cNvPr>
            <p:cNvSpPr/>
            <p:nvPr/>
          </p:nvSpPr>
          <p:spPr>
            <a:xfrm>
              <a:off x="2838525" y="2567475"/>
              <a:ext cx="31625" cy="43100"/>
            </a:xfrm>
            <a:custGeom>
              <a:avLst/>
              <a:gdLst/>
              <a:ahLst/>
              <a:cxnLst/>
              <a:rect l="l" t="t" r="r" b="b"/>
              <a:pathLst>
                <a:path w="1265" h="1724" extrusionOk="0">
                  <a:moveTo>
                    <a:pt x="614" y="1379"/>
                  </a:moveTo>
                  <a:cubicBezTo>
                    <a:pt x="537" y="1149"/>
                    <a:pt x="422" y="919"/>
                    <a:pt x="269" y="690"/>
                  </a:cubicBezTo>
                  <a:cubicBezTo>
                    <a:pt x="154" y="460"/>
                    <a:pt x="1" y="230"/>
                    <a:pt x="307" y="77"/>
                  </a:cubicBezTo>
                  <a:cubicBezTo>
                    <a:pt x="460" y="1"/>
                    <a:pt x="614" y="77"/>
                    <a:pt x="652" y="192"/>
                  </a:cubicBezTo>
                  <a:cubicBezTo>
                    <a:pt x="843" y="498"/>
                    <a:pt x="996" y="843"/>
                    <a:pt x="1149" y="1187"/>
                  </a:cubicBezTo>
                  <a:cubicBezTo>
                    <a:pt x="1264" y="1532"/>
                    <a:pt x="767" y="1723"/>
                    <a:pt x="614" y="137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7" name="Google Shape;737;p28">
              <a:extLst>
                <a:ext uri="{FF2B5EF4-FFF2-40B4-BE49-F238E27FC236}">
                  <a16:creationId xmlns:a16="http://schemas.microsoft.com/office/drawing/2014/main" id="{70AF9DDE-A056-57E8-25A2-CFB4C3392ADB}"/>
                </a:ext>
              </a:extLst>
            </p:cNvPr>
            <p:cNvSpPr/>
            <p:nvPr/>
          </p:nvSpPr>
          <p:spPr>
            <a:xfrm>
              <a:off x="2870125" y="2844075"/>
              <a:ext cx="25875" cy="33525"/>
            </a:xfrm>
            <a:custGeom>
              <a:avLst/>
              <a:gdLst/>
              <a:ahLst/>
              <a:cxnLst/>
              <a:rect l="l" t="t" r="r" b="b"/>
              <a:pathLst>
                <a:path w="1035" h="1341" extrusionOk="0">
                  <a:moveTo>
                    <a:pt x="536" y="1187"/>
                  </a:moveTo>
                  <a:cubicBezTo>
                    <a:pt x="460" y="1149"/>
                    <a:pt x="421" y="1072"/>
                    <a:pt x="383" y="958"/>
                  </a:cubicBezTo>
                  <a:cubicBezTo>
                    <a:pt x="307" y="804"/>
                    <a:pt x="268" y="651"/>
                    <a:pt x="192" y="498"/>
                  </a:cubicBezTo>
                  <a:cubicBezTo>
                    <a:pt x="0" y="345"/>
                    <a:pt x="115" y="39"/>
                    <a:pt x="345" y="1"/>
                  </a:cubicBezTo>
                  <a:cubicBezTo>
                    <a:pt x="728" y="1"/>
                    <a:pt x="843" y="575"/>
                    <a:pt x="957" y="881"/>
                  </a:cubicBezTo>
                  <a:cubicBezTo>
                    <a:pt x="1034" y="1111"/>
                    <a:pt x="728" y="1340"/>
                    <a:pt x="536" y="11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8" name="Google Shape;738;p28">
              <a:extLst>
                <a:ext uri="{FF2B5EF4-FFF2-40B4-BE49-F238E27FC236}">
                  <a16:creationId xmlns:a16="http://schemas.microsoft.com/office/drawing/2014/main" id="{DED355CD-DBD6-6B96-C407-74828159373F}"/>
                </a:ext>
              </a:extLst>
            </p:cNvPr>
            <p:cNvSpPr/>
            <p:nvPr/>
          </p:nvSpPr>
          <p:spPr>
            <a:xfrm>
              <a:off x="1973325" y="2463150"/>
              <a:ext cx="65100" cy="28750"/>
            </a:xfrm>
            <a:custGeom>
              <a:avLst/>
              <a:gdLst/>
              <a:ahLst/>
              <a:cxnLst/>
              <a:rect l="l" t="t" r="r" b="b"/>
              <a:pathLst>
                <a:path w="2604" h="1150" extrusionOk="0">
                  <a:moveTo>
                    <a:pt x="1417" y="1149"/>
                  </a:moveTo>
                  <a:cubicBezTo>
                    <a:pt x="0" y="1034"/>
                    <a:pt x="613" y="1"/>
                    <a:pt x="1072" y="460"/>
                  </a:cubicBezTo>
                  <a:cubicBezTo>
                    <a:pt x="1417" y="613"/>
                    <a:pt x="1800" y="613"/>
                    <a:pt x="2183" y="575"/>
                  </a:cubicBezTo>
                  <a:cubicBezTo>
                    <a:pt x="2527" y="537"/>
                    <a:pt x="2604" y="1073"/>
                    <a:pt x="2259" y="1149"/>
                  </a:cubicBezTo>
                  <a:cubicBezTo>
                    <a:pt x="1991" y="1149"/>
                    <a:pt x="1685" y="1149"/>
                    <a:pt x="1417" y="114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59" name="Google Shape;739;p28">
              <a:extLst>
                <a:ext uri="{FF2B5EF4-FFF2-40B4-BE49-F238E27FC236}">
                  <a16:creationId xmlns:a16="http://schemas.microsoft.com/office/drawing/2014/main" id="{1475155F-1603-C083-D9F1-90E6DD764289}"/>
                </a:ext>
              </a:extLst>
            </p:cNvPr>
            <p:cNvSpPr/>
            <p:nvPr/>
          </p:nvSpPr>
          <p:spPr>
            <a:xfrm>
              <a:off x="1997250" y="2503350"/>
              <a:ext cx="43100" cy="21075"/>
            </a:xfrm>
            <a:custGeom>
              <a:avLst/>
              <a:gdLst/>
              <a:ahLst/>
              <a:cxnLst/>
              <a:rect l="l" t="t" r="r" b="b"/>
              <a:pathLst>
                <a:path w="1724" h="843" extrusionOk="0">
                  <a:moveTo>
                    <a:pt x="1340" y="843"/>
                  </a:moveTo>
                  <a:cubicBezTo>
                    <a:pt x="958" y="843"/>
                    <a:pt x="613" y="804"/>
                    <a:pt x="269" y="613"/>
                  </a:cubicBezTo>
                  <a:cubicBezTo>
                    <a:pt x="39" y="498"/>
                    <a:pt x="1" y="154"/>
                    <a:pt x="269" y="39"/>
                  </a:cubicBezTo>
                  <a:cubicBezTo>
                    <a:pt x="383" y="1"/>
                    <a:pt x="498" y="39"/>
                    <a:pt x="613" y="115"/>
                  </a:cubicBezTo>
                  <a:cubicBezTo>
                    <a:pt x="843" y="230"/>
                    <a:pt x="1111" y="269"/>
                    <a:pt x="1340" y="307"/>
                  </a:cubicBezTo>
                  <a:cubicBezTo>
                    <a:pt x="1723" y="307"/>
                    <a:pt x="1723" y="843"/>
                    <a:pt x="1340" y="84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0" name="Google Shape;740;p28">
              <a:extLst>
                <a:ext uri="{FF2B5EF4-FFF2-40B4-BE49-F238E27FC236}">
                  <a16:creationId xmlns:a16="http://schemas.microsoft.com/office/drawing/2014/main" id="{4B84210D-51EF-A3CF-2E6F-EA9CBE9F61DA}"/>
                </a:ext>
              </a:extLst>
            </p:cNvPr>
            <p:cNvSpPr/>
            <p:nvPr/>
          </p:nvSpPr>
          <p:spPr>
            <a:xfrm>
              <a:off x="1700550" y="2828750"/>
              <a:ext cx="35450" cy="17275"/>
            </a:xfrm>
            <a:custGeom>
              <a:avLst/>
              <a:gdLst/>
              <a:ahLst/>
              <a:cxnLst/>
              <a:rect l="l" t="t" r="r" b="b"/>
              <a:pathLst>
                <a:path w="1418" h="691" extrusionOk="0">
                  <a:moveTo>
                    <a:pt x="996" y="652"/>
                  </a:moveTo>
                  <a:cubicBezTo>
                    <a:pt x="881" y="614"/>
                    <a:pt x="728" y="614"/>
                    <a:pt x="613" y="614"/>
                  </a:cubicBezTo>
                  <a:cubicBezTo>
                    <a:pt x="575" y="614"/>
                    <a:pt x="498" y="575"/>
                    <a:pt x="460" y="575"/>
                  </a:cubicBezTo>
                  <a:lnTo>
                    <a:pt x="460" y="575"/>
                  </a:lnTo>
                  <a:cubicBezTo>
                    <a:pt x="498" y="575"/>
                    <a:pt x="498" y="575"/>
                    <a:pt x="498" y="575"/>
                  </a:cubicBezTo>
                  <a:cubicBezTo>
                    <a:pt x="154" y="690"/>
                    <a:pt x="1" y="154"/>
                    <a:pt x="345" y="39"/>
                  </a:cubicBezTo>
                  <a:cubicBezTo>
                    <a:pt x="575" y="1"/>
                    <a:pt x="843" y="39"/>
                    <a:pt x="1073" y="78"/>
                  </a:cubicBezTo>
                  <a:cubicBezTo>
                    <a:pt x="1417" y="154"/>
                    <a:pt x="1341" y="690"/>
                    <a:pt x="996" y="65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1" name="Google Shape;741;p28">
              <a:extLst>
                <a:ext uri="{FF2B5EF4-FFF2-40B4-BE49-F238E27FC236}">
                  <a16:creationId xmlns:a16="http://schemas.microsoft.com/office/drawing/2014/main" id="{BBBCC7A3-7581-9099-7261-555B9BEFF50C}"/>
                </a:ext>
              </a:extLst>
            </p:cNvPr>
            <p:cNvSpPr/>
            <p:nvPr/>
          </p:nvSpPr>
          <p:spPr>
            <a:xfrm>
              <a:off x="1983850" y="4462525"/>
              <a:ext cx="492925" cy="226850"/>
            </a:xfrm>
            <a:custGeom>
              <a:avLst/>
              <a:gdLst/>
              <a:ahLst/>
              <a:cxnLst/>
              <a:rect l="l" t="t" r="r" b="b"/>
              <a:pathLst>
                <a:path w="19717" h="9074" extrusionOk="0">
                  <a:moveTo>
                    <a:pt x="16807" y="8882"/>
                  </a:moveTo>
                  <a:cubicBezTo>
                    <a:pt x="13132" y="8346"/>
                    <a:pt x="9686" y="6815"/>
                    <a:pt x="6471" y="5054"/>
                  </a:cubicBezTo>
                  <a:cubicBezTo>
                    <a:pt x="4901" y="4097"/>
                    <a:pt x="3370" y="3063"/>
                    <a:pt x="1915" y="1991"/>
                  </a:cubicBezTo>
                  <a:cubicBezTo>
                    <a:pt x="1417" y="1647"/>
                    <a:pt x="919" y="1264"/>
                    <a:pt x="422" y="881"/>
                  </a:cubicBezTo>
                  <a:cubicBezTo>
                    <a:pt x="269" y="728"/>
                    <a:pt x="1" y="613"/>
                    <a:pt x="1" y="383"/>
                  </a:cubicBezTo>
                  <a:cubicBezTo>
                    <a:pt x="39" y="115"/>
                    <a:pt x="383" y="0"/>
                    <a:pt x="537" y="230"/>
                  </a:cubicBezTo>
                  <a:cubicBezTo>
                    <a:pt x="4748" y="3599"/>
                    <a:pt x="9495" y="6509"/>
                    <a:pt x="14778" y="7925"/>
                  </a:cubicBezTo>
                  <a:cubicBezTo>
                    <a:pt x="16309" y="8308"/>
                    <a:pt x="17841" y="8576"/>
                    <a:pt x="19410" y="8346"/>
                  </a:cubicBezTo>
                  <a:cubicBezTo>
                    <a:pt x="19564" y="8346"/>
                    <a:pt x="19717" y="8461"/>
                    <a:pt x="19717" y="8614"/>
                  </a:cubicBezTo>
                  <a:cubicBezTo>
                    <a:pt x="19717" y="8767"/>
                    <a:pt x="19602" y="8920"/>
                    <a:pt x="19449" y="8920"/>
                  </a:cubicBezTo>
                  <a:cubicBezTo>
                    <a:pt x="18530" y="9074"/>
                    <a:pt x="17688" y="8997"/>
                    <a:pt x="16769" y="888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2" name="Google Shape;742;p28">
              <a:extLst>
                <a:ext uri="{FF2B5EF4-FFF2-40B4-BE49-F238E27FC236}">
                  <a16:creationId xmlns:a16="http://schemas.microsoft.com/office/drawing/2014/main" id="{17873ABD-75BB-471C-3D18-9594CF7D63D8}"/>
                </a:ext>
              </a:extLst>
            </p:cNvPr>
            <p:cNvSpPr/>
            <p:nvPr/>
          </p:nvSpPr>
          <p:spPr>
            <a:xfrm>
              <a:off x="1863250" y="4636700"/>
              <a:ext cx="534100" cy="264200"/>
            </a:xfrm>
            <a:custGeom>
              <a:avLst/>
              <a:gdLst/>
              <a:ahLst/>
              <a:cxnLst/>
              <a:rect l="l" t="t" r="r" b="b"/>
              <a:pathLst>
                <a:path w="21364" h="10568" extrusionOk="0">
                  <a:moveTo>
                    <a:pt x="21095" y="10567"/>
                  </a:moveTo>
                  <a:cubicBezTo>
                    <a:pt x="19908" y="10567"/>
                    <a:pt x="18722" y="10261"/>
                    <a:pt x="17573" y="9955"/>
                  </a:cubicBezTo>
                  <a:cubicBezTo>
                    <a:pt x="15774" y="9495"/>
                    <a:pt x="14013" y="8921"/>
                    <a:pt x="12328" y="8232"/>
                  </a:cubicBezTo>
                  <a:cubicBezTo>
                    <a:pt x="10031" y="7275"/>
                    <a:pt x="7849" y="6088"/>
                    <a:pt x="5782" y="4786"/>
                  </a:cubicBezTo>
                  <a:cubicBezTo>
                    <a:pt x="4135" y="3715"/>
                    <a:pt x="2642" y="2489"/>
                    <a:pt x="1111" y="1264"/>
                  </a:cubicBezTo>
                  <a:cubicBezTo>
                    <a:pt x="843" y="1035"/>
                    <a:pt x="575" y="767"/>
                    <a:pt x="269" y="652"/>
                  </a:cubicBezTo>
                  <a:cubicBezTo>
                    <a:pt x="1" y="460"/>
                    <a:pt x="192" y="1"/>
                    <a:pt x="537" y="116"/>
                  </a:cubicBezTo>
                  <a:cubicBezTo>
                    <a:pt x="1188" y="499"/>
                    <a:pt x="1762" y="1035"/>
                    <a:pt x="2336" y="1494"/>
                  </a:cubicBezTo>
                  <a:cubicBezTo>
                    <a:pt x="3753" y="2643"/>
                    <a:pt x="5207" y="3791"/>
                    <a:pt x="6739" y="4710"/>
                  </a:cubicBezTo>
                  <a:cubicBezTo>
                    <a:pt x="8385" y="5705"/>
                    <a:pt x="10146" y="6624"/>
                    <a:pt x="11869" y="7428"/>
                  </a:cubicBezTo>
                  <a:cubicBezTo>
                    <a:pt x="14472" y="8500"/>
                    <a:pt x="17152" y="9381"/>
                    <a:pt x="19908" y="9878"/>
                  </a:cubicBezTo>
                  <a:cubicBezTo>
                    <a:pt x="20291" y="9955"/>
                    <a:pt x="20636" y="9993"/>
                    <a:pt x="21019" y="9993"/>
                  </a:cubicBezTo>
                  <a:cubicBezTo>
                    <a:pt x="21172" y="9993"/>
                    <a:pt x="21363" y="10070"/>
                    <a:pt x="21363" y="10261"/>
                  </a:cubicBezTo>
                  <a:cubicBezTo>
                    <a:pt x="21363" y="10414"/>
                    <a:pt x="21248" y="10567"/>
                    <a:pt x="21095" y="1056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3" name="Google Shape;743;p28">
              <a:extLst>
                <a:ext uri="{FF2B5EF4-FFF2-40B4-BE49-F238E27FC236}">
                  <a16:creationId xmlns:a16="http://schemas.microsoft.com/office/drawing/2014/main" id="{C696932D-95D4-F7A3-E1CA-1010C8070011}"/>
                </a:ext>
              </a:extLst>
            </p:cNvPr>
            <p:cNvSpPr/>
            <p:nvPr/>
          </p:nvSpPr>
          <p:spPr>
            <a:xfrm>
              <a:off x="1909200" y="4494100"/>
              <a:ext cx="114875" cy="182825"/>
            </a:xfrm>
            <a:custGeom>
              <a:avLst/>
              <a:gdLst/>
              <a:ahLst/>
              <a:cxnLst/>
              <a:rect l="l" t="t" r="r" b="b"/>
              <a:pathLst>
                <a:path w="4595" h="7313" extrusionOk="0">
                  <a:moveTo>
                    <a:pt x="154" y="7198"/>
                  </a:moveTo>
                  <a:cubicBezTo>
                    <a:pt x="0" y="7121"/>
                    <a:pt x="0" y="6930"/>
                    <a:pt x="77" y="6815"/>
                  </a:cubicBezTo>
                  <a:cubicBezTo>
                    <a:pt x="422" y="6241"/>
                    <a:pt x="766" y="5705"/>
                    <a:pt x="1111" y="5131"/>
                  </a:cubicBezTo>
                  <a:cubicBezTo>
                    <a:pt x="1762" y="4135"/>
                    <a:pt x="2374" y="3063"/>
                    <a:pt x="2948" y="2030"/>
                  </a:cubicBezTo>
                  <a:cubicBezTo>
                    <a:pt x="3255" y="1455"/>
                    <a:pt x="3637" y="920"/>
                    <a:pt x="3829" y="307"/>
                  </a:cubicBezTo>
                  <a:cubicBezTo>
                    <a:pt x="3867" y="116"/>
                    <a:pt x="4059" y="1"/>
                    <a:pt x="4250" y="77"/>
                  </a:cubicBezTo>
                  <a:cubicBezTo>
                    <a:pt x="4595" y="230"/>
                    <a:pt x="4365" y="652"/>
                    <a:pt x="4212" y="881"/>
                  </a:cubicBezTo>
                  <a:cubicBezTo>
                    <a:pt x="3829" y="1685"/>
                    <a:pt x="3369" y="2489"/>
                    <a:pt x="2910" y="3293"/>
                  </a:cubicBezTo>
                  <a:cubicBezTo>
                    <a:pt x="2336" y="4288"/>
                    <a:pt x="1723" y="5284"/>
                    <a:pt x="1111" y="6279"/>
                  </a:cubicBezTo>
                  <a:cubicBezTo>
                    <a:pt x="919" y="6547"/>
                    <a:pt x="728" y="6853"/>
                    <a:pt x="536" y="7160"/>
                  </a:cubicBezTo>
                  <a:cubicBezTo>
                    <a:pt x="460" y="7275"/>
                    <a:pt x="268" y="7313"/>
                    <a:pt x="154" y="719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4" name="Google Shape;744;p28">
              <a:extLst>
                <a:ext uri="{FF2B5EF4-FFF2-40B4-BE49-F238E27FC236}">
                  <a16:creationId xmlns:a16="http://schemas.microsoft.com/office/drawing/2014/main" id="{D01B1E41-8BCB-C7F7-186B-7AA735664D4F}"/>
                </a:ext>
              </a:extLst>
            </p:cNvPr>
            <p:cNvSpPr/>
            <p:nvPr/>
          </p:nvSpPr>
          <p:spPr>
            <a:xfrm>
              <a:off x="1969500" y="4536225"/>
              <a:ext cx="108175" cy="190475"/>
            </a:xfrm>
            <a:custGeom>
              <a:avLst/>
              <a:gdLst/>
              <a:ahLst/>
              <a:cxnLst/>
              <a:rect l="l" t="t" r="r" b="b"/>
              <a:pathLst>
                <a:path w="4327" h="7619" extrusionOk="0">
                  <a:moveTo>
                    <a:pt x="230" y="7542"/>
                  </a:moveTo>
                  <a:cubicBezTo>
                    <a:pt x="115" y="7504"/>
                    <a:pt x="0" y="7312"/>
                    <a:pt x="77" y="7159"/>
                  </a:cubicBezTo>
                  <a:cubicBezTo>
                    <a:pt x="1072" y="4786"/>
                    <a:pt x="2297" y="2527"/>
                    <a:pt x="3637" y="306"/>
                  </a:cubicBezTo>
                  <a:cubicBezTo>
                    <a:pt x="3714" y="192"/>
                    <a:pt x="3829" y="0"/>
                    <a:pt x="4020" y="0"/>
                  </a:cubicBezTo>
                  <a:cubicBezTo>
                    <a:pt x="4173" y="0"/>
                    <a:pt x="4326" y="115"/>
                    <a:pt x="4326" y="268"/>
                  </a:cubicBezTo>
                  <a:cubicBezTo>
                    <a:pt x="4326" y="383"/>
                    <a:pt x="4288" y="460"/>
                    <a:pt x="4212" y="536"/>
                  </a:cubicBezTo>
                  <a:cubicBezTo>
                    <a:pt x="3829" y="1072"/>
                    <a:pt x="3522" y="1646"/>
                    <a:pt x="3178" y="2221"/>
                  </a:cubicBezTo>
                  <a:cubicBezTo>
                    <a:pt x="2489" y="3369"/>
                    <a:pt x="1876" y="4556"/>
                    <a:pt x="1340" y="5781"/>
                  </a:cubicBezTo>
                  <a:lnTo>
                    <a:pt x="613" y="7389"/>
                  </a:lnTo>
                  <a:cubicBezTo>
                    <a:pt x="536" y="7504"/>
                    <a:pt x="383" y="7619"/>
                    <a:pt x="230" y="754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5" name="Google Shape;745;p28">
              <a:extLst>
                <a:ext uri="{FF2B5EF4-FFF2-40B4-BE49-F238E27FC236}">
                  <a16:creationId xmlns:a16="http://schemas.microsoft.com/office/drawing/2014/main" id="{9F680833-9762-DBC5-186F-1775C97615EB}"/>
                </a:ext>
              </a:extLst>
            </p:cNvPr>
            <p:cNvSpPr/>
            <p:nvPr/>
          </p:nvSpPr>
          <p:spPr>
            <a:xfrm>
              <a:off x="2034575" y="4570675"/>
              <a:ext cx="105300" cy="201000"/>
            </a:xfrm>
            <a:custGeom>
              <a:avLst/>
              <a:gdLst/>
              <a:ahLst/>
              <a:cxnLst/>
              <a:rect l="l" t="t" r="r" b="b"/>
              <a:pathLst>
                <a:path w="4212" h="8040" extrusionOk="0">
                  <a:moveTo>
                    <a:pt x="230" y="8002"/>
                  </a:moveTo>
                  <a:cubicBezTo>
                    <a:pt x="77" y="7925"/>
                    <a:pt x="1" y="7772"/>
                    <a:pt x="77" y="7619"/>
                  </a:cubicBezTo>
                  <a:cubicBezTo>
                    <a:pt x="269" y="7083"/>
                    <a:pt x="498" y="6547"/>
                    <a:pt x="728" y="6011"/>
                  </a:cubicBezTo>
                  <a:cubicBezTo>
                    <a:pt x="1226" y="4901"/>
                    <a:pt x="1723" y="3790"/>
                    <a:pt x="2298" y="2719"/>
                  </a:cubicBezTo>
                  <a:cubicBezTo>
                    <a:pt x="2719" y="1915"/>
                    <a:pt x="3178" y="1149"/>
                    <a:pt x="3561" y="345"/>
                  </a:cubicBezTo>
                  <a:lnTo>
                    <a:pt x="3599" y="268"/>
                  </a:lnTo>
                  <a:cubicBezTo>
                    <a:pt x="3638" y="115"/>
                    <a:pt x="3752" y="0"/>
                    <a:pt x="3906" y="0"/>
                  </a:cubicBezTo>
                  <a:cubicBezTo>
                    <a:pt x="4059" y="0"/>
                    <a:pt x="4212" y="154"/>
                    <a:pt x="4174" y="307"/>
                  </a:cubicBezTo>
                  <a:cubicBezTo>
                    <a:pt x="4020" y="881"/>
                    <a:pt x="3638" y="1379"/>
                    <a:pt x="3370" y="1915"/>
                  </a:cubicBezTo>
                  <a:cubicBezTo>
                    <a:pt x="2795" y="2987"/>
                    <a:pt x="2221" y="4097"/>
                    <a:pt x="1723" y="5169"/>
                  </a:cubicBezTo>
                  <a:cubicBezTo>
                    <a:pt x="1341" y="6049"/>
                    <a:pt x="958" y="6930"/>
                    <a:pt x="613" y="7810"/>
                  </a:cubicBezTo>
                  <a:cubicBezTo>
                    <a:pt x="537" y="7963"/>
                    <a:pt x="383" y="8040"/>
                    <a:pt x="230" y="79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6" name="Google Shape;746;p28">
              <a:extLst>
                <a:ext uri="{FF2B5EF4-FFF2-40B4-BE49-F238E27FC236}">
                  <a16:creationId xmlns:a16="http://schemas.microsoft.com/office/drawing/2014/main" id="{AE83697D-6E34-E491-872A-6514C5198804}"/>
                </a:ext>
              </a:extLst>
            </p:cNvPr>
            <p:cNvSpPr/>
            <p:nvPr/>
          </p:nvSpPr>
          <p:spPr>
            <a:xfrm>
              <a:off x="2115925" y="4608000"/>
              <a:ext cx="93825" cy="201025"/>
            </a:xfrm>
            <a:custGeom>
              <a:avLst/>
              <a:gdLst/>
              <a:ahLst/>
              <a:cxnLst/>
              <a:rect l="l" t="t" r="r" b="b"/>
              <a:pathLst>
                <a:path w="3753" h="8041" extrusionOk="0">
                  <a:moveTo>
                    <a:pt x="230" y="7963"/>
                  </a:moveTo>
                  <a:cubicBezTo>
                    <a:pt x="77" y="7925"/>
                    <a:pt x="1" y="7734"/>
                    <a:pt x="39" y="7619"/>
                  </a:cubicBezTo>
                  <a:cubicBezTo>
                    <a:pt x="269" y="7083"/>
                    <a:pt x="498" y="6547"/>
                    <a:pt x="690" y="6011"/>
                  </a:cubicBezTo>
                  <a:cubicBezTo>
                    <a:pt x="1188" y="4863"/>
                    <a:pt x="1685" y="3714"/>
                    <a:pt x="2183" y="2604"/>
                  </a:cubicBezTo>
                  <a:cubicBezTo>
                    <a:pt x="2527" y="1838"/>
                    <a:pt x="2910" y="1149"/>
                    <a:pt x="3178" y="383"/>
                  </a:cubicBezTo>
                  <a:cubicBezTo>
                    <a:pt x="3217" y="0"/>
                    <a:pt x="3753" y="77"/>
                    <a:pt x="3753" y="422"/>
                  </a:cubicBezTo>
                  <a:cubicBezTo>
                    <a:pt x="3676" y="804"/>
                    <a:pt x="3446" y="1187"/>
                    <a:pt x="3293" y="1532"/>
                  </a:cubicBezTo>
                  <a:cubicBezTo>
                    <a:pt x="2834" y="2565"/>
                    <a:pt x="2374" y="3599"/>
                    <a:pt x="1915" y="4633"/>
                  </a:cubicBezTo>
                  <a:cubicBezTo>
                    <a:pt x="1685" y="5169"/>
                    <a:pt x="1417" y="5743"/>
                    <a:pt x="1188" y="6279"/>
                  </a:cubicBezTo>
                  <a:cubicBezTo>
                    <a:pt x="996" y="6777"/>
                    <a:pt x="766" y="7313"/>
                    <a:pt x="575" y="7810"/>
                  </a:cubicBezTo>
                  <a:cubicBezTo>
                    <a:pt x="537" y="7963"/>
                    <a:pt x="345" y="8040"/>
                    <a:pt x="230" y="79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7" name="Google Shape;747;p28">
              <a:extLst>
                <a:ext uri="{FF2B5EF4-FFF2-40B4-BE49-F238E27FC236}">
                  <a16:creationId xmlns:a16="http://schemas.microsoft.com/office/drawing/2014/main" id="{25FDED4C-75C4-412B-AC38-43FB238F1215}"/>
                </a:ext>
              </a:extLst>
            </p:cNvPr>
            <p:cNvSpPr/>
            <p:nvPr/>
          </p:nvSpPr>
          <p:spPr>
            <a:xfrm>
              <a:off x="2188675" y="4637675"/>
              <a:ext cx="92850" cy="203875"/>
            </a:xfrm>
            <a:custGeom>
              <a:avLst/>
              <a:gdLst/>
              <a:ahLst/>
              <a:cxnLst/>
              <a:rect l="l" t="t" r="r" b="b"/>
              <a:pathLst>
                <a:path w="3714" h="8155" extrusionOk="0">
                  <a:moveTo>
                    <a:pt x="230" y="8116"/>
                  </a:moveTo>
                  <a:cubicBezTo>
                    <a:pt x="77" y="8040"/>
                    <a:pt x="0" y="7887"/>
                    <a:pt x="77" y="7734"/>
                  </a:cubicBezTo>
                  <a:cubicBezTo>
                    <a:pt x="536" y="6623"/>
                    <a:pt x="957" y="5513"/>
                    <a:pt x="1417" y="4403"/>
                  </a:cubicBezTo>
                  <a:cubicBezTo>
                    <a:pt x="1876" y="3293"/>
                    <a:pt x="2374" y="2221"/>
                    <a:pt x="2795" y="1072"/>
                  </a:cubicBezTo>
                  <a:cubicBezTo>
                    <a:pt x="2910" y="804"/>
                    <a:pt x="3025" y="498"/>
                    <a:pt x="3140" y="230"/>
                  </a:cubicBezTo>
                  <a:cubicBezTo>
                    <a:pt x="3178" y="77"/>
                    <a:pt x="3331" y="0"/>
                    <a:pt x="3484" y="39"/>
                  </a:cubicBezTo>
                  <a:cubicBezTo>
                    <a:pt x="3637" y="115"/>
                    <a:pt x="3714" y="268"/>
                    <a:pt x="3637" y="421"/>
                  </a:cubicBezTo>
                  <a:cubicBezTo>
                    <a:pt x="3561" y="689"/>
                    <a:pt x="3484" y="919"/>
                    <a:pt x="3369" y="1187"/>
                  </a:cubicBezTo>
                  <a:cubicBezTo>
                    <a:pt x="3063" y="2029"/>
                    <a:pt x="2718" y="2833"/>
                    <a:pt x="2374" y="3637"/>
                  </a:cubicBezTo>
                  <a:cubicBezTo>
                    <a:pt x="1876" y="4747"/>
                    <a:pt x="1417" y="5896"/>
                    <a:pt x="957" y="7006"/>
                  </a:cubicBezTo>
                  <a:cubicBezTo>
                    <a:pt x="843" y="7312"/>
                    <a:pt x="728" y="7619"/>
                    <a:pt x="575" y="7925"/>
                  </a:cubicBezTo>
                  <a:cubicBezTo>
                    <a:pt x="536" y="8078"/>
                    <a:pt x="383" y="8155"/>
                    <a:pt x="230" y="811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8" name="Google Shape;748;p28">
              <a:extLst>
                <a:ext uri="{FF2B5EF4-FFF2-40B4-BE49-F238E27FC236}">
                  <a16:creationId xmlns:a16="http://schemas.microsoft.com/office/drawing/2014/main" id="{37D3B451-3BEC-24E4-9F0E-719B49C5298B}"/>
                </a:ext>
              </a:extLst>
            </p:cNvPr>
            <p:cNvSpPr/>
            <p:nvPr/>
          </p:nvSpPr>
          <p:spPr>
            <a:xfrm>
              <a:off x="2277675" y="4673075"/>
              <a:ext cx="89050" cy="202925"/>
            </a:xfrm>
            <a:custGeom>
              <a:avLst/>
              <a:gdLst/>
              <a:ahLst/>
              <a:cxnLst/>
              <a:rect l="l" t="t" r="r" b="b"/>
              <a:pathLst>
                <a:path w="3562" h="8117" extrusionOk="0">
                  <a:moveTo>
                    <a:pt x="230" y="8040"/>
                  </a:moveTo>
                  <a:cubicBezTo>
                    <a:pt x="77" y="8002"/>
                    <a:pt x="1" y="7811"/>
                    <a:pt x="77" y="7696"/>
                  </a:cubicBezTo>
                  <a:cubicBezTo>
                    <a:pt x="269" y="7160"/>
                    <a:pt x="460" y="6662"/>
                    <a:pt x="652" y="6126"/>
                  </a:cubicBezTo>
                  <a:cubicBezTo>
                    <a:pt x="843" y="5590"/>
                    <a:pt x="1034" y="5016"/>
                    <a:pt x="1226" y="4480"/>
                  </a:cubicBezTo>
                  <a:cubicBezTo>
                    <a:pt x="1609" y="3331"/>
                    <a:pt x="2068" y="2221"/>
                    <a:pt x="2489" y="1073"/>
                  </a:cubicBezTo>
                  <a:cubicBezTo>
                    <a:pt x="2566" y="805"/>
                    <a:pt x="2681" y="537"/>
                    <a:pt x="2719" y="269"/>
                  </a:cubicBezTo>
                  <a:cubicBezTo>
                    <a:pt x="2757" y="116"/>
                    <a:pt x="2872" y="1"/>
                    <a:pt x="3025" y="1"/>
                  </a:cubicBezTo>
                  <a:cubicBezTo>
                    <a:pt x="3561" y="116"/>
                    <a:pt x="3140" y="766"/>
                    <a:pt x="3063" y="1111"/>
                  </a:cubicBezTo>
                  <a:cubicBezTo>
                    <a:pt x="2757" y="1953"/>
                    <a:pt x="2413" y="2795"/>
                    <a:pt x="2106" y="3676"/>
                  </a:cubicBezTo>
                  <a:cubicBezTo>
                    <a:pt x="1685" y="4748"/>
                    <a:pt x="1302" y="5896"/>
                    <a:pt x="920" y="7007"/>
                  </a:cubicBezTo>
                  <a:cubicBezTo>
                    <a:pt x="843" y="7313"/>
                    <a:pt x="690" y="7581"/>
                    <a:pt x="613" y="7887"/>
                  </a:cubicBezTo>
                  <a:cubicBezTo>
                    <a:pt x="537" y="8040"/>
                    <a:pt x="384" y="8117"/>
                    <a:pt x="230" y="804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69" name="Google Shape;749;p28">
              <a:extLst>
                <a:ext uri="{FF2B5EF4-FFF2-40B4-BE49-F238E27FC236}">
                  <a16:creationId xmlns:a16="http://schemas.microsoft.com/office/drawing/2014/main" id="{29939EFD-4552-771E-379E-1C816D590474}"/>
                </a:ext>
              </a:extLst>
            </p:cNvPr>
            <p:cNvSpPr/>
            <p:nvPr/>
          </p:nvSpPr>
          <p:spPr>
            <a:xfrm>
              <a:off x="2354250" y="4676900"/>
              <a:ext cx="82325" cy="218250"/>
            </a:xfrm>
            <a:custGeom>
              <a:avLst/>
              <a:gdLst/>
              <a:ahLst/>
              <a:cxnLst/>
              <a:rect l="l" t="t" r="r" b="b"/>
              <a:pathLst>
                <a:path w="3293" h="8730" extrusionOk="0">
                  <a:moveTo>
                    <a:pt x="230" y="8691"/>
                  </a:moveTo>
                  <a:cubicBezTo>
                    <a:pt x="77" y="8615"/>
                    <a:pt x="0" y="8462"/>
                    <a:pt x="77" y="8308"/>
                  </a:cubicBezTo>
                  <a:cubicBezTo>
                    <a:pt x="230" y="7811"/>
                    <a:pt x="422" y="7313"/>
                    <a:pt x="575" y="6777"/>
                  </a:cubicBezTo>
                  <a:cubicBezTo>
                    <a:pt x="1340" y="4633"/>
                    <a:pt x="2068" y="2489"/>
                    <a:pt x="2642" y="307"/>
                  </a:cubicBezTo>
                  <a:cubicBezTo>
                    <a:pt x="2833" y="1"/>
                    <a:pt x="3293" y="269"/>
                    <a:pt x="3140" y="575"/>
                  </a:cubicBezTo>
                  <a:cubicBezTo>
                    <a:pt x="2872" y="1724"/>
                    <a:pt x="2489" y="2872"/>
                    <a:pt x="2144" y="3982"/>
                  </a:cubicBezTo>
                  <a:cubicBezTo>
                    <a:pt x="1761" y="5093"/>
                    <a:pt x="1379" y="6241"/>
                    <a:pt x="996" y="7351"/>
                  </a:cubicBezTo>
                  <a:cubicBezTo>
                    <a:pt x="881" y="7734"/>
                    <a:pt x="728" y="8117"/>
                    <a:pt x="613" y="8500"/>
                  </a:cubicBezTo>
                  <a:cubicBezTo>
                    <a:pt x="536" y="8653"/>
                    <a:pt x="383" y="8730"/>
                    <a:pt x="230" y="865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0" name="Google Shape;750;p28">
              <a:extLst>
                <a:ext uri="{FF2B5EF4-FFF2-40B4-BE49-F238E27FC236}">
                  <a16:creationId xmlns:a16="http://schemas.microsoft.com/office/drawing/2014/main" id="{5CAD318B-02FD-DF11-C694-85EB3DEBADF5}"/>
                </a:ext>
              </a:extLst>
            </p:cNvPr>
            <p:cNvSpPr/>
            <p:nvPr/>
          </p:nvSpPr>
          <p:spPr>
            <a:xfrm>
              <a:off x="1909200" y="507800"/>
              <a:ext cx="1730450" cy="1310300"/>
            </a:xfrm>
            <a:custGeom>
              <a:avLst/>
              <a:gdLst/>
              <a:ahLst/>
              <a:cxnLst/>
              <a:rect l="l" t="t" r="r" b="b"/>
              <a:pathLst>
                <a:path w="69218" h="52412" extrusionOk="0">
                  <a:moveTo>
                    <a:pt x="192" y="52335"/>
                  </a:moveTo>
                  <a:cubicBezTo>
                    <a:pt x="77" y="52258"/>
                    <a:pt x="0" y="52067"/>
                    <a:pt x="115" y="51952"/>
                  </a:cubicBezTo>
                  <a:cubicBezTo>
                    <a:pt x="230" y="51722"/>
                    <a:pt x="345" y="51531"/>
                    <a:pt x="460" y="51301"/>
                  </a:cubicBezTo>
                  <a:cubicBezTo>
                    <a:pt x="881" y="50612"/>
                    <a:pt x="1379" y="49961"/>
                    <a:pt x="2029" y="49540"/>
                  </a:cubicBezTo>
                  <a:cubicBezTo>
                    <a:pt x="2374" y="49272"/>
                    <a:pt x="2757" y="49119"/>
                    <a:pt x="3140" y="48889"/>
                  </a:cubicBezTo>
                  <a:cubicBezTo>
                    <a:pt x="4020" y="48277"/>
                    <a:pt x="4709" y="47396"/>
                    <a:pt x="5590" y="46745"/>
                  </a:cubicBezTo>
                  <a:cubicBezTo>
                    <a:pt x="6241" y="46209"/>
                    <a:pt x="7045" y="45865"/>
                    <a:pt x="7734" y="45405"/>
                  </a:cubicBezTo>
                  <a:cubicBezTo>
                    <a:pt x="8193" y="45099"/>
                    <a:pt x="8614" y="44755"/>
                    <a:pt x="9074" y="44448"/>
                  </a:cubicBezTo>
                  <a:cubicBezTo>
                    <a:pt x="9916" y="43912"/>
                    <a:pt x="10873" y="43453"/>
                    <a:pt x="11830" y="43185"/>
                  </a:cubicBezTo>
                  <a:cubicBezTo>
                    <a:pt x="12902" y="42802"/>
                    <a:pt x="13936" y="42304"/>
                    <a:pt x="15046" y="42075"/>
                  </a:cubicBezTo>
                  <a:cubicBezTo>
                    <a:pt x="15582" y="41960"/>
                    <a:pt x="16156" y="41960"/>
                    <a:pt x="16692" y="41922"/>
                  </a:cubicBezTo>
                  <a:cubicBezTo>
                    <a:pt x="17228" y="41845"/>
                    <a:pt x="17764" y="41692"/>
                    <a:pt x="18300" y="41539"/>
                  </a:cubicBezTo>
                  <a:cubicBezTo>
                    <a:pt x="19027" y="41347"/>
                    <a:pt x="19755" y="41194"/>
                    <a:pt x="20482" y="41233"/>
                  </a:cubicBezTo>
                  <a:cubicBezTo>
                    <a:pt x="21363" y="41309"/>
                    <a:pt x="22243" y="41500"/>
                    <a:pt x="23124" y="41233"/>
                  </a:cubicBezTo>
                  <a:cubicBezTo>
                    <a:pt x="23813" y="41003"/>
                    <a:pt x="23698" y="40620"/>
                    <a:pt x="23277" y="40161"/>
                  </a:cubicBezTo>
                  <a:cubicBezTo>
                    <a:pt x="22167" y="39165"/>
                    <a:pt x="21631" y="38323"/>
                    <a:pt x="22971" y="37136"/>
                  </a:cubicBezTo>
                  <a:cubicBezTo>
                    <a:pt x="23468" y="36677"/>
                    <a:pt x="23928" y="36217"/>
                    <a:pt x="24387" y="35758"/>
                  </a:cubicBezTo>
                  <a:cubicBezTo>
                    <a:pt x="25421" y="34877"/>
                    <a:pt x="26608" y="34150"/>
                    <a:pt x="27909" y="33729"/>
                  </a:cubicBezTo>
                  <a:cubicBezTo>
                    <a:pt x="29020" y="33346"/>
                    <a:pt x="30245" y="33384"/>
                    <a:pt x="31393" y="33040"/>
                  </a:cubicBezTo>
                  <a:cubicBezTo>
                    <a:pt x="33039" y="32427"/>
                    <a:pt x="34494" y="31432"/>
                    <a:pt x="36025" y="30551"/>
                  </a:cubicBezTo>
                  <a:cubicBezTo>
                    <a:pt x="36906" y="30054"/>
                    <a:pt x="37863" y="29594"/>
                    <a:pt x="38897" y="29365"/>
                  </a:cubicBezTo>
                  <a:cubicBezTo>
                    <a:pt x="39701" y="29211"/>
                    <a:pt x="40658" y="29326"/>
                    <a:pt x="41462" y="29365"/>
                  </a:cubicBezTo>
                  <a:cubicBezTo>
                    <a:pt x="42763" y="29441"/>
                    <a:pt x="44103" y="29441"/>
                    <a:pt x="45405" y="29747"/>
                  </a:cubicBezTo>
                  <a:cubicBezTo>
                    <a:pt x="46171" y="29901"/>
                    <a:pt x="46898" y="30322"/>
                    <a:pt x="47702" y="30360"/>
                  </a:cubicBezTo>
                  <a:cubicBezTo>
                    <a:pt x="48697" y="30360"/>
                    <a:pt x="49693" y="30283"/>
                    <a:pt x="50688" y="30398"/>
                  </a:cubicBezTo>
                  <a:cubicBezTo>
                    <a:pt x="51186" y="30436"/>
                    <a:pt x="51645" y="30513"/>
                    <a:pt x="52143" y="30590"/>
                  </a:cubicBezTo>
                  <a:cubicBezTo>
                    <a:pt x="52947" y="30743"/>
                    <a:pt x="53789" y="30972"/>
                    <a:pt x="54593" y="30666"/>
                  </a:cubicBezTo>
                  <a:cubicBezTo>
                    <a:pt x="56010" y="30130"/>
                    <a:pt x="57503" y="29135"/>
                    <a:pt x="59111" y="29556"/>
                  </a:cubicBezTo>
                  <a:cubicBezTo>
                    <a:pt x="59761" y="29786"/>
                    <a:pt x="60412" y="29939"/>
                    <a:pt x="61101" y="30054"/>
                  </a:cubicBezTo>
                  <a:cubicBezTo>
                    <a:pt x="61561" y="30130"/>
                    <a:pt x="62020" y="30283"/>
                    <a:pt x="62518" y="30283"/>
                  </a:cubicBezTo>
                  <a:cubicBezTo>
                    <a:pt x="62901" y="30245"/>
                    <a:pt x="63245" y="30092"/>
                    <a:pt x="63628" y="30015"/>
                  </a:cubicBezTo>
                  <a:cubicBezTo>
                    <a:pt x="64011" y="29862"/>
                    <a:pt x="64432" y="29786"/>
                    <a:pt x="64777" y="29594"/>
                  </a:cubicBezTo>
                  <a:cubicBezTo>
                    <a:pt x="65351" y="29250"/>
                    <a:pt x="65810" y="28714"/>
                    <a:pt x="66308" y="28254"/>
                  </a:cubicBezTo>
                  <a:cubicBezTo>
                    <a:pt x="66806" y="27718"/>
                    <a:pt x="67456" y="27336"/>
                    <a:pt x="67878" y="26723"/>
                  </a:cubicBezTo>
                  <a:cubicBezTo>
                    <a:pt x="68605" y="25651"/>
                    <a:pt x="68720" y="25115"/>
                    <a:pt x="68605" y="23852"/>
                  </a:cubicBezTo>
                  <a:cubicBezTo>
                    <a:pt x="68567" y="23048"/>
                    <a:pt x="68605" y="22205"/>
                    <a:pt x="68299" y="21440"/>
                  </a:cubicBezTo>
                  <a:cubicBezTo>
                    <a:pt x="68031" y="20712"/>
                    <a:pt x="67724" y="19947"/>
                    <a:pt x="67112" y="19411"/>
                  </a:cubicBezTo>
                  <a:cubicBezTo>
                    <a:pt x="66423" y="18837"/>
                    <a:pt x="65542" y="18415"/>
                    <a:pt x="65198" y="17497"/>
                  </a:cubicBezTo>
                  <a:cubicBezTo>
                    <a:pt x="64930" y="16884"/>
                    <a:pt x="64930" y="16195"/>
                    <a:pt x="65236" y="15582"/>
                  </a:cubicBezTo>
                  <a:cubicBezTo>
                    <a:pt x="65389" y="15161"/>
                    <a:pt x="65504" y="14817"/>
                    <a:pt x="65619" y="14396"/>
                  </a:cubicBezTo>
                  <a:cubicBezTo>
                    <a:pt x="65695" y="13860"/>
                    <a:pt x="65695" y="13285"/>
                    <a:pt x="65887" y="12749"/>
                  </a:cubicBezTo>
                  <a:cubicBezTo>
                    <a:pt x="66384" y="11524"/>
                    <a:pt x="65849" y="11027"/>
                    <a:pt x="65045" y="10146"/>
                  </a:cubicBezTo>
                  <a:cubicBezTo>
                    <a:pt x="64738" y="9763"/>
                    <a:pt x="64470" y="9342"/>
                    <a:pt x="64355" y="8844"/>
                  </a:cubicBezTo>
                  <a:cubicBezTo>
                    <a:pt x="64317" y="8385"/>
                    <a:pt x="64279" y="7926"/>
                    <a:pt x="64011" y="7505"/>
                  </a:cubicBezTo>
                  <a:cubicBezTo>
                    <a:pt x="63666" y="6854"/>
                    <a:pt x="63054" y="6394"/>
                    <a:pt x="62556" y="5858"/>
                  </a:cubicBezTo>
                  <a:cubicBezTo>
                    <a:pt x="62365" y="5590"/>
                    <a:pt x="62173" y="5361"/>
                    <a:pt x="61905" y="5169"/>
                  </a:cubicBezTo>
                  <a:cubicBezTo>
                    <a:pt x="61599" y="4940"/>
                    <a:pt x="61254" y="4863"/>
                    <a:pt x="60872" y="4786"/>
                  </a:cubicBezTo>
                  <a:cubicBezTo>
                    <a:pt x="59876" y="4595"/>
                    <a:pt x="58881" y="4518"/>
                    <a:pt x="57924" y="4289"/>
                  </a:cubicBezTo>
                  <a:cubicBezTo>
                    <a:pt x="56622" y="3944"/>
                    <a:pt x="55282" y="3753"/>
                    <a:pt x="53942" y="3523"/>
                  </a:cubicBezTo>
                  <a:cubicBezTo>
                    <a:pt x="52870" y="3293"/>
                    <a:pt x="50458" y="3600"/>
                    <a:pt x="49846" y="2642"/>
                  </a:cubicBezTo>
                  <a:cubicBezTo>
                    <a:pt x="49693" y="2336"/>
                    <a:pt x="49540" y="1915"/>
                    <a:pt x="49195" y="1724"/>
                  </a:cubicBezTo>
                  <a:cubicBezTo>
                    <a:pt x="48468" y="1417"/>
                    <a:pt x="47664" y="1456"/>
                    <a:pt x="46860" y="1379"/>
                  </a:cubicBezTo>
                  <a:cubicBezTo>
                    <a:pt x="46286" y="1341"/>
                    <a:pt x="45673" y="1226"/>
                    <a:pt x="45060" y="1149"/>
                  </a:cubicBezTo>
                  <a:cubicBezTo>
                    <a:pt x="44333" y="1111"/>
                    <a:pt x="42151" y="1379"/>
                    <a:pt x="42074" y="345"/>
                  </a:cubicBezTo>
                  <a:cubicBezTo>
                    <a:pt x="42113" y="154"/>
                    <a:pt x="42227" y="77"/>
                    <a:pt x="42381" y="39"/>
                  </a:cubicBezTo>
                  <a:cubicBezTo>
                    <a:pt x="42572" y="1"/>
                    <a:pt x="42763" y="192"/>
                    <a:pt x="42725" y="384"/>
                  </a:cubicBezTo>
                  <a:cubicBezTo>
                    <a:pt x="43529" y="728"/>
                    <a:pt x="44486" y="499"/>
                    <a:pt x="45367" y="613"/>
                  </a:cubicBezTo>
                  <a:cubicBezTo>
                    <a:pt x="45941" y="690"/>
                    <a:pt x="46554" y="767"/>
                    <a:pt x="47128" y="805"/>
                  </a:cubicBezTo>
                  <a:cubicBezTo>
                    <a:pt x="48047" y="958"/>
                    <a:pt x="49157" y="843"/>
                    <a:pt x="49846" y="1532"/>
                  </a:cubicBezTo>
                  <a:cubicBezTo>
                    <a:pt x="49961" y="1647"/>
                    <a:pt x="50037" y="1762"/>
                    <a:pt x="50114" y="1877"/>
                  </a:cubicBezTo>
                  <a:cubicBezTo>
                    <a:pt x="50229" y="2107"/>
                    <a:pt x="50305" y="2375"/>
                    <a:pt x="50497" y="2489"/>
                  </a:cubicBezTo>
                  <a:cubicBezTo>
                    <a:pt x="50918" y="2757"/>
                    <a:pt x="51416" y="2757"/>
                    <a:pt x="51913" y="2796"/>
                  </a:cubicBezTo>
                  <a:cubicBezTo>
                    <a:pt x="52679" y="2834"/>
                    <a:pt x="53445" y="2872"/>
                    <a:pt x="54210" y="2987"/>
                  </a:cubicBezTo>
                  <a:cubicBezTo>
                    <a:pt x="55053" y="3140"/>
                    <a:pt x="55856" y="3293"/>
                    <a:pt x="56699" y="3408"/>
                  </a:cubicBezTo>
                  <a:cubicBezTo>
                    <a:pt x="57694" y="3600"/>
                    <a:pt x="58651" y="3906"/>
                    <a:pt x="59647" y="3982"/>
                  </a:cubicBezTo>
                  <a:cubicBezTo>
                    <a:pt x="60948" y="4174"/>
                    <a:pt x="62135" y="4250"/>
                    <a:pt x="62939" y="5399"/>
                  </a:cubicBezTo>
                  <a:cubicBezTo>
                    <a:pt x="63398" y="5935"/>
                    <a:pt x="63934" y="6356"/>
                    <a:pt x="64355" y="6930"/>
                  </a:cubicBezTo>
                  <a:cubicBezTo>
                    <a:pt x="64623" y="7313"/>
                    <a:pt x="64777" y="7734"/>
                    <a:pt x="64891" y="8194"/>
                  </a:cubicBezTo>
                  <a:cubicBezTo>
                    <a:pt x="64891" y="8615"/>
                    <a:pt x="64968" y="9036"/>
                    <a:pt x="65236" y="9380"/>
                  </a:cubicBezTo>
                  <a:cubicBezTo>
                    <a:pt x="66078" y="10606"/>
                    <a:pt x="67112" y="11141"/>
                    <a:pt x="66461" y="12826"/>
                  </a:cubicBezTo>
                  <a:cubicBezTo>
                    <a:pt x="66231" y="13439"/>
                    <a:pt x="66308" y="14128"/>
                    <a:pt x="66117" y="14778"/>
                  </a:cubicBezTo>
                  <a:cubicBezTo>
                    <a:pt x="66002" y="15276"/>
                    <a:pt x="65734" y="15736"/>
                    <a:pt x="65619" y="16195"/>
                  </a:cubicBezTo>
                  <a:cubicBezTo>
                    <a:pt x="65504" y="16884"/>
                    <a:pt x="65772" y="17611"/>
                    <a:pt x="66308" y="18071"/>
                  </a:cubicBezTo>
                  <a:cubicBezTo>
                    <a:pt x="66767" y="18492"/>
                    <a:pt x="67342" y="18798"/>
                    <a:pt x="67763" y="19258"/>
                  </a:cubicBezTo>
                  <a:cubicBezTo>
                    <a:pt x="68605" y="20215"/>
                    <a:pt x="69141" y="21631"/>
                    <a:pt x="69141" y="22895"/>
                  </a:cubicBezTo>
                  <a:cubicBezTo>
                    <a:pt x="69141" y="23545"/>
                    <a:pt x="69217" y="24196"/>
                    <a:pt x="69217" y="24847"/>
                  </a:cubicBezTo>
                  <a:cubicBezTo>
                    <a:pt x="69179" y="25842"/>
                    <a:pt x="68605" y="26761"/>
                    <a:pt x="67992" y="27489"/>
                  </a:cubicBezTo>
                  <a:cubicBezTo>
                    <a:pt x="67801" y="27718"/>
                    <a:pt x="67533" y="27871"/>
                    <a:pt x="67342" y="28063"/>
                  </a:cubicBezTo>
                  <a:cubicBezTo>
                    <a:pt x="66920" y="28446"/>
                    <a:pt x="66538" y="28829"/>
                    <a:pt x="66117" y="29211"/>
                  </a:cubicBezTo>
                  <a:cubicBezTo>
                    <a:pt x="65810" y="29518"/>
                    <a:pt x="65504" y="29862"/>
                    <a:pt x="65083" y="30092"/>
                  </a:cubicBezTo>
                  <a:cubicBezTo>
                    <a:pt x="64700" y="30283"/>
                    <a:pt x="64241" y="30398"/>
                    <a:pt x="63819" y="30513"/>
                  </a:cubicBezTo>
                  <a:cubicBezTo>
                    <a:pt x="63284" y="30704"/>
                    <a:pt x="62748" y="30896"/>
                    <a:pt x="62173" y="30819"/>
                  </a:cubicBezTo>
                  <a:cubicBezTo>
                    <a:pt x="61025" y="30628"/>
                    <a:pt x="59915" y="30398"/>
                    <a:pt x="58804" y="30054"/>
                  </a:cubicBezTo>
                  <a:cubicBezTo>
                    <a:pt x="57579" y="29862"/>
                    <a:pt x="56469" y="30513"/>
                    <a:pt x="55397" y="30934"/>
                  </a:cubicBezTo>
                  <a:cubicBezTo>
                    <a:pt x="54670" y="31317"/>
                    <a:pt x="53827" y="31508"/>
                    <a:pt x="53023" y="31317"/>
                  </a:cubicBezTo>
                  <a:cubicBezTo>
                    <a:pt x="52181" y="31164"/>
                    <a:pt x="51339" y="30972"/>
                    <a:pt x="50497" y="30934"/>
                  </a:cubicBezTo>
                  <a:cubicBezTo>
                    <a:pt x="49731" y="30896"/>
                    <a:pt x="48965" y="30896"/>
                    <a:pt x="48238" y="30896"/>
                  </a:cubicBezTo>
                  <a:cubicBezTo>
                    <a:pt x="47855" y="30896"/>
                    <a:pt x="47472" y="30896"/>
                    <a:pt x="47089" y="30819"/>
                  </a:cubicBezTo>
                  <a:cubicBezTo>
                    <a:pt x="46362" y="30666"/>
                    <a:pt x="45750" y="30360"/>
                    <a:pt x="44984" y="30245"/>
                  </a:cubicBezTo>
                  <a:cubicBezTo>
                    <a:pt x="44027" y="30054"/>
                    <a:pt x="43070" y="30015"/>
                    <a:pt x="42074" y="29977"/>
                  </a:cubicBezTo>
                  <a:cubicBezTo>
                    <a:pt x="41194" y="29939"/>
                    <a:pt x="40313" y="29824"/>
                    <a:pt x="39433" y="29862"/>
                  </a:cubicBezTo>
                  <a:cubicBezTo>
                    <a:pt x="38361" y="29977"/>
                    <a:pt x="37365" y="30436"/>
                    <a:pt x="36447" y="30972"/>
                  </a:cubicBezTo>
                  <a:cubicBezTo>
                    <a:pt x="35222" y="31662"/>
                    <a:pt x="34035" y="32389"/>
                    <a:pt x="32810" y="33040"/>
                  </a:cubicBezTo>
                  <a:cubicBezTo>
                    <a:pt x="32235" y="33308"/>
                    <a:pt x="31623" y="33576"/>
                    <a:pt x="30972" y="33729"/>
                  </a:cubicBezTo>
                  <a:cubicBezTo>
                    <a:pt x="30321" y="33844"/>
                    <a:pt x="29670" y="33882"/>
                    <a:pt x="29020" y="34035"/>
                  </a:cubicBezTo>
                  <a:cubicBezTo>
                    <a:pt x="27029" y="34380"/>
                    <a:pt x="25268" y="35528"/>
                    <a:pt x="23928" y="36983"/>
                  </a:cubicBezTo>
                  <a:cubicBezTo>
                    <a:pt x="23583" y="37289"/>
                    <a:pt x="23239" y="37634"/>
                    <a:pt x="22932" y="37978"/>
                  </a:cubicBezTo>
                  <a:cubicBezTo>
                    <a:pt x="22856" y="38093"/>
                    <a:pt x="22818" y="38170"/>
                    <a:pt x="22779" y="38285"/>
                  </a:cubicBezTo>
                  <a:cubicBezTo>
                    <a:pt x="22779" y="38323"/>
                    <a:pt x="22741" y="38361"/>
                    <a:pt x="22741" y="38400"/>
                  </a:cubicBezTo>
                  <a:lnTo>
                    <a:pt x="22741" y="38438"/>
                  </a:lnTo>
                  <a:cubicBezTo>
                    <a:pt x="22741" y="38514"/>
                    <a:pt x="22741" y="38553"/>
                    <a:pt x="22779" y="38591"/>
                  </a:cubicBezTo>
                  <a:cubicBezTo>
                    <a:pt x="22932" y="39203"/>
                    <a:pt x="23583" y="39510"/>
                    <a:pt x="23890" y="40007"/>
                  </a:cubicBezTo>
                  <a:cubicBezTo>
                    <a:pt x="24425" y="40697"/>
                    <a:pt x="24158" y="41462"/>
                    <a:pt x="23392" y="41730"/>
                  </a:cubicBezTo>
                  <a:cubicBezTo>
                    <a:pt x="22014" y="42228"/>
                    <a:pt x="20482" y="41539"/>
                    <a:pt x="19104" y="41922"/>
                  </a:cubicBezTo>
                  <a:cubicBezTo>
                    <a:pt x="18338" y="42075"/>
                    <a:pt x="17649" y="42343"/>
                    <a:pt x="16884" y="42458"/>
                  </a:cubicBezTo>
                  <a:cubicBezTo>
                    <a:pt x="16309" y="42534"/>
                    <a:pt x="15697" y="42534"/>
                    <a:pt x="15123" y="42649"/>
                  </a:cubicBezTo>
                  <a:cubicBezTo>
                    <a:pt x="14319" y="42802"/>
                    <a:pt x="13553" y="43108"/>
                    <a:pt x="12826" y="43376"/>
                  </a:cubicBezTo>
                  <a:cubicBezTo>
                    <a:pt x="11562" y="43836"/>
                    <a:pt x="10375" y="44219"/>
                    <a:pt x="9265" y="44984"/>
                  </a:cubicBezTo>
                  <a:cubicBezTo>
                    <a:pt x="8806" y="45291"/>
                    <a:pt x="8385" y="45673"/>
                    <a:pt x="7925" y="45941"/>
                  </a:cubicBezTo>
                  <a:cubicBezTo>
                    <a:pt x="7466" y="46248"/>
                    <a:pt x="6930" y="46477"/>
                    <a:pt x="6470" y="46784"/>
                  </a:cubicBezTo>
                  <a:cubicBezTo>
                    <a:pt x="5513" y="47434"/>
                    <a:pt x="4786" y="48238"/>
                    <a:pt x="3905" y="49004"/>
                  </a:cubicBezTo>
                  <a:cubicBezTo>
                    <a:pt x="3446" y="49387"/>
                    <a:pt x="2872" y="49655"/>
                    <a:pt x="2374" y="49961"/>
                  </a:cubicBezTo>
                  <a:cubicBezTo>
                    <a:pt x="1876" y="50306"/>
                    <a:pt x="1494" y="50765"/>
                    <a:pt x="1187" y="51225"/>
                  </a:cubicBezTo>
                  <a:cubicBezTo>
                    <a:pt x="958" y="51531"/>
                    <a:pt x="766" y="51875"/>
                    <a:pt x="575" y="52220"/>
                  </a:cubicBezTo>
                  <a:cubicBezTo>
                    <a:pt x="498" y="52335"/>
                    <a:pt x="307" y="52411"/>
                    <a:pt x="192" y="5229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1" name="Google Shape;751;p28">
              <a:extLst>
                <a:ext uri="{FF2B5EF4-FFF2-40B4-BE49-F238E27FC236}">
                  <a16:creationId xmlns:a16="http://schemas.microsoft.com/office/drawing/2014/main" id="{6B3ABB8B-8701-CF72-B7D0-BB39A323D477}"/>
                </a:ext>
              </a:extLst>
            </p:cNvPr>
            <p:cNvSpPr/>
            <p:nvPr/>
          </p:nvSpPr>
          <p:spPr>
            <a:xfrm>
              <a:off x="1938875" y="1709925"/>
              <a:ext cx="316825" cy="216325"/>
            </a:xfrm>
            <a:custGeom>
              <a:avLst/>
              <a:gdLst/>
              <a:ahLst/>
              <a:cxnLst/>
              <a:rect l="l" t="t" r="r" b="b"/>
              <a:pathLst>
                <a:path w="12673" h="8653" extrusionOk="0">
                  <a:moveTo>
                    <a:pt x="3369" y="8384"/>
                  </a:moveTo>
                  <a:cubicBezTo>
                    <a:pt x="3140" y="8308"/>
                    <a:pt x="2910" y="8193"/>
                    <a:pt x="2680" y="8155"/>
                  </a:cubicBezTo>
                  <a:cubicBezTo>
                    <a:pt x="1914" y="7963"/>
                    <a:pt x="613" y="8155"/>
                    <a:pt x="153" y="7427"/>
                  </a:cubicBezTo>
                  <a:cubicBezTo>
                    <a:pt x="0" y="7121"/>
                    <a:pt x="115" y="6777"/>
                    <a:pt x="307" y="6509"/>
                  </a:cubicBezTo>
                  <a:cubicBezTo>
                    <a:pt x="536" y="6126"/>
                    <a:pt x="766" y="5781"/>
                    <a:pt x="1034" y="5437"/>
                  </a:cubicBezTo>
                  <a:cubicBezTo>
                    <a:pt x="1493" y="4824"/>
                    <a:pt x="2221" y="4594"/>
                    <a:pt x="2872" y="4212"/>
                  </a:cubicBezTo>
                  <a:cubicBezTo>
                    <a:pt x="3101" y="4097"/>
                    <a:pt x="3331" y="3944"/>
                    <a:pt x="3561" y="3829"/>
                  </a:cubicBezTo>
                  <a:cubicBezTo>
                    <a:pt x="3637" y="3790"/>
                    <a:pt x="3714" y="3790"/>
                    <a:pt x="3790" y="3790"/>
                  </a:cubicBezTo>
                  <a:cubicBezTo>
                    <a:pt x="4518" y="3599"/>
                    <a:pt x="5130" y="3063"/>
                    <a:pt x="5781" y="2680"/>
                  </a:cubicBezTo>
                  <a:cubicBezTo>
                    <a:pt x="6853" y="2029"/>
                    <a:pt x="8040" y="1608"/>
                    <a:pt x="9188" y="1111"/>
                  </a:cubicBezTo>
                  <a:cubicBezTo>
                    <a:pt x="9916" y="766"/>
                    <a:pt x="10949" y="0"/>
                    <a:pt x="11753" y="383"/>
                  </a:cubicBezTo>
                  <a:cubicBezTo>
                    <a:pt x="12672" y="957"/>
                    <a:pt x="11792" y="2221"/>
                    <a:pt x="11447" y="2910"/>
                  </a:cubicBezTo>
                  <a:cubicBezTo>
                    <a:pt x="10988" y="3714"/>
                    <a:pt x="10452" y="4518"/>
                    <a:pt x="9686" y="5015"/>
                  </a:cubicBezTo>
                  <a:cubicBezTo>
                    <a:pt x="8882" y="5551"/>
                    <a:pt x="8002" y="5973"/>
                    <a:pt x="7198" y="6470"/>
                  </a:cubicBezTo>
                  <a:cubicBezTo>
                    <a:pt x="6662" y="6815"/>
                    <a:pt x="6241" y="7351"/>
                    <a:pt x="5705" y="7734"/>
                  </a:cubicBezTo>
                  <a:cubicBezTo>
                    <a:pt x="5054" y="8231"/>
                    <a:pt x="4211" y="8652"/>
                    <a:pt x="3369" y="8384"/>
                  </a:cubicBezTo>
                  <a:lnTo>
                    <a:pt x="3369" y="8384"/>
                  </a:lnTo>
                  <a:close/>
                  <a:moveTo>
                    <a:pt x="3982" y="7887"/>
                  </a:moveTo>
                  <a:cubicBezTo>
                    <a:pt x="5283" y="7772"/>
                    <a:pt x="5973" y="6509"/>
                    <a:pt x="7006" y="5896"/>
                  </a:cubicBezTo>
                  <a:cubicBezTo>
                    <a:pt x="8231" y="5130"/>
                    <a:pt x="9724" y="4594"/>
                    <a:pt x="10528" y="3293"/>
                  </a:cubicBezTo>
                  <a:cubicBezTo>
                    <a:pt x="10758" y="2910"/>
                    <a:pt x="11868" y="1187"/>
                    <a:pt x="11447" y="881"/>
                  </a:cubicBezTo>
                  <a:cubicBezTo>
                    <a:pt x="10873" y="728"/>
                    <a:pt x="9916" y="1417"/>
                    <a:pt x="9341" y="1646"/>
                  </a:cubicBezTo>
                  <a:cubicBezTo>
                    <a:pt x="8614" y="1991"/>
                    <a:pt x="7848" y="2221"/>
                    <a:pt x="7121" y="2604"/>
                  </a:cubicBezTo>
                  <a:cubicBezTo>
                    <a:pt x="6623" y="2872"/>
                    <a:pt x="6126" y="3140"/>
                    <a:pt x="5628" y="3446"/>
                  </a:cubicBezTo>
                  <a:cubicBezTo>
                    <a:pt x="5015" y="3790"/>
                    <a:pt x="4441" y="4288"/>
                    <a:pt x="3714" y="4365"/>
                  </a:cubicBezTo>
                  <a:cubicBezTo>
                    <a:pt x="3063" y="4824"/>
                    <a:pt x="2297" y="5092"/>
                    <a:pt x="1685" y="5551"/>
                  </a:cubicBezTo>
                  <a:cubicBezTo>
                    <a:pt x="1455" y="5781"/>
                    <a:pt x="1302" y="6087"/>
                    <a:pt x="1110" y="6355"/>
                  </a:cubicBezTo>
                  <a:cubicBezTo>
                    <a:pt x="957" y="6547"/>
                    <a:pt x="804" y="6777"/>
                    <a:pt x="689" y="7006"/>
                  </a:cubicBezTo>
                  <a:cubicBezTo>
                    <a:pt x="651" y="7083"/>
                    <a:pt x="651" y="7159"/>
                    <a:pt x="689" y="7198"/>
                  </a:cubicBezTo>
                  <a:cubicBezTo>
                    <a:pt x="1110" y="7466"/>
                    <a:pt x="1800" y="7466"/>
                    <a:pt x="2374" y="7542"/>
                  </a:cubicBezTo>
                  <a:cubicBezTo>
                    <a:pt x="2680" y="7542"/>
                    <a:pt x="2986" y="7619"/>
                    <a:pt x="3254" y="7734"/>
                  </a:cubicBezTo>
                  <a:cubicBezTo>
                    <a:pt x="3484" y="7810"/>
                    <a:pt x="3714" y="7925"/>
                    <a:pt x="3982" y="78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2" name="Google Shape;752;p28">
              <a:extLst>
                <a:ext uri="{FF2B5EF4-FFF2-40B4-BE49-F238E27FC236}">
                  <a16:creationId xmlns:a16="http://schemas.microsoft.com/office/drawing/2014/main" id="{A27C671E-13A4-BD70-ABEB-FA77A41529AF}"/>
                </a:ext>
              </a:extLst>
            </p:cNvPr>
            <p:cNvSpPr/>
            <p:nvPr/>
          </p:nvSpPr>
          <p:spPr>
            <a:xfrm>
              <a:off x="1872825" y="2026725"/>
              <a:ext cx="508250" cy="394350"/>
            </a:xfrm>
            <a:custGeom>
              <a:avLst/>
              <a:gdLst/>
              <a:ahLst/>
              <a:cxnLst/>
              <a:rect l="l" t="t" r="r" b="b"/>
              <a:pathLst>
                <a:path w="20330" h="15774" extrusionOk="0">
                  <a:moveTo>
                    <a:pt x="19640" y="15467"/>
                  </a:moveTo>
                  <a:cubicBezTo>
                    <a:pt x="19104" y="14854"/>
                    <a:pt x="18645" y="14165"/>
                    <a:pt x="18224" y="13438"/>
                  </a:cubicBezTo>
                  <a:cubicBezTo>
                    <a:pt x="17917" y="12902"/>
                    <a:pt x="17841" y="12289"/>
                    <a:pt x="17649" y="11677"/>
                  </a:cubicBezTo>
                  <a:cubicBezTo>
                    <a:pt x="17420" y="11064"/>
                    <a:pt x="17075" y="10528"/>
                    <a:pt x="16539" y="10069"/>
                  </a:cubicBezTo>
                  <a:cubicBezTo>
                    <a:pt x="16003" y="9609"/>
                    <a:pt x="15352" y="9227"/>
                    <a:pt x="14702" y="8882"/>
                  </a:cubicBezTo>
                  <a:cubicBezTo>
                    <a:pt x="14127" y="8576"/>
                    <a:pt x="13515" y="8384"/>
                    <a:pt x="13017" y="7963"/>
                  </a:cubicBezTo>
                  <a:cubicBezTo>
                    <a:pt x="12251" y="7274"/>
                    <a:pt x="11677" y="6394"/>
                    <a:pt x="10758" y="5934"/>
                  </a:cubicBezTo>
                  <a:cubicBezTo>
                    <a:pt x="9954" y="5513"/>
                    <a:pt x="9036" y="5628"/>
                    <a:pt x="8270" y="5283"/>
                  </a:cubicBezTo>
                  <a:cubicBezTo>
                    <a:pt x="7619" y="5015"/>
                    <a:pt x="7121" y="4518"/>
                    <a:pt x="6777" y="3982"/>
                  </a:cubicBezTo>
                  <a:cubicBezTo>
                    <a:pt x="6394" y="3407"/>
                    <a:pt x="6011" y="2871"/>
                    <a:pt x="5514" y="2450"/>
                  </a:cubicBezTo>
                  <a:cubicBezTo>
                    <a:pt x="4978" y="2029"/>
                    <a:pt x="4442" y="1608"/>
                    <a:pt x="3982" y="1110"/>
                  </a:cubicBezTo>
                  <a:cubicBezTo>
                    <a:pt x="3255" y="536"/>
                    <a:pt x="2259" y="536"/>
                    <a:pt x="1417" y="574"/>
                  </a:cubicBezTo>
                  <a:cubicBezTo>
                    <a:pt x="1111" y="613"/>
                    <a:pt x="805" y="651"/>
                    <a:pt x="537" y="651"/>
                  </a:cubicBezTo>
                  <a:cubicBezTo>
                    <a:pt x="307" y="728"/>
                    <a:pt x="1" y="689"/>
                    <a:pt x="1" y="383"/>
                  </a:cubicBezTo>
                  <a:cubicBezTo>
                    <a:pt x="1" y="230"/>
                    <a:pt x="154" y="115"/>
                    <a:pt x="345" y="115"/>
                  </a:cubicBezTo>
                  <a:cubicBezTo>
                    <a:pt x="919" y="77"/>
                    <a:pt x="1494" y="0"/>
                    <a:pt x="2106" y="0"/>
                  </a:cubicBezTo>
                  <a:cubicBezTo>
                    <a:pt x="2949" y="0"/>
                    <a:pt x="3867" y="153"/>
                    <a:pt x="4480" y="804"/>
                  </a:cubicBezTo>
                  <a:cubicBezTo>
                    <a:pt x="4824" y="1149"/>
                    <a:pt x="5207" y="1455"/>
                    <a:pt x="5590" y="1761"/>
                  </a:cubicBezTo>
                  <a:cubicBezTo>
                    <a:pt x="6317" y="2297"/>
                    <a:pt x="6853" y="3025"/>
                    <a:pt x="7351" y="3790"/>
                  </a:cubicBezTo>
                  <a:cubicBezTo>
                    <a:pt x="7734" y="4441"/>
                    <a:pt x="8461" y="4824"/>
                    <a:pt x="9189" y="4977"/>
                  </a:cubicBezTo>
                  <a:cubicBezTo>
                    <a:pt x="9801" y="5054"/>
                    <a:pt x="10414" y="5092"/>
                    <a:pt x="10950" y="5398"/>
                  </a:cubicBezTo>
                  <a:cubicBezTo>
                    <a:pt x="12060" y="5896"/>
                    <a:pt x="12673" y="6968"/>
                    <a:pt x="13591" y="7695"/>
                  </a:cubicBezTo>
                  <a:cubicBezTo>
                    <a:pt x="13974" y="7963"/>
                    <a:pt x="14395" y="8078"/>
                    <a:pt x="14816" y="8308"/>
                  </a:cubicBezTo>
                  <a:cubicBezTo>
                    <a:pt x="16118" y="8959"/>
                    <a:pt x="17496" y="9801"/>
                    <a:pt x="18071" y="11179"/>
                  </a:cubicBezTo>
                  <a:cubicBezTo>
                    <a:pt x="18300" y="11677"/>
                    <a:pt x="18377" y="12213"/>
                    <a:pt x="18530" y="12710"/>
                  </a:cubicBezTo>
                  <a:cubicBezTo>
                    <a:pt x="18721" y="13170"/>
                    <a:pt x="18989" y="13591"/>
                    <a:pt x="19257" y="14012"/>
                  </a:cubicBezTo>
                  <a:cubicBezTo>
                    <a:pt x="19525" y="14395"/>
                    <a:pt x="19793" y="14778"/>
                    <a:pt x="20100" y="15122"/>
                  </a:cubicBezTo>
                  <a:cubicBezTo>
                    <a:pt x="20329" y="15429"/>
                    <a:pt x="19908" y="15773"/>
                    <a:pt x="19640" y="1546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3" name="Google Shape;753;p28">
              <a:extLst>
                <a:ext uri="{FF2B5EF4-FFF2-40B4-BE49-F238E27FC236}">
                  <a16:creationId xmlns:a16="http://schemas.microsoft.com/office/drawing/2014/main" id="{91500830-C1EE-D919-A70B-3444FF730292}"/>
                </a:ext>
              </a:extLst>
            </p:cNvPr>
            <p:cNvSpPr/>
            <p:nvPr/>
          </p:nvSpPr>
          <p:spPr>
            <a:xfrm>
              <a:off x="2602125" y="3371425"/>
              <a:ext cx="104350" cy="297700"/>
            </a:xfrm>
            <a:custGeom>
              <a:avLst/>
              <a:gdLst/>
              <a:ahLst/>
              <a:cxnLst/>
              <a:rect l="l" t="t" r="r" b="b"/>
              <a:pathLst>
                <a:path w="4174" h="11908" extrusionOk="0">
                  <a:moveTo>
                    <a:pt x="3523" y="11639"/>
                  </a:moveTo>
                  <a:cubicBezTo>
                    <a:pt x="2374" y="10605"/>
                    <a:pt x="1724" y="9151"/>
                    <a:pt x="843" y="7926"/>
                  </a:cubicBezTo>
                  <a:cubicBezTo>
                    <a:pt x="499" y="7428"/>
                    <a:pt x="231" y="6854"/>
                    <a:pt x="116" y="6241"/>
                  </a:cubicBezTo>
                  <a:cubicBezTo>
                    <a:pt x="1" y="5437"/>
                    <a:pt x="77" y="4595"/>
                    <a:pt x="154" y="3753"/>
                  </a:cubicBezTo>
                  <a:cubicBezTo>
                    <a:pt x="231" y="2987"/>
                    <a:pt x="652" y="2260"/>
                    <a:pt x="575" y="1494"/>
                  </a:cubicBezTo>
                  <a:cubicBezTo>
                    <a:pt x="575" y="1149"/>
                    <a:pt x="499" y="843"/>
                    <a:pt x="422" y="537"/>
                  </a:cubicBezTo>
                  <a:cubicBezTo>
                    <a:pt x="345" y="307"/>
                    <a:pt x="422" y="1"/>
                    <a:pt x="690" y="1"/>
                  </a:cubicBezTo>
                  <a:cubicBezTo>
                    <a:pt x="881" y="1"/>
                    <a:pt x="996" y="116"/>
                    <a:pt x="996" y="269"/>
                  </a:cubicBezTo>
                  <a:cubicBezTo>
                    <a:pt x="958" y="575"/>
                    <a:pt x="1111" y="843"/>
                    <a:pt x="1111" y="1149"/>
                  </a:cubicBezTo>
                  <a:cubicBezTo>
                    <a:pt x="1149" y="1417"/>
                    <a:pt x="1188" y="1724"/>
                    <a:pt x="1149" y="1992"/>
                  </a:cubicBezTo>
                  <a:cubicBezTo>
                    <a:pt x="1111" y="2489"/>
                    <a:pt x="881" y="2987"/>
                    <a:pt x="767" y="3446"/>
                  </a:cubicBezTo>
                  <a:cubicBezTo>
                    <a:pt x="613" y="4212"/>
                    <a:pt x="613" y="5016"/>
                    <a:pt x="652" y="5782"/>
                  </a:cubicBezTo>
                  <a:cubicBezTo>
                    <a:pt x="652" y="6088"/>
                    <a:pt x="728" y="6394"/>
                    <a:pt x="805" y="6662"/>
                  </a:cubicBezTo>
                  <a:cubicBezTo>
                    <a:pt x="1073" y="7313"/>
                    <a:pt x="1456" y="7849"/>
                    <a:pt x="1839" y="8385"/>
                  </a:cubicBezTo>
                  <a:cubicBezTo>
                    <a:pt x="2336" y="9189"/>
                    <a:pt x="2834" y="10031"/>
                    <a:pt x="3446" y="10759"/>
                  </a:cubicBezTo>
                  <a:cubicBezTo>
                    <a:pt x="3600" y="10912"/>
                    <a:pt x="3753" y="11103"/>
                    <a:pt x="3944" y="11218"/>
                  </a:cubicBezTo>
                  <a:cubicBezTo>
                    <a:pt x="4174" y="11486"/>
                    <a:pt x="3791" y="11907"/>
                    <a:pt x="3523" y="1163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4" name="Google Shape;754;p28">
              <a:extLst>
                <a:ext uri="{FF2B5EF4-FFF2-40B4-BE49-F238E27FC236}">
                  <a16:creationId xmlns:a16="http://schemas.microsoft.com/office/drawing/2014/main" id="{EFDFC94C-2153-E4E5-CFD3-59C06CE3CF3F}"/>
                </a:ext>
              </a:extLst>
            </p:cNvPr>
            <p:cNvSpPr/>
            <p:nvPr/>
          </p:nvSpPr>
          <p:spPr>
            <a:xfrm>
              <a:off x="4077025" y="3966750"/>
              <a:ext cx="274700" cy="84250"/>
            </a:xfrm>
            <a:custGeom>
              <a:avLst/>
              <a:gdLst/>
              <a:ahLst/>
              <a:cxnLst/>
              <a:rect l="l" t="t" r="r" b="b"/>
              <a:pathLst>
                <a:path w="10988" h="3370" extrusionOk="0">
                  <a:moveTo>
                    <a:pt x="38" y="3101"/>
                  </a:moveTo>
                  <a:cubicBezTo>
                    <a:pt x="0" y="2948"/>
                    <a:pt x="115" y="2833"/>
                    <a:pt x="268" y="2795"/>
                  </a:cubicBezTo>
                  <a:lnTo>
                    <a:pt x="1302" y="2565"/>
                  </a:lnTo>
                  <a:cubicBezTo>
                    <a:pt x="4403" y="1953"/>
                    <a:pt x="7466" y="1111"/>
                    <a:pt x="10490" y="77"/>
                  </a:cubicBezTo>
                  <a:cubicBezTo>
                    <a:pt x="10834" y="0"/>
                    <a:pt x="10988" y="536"/>
                    <a:pt x="10643" y="651"/>
                  </a:cubicBezTo>
                  <a:cubicBezTo>
                    <a:pt x="8920" y="1225"/>
                    <a:pt x="7159" y="1761"/>
                    <a:pt x="5398" y="2221"/>
                  </a:cubicBezTo>
                  <a:cubicBezTo>
                    <a:pt x="4058" y="2565"/>
                    <a:pt x="2680" y="2910"/>
                    <a:pt x="1302" y="3178"/>
                  </a:cubicBezTo>
                  <a:cubicBezTo>
                    <a:pt x="996" y="3216"/>
                    <a:pt x="689" y="3293"/>
                    <a:pt x="345" y="3369"/>
                  </a:cubicBezTo>
                  <a:cubicBezTo>
                    <a:pt x="192" y="3369"/>
                    <a:pt x="38" y="3254"/>
                    <a:pt x="38" y="310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5" name="Google Shape;755;p28">
              <a:extLst>
                <a:ext uri="{FF2B5EF4-FFF2-40B4-BE49-F238E27FC236}">
                  <a16:creationId xmlns:a16="http://schemas.microsoft.com/office/drawing/2014/main" id="{16307A8D-C322-C764-10F1-8884ADDE65B6}"/>
                </a:ext>
              </a:extLst>
            </p:cNvPr>
            <p:cNvSpPr/>
            <p:nvPr/>
          </p:nvSpPr>
          <p:spPr>
            <a:xfrm>
              <a:off x="3888475" y="2816325"/>
              <a:ext cx="37350" cy="148375"/>
            </a:xfrm>
            <a:custGeom>
              <a:avLst/>
              <a:gdLst/>
              <a:ahLst/>
              <a:cxnLst/>
              <a:rect l="l" t="t" r="r" b="b"/>
              <a:pathLst>
                <a:path w="1494" h="5935" extrusionOk="0">
                  <a:moveTo>
                    <a:pt x="268" y="5819"/>
                  </a:moveTo>
                  <a:cubicBezTo>
                    <a:pt x="0" y="5705"/>
                    <a:pt x="115" y="5360"/>
                    <a:pt x="77" y="5092"/>
                  </a:cubicBezTo>
                  <a:cubicBezTo>
                    <a:pt x="39" y="4556"/>
                    <a:pt x="0" y="4020"/>
                    <a:pt x="268" y="3522"/>
                  </a:cubicBezTo>
                  <a:cubicBezTo>
                    <a:pt x="383" y="3293"/>
                    <a:pt x="575" y="3063"/>
                    <a:pt x="689" y="2872"/>
                  </a:cubicBezTo>
                  <a:cubicBezTo>
                    <a:pt x="804" y="2718"/>
                    <a:pt x="919" y="2489"/>
                    <a:pt x="843" y="2297"/>
                  </a:cubicBezTo>
                  <a:cubicBezTo>
                    <a:pt x="689" y="1991"/>
                    <a:pt x="460" y="1685"/>
                    <a:pt x="383" y="1302"/>
                  </a:cubicBezTo>
                  <a:cubicBezTo>
                    <a:pt x="307" y="996"/>
                    <a:pt x="268" y="0"/>
                    <a:pt x="804" y="115"/>
                  </a:cubicBezTo>
                  <a:cubicBezTo>
                    <a:pt x="919" y="153"/>
                    <a:pt x="1034" y="307"/>
                    <a:pt x="996" y="460"/>
                  </a:cubicBezTo>
                  <a:cubicBezTo>
                    <a:pt x="651" y="1417"/>
                    <a:pt x="1493" y="1761"/>
                    <a:pt x="1455" y="2527"/>
                  </a:cubicBezTo>
                  <a:cubicBezTo>
                    <a:pt x="1378" y="3216"/>
                    <a:pt x="651" y="3637"/>
                    <a:pt x="651" y="4326"/>
                  </a:cubicBezTo>
                  <a:cubicBezTo>
                    <a:pt x="651" y="4709"/>
                    <a:pt x="651" y="5092"/>
                    <a:pt x="651" y="5475"/>
                  </a:cubicBezTo>
                  <a:cubicBezTo>
                    <a:pt x="728" y="5705"/>
                    <a:pt x="498" y="5934"/>
                    <a:pt x="268" y="58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6" name="Google Shape;756;p28">
              <a:extLst>
                <a:ext uri="{FF2B5EF4-FFF2-40B4-BE49-F238E27FC236}">
                  <a16:creationId xmlns:a16="http://schemas.microsoft.com/office/drawing/2014/main" id="{726ED00C-2B3B-3D63-4D52-FFEC1D5E72C1}"/>
                </a:ext>
              </a:extLst>
            </p:cNvPr>
            <p:cNvSpPr/>
            <p:nvPr/>
          </p:nvSpPr>
          <p:spPr>
            <a:xfrm>
              <a:off x="3900900" y="2812500"/>
              <a:ext cx="14400" cy="14375"/>
            </a:xfrm>
            <a:custGeom>
              <a:avLst/>
              <a:gdLst/>
              <a:ahLst/>
              <a:cxnLst/>
              <a:rect l="l" t="t" r="r" b="b"/>
              <a:pathLst>
                <a:path w="576" h="575" extrusionOk="0">
                  <a:moveTo>
                    <a:pt x="1" y="268"/>
                  </a:moveTo>
                  <a:cubicBezTo>
                    <a:pt x="1" y="115"/>
                    <a:pt x="154" y="0"/>
                    <a:pt x="307" y="0"/>
                  </a:cubicBezTo>
                  <a:cubicBezTo>
                    <a:pt x="460" y="0"/>
                    <a:pt x="575" y="115"/>
                    <a:pt x="575" y="268"/>
                  </a:cubicBezTo>
                  <a:cubicBezTo>
                    <a:pt x="575" y="421"/>
                    <a:pt x="460" y="574"/>
                    <a:pt x="307" y="574"/>
                  </a:cubicBezTo>
                  <a:cubicBezTo>
                    <a:pt x="154" y="574"/>
                    <a:pt x="1" y="421"/>
                    <a:pt x="1" y="26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7" name="Google Shape;757;p28">
              <a:extLst>
                <a:ext uri="{FF2B5EF4-FFF2-40B4-BE49-F238E27FC236}">
                  <a16:creationId xmlns:a16="http://schemas.microsoft.com/office/drawing/2014/main" id="{A0CD71F5-186F-B546-F00A-759AAF002512}"/>
                </a:ext>
              </a:extLst>
            </p:cNvPr>
            <p:cNvSpPr/>
            <p:nvPr/>
          </p:nvSpPr>
          <p:spPr>
            <a:xfrm>
              <a:off x="3921975" y="2330125"/>
              <a:ext cx="76575" cy="171325"/>
            </a:xfrm>
            <a:custGeom>
              <a:avLst/>
              <a:gdLst/>
              <a:ahLst/>
              <a:cxnLst/>
              <a:rect l="l" t="t" r="r" b="b"/>
              <a:pathLst>
                <a:path w="3063" h="6853" extrusionOk="0">
                  <a:moveTo>
                    <a:pt x="230" y="6623"/>
                  </a:moveTo>
                  <a:cubicBezTo>
                    <a:pt x="0" y="6470"/>
                    <a:pt x="38" y="6240"/>
                    <a:pt x="230" y="6087"/>
                  </a:cubicBezTo>
                  <a:cubicBezTo>
                    <a:pt x="498" y="5781"/>
                    <a:pt x="689" y="5398"/>
                    <a:pt x="766" y="5015"/>
                  </a:cubicBezTo>
                  <a:cubicBezTo>
                    <a:pt x="881" y="3905"/>
                    <a:pt x="957" y="3139"/>
                    <a:pt x="1685" y="2182"/>
                  </a:cubicBezTo>
                  <a:cubicBezTo>
                    <a:pt x="2029" y="1723"/>
                    <a:pt x="1991" y="1110"/>
                    <a:pt x="2297" y="613"/>
                  </a:cubicBezTo>
                  <a:cubicBezTo>
                    <a:pt x="2374" y="460"/>
                    <a:pt x="2450" y="306"/>
                    <a:pt x="2565" y="192"/>
                  </a:cubicBezTo>
                  <a:cubicBezTo>
                    <a:pt x="2718" y="0"/>
                    <a:pt x="3063" y="153"/>
                    <a:pt x="3063" y="383"/>
                  </a:cubicBezTo>
                  <a:cubicBezTo>
                    <a:pt x="3025" y="613"/>
                    <a:pt x="2833" y="728"/>
                    <a:pt x="2757" y="919"/>
                  </a:cubicBezTo>
                  <a:cubicBezTo>
                    <a:pt x="2604" y="1225"/>
                    <a:pt x="2565" y="1570"/>
                    <a:pt x="2450" y="1876"/>
                  </a:cubicBezTo>
                  <a:cubicBezTo>
                    <a:pt x="2336" y="2335"/>
                    <a:pt x="1953" y="2718"/>
                    <a:pt x="1761" y="3139"/>
                  </a:cubicBezTo>
                  <a:cubicBezTo>
                    <a:pt x="1570" y="3484"/>
                    <a:pt x="1493" y="3905"/>
                    <a:pt x="1417" y="4326"/>
                  </a:cubicBezTo>
                  <a:cubicBezTo>
                    <a:pt x="1378" y="4747"/>
                    <a:pt x="1378" y="5207"/>
                    <a:pt x="1187" y="5590"/>
                  </a:cubicBezTo>
                  <a:cubicBezTo>
                    <a:pt x="1072" y="5896"/>
                    <a:pt x="613" y="6853"/>
                    <a:pt x="192" y="662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8" name="Google Shape;758;p28">
              <a:extLst>
                <a:ext uri="{FF2B5EF4-FFF2-40B4-BE49-F238E27FC236}">
                  <a16:creationId xmlns:a16="http://schemas.microsoft.com/office/drawing/2014/main" id="{0B4D8768-DE3A-DB97-B3C1-B82A0A1B7DF0}"/>
                </a:ext>
              </a:extLst>
            </p:cNvPr>
            <p:cNvSpPr/>
            <p:nvPr/>
          </p:nvSpPr>
          <p:spPr>
            <a:xfrm>
              <a:off x="4159325" y="2215275"/>
              <a:ext cx="145500" cy="25850"/>
            </a:xfrm>
            <a:custGeom>
              <a:avLst/>
              <a:gdLst/>
              <a:ahLst/>
              <a:cxnLst/>
              <a:rect l="l" t="t" r="r" b="b"/>
              <a:pathLst>
                <a:path w="5820" h="1034" extrusionOk="0">
                  <a:moveTo>
                    <a:pt x="307" y="1034"/>
                  </a:moveTo>
                  <a:cubicBezTo>
                    <a:pt x="154" y="1034"/>
                    <a:pt x="1" y="881"/>
                    <a:pt x="39" y="689"/>
                  </a:cubicBezTo>
                  <a:cubicBezTo>
                    <a:pt x="77" y="536"/>
                    <a:pt x="230" y="460"/>
                    <a:pt x="383" y="383"/>
                  </a:cubicBezTo>
                  <a:cubicBezTo>
                    <a:pt x="805" y="153"/>
                    <a:pt x="1302" y="0"/>
                    <a:pt x="1762" y="38"/>
                  </a:cubicBezTo>
                  <a:cubicBezTo>
                    <a:pt x="2412" y="38"/>
                    <a:pt x="3025" y="345"/>
                    <a:pt x="3638" y="345"/>
                  </a:cubicBezTo>
                  <a:cubicBezTo>
                    <a:pt x="4135" y="306"/>
                    <a:pt x="4556" y="0"/>
                    <a:pt x="5054" y="115"/>
                  </a:cubicBezTo>
                  <a:cubicBezTo>
                    <a:pt x="5207" y="153"/>
                    <a:pt x="5360" y="192"/>
                    <a:pt x="5513" y="268"/>
                  </a:cubicBezTo>
                  <a:cubicBezTo>
                    <a:pt x="5820" y="498"/>
                    <a:pt x="5552" y="957"/>
                    <a:pt x="5207" y="766"/>
                  </a:cubicBezTo>
                  <a:cubicBezTo>
                    <a:pt x="4709" y="460"/>
                    <a:pt x="4135" y="957"/>
                    <a:pt x="3561" y="919"/>
                  </a:cubicBezTo>
                  <a:cubicBezTo>
                    <a:pt x="2795" y="881"/>
                    <a:pt x="2030" y="460"/>
                    <a:pt x="1226" y="651"/>
                  </a:cubicBezTo>
                  <a:cubicBezTo>
                    <a:pt x="996" y="728"/>
                    <a:pt x="766" y="804"/>
                    <a:pt x="537" y="957"/>
                  </a:cubicBezTo>
                  <a:cubicBezTo>
                    <a:pt x="460" y="995"/>
                    <a:pt x="422" y="1034"/>
                    <a:pt x="345" y="103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79" name="Google Shape;759;p28">
              <a:extLst>
                <a:ext uri="{FF2B5EF4-FFF2-40B4-BE49-F238E27FC236}">
                  <a16:creationId xmlns:a16="http://schemas.microsoft.com/office/drawing/2014/main" id="{21774B57-003A-49D3-3E77-156C762050AC}"/>
                </a:ext>
              </a:extLst>
            </p:cNvPr>
            <p:cNvSpPr/>
            <p:nvPr/>
          </p:nvSpPr>
          <p:spPr>
            <a:xfrm>
              <a:off x="4455075" y="1935800"/>
              <a:ext cx="493875" cy="273750"/>
            </a:xfrm>
            <a:custGeom>
              <a:avLst/>
              <a:gdLst/>
              <a:ahLst/>
              <a:cxnLst/>
              <a:rect l="l" t="t" r="r" b="b"/>
              <a:pathLst>
                <a:path w="19755" h="10950" extrusionOk="0">
                  <a:moveTo>
                    <a:pt x="2718" y="10835"/>
                  </a:moveTo>
                  <a:cubicBezTo>
                    <a:pt x="2259" y="10567"/>
                    <a:pt x="2872" y="10184"/>
                    <a:pt x="3101" y="9954"/>
                  </a:cubicBezTo>
                  <a:cubicBezTo>
                    <a:pt x="4135" y="9074"/>
                    <a:pt x="4479" y="9341"/>
                    <a:pt x="5705" y="9227"/>
                  </a:cubicBezTo>
                  <a:cubicBezTo>
                    <a:pt x="6202" y="9112"/>
                    <a:pt x="6662" y="8806"/>
                    <a:pt x="7083" y="8538"/>
                  </a:cubicBezTo>
                  <a:cubicBezTo>
                    <a:pt x="8155" y="7810"/>
                    <a:pt x="9303" y="7389"/>
                    <a:pt x="10605" y="7695"/>
                  </a:cubicBezTo>
                  <a:cubicBezTo>
                    <a:pt x="11141" y="7848"/>
                    <a:pt x="11639" y="8193"/>
                    <a:pt x="12213" y="8116"/>
                  </a:cubicBezTo>
                  <a:cubicBezTo>
                    <a:pt x="13668" y="7963"/>
                    <a:pt x="15007" y="7351"/>
                    <a:pt x="16424" y="7083"/>
                  </a:cubicBezTo>
                  <a:cubicBezTo>
                    <a:pt x="16998" y="6968"/>
                    <a:pt x="17573" y="6738"/>
                    <a:pt x="18147" y="6470"/>
                  </a:cubicBezTo>
                  <a:cubicBezTo>
                    <a:pt x="19027" y="6087"/>
                    <a:pt x="19180" y="5245"/>
                    <a:pt x="18912" y="4403"/>
                  </a:cubicBezTo>
                  <a:cubicBezTo>
                    <a:pt x="18721" y="3905"/>
                    <a:pt x="18453" y="3446"/>
                    <a:pt x="18338" y="2910"/>
                  </a:cubicBezTo>
                  <a:cubicBezTo>
                    <a:pt x="18147" y="2259"/>
                    <a:pt x="17917" y="1378"/>
                    <a:pt x="17266" y="1110"/>
                  </a:cubicBezTo>
                  <a:cubicBezTo>
                    <a:pt x="15620" y="766"/>
                    <a:pt x="14050" y="1646"/>
                    <a:pt x="12519" y="2106"/>
                  </a:cubicBezTo>
                  <a:cubicBezTo>
                    <a:pt x="12251" y="2221"/>
                    <a:pt x="11945" y="2297"/>
                    <a:pt x="11677" y="2297"/>
                  </a:cubicBezTo>
                  <a:cubicBezTo>
                    <a:pt x="11256" y="2336"/>
                    <a:pt x="10873" y="2259"/>
                    <a:pt x="10490" y="2259"/>
                  </a:cubicBezTo>
                  <a:cubicBezTo>
                    <a:pt x="9648" y="2336"/>
                    <a:pt x="8844" y="2642"/>
                    <a:pt x="8002" y="2795"/>
                  </a:cubicBezTo>
                  <a:cubicBezTo>
                    <a:pt x="7236" y="2948"/>
                    <a:pt x="6432" y="2795"/>
                    <a:pt x="5628" y="2680"/>
                  </a:cubicBezTo>
                  <a:cubicBezTo>
                    <a:pt x="4250" y="2412"/>
                    <a:pt x="3178" y="2795"/>
                    <a:pt x="2029" y="3561"/>
                  </a:cubicBezTo>
                  <a:cubicBezTo>
                    <a:pt x="1646" y="3790"/>
                    <a:pt x="1302" y="4135"/>
                    <a:pt x="843" y="4326"/>
                  </a:cubicBezTo>
                  <a:cubicBezTo>
                    <a:pt x="613" y="4403"/>
                    <a:pt x="192" y="4633"/>
                    <a:pt x="39" y="4250"/>
                  </a:cubicBezTo>
                  <a:cubicBezTo>
                    <a:pt x="0" y="4097"/>
                    <a:pt x="115" y="3943"/>
                    <a:pt x="268" y="3905"/>
                  </a:cubicBezTo>
                  <a:cubicBezTo>
                    <a:pt x="1072" y="3714"/>
                    <a:pt x="1608" y="3025"/>
                    <a:pt x="2336" y="2680"/>
                  </a:cubicBezTo>
                  <a:cubicBezTo>
                    <a:pt x="2872" y="2412"/>
                    <a:pt x="3446" y="2182"/>
                    <a:pt x="4058" y="2068"/>
                  </a:cubicBezTo>
                  <a:cubicBezTo>
                    <a:pt x="4518" y="1991"/>
                    <a:pt x="5054" y="2029"/>
                    <a:pt x="5513" y="2068"/>
                  </a:cubicBezTo>
                  <a:cubicBezTo>
                    <a:pt x="6432" y="2221"/>
                    <a:pt x="7351" y="2412"/>
                    <a:pt x="8231" y="2144"/>
                  </a:cubicBezTo>
                  <a:cubicBezTo>
                    <a:pt x="8997" y="1991"/>
                    <a:pt x="9724" y="1723"/>
                    <a:pt x="10490" y="1685"/>
                  </a:cubicBezTo>
                  <a:cubicBezTo>
                    <a:pt x="10835" y="1685"/>
                    <a:pt x="11217" y="1761"/>
                    <a:pt x="11562" y="1723"/>
                  </a:cubicBezTo>
                  <a:cubicBezTo>
                    <a:pt x="11868" y="1723"/>
                    <a:pt x="12174" y="1646"/>
                    <a:pt x="12481" y="1532"/>
                  </a:cubicBezTo>
                  <a:cubicBezTo>
                    <a:pt x="14012" y="1034"/>
                    <a:pt x="16118" y="0"/>
                    <a:pt x="17687" y="689"/>
                  </a:cubicBezTo>
                  <a:cubicBezTo>
                    <a:pt x="18338" y="1072"/>
                    <a:pt x="18606" y="1800"/>
                    <a:pt x="18798" y="2489"/>
                  </a:cubicBezTo>
                  <a:cubicBezTo>
                    <a:pt x="18912" y="3178"/>
                    <a:pt x="19334" y="3752"/>
                    <a:pt x="19525" y="4403"/>
                  </a:cubicBezTo>
                  <a:cubicBezTo>
                    <a:pt x="19755" y="5437"/>
                    <a:pt x="19487" y="6508"/>
                    <a:pt x="18453" y="6968"/>
                  </a:cubicBezTo>
                  <a:cubicBezTo>
                    <a:pt x="17802" y="7274"/>
                    <a:pt x="17151" y="7542"/>
                    <a:pt x="16462" y="7657"/>
                  </a:cubicBezTo>
                  <a:cubicBezTo>
                    <a:pt x="15620" y="7848"/>
                    <a:pt x="14816" y="8078"/>
                    <a:pt x="13974" y="8346"/>
                  </a:cubicBezTo>
                  <a:cubicBezTo>
                    <a:pt x="13285" y="8538"/>
                    <a:pt x="12557" y="8691"/>
                    <a:pt x="11830" y="8652"/>
                  </a:cubicBezTo>
                  <a:cubicBezTo>
                    <a:pt x="11371" y="8614"/>
                    <a:pt x="10988" y="8461"/>
                    <a:pt x="10605" y="8270"/>
                  </a:cubicBezTo>
                  <a:cubicBezTo>
                    <a:pt x="9763" y="8040"/>
                    <a:pt x="8882" y="8155"/>
                    <a:pt x="8155" y="8576"/>
                  </a:cubicBezTo>
                  <a:cubicBezTo>
                    <a:pt x="6968" y="9227"/>
                    <a:pt x="6317" y="9954"/>
                    <a:pt x="4862" y="9839"/>
                  </a:cubicBezTo>
                  <a:cubicBezTo>
                    <a:pt x="4594" y="9839"/>
                    <a:pt x="4365" y="9839"/>
                    <a:pt x="4097" y="9992"/>
                  </a:cubicBezTo>
                  <a:cubicBezTo>
                    <a:pt x="3790" y="10145"/>
                    <a:pt x="3522" y="10375"/>
                    <a:pt x="3216" y="10605"/>
                  </a:cubicBezTo>
                  <a:cubicBezTo>
                    <a:pt x="3101" y="10720"/>
                    <a:pt x="2948" y="10949"/>
                    <a:pt x="2718" y="1083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0" name="Google Shape;760;p28">
              <a:extLst>
                <a:ext uri="{FF2B5EF4-FFF2-40B4-BE49-F238E27FC236}">
                  <a16:creationId xmlns:a16="http://schemas.microsoft.com/office/drawing/2014/main" id="{F0605411-1015-54FB-39E1-B52B8D9C7FAA}"/>
                </a:ext>
              </a:extLst>
            </p:cNvPr>
            <p:cNvSpPr/>
            <p:nvPr/>
          </p:nvSpPr>
          <p:spPr>
            <a:xfrm>
              <a:off x="4449325" y="2034375"/>
              <a:ext cx="14375" cy="14375"/>
            </a:xfrm>
            <a:custGeom>
              <a:avLst/>
              <a:gdLst/>
              <a:ahLst/>
              <a:cxnLst/>
              <a:rect l="l" t="t" r="r" b="b"/>
              <a:pathLst>
                <a:path w="575" h="575" extrusionOk="0">
                  <a:moveTo>
                    <a:pt x="1" y="268"/>
                  </a:moveTo>
                  <a:cubicBezTo>
                    <a:pt x="1" y="115"/>
                    <a:pt x="154" y="0"/>
                    <a:pt x="307" y="0"/>
                  </a:cubicBezTo>
                  <a:cubicBezTo>
                    <a:pt x="460" y="0"/>
                    <a:pt x="575" y="115"/>
                    <a:pt x="575" y="268"/>
                  </a:cubicBezTo>
                  <a:cubicBezTo>
                    <a:pt x="575" y="422"/>
                    <a:pt x="460" y="575"/>
                    <a:pt x="307" y="575"/>
                  </a:cubicBezTo>
                  <a:cubicBezTo>
                    <a:pt x="154" y="575"/>
                    <a:pt x="1" y="422"/>
                    <a:pt x="1" y="26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1" name="Google Shape;761;p28">
              <a:extLst>
                <a:ext uri="{FF2B5EF4-FFF2-40B4-BE49-F238E27FC236}">
                  <a16:creationId xmlns:a16="http://schemas.microsoft.com/office/drawing/2014/main" id="{CD7D7B55-11A9-D54A-6F2C-2915ADC5935D}"/>
                </a:ext>
              </a:extLst>
            </p:cNvPr>
            <p:cNvSpPr/>
            <p:nvPr/>
          </p:nvSpPr>
          <p:spPr>
            <a:xfrm>
              <a:off x="4290450" y="1017950"/>
              <a:ext cx="956150" cy="874800"/>
            </a:xfrm>
            <a:custGeom>
              <a:avLst/>
              <a:gdLst/>
              <a:ahLst/>
              <a:cxnLst/>
              <a:rect l="l" t="t" r="r" b="b"/>
              <a:pathLst>
                <a:path w="38246" h="34992" extrusionOk="0">
                  <a:moveTo>
                    <a:pt x="575" y="34800"/>
                  </a:moveTo>
                  <a:cubicBezTo>
                    <a:pt x="422" y="34685"/>
                    <a:pt x="345" y="34532"/>
                    <a:pt x="307" y="34417"/>
                  </a:cubicBezTo>
                  <a:cubicBezTo>
                    <a:pt x="115" y="33996"/>
                    <a:pt x="0" y="33575"/>
                    <a:pt x="0" y="33154"/>
                  </a:cubicBezTo>
                  <a:cubicBezTo>
                    <a:pt x="0" y="32541"/>
                    <a:pt x="422" y="32082"/>
                    <a:pt x="766" y="31661"/>
                  </a:cubicBezTo>
                  <a:cubicBezTo>
                    <a:pt x="1187" y="31048"/>
                    <a:pt x="1302" y="30321"/>
                    <a:pt x="1570" y="29632"/>
                  </a:cubicBezTo>
                  <a:cubicBezTo>
                    <a:pt x="1876" y="28904"/>
                    <a:pt x="2259" y="28254"/>
                    <a:pt x="2757" y="27603"/>
                  </a:cubicBezTo>
                  <a:cubicBezTo>
                    <a:pt x="3369" y="26760"/>
                    <a:pt x="4173" y="25995"/>
                    <a:pt x="5207" y="25612"/>
                  </a:cubicBezTo>
                  <a:cubicBezTo>
                    <a:pt x="5513" y="25459"/>
                    <a:pt x="5858" y="25382"/>
                    <a:pt x="6164" y="25344"/>
                  </a:cubicBezTo>
                  <a:cubicBezTo>
                    <a:pt x="6777" y="25344"/>
                    <a:pt x="7351" y="25497"/>
                    <a:pt x="7925" y="25459"/>
                  </a:cubicBezTo>
                  <a:cubicBezTo>
                    <a:pt x="8653" y="25382"/>
                    <a:pt x="9303" y="25114"/>
                    <a:pt x="9993" y="24923"/>
                  </a:cubicBezTo>
                  <a:cubicBezTo>
                    <a:pt x="10720" y="24731"/>
                    <a:pt x="11486" y="24578"/>
                    <a:pt x="12175" y="24234"/>
                  </a:cubicBezTo>
                  <a:cubicBezTo>
                    <a:pt x="12404" y="24119"/>
                    <a:pt x="12672" y="24004"/>
                    <a:pt x="12940" y="23927"/>
                  </a:cubicBezTo>
                  <a:cubicBezTo>
                    <a:pt x="13438" y="23774"/>
                    <a:pt x="13974" y="23813"/>
                    <a:pt x="14472" y="23698"/>
                  </a:cubicBezTo>
                  <a:cubicBezTo>
                    <a:pt x="14931" y="23583"/>
                    <a:pt x="15352" y="23430"/>
                    <a:pt x="15812" y="23315"/>
                  </a:cubicBezTo>
                  <a:cubicBezTo>
                    <a:pt x="16271" y="23238"/>
                    <a:pt x="16730" y="23162"/>
                    <a:pt x="17152" y="23009"/>
                  </a:cubicBezTo>
                  <a:cubicBezTo>
                    <a:pt x="18453" y="22511"/>
                    <a:pt x="19640" y="21707"/>
                    <a:pt x="20444" y="20559"/>
                  </a:cubicBezTo>
                  <a:cubicBezTo>
                    <a:pt x="21363" y="19333"/>
                    <a:pt x="22320" y="17917"/>
                    <a:pt x="22205" y="16309"/>
                  </a:cubicBezTo>
                  <a:cubicBezTo>
                    <a:pt x="22128" y="15161"/>
                    <a:pt x="21325" y="13859"/>
                    <a:pt x="20061" y="13859"/>
                  </a:cubicBezTo>
                  <a:cubicBezTo>
                    <a:pt x="19295" y="13897"/>
                    <a:pt x="18836" y="14586"/>
                    <a:pt x="18377" y="15084"/>
                  </a:cubicBezTo>
                  <a:cubicBezTo>
                    <a:pt x="17764" y="15888"/>
                    <a:pt x="16807" y="16194"/>
                    <a:pt x="16080" y="16845"/>
                  </a:cubicBezTo>
                  <a:cubicBezTo>
                    <a:pt x="15582" y="17304"/>
                    <a:pt x="15199" y="17840"/>
                    <a:pt x="14740" y="18300"/>
                  </a:cubicBezTo>
                  <a:cubicBezTo>
                    <a:pt x="14280" y="18721"/>
                    <a:pt x="13783" y="19065"/>
                    <a:pt x="13247" y="19372"/>
                  </a:cubicBezTo>
                  <a:cubicBezTo>
                    <a:pt x="12711" y="19678"/>
                    <a:pt x="12175" y="20061"/>
                    <a:pt x="11562" y="20214"/>
                  </a:cubicBezTo>
                  <a:cubicBezTo>
                    <a:pt x="11141" y="20329"/>
                    <a:pt x="10682" y="20214"/>
                    <a:pt x="10261" y="20176"/>
                  </a:cubicBezTo>
                  <a:cubicBezTo>
                    <a:pt x="9801" y="20176"/>
                    <a:pt x="9342" y="20252"/>
                    <a:pt x="8882" y="20329"/>
                  </a:cubicBezTo>
                  <a:cubicBezTo>
                    <a:pt x="7925" y="20482"/>
                    <a:pt x="6892" y="20788"/>
                    <a:pt x="5934" y="20520"/>
                  </a:cubicBezTo>
                  <a:cubicBezTo>
                    <a:pt x="3752" y="19869"/>
                    <a:pt x="3484" y="18491"/>
                    <a:pt x="4748" y="16692"/>
                  </a:cubicBezTo>
                  <a:cubicBezTo>
                    <a:pt x="4939" y="16424"/>
                    <a:pt x="5130" y="16156"/>
                    <a:pt x="5322" y="15888"/>
                  </a:cubicBezTo>
                  <a:cubicBezTo>
                    <a:pt x="5705" y="15275"/>
                    <a:pt x="6011" y="14586"/>
                    <a:pt x="6241" y="13859"/>
                  </a:cubicBezTo>
                  <a:cubicBezTo>
                    <a:pt x="6662" y="12940"/>
                    <a:pt x="7428" y="12289"/>
                    <a:pt x="8193" y="11638"/>
                  </a:cubicBezTo>
                  <a:cubicBezTo>
                    <a:pt x="9610" y="10490"/>
                    <a:pt x="11332" y="9609"/>
                    <a:pt x="12481" y="8116"/>
                  </a:cubicBezTo>
                  <a:cubicBezTo>
                    <a:pt x="12787" y="7695"/>
                    <a:pt x="12940" y="7197"/>
                    <a:pt x="13247" y="6738"/>
                  </a:cubicBezTo>
                  <a:cubicBezTo>
                    <a:pt x="13553" y="6317"/>
                    <a:pt x="14012" y="5934"/>
                    <a:pt x="14280" y="5475"/>
                  </a:cubicBezTo>
                  <a:cubicBezTo>
                    <a:pt x="14816" y="4518"/>
                    <a:pt x="15008" y="3407"/>
                    <a:pt x="15620" y="2527"/>
                  </a:cubicBezTo>
                  <a:cubicBezTo>
                    <a:pt x="16194" y="1723"/>
                    <a:pt x="16884" y="957"/>
                    <a:pt x="17802" y="536"/>
                  </a:cubicBezTo>
                  <a:cubicBezTo>
                    <a:pt x="18606" y="153"/>
                    <a:pt x="19525" y="0"/>
                    <a:pt x="20444" y="0"/>
                  </a:cubicBezTo>
                  <a:cubicBezTo>
                    <a:pt x="21210" y="0"/>
                    <a:pt x="21975" y="230"/>
                    <a:pt x="22664" y="536"/>
                  </a:cubicBezTo>
                  <a:cubicBezTo>
                    <a:pt x="23086" y="689"/>
                    <a:pt x="23468" y="919"/>
                    <a:pt x="23890" y="1072"/>
                  </a:cubicBezTo>
                  <a:cubicBezTo>
                    <a:pt x="24617" y="1302"/>
                    <a:pt x="25383" y="1264"/>
                    <a:pt x="26110" y="1264"/>
                  </a:cubicBezTo>
                  <a:cubicBezTo>
                    <a:pt x="26914" y="1302"/>
                    <a:pt x="27680" y="1531"/>
                    <a:pt x="28407" y="1876"/>
                  </a:cubicBezTo>
                  <a:cubicBezTo>
                    <a:pt x="29020" y="2221"/>
                    <a:pt x="29517" y="2680"/>
                    <a:pt x="30091" y="3063"/>
                  </a:cubicBezTo>
                  <a:cubicBezTo>
                    <a:pt x="30704" y="3522"/>
                    <a:pt x="31431" y="3675"/>
                    <a:pt x="32159" y="3522"/>
                  </a:cubicBezTo>
                  <a:cubicBezTo>
                    <a:pt x="33001" y="3293"/>
                    <a:pt x="33805" y="2795"/>
                    <a:pt x="34724" y="2986"/>
                  </a:cubicBezTo>
                  <a:cubicBezTo>
                    <a:pt x="35260" y="3063"/>
                    <a:pt x="35757" y="3216"/>
                    <a:pt x="36255" y="3293"/>
                  </a:cubicBezTo>
                  <a:cubicBezTo>
                    <a:pt x="36753" y="3331"/>
                    <a:pt x="38246" y="3522"/>
                    <a:pt x="37978" y="4135"/>
                  </a:cubicBezTo>
                  <a:cubicBezTo>
                    <a:pt x="37901" y="4250"/>
                    <a:pt x="37710" y="4288"/>
                    <a:pt x="37595" y="4211"/>
                  </a:cubicBezTo>
                  <a:cubicBezTo>
                    <a:pt x="37365" y="4097"/>
                    <a:pt x="37097" y="3982"/>
                    <a:pt x="36868" y="3943"/>
                  </a:cubicBezTo>
                  <a:cubicBezTo>
                    <a:pt x="36370" y="3867"/>
                    <a:pt x="35911" y="3829"/>
                    <a:pt x="35451" y="3714"/>
                  </a:cubicBezTo>
                  <a:cubicBezTo>
                    <a:pt x="34992" y="3637"/>
                    <a:pt x="34571" y="3484"/>
                    <a:pt x="34111" y="3522"/>
                  </a:cubicBezTo>
                  <a:cubicBezTo>
                    <a:pt x="33499" y="3561"/>
                    <a:pt x="32963" y="3905"/>
                    <a:pt x="32389" y="4058"/>
                  </a:cubicBezTo>
                  <a:cubicBezTo>
                    <a:pt x="31087" y="4364"/>
                    <a:pt x="30130" y="3867"/>
                    <a:pt x="29134" y="3063"/>
                  </a:cubicBezTo>
                  <a:cubicBezTo>
                    <a:pt x="28330" y="2412"/>
                    <a:pt x="27335" y="1953"/>
                    <a:pt x="26263" y="1838"/>
                  </a:cubicBezTo>
                  <a:cubicBezTo>
                    <a:pt x="25497" y="1799"/>
                    <a:pt x="24732" y="1876"/>
                    <a:pt x="24004" y="1685"/>
                  </a:cubicBezTo>
                  <a:cubicBezTo>
                    <a:pt x="23622" y="1608"/>
                    <a:pt x="23239" y="1417"/>
                    <a:pt x="22894" y="1264"/>
                  </a:cubicBezTo>
                  <a:cubicBezTo>
                    <a:pt x="22090" y="881"/>
                    <a:pt x="21248" y="574"/>
                    <a:pt x="20367" y="536"/>
                  </a:cubicBezTo>
                  <a:cubicBezTo>
                    <a:pt x="19372" y="574"/>
                    <a:pt x="18377" y="804"/>
                    <a:pt x="17534" y="1340"/>
                  </a:cubicBezTo>
                  <a:cubicBezTo>
                    <a:pt x="16845" y="1876"/>
                    <a:pt x="16194" y="2565"/>
                    <a:pt x="15812" y="3331"/>
                  </a:cubicBezTo>
                  <a:cubicBezTo>
                    <a:pt x="15352" y="4250"/>
                    <a:pt x="15161" y="5283"/>
                    <a:pt x="14548" y="6087"/>
                  </a:cubicBezTo>
                  <a:cubicBezTo>
                    <a:pt x="14280" y="6470"/>
                    <a:pt x="13936" y="6776"/>
                    <a:pt x="13668" y="7159"/>
                  </a:cubicBezTo>
                  <a:cubicBezTo>
                    <a:pt x="13400" y="7580"/>
                    <a:pt x="13247" y="8040"/>
                    <a:pt x="12979" y="8423"/>
                  </a:cubicBezTo>
                  <a:cubicBezTo>
                    <a:pt x="12519" y="9073"/>
                    <a:pt x="11868" y="9609"/>
                    <a:pt x="11256" y="10107"/>
                  </a:cubicBezTo>
                  <a:cubicBezTo>
                    <a:pt x="9763" y="11332"/>
                    <a:pt x="7849" y="12213"/>
                    <a:pt x="6853" y="13935"/>
                  </a:cubicBezTo>
                  <a:cubicBezTo>
                    <a:pt x="6547" y="14663"/>
                    <a:pt x="6317" y="15390"/>
                    <a:pt x="5896" y="16041"/>
                  </a:cubicBezTo>
                  <a:cubicBezTo>
                    <a:pt x="5207" y="17113"/>
                    <a:pt x="3561" y="18874"/>
                    <a:pt x="5437" y="19716"/>
                  </a:cubicBezTo>
                  <a:cubicBezTo>
                    <a:pt x="6202" y="20137"/>
                    <a:pt x="7045" y="20099"/>
                    <a:pt x="7887" y="19946"/>
                  </a:cubicBezTo>
                  <a:cubicBezTo>
                    <a:pt x="8576" y="19793"/>
                    <a:pt x="9265" y="19678"/>
                    <a:pt x="9954" y="19640"/>
                  </a:cubicBezTo>
                  <a:cubicBezTo>
                    <a:pt x="10337" y="19563"/>
                    <a:pt x="10758" y="19678"/>
                    <a:pt x="11141" y="19716"/>
                  </a:cubicBezTo>
                  <a:cubicBezTo>
                    <a:pt x="11409" y="19678"/>
                    <a:pt x="11677" y="19640"/>
                    <a:pt x="11907" y="19487"/>
                  </a:cubicBezTo>
                  <a:cubicBezTo>
                    <a:pt x="12672" y="19065"/>
                    <a:pt x="13476" y="18606"/>
                    <a:pt x="14165" y="18070"/>
                  </a:cubicBezTo>
                  <a:cubicBezTo>
                    <a:pt x="14701" y="17572"/>
                    <a:pt x="15123" y="16998"/>
                    <a:pt x="15620" y="16500"/>
                  </a:cubicBezTo>
                  <a:cubicBezTo>
                    <a:pt x="16118" y="16041"/>
                    <a:pt x="16692" y="15696"/>
                    <a:pt x="17266" y="15352"/>
                  </a:cubicBezTo>
                  <a:cubicBezTo>
                    <a:pt x="17841" y="14969"/>
                    <a:pt x="18185" y="14357"/>
                    <a:pt x="18683" y="13897"/>
                  </a:cubicBezTo>
                  <a:cubicBezTo>
                    <a:pt x="19219" y="13399"/>
                    <a:pt x="20061" y="13093"/>
                    <a:pt x="20750" y="13399"/>
                  </a:cubicBezTo>
                  <a:cubicBezTo>
                    <a:pt x="22320" y="13974"/>
                    <a:pt x="22971" y="15773"/>
                    <a:pt x="22703" y="17304"/>
                  </a:cubicBezTo>
                  <a:cubicBezTo>
                    <a:pt x="22473" y="18836"/>
                    <a:pt x="20903" y="21248"/>
                    <a:pt x="19678" y="22205"/>
                  </a:cubicBezTo>
                  <a:cubicBezTo>
                    <a:pt x="18568" y="23085"/>
                    <a:pt x="17381" y="23660"/>
                    <a:pt x="15965" y="23889"/>
                  </a:cubicBezTo>
                  <a:cubicBezTo>
                    <a:pt x="15391" y="24004"/>
                    <a:pt x="14855" y="24234"/>
                    <a:pt x="14280" y="24310"/>
                  </a:cubicBezTo>
                  <a:cubicBezTo>
                    <a:pt x="13936" y="24349"/>
                    <a:pt x="13591" y="24349"/>
                    <a:pt x="13247" y="24425"/>
                  </a:cubicBezTo>
                  <a:cubicBezTo>
                    <a:pt x="12787" y="24540"/>
                    <a:pt x="12404" y="24808"/>
                    <a:pt x="11945" y="24961"/>
                  </a:cubicBezTo>
                  <a:cubicBezTo>
                    <a:pt x="11256" y="25267"/>
                    <a:pt x="10490" y="25382"/>
                    <a:pt x="9801" y="25612"/>
                  </a:cubicBezTo>
                  <a:cubicBezTo>
                    <a:pt x="9035" y="25842"/>
                    <a:pt x="8308" y="26071"/>
                    <a:pt x="7504" y="26033"/>
                  </a:cubicBezTo>
                  <a:cubicBezTo>
                    <a:pt x="7083" y="26033"/>
                    <a:pt x="6700" y="25957"/>
                    <a:pt x="6279" y="25957"/>
                  </a:cubicBezTo>
                  <a:cubicBezTo>
                    <a:pt x="5896" y="25957"/>
                    <a:pt x="5513" y="26071"/>
                    <a:pt x="5169" y="26225"/>
                  </a:cubicBezTo>
                  <a:cubicBezTo>
                    <a:pt x="4173" y="26684"/>
                    <a:pt x="3484" y="27526"/>
                    <a:pt x="2872" y="28407"/>
                  </a:cubicBezTo>
                  <a:cubicBezTo>
                    <a:pt x="2374" y="29134"/>
                    <a:pt x="1991" y="29976"/>
                    <a:pt x="1762" y="30857"/>
                  </a:cubicBezTo>
                  <a:cubicBezTo>
                    <a:pt x="1608" y="31278"/>
                    <a:pt x="1455" y="31699"/>
                    <a:pt x="1149" y="32082"/>
                  </a:cubicBezTo>
                  <a:cubicBezTo>
                    <a:pt x="460" y="32848"/>
                    <a:pt x="383" y="33307"/>
                    <a:pt x="881" y="34302"/>
                  </a:cubicBezTo>
                  <a:cubicBezTo>
                    <a:pt x="1226" y="34494"/>
                    <a:pt x="881" y="34991"/>
                    <a:pt x="536" y="3480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2" name="Google Shape;762;p28">
              <a:extLst>
                <a:ext uri="{FF2B5EF4-FFF2-40B4-BE49-F238E27FC236}">
                  <a16:creationId xmlns:a16="http://schemas.microsoft.com/office/drawing/2014/main" id="{687F250D-140A-43B3-DE65-256DE98FA2B1}"/>
                </a:ext>
              </a:extLst>
            </p:cNvPr>
            <p:cNvSpPr/>
            <p:nvPr/>
          </p:nvSpPr>
          <p:spPr>
            <a:xfrm>
              <a:off x="4227275" y="1068675"/>
              <a:ext cx="310125" cy="274700"/>
            </a:xfrm>
            <a:custGeom>
              <a:avLst/>
              <a:gdLst/>
              <a:ahLst/>
              <a:cxnLst/>
              <a:rect l="l" t="t" r="r" b="b"/>
              <a:pathLst>
                <a:path w="12405" h="10988" extrusionOk="0">
                  <a:moveTo>
                    <a:pt x="2030" y="10720"/>
                  </a:moveTo>
                  <a:cubicBezTo>
                    <a:pt x="1417" y="10528"/>
                    <a:pt x="958" y="9992"/>
                    <a:pt x="575" y="9495"/>
                  </a:cubicBezTo>
                  <a:cubicBezTo>
                    <a:pt x="422" y="9303"/>
                    <a:pt x="269" y="9112"/>
                    <a:pt x="192" y="8882"/>
                  </a:cubicBezTo>
                  <a:cubicBezTo>
                    <a:pt x="1" y="8231"/>
                    <a:pt x="384" y="7580"/>
                    <a:pt x="728" y="7044"/>
                  </a:cubicBezTo>
                  <a:cubicBezTo>
                    <a:pt x="1226" y="6279"/>
                    <a:pt x="1609" y="5436"/>
                    <a:pt x="2183" y="4747"/>
                  </a:cubicBezTo>
                  <a:cubicBezTo>
                    <a:pt x="2872" y="3943"/>
                    <a:pt x="3791" y="3293"/>
                    <a:pt x="4633" y="2680"/>
                  </a:cubicBezTo>
                  <a:cubicBezTo>
                    <a:pt x="6050" y="1685"/>
                    <a:pt x="10720" y="0"/>
                    <a:pt x="11830" y="1838"/>
                  </a:cubicBezTo>
                  <a:cubicBezTo>
                    <a:pt x="12098" y="2144"/>
                    <a:pt x="12405" y="3293"/>
                    <a:pt x="11945" y="3522"/>
                  </a:cubicBezTo>
                  <a:cubicBezTo>
                    <a:pt x="11486" y="4326"/>
                    <a:pt x="10529" y="4671"/>
                    <a:pt x="9763" y="5092"/>
                  </a:cubicBezTo>
                  <a:cubicBezTo>
                    <a:pt x="9151" y="5398"/>
                    <a:pt x="8576" y="5819"/>
                    <a:pt x="8117" y="6317"/>
                  </a:cubicBezTo>
                  <a:cubicBezTo>
                    <a:pt x="7466" y="7159"/>
                    <a:pt x="6624" y="7848"/>
                    <a:pt x="6011" y="8729"/>
                  </a:cubicBezTo>
                  <a:cubicBezTo>
                    <a:pt x="5782" y="9112"/>
                    <a:pt x="5552" y="9495"/>
                    <a:pt x="5246" y="9801"/>
                  </a:cubicBezTo>
                  <a:cubicBezTo>
                    <a:pt x="4365" y="10528"/>
                    <a:pt x="3140" y="10988"/>
                    <a:pt x="2030" y="10720"/>
                  </a:cubicBezTo>
                  <a:close/>
                  <a:moveTo>
                    <a:pt x="2949" y="10222"/>
                  </a:moveTo>
                  <a:cubicBezTo>
                    <a:pt x="3714" y="10145"/>
                    <a:pt x="4403" y="9801"/>
                    <a:pt x="4978" y="9265"/>
                  </a:cubicBezTo>
                  <a:cubicBezTo>
                    <a:pt x="5322" y="8805"/>
                    <a:pt x="5628" y="8308"/>
                    <a:pt x="5973" y="7848"/>
                  </a:cubicBezTo>
                  <a:cubicBezTo>
                    <a:pt x="6356" y="7389"/>
                    <a:pt x="6777" y="7006"/>
                    <a:pt x="7160" y="6585"/>
                  </a:cubicBezTo>
                  <a:cubicBezTo>
                    <a:pt x="7543" y="6126"/>
                    <a:pt x="7925" y="5628"/>
                    <a:pt x="8423" y="5283"/>
                  </a:cubicBezTo>
                  <a:cubicBezTo>
                    <a:pt x="9151" y="4671"/>
                    <a:pt x="10031" y="4365"/>
                    <a:pt x="10835" y="3829"/>
                  </a:cubicBezTo>
                  <a:cubicBezTo>
                    <a:pt x="10988" y="3714"/>
                    <a:pt x="11141" y="3599"/>
                    <a:pt x="11294" y="3446"/>
                  </a:cubicBezTo>
                  <a:cubicBezTo>
                    <a:pt x="11409" y="3331"/>
                    <a:pt x="11486" y="3178"/>
                    <a:pt x="11601" y="3063"/>
                  </a:cubicBezTo>
                  <a:cubicBezTo>
                    <a:pt x="11639" y="1761"/>
                    <a:pt x="10682" y="1493"/>
                    <a:pt x="9572" y="1608"/>
                  </a:cubicBezTo>
                  <a:cubicBezTo>
                    <a:pt x="8729" y="1646"/>
                    <a:pt x="7887" y="1838"/>
                    <a:pt x="7083" y="2144"/>
                  </a:cubicBezTo>
                  <a:cubicBezTo>
                    <a:pt x="6318" y="2374"/>
                    <a:pt x="5552" y="2718"/>
                    <a:pt x="4901" y="3178"/>
                  </a:cubicBezTo>
                  <a:cubicBezTo>
                    <a:pt x="4135" y="3752"/>
                    <a:pt x="3370" y="4288"/>
                    <a:pt x="2719" y="5015"/>
                  </a:cubicBezTo>
                  <a:cubicBezTo>
                    <a:pt x="2259" y="5475"/>
                    <a:pt x="1991" y="6049"/>
                    <a:pt x="1647" y="6623"/>
                  </a:cubicBezTo>
                  <a:cubicBezTo>
                    <a:pt x="1341" y="7121"/>
                    <a:pt x="996" y="7619"/>
                    <a:pt x="766" y="8193"/>
                  </a:cubicBezTo>
                  <a:cubicBezTo>
                    <a:pt x="575" y="8691"/>
                    <a:pt x="920" y="9073"/>
                    <a:pt x="1226" y="9418"/>
                  </a:cubicBezTo>
                  <a:cubicBezTo>
                    <a:pt x="1685" y="9992"/>
                    <a:pt x="2183" y="10337"/>
                    <a:pt x="2949" y="1022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3" name="Google Shape;763;p28">
              <a:extLst>
                <a:ext uri="{FF2B5EF4-FFF2-40B4-BE49-F238E27FC236}">
                  <a16:creationId xmlns:a16="http://schemas.microsoft.com/office/drawing/2014/main" id="{1568E5F6-24AA-96F0-633C-820E2E71EAB0}"/>
                </a:ext>
              </a:extLst>
            </p:cNvPr>
            <p:cNvSpPr/>
            <p:nvPr/>
          </p:nvSpPr>
          <p:spPr>
            <a:xfrm>
              <a:off x="5015925" y="2484200"/>
              <a:ext cx="253650" cy="1061450"/>
            </a:xfrm>
            <a:custGeom>
              <a:avLst/>
              <a:gdLst/>
              <a:ahLst/>
              <a:cxnLst/>
              <a:rect l="l" t="t" r="r" b="b"/>
              <a:pathLst>
                <a:path w="10146" h="42458" extrusionOk="0">
                  <a:moveTo>
                    <a:pt x="192" y="42381"/>
                  </a:moveTo>
                  <a:cubicBezTo>
                    <a:pt x="77" y="42343"/>
                    <a:pt x="1" y="42151"/>
                    <a:pt x="39" y="42036"/>
                  </a:cubicBezTo>
                  <a:cubicBezTo>
                    <a:pt x="154" y="41768"/>
                    <a:pt x="269" y="41500"/>
                    <a:pt x="345" y="41271"/>
                  </a:cubicBezTo>
                  <a:cubicBezTo>
                    <a:pt x="766" y="40122"/>
                    <a:pt x="958" y="38897"/>
                    <a:pt x="881" y="37672"/>
                  </a:cubicBezTo>
                  <a:cubicBezTo>
                    <a:pt x="881" y="36141"/>
                    <a:pt x="498" y="34418"/>
                    <a:pt x="1379" y="33078"/>
                  </a:cubicBezTo>
                  <a:cubicBezTo>
                    <a:pt x="1800" y="32465"/>
                    <a:pt x="2336" y="31929"/>
                    <a:pt x="2757" y="31317"/>
                  </a:cubicBezTo>
                  <a:cubicBezTo>
                    <a:pt x="3293" y="30475"/>
                    <a:pt x="3638" y="29518"/>
                    <a:pt x="3829" y="28522"/>
                  </a:cubicBezTo>
                  <a:cubicBezTo>
                    <a:pt x="3982" y="27680"/>
                    <a:pt x="4059" y="26799"/>
                    <a:pt x="4327" y="25957"/>
                  </a:cubicBezTo>
                  <a:cubicBezTo>
                    <a:pt x="4595" y="24924"/>
                    <a:pt x="5284" y="24120"/>
                    <a:pt x="5667" y="23163"/>
                  </a:cubicBezTo>
                  <a:cubicBezTo>
                    <a:pt x="6011" y="22014"/>
                    <a:pt x="5820" y="20789"/>
                    <a:pt x="6049" y="19602"/>
                  </a:cubicBezTo>
                  <a:cubicBezTo>
                    <a:pt x="6164" y="18836"/>
                    <a:pt x="6432" y="18109"/>
                    <a:pt x="6624" y="17343"/>
                  </a:cubicBezTo>
                  <a:cubicBezTo>
                    <a:pt x="6892" y="15774"/>
                    <a:pt x="6662" y="14128"/>
                    <a:pt x="6011" y="12673"/>
                  </a:cubicBezTo>
                  <a:cubicBezTo>
                    <a:pt x="5437" y="11486"/>
                    <a:pt x="4786" y="10261"/>
                    <a:pt x="4863" y="8921"/>
                  </a:cubicBezTo>
                  <a:cubicBezTo>
                    <a:pt x="4901" y="7849"/>
                    <a:pt x="4709" y="6777"/>
                    <a:pt x="5169" y="5782"/>
                  </a:cubicBezTo>
                  <a:cubicBezTo>
                    <a:pt x="5552" y="4978"/>
                    <a:pt x="6049" y="4250"/>
                    <a:pt x="6471" y="3446"/>
                  </a:cubicBezTo>
                  <a:cubicBezTo>
                    <a:pt x="6662" y="2987"/>
                    <a:pt x="6777" y="2489"/>
                    <a:pt x="7121" y="2106"/>
                  </a:cubicBezTo>
                  <a:cubicBezTo>
                    <a:pt x="7772" y="1264"/>
                    <a:pt x="8768" y="843"/>
                    <a:pt x="9533" y="154"/>
                  </a:cubicBezTo>
                  <a:cubicBezTo>
                    <a:pt x="9725" y="1"/>
                    <a:pt x="10146" y="39"/>
                    <a:pt x="10146" y="345"/>
                  </a:cubicBezTo>
                  <a:cubicBezTo>
                    <a:pt x="10146" y="499"/>
                    <a:pt x="9993" y="613"/>
                    <a:pt x="9878" y="652"/>
                  </a:cubicBezTo>
                  <a:cubicBezTo>
                    <a:pt x="8997" y="1379"/>
                    <a:pt x="7810" y="1877"/>
                    <a:pt x="7274" y="2949"/>
                  </a:cubicBezTo>
                  <a:cubicBezTo>
                    <a:pt x="7121" y="3293"/>
                    <a:pt x="7006" y="3676"/>
                    <a:pt x="6815" y="4021"/>
                  </a:cubicBezTo>
                  <a:cubicBezTo>
                    <a:pt x="6432" y="4748"/>
                    <a:pt x="5935" y="5437"/>
                    <a:pt x="5590" y="6203"/>
                  </a:cubicBezTo>
                  <a:cubicBezTo>
                    <a:pt x="5399" y="6854"/>
                    <a:pt x="5437" y="7504"/>
                    <a:pt x="5437" y="8194"/>
                  </a:cubicBezTo>
                  <a:cubicBezTo>
                    <a:pt x="5437" y="8576"/>
                    <a:pt x="5399" y="8998"/>
                    <a:pt x="5437" y="9380"/>
                  </a:cubicBezTo>
                  <a:cubicBezTo>
                    <a:pt x="5513" y="10682"/>
                    <a:pt x="6279" y="11754"/>
                    <a:pt x="6738" y="12902"/>
                  </a:cubicBezTo>
                  <a:cubicBezTo>
                    <a:pt x="7389" y="14664"/>
                    <a:pt x="7542" y="16654"/>
                    <a:pt x="6930" y="18454"/>
                  </a:cubicBezTo>
                  <a:cubicBezTo>
                    <a:pt x="6700" y="19143"/>
                    <a:pt x="6585" y="19870"/>
                    <a:pt x="6509" y="20559"/>
                  </a:cubicBezTo>
                  <a:cubicBezTo>
                    <a:pt x="6471" y="21861"/>
                    <a:pt x="6471" y="23163"/>
                    <a:pt x="5743" y="24311"/>
                  </a:cubicBezTo>
                  <a:cubicBezTo>
                    <a:pt x="5207" y="25153"/>
                    <a:pt x="4824" y="26072"/>
                    <a:pt x="4671" y="27067"/>
                  </a:cubicBezTo>
                  <a:cubicBezTo>
                    <a:pt x="4480" y="28369"/>
                    <a:pt x="4288" y="29671"/>
                    <a:pt x="3676" y="30858"/>
                  </a:cubicBezTo>
                  <a:cubicBezTo>
                    <a:pt x="3484" y="31240"/>
                    <a:pt x="3255" y="31623"/>
                    <a:pt x="2987" y="31968"/>
                  </a:cubicBezTo>
                  <a:cubicBezTo>
                    <a:pt x="2451" y="32733"/>
                    <a:pt x="1647" y="33384"/>
                    <a:pt x="1455" y="34341"/>
                  </a:cubicBezTo>
                  <a:cubicBezTo>
                    <a:pt x="1226" y="35758"/>
                    <a:pt x="1532" y="37213"/>
                    <a:pt x="1455" y="38629"/>
                  </a:cubicBezTo>
                  <a:cubicBezTo>
                    <a:pt x="1417" y="39471"/>
                    <a:pt x="1264" y="40314"/>
                    <a:pt x="996" y="41156"/>
                  </a:cubicBezTo>
                  <a:cubicBezTo>
                    <a:pt x="881" y="41539"/>
                    <a:pt x="766" y="41883"/>
                    <a:pt x="613" y="42266"/>
                  </a:cubicBezTo>
                  <a:cubicBezTo>
                    <a:pt x="537" y="42419"/>
                    <a:pt x="345" y="42458"/>
                    <a:pt x="230" y="424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4" name="Google Shape;764;p28">
              <a:extLst>
                <a:ext uri="{FF2B5EF4-FFF2-40B4-BE49-F238E27FC236}">
                  <a16:creationId xmlns:a16="http://schemas.microsoft.com/office/drawing/2014/main" id="{277BEF6E-028E-9C82-826F-A54D78A46DA7}"/>
                </a:ext>
              </a:extLst>
            </p:cNvPr>
            <p:cNvSpPr/>
            <p:nvPr/>
          </p:nvSpPr>
          <p:spPr>
            <a:xfrm>
              <a:off x="4052125" y="3805000"/>
              <a:ext cx="136900" cy="220150"/>
            </a:xfrm>
            <a:custGeom>
              <a:avLst/>
              <a:gdLst/>
              <a:ahLst/>
              <a:cxnLst/>
              <a:rect l="l" t="t" r="r" b="b"/>
              <a:pathLst>
                <a:path w="5476" h="8806" extrusionOk="0">
                  <a:moveTo>
                    <a:pt x="4557" y="8346"/>
                  </a:moveTo>
                  <a:cubicBezTo>
                    <a:pt x="4212" y="7619"/>
                    <a:pt x="4250" y="6662"/>
                    <a:pt x="3561" y="6088"/>
                  </a:cubicBezTo>
                  <a:cubicBezTo>
                    <a:pt x="3255" y="5858"/>
                    <a:pt x="2949" y="5705"/>
                    <a:pt x="2642" y="5475"/>
                  </a:cubicBezTo>
                  <a:cubicBezTo>
                    <a:pt x="2145" y="5130"/>
                    <a:pt x="1685" y="4671"/>
                    <a:pt x="1494" y="4097"/>
                  </a:cubicBezTo>
                  <a:cubicBezTo>
                    <a:pt x="958" y="2489"/>
                    <a:pt x="1762" y="2029"/>
                    <a:pt x="269" y="651"/>
                  </a:cubicBezTo>
                  <a:cubicBezTo>
                    <a:pt x="1" y="383"/>
                    <a:pt x="422" y="0"/>
                    <a:pt x="690" y="268"/>
                  </a:cubicBezTo>
                  <a:cubicBezTo>
                    <a:pt x="1992" y="1570"/>
                    <a:pt x="1685" y="1838"/>
                    <a:pt x="1915" y="3523"/>
                  </a:cubicBezTo>
                  <a:cubicBezTo>
                    <a:pt x="1992" y="4020"/>
                    <a:pt x="2260" y="4480"/>
                    <a:pt x="2681" y="4786"/>
                  </a:cubicBezTo>
                  <a:cubicBezTo>
                    <a:pt x="3064" y="5130"/>
                    <a:pt x="3523" y="5322"/>
                    <a:pt x="3906" y="5628"/>
                  </a:cubicBezTo>
                  <a:cubicBezTo>
                    <a:pt x="4633" y="6202"/>
                    <a:pt x="4748" y="7121"/>
                    <a:pt x="4978" y="7963"/>
                  </a:cubicBezTo>
                  <a:cubicBezTo>
                    <a:pt x="5475" y="8270"/>
                    <a:pt x="4825" y="8806"/>
                    <a:pt x="4557" y="834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5" name="Google Shape;765;p28">
              <a:extLst>
                <a:ext uri="{FF2B5EF4-FFF2-40B4-BE49-F238E27FC236}">
                  <a16:creationId xmlns:a16="http://schemas.microsoft.com/office/drawing/2014/main" id="{DBECBF55-04DD-57B4-F2E1-E36842582ADC}"/>
                </a:ext>
              </a:extLst>
            </p:cNvPr>
            <p:cNvSpPr/>
            <p:nvPr/>
          </p:nvSpPr>
          <p:spPr>
            <a:xfrm>
              <a:off x="3877950" y="3209675"/>
              <a:ext cx="138800" cy="420200"/>
            </a:xfrm>
            <a:custGeom>
              <a:avLst/>
              <a:gdLst/>
              <a:ahLst/>
              <a:cxnLst/>
              <a:rect l="l" t="t" r="r" b="b"/>
              <a:pathLst>
                <a:path w="5552" h="16808" extrusionOk="0">
                  <a:moveTo>
                    <a:pt x="4977" y="16501"/>
                  </a:moveTo>
                  <a:cubicBezTo>
                    <a:pt x="5015" y="13017"/>
                    <a:pt x="3790" y="13668"/>
                    <a:pt x="2565" y="11103"/>
                  </a:cubicBezTo>
                  <a:cubicBezTo>
                    <a:pt x="2144" y="9993"/>
                    <a:pt x="1953" y="8806"/>
                    <a:pt x="1570" y="7696"/>
                  </a:cubicBezTo>
                  <a:cubicBezTo>
                    <a:pt x="1187" y="6624"/>
                    <a:pt x="536" y="5590"/>
                    <a:pt x="268" y="4442"/>
                  </a:cubicBezTo>
                  <a:cubicBezTo>
                    <a:pt x="77" y="3561"/>
                    <a:pt x="0" y="2681"/>
                    <a:pt x="153" y="1800"/>
                  </a:cubicBezTo>
                  <a:cubicBezTo>
                    <a:pt x="230" y="1264"/>
                    <a:pt x="383" y="767"/>
                    <a:pt x="498" y="231"/>
                  </a:cubicBezTo>
                  <a:cubicBezTo>
                    <a:pt x="536" y="77"/>
                    <a:pt x="689" y="1"/>
                    <a:pt x="842" y="39"/>
                  </a:cubicBezTo>
                  <a:cubicBezTo>
                    <a:pt x="996" y="77"/>
                    <a:pt x="1072" y="231"/>
                    <a:pt x="1034" y="384"/>
                  </a:cubicBezTo>
                  <a:cubicBezTo>
                    <a:pt x="957" y="843"/>
                    <a:pt x="804" y="1264"/>
                    <a:pt x="728" y="1724"/>
                  </a:cubicBezTo>
                  <a:cubicBezTo>
                    <a:pt x="536" y="2834"/>
                    <a:pt x="689" y="3944"/>
                    <a:pt x="1034" y="4978"/>
                  </a:cubicBezTo>
                  <a:cubicBezTo>
                    <a:pt x="1378" y="5858"/>
                    <a:pt x="1838" y="6662"/>
                    <a:pt x="2106" y="7505"/>
                  </a:cubicBezTo>
                  <a:cubicBezTo>
                    <a:pt x="2603" y="8883"/>
                    <a:pt x="2718" y="10376"/>
                    <a:pt x="3522" y="11639"/>
                  </a:cubicBezTo>
                  <a:cubicBezTo>
                    <a:pt x="3982" y="12367"/>
                    <a:pt x="4747" y="12941"/>
                    <a:pt x="5130" y="13745"/>
                  </a:cubicBezTo>
                  <a:cubicBezTo>
                    <a:pt x="5513" y="14587"/>
                    <a:pt x="5551" y="15506"/>
                    <a:pt x="5551" y="16425"/>
                  </a:cubicBezTo>
                  <a:cubicBezTo>
                    <a:pt x="5551" y="16769"/>
                    <a:pt x="5054" y="16807"/>
                    <a:pt x="4977" y="1650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6" name="Google Shape;766;p28">
              <a:extLst>
                <a:ext uri="{FF2B5EF4-FFF2-40B4-BE49-F238E27FC236}">
                  <a16:creationId xmlns:a16="http://schemas.microsoft.com/office/drawing/2014/main" id="{20F3D812-CF27-83F9-2005-C902ABD49ADB}"/>
                </a:ext>
              </a:extLst>
            </p:cNvPr>
            <p:cNvSpPr/>
            <p:nvPr/>
          </p:nvSpPr>
          <p:spPr>
            <a:xfrm>
              <a:off x="3572625" y="619800"/>
              <a:ext cx="332150" cy="295750"/>
            </a:xfrm>
            <a:custGeom>
              <a:avLst/>
              <a:gdLst/>
              <a:ahLst/>
              <a:cxnLst/>
              <a:rect l="l" t="t" r="r" b="b"/>
              <a:pathLst>
                <a:path w="13286" h="11830" extrusionOk="0">
                  <a:moveTo>
                    <a:pt x="6011" y="11792"/>
                  </a:moveTo>
                  <a:cubicBezTo>
                    <a:pt x="5284" y="11715"/>
                    <a:pt x="4518" y="11332"/>
                    <a:pt x="4174" y="10643"/>
                  </a:cubicBezTo>
                  <a:cubicBezTo>
                    <a:pt x="3906" y="10030"/>
                    <a:pt x="3867" y="9380"/>
                    <a:pt x="3638" y="8767"/>
                  </a:cubicBezTo>
                  <a:cubicBezTo>
                    <a:pt x="3370" y="8001"/>
                    <a:pt x="2757" y="7427"/>
                    <a:pt x="2451" y="6700"/>
                  </a:cubicBezTo>
                  <a:cubicBezTo>
                    <a:pt x="2298" y="6317"/>
                    <a:pt x="2298" y="5896"/>
                    <a:pt x="2336" y="5513"/>
                  </a:cubicBezTo>
                  <a:cubicBezTo>
                    <a:pt x="2413" y="4441"/>
                    <a:pt x="2413" y="3560"/>
                    <a:pt x="1570" y="2795"/>
                  </a:cubicBezTo>
                  <a:cubicBezTo>
                    <a:pt x="1379" y="2642"/>
                    <a:pt x="1187" y="2527"/>
                    <a:pt x="996" y="2412"/>
                  </a:cubicBezTo>
                  <a:cubicBezTo>
                    <a:pt x="958" y="2412"/>
                    <a:pt x="919" y="2374"/>
                    <a:pt x="881" y="2297"/>
                  </a:cubicBezTo>
                  <a:cubicBezTo>
                    <a:pt x="1" y="1531"/>
                    <a:pt x="383" y="192"/>
                    <a:pt x="1609" y="77"/>
                  </a:cubicBezTo>
                  <a:cubicBezTo>
                    <a:pt x="2489" y="0"/>
                    <a:pt x="3331" y="268"/>
                    <a:pt x="4174" y="421"/>
                  </a:cubicBezTo>
                  <a:cubicBezTo>
                    <a:pt x="5667" y="766"/>
                    <a:pt x="7160" y="1225"/>
                    <a:pt x="8346" y="2221"/>
                  </a:cubicBezTo>
                  <a:cubicBezTo>
                    <a:pt x="8844" y="2603"/>
                    <a:pt x="9342" y="2948"/>
                    <a:pt x="9801" y="3369"/>
                  </a:cubicBezTo>
                  <a:cubicBezTo>
                    <a:pt x="10490" y="3982"/>
                    <a:pt x="10912" y="4786"/>
                    <a:pt x="11447" y="5513"/>
                  </a:cubicBezTo>
                  <a:cubicBezTo>
                    <a:pt x="11754" y="5896"/>
                    <a:pt x="12022" y="6279"/>
                    <a:pt x="12328" y="6661"/>
                  </a:cubicBezTo>
                  <a:cubicBezTo>
                    <a:pt x="12673" y="7006"/>
                    <a:pt x="12979" y="7389"/>
                    <a:pt x="13132" y="7887"/>
                  </a:cubicBezTo>
                  <a:cubicBezTo>
                    <a:pt x="13285" y="8461"/>
                    <a:pt x="13055" y="9035"/>
                    <a:pt x="12787" y="9533"/>
                  </a:cubicBezTo>
                  <a:cubicBezTo>
                    <a:pt x="12366" y="10375"/>
                    <a:pt x="11601" y="11064"/>
                    <a:pt x="10644" y="11217"/>
                  </a:cubicBezTo>
                  <a:cubicBezTo>
                    <a:pt x="9763" y="11409"/>
                    <a:pt x="8882" y="11370"/>
                    <a:pt x="8002" y="11562"/>
                  </a:cubicBezTo>
                  <a:cubicBezTo>
                    <a:pt x="7351" y="11677"/>
                    <a:pt x="6700" y="11830"/>
                    <a:pt x="6011" y="11753"/>
                  </a:cubicBezTo>
                  <a:lnTo>
                    <a:pt x="6011" y="11753"/>
                  </a:lnTo>
                  <a:close/>
                  <a:moveTo>
                    <a:pt x="6662" y="11179"/>
                  </a:moveTo>
                  <a:cubicBezTo>
                    <a:pt x="7275" y="11141"/>
                    <a:pt x="7887" y="10988"/>
                    <a:pt x="8500" y="10911"/>
                  </a:cubicBezTo>
                  <a:cubicBezTo>
                    <a:pt x="9342" y="10758"/>
                    <a:pt x="10299" y="10834"/>
                    <a:pt x="11103" y="10490"/>
                  </a:cubicBezTo>
                  <a:cubicBezTo>
                    <a:pt x="11792" y="10145"/>
                    <a:pt x="12251" y="9456"/>
                    <a:pt x="12519" y="8767"/>
                  </a:cubicBezTo>
                  <a:cubicBezTo>
                    <a:pt x="12634" y="8423"/>
                    <a:pt x="12634" y="8078"/>
                    <a:pt x="12443" y="7733"/>
                  </a:cubicBezTo>
                  <a:cubicBezTo>
                    <a:pt x="12213" y="7312"/>
                    <a:pt x="11830" y="6968"/>
                    <a:pt x="11524" y="6585"/>
                  </a:cubicBezTo>
                  <a:cubicBezTo>
                    <a:pt x="11333" y="6355"/>
                    <a:pt x="11141" y="6087"/>
                    <a:pt x="10988" y="5858"/>
                  </a:cubicBezTo>
                  <a:cubicBezTo>
                    <a:pt x="10605" y="5283"/>
                    <a:pt x="10222" y="4709"/>
                    <a:pt x="9801" y="4173"/>
                  </a:cubicBezTo>
                  <a:cubicBezTo>
                    <a:pt x="9380" y="3714"/>
                    <a:pt x="8844" y="3331"/>
                    <a:pt x="8346" y="2948"/>
                  </a:cubicBezTo>
                  <a:cubicBezTo>
                    <a:pt x="7543" y="2297"/>
                    <a:pt x="6739" y="1761"/>
                    <a:pt x="5743" y="1455"/>
                  </a:cubicBezTo>
                  <a:cubicBezTo>
                    <a:pt x="4480" y="1072"/>
                    <a:pt x="3140" y="728"/>
                    <a:pt x="1800" y="651"/>
                  </a:cubicBezTo>
                  <a:cubicBezTo>
                    <a:pt x="958" y="651"/>
                    <a:pt x="690" y="1302"/>
                    <a:pt x="1264" y="1914"/>
                  </a:cubicBezTo>
                  <a:cubicBezTo>
                    <a:pt x="2259" y="2412"/>
                    <a:pt x="2987" y="3484"/>
                    <a:pt x="2910" y="4632"/>
                  </a:cubicBezTo>
                  <a:cubicBezTo>
                    <a:pt x="2987" y="5322"/>
                    <a:pt x="2719" y="6011"/>
                    <a:pt x="3063" y="6623"/>
                  </a:cubicBezTo>
                  <a:cubicBezTo>
                    <a:pt x="3408" y="7312"/>
                    <a:pt x="3906" y="7887"/>
                    <a:pt x="4174" y="8576"/>
                  </a:cubicBezTo>
                  <a:cubicBezTo>
                    <a:pt x="4403" y="9188"/>
                    <a:pt x="4442" y="9877"/>
                    <a:pt x="4710" y="10452"/>
                  </a:cubicBezTo>
                  <a:cubicBezTo>
                    <a:pt x="5092" y="11102"/>
                    <a:pt x="5935" y="11256"/>
                    <a:pt x="6624" y="112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7" name="Google Shape;767;p28">
              <a:extLst>
                <a:ext uri="{FF2B5EF4-FFF2-40B4-BE49-F238E27FC236}">
                  <a16:creationId xmlns:a16="http://schemas.microsoft.com/office/drawing/2014/main" id="{6C088997-A10A-A31D-6547-3D61A66E67E9}"/>
                </a:ext>
              </a:extLst>
            </p:cNvPr>
            <p:cNvSpPr/>
            <p:nvPr/>
          </p:nvSpPr>
          <p:spPr>
            <a:xfrm>
              <a:off x="1977150" y="1535725"/>
              <a:ext cx="286200" cy="131150"/>
            </a:xfrm>
            <a:custGeom>
              <a:avLst/>
              <a:gdLst/>
              <a:ahLst/>
              <a:cxnLst/>
              <a:rect l="l" t="t" r="r" b="b"/>
              <a:pathLst>
                <a:path w="11448" h="5246" extrusionOk="0">
                  <a:moveTo>
                    <a:pt x="192" y="5016"/>
                  </a:moveTo>
                  <a:cubicBezTo>
                    <a:pt x="1" y="4595"/>
                    <a:pt x="575" y="4480"/>
                    <a:pt x="843" y="4327"/>
                  </a:cubicBezTo>
                  <a:cubicBezTo>
                    <a:pt x="1417" y="4097"/>
                    <a:pt x="2068" y="4020"/>
                    <a:pt x="2680" y="3906"/>
                  </a:cubicBezTo>
                  <a:cubicBezTo>
                    <a:pt x="3446" y="3752"/>
                    <a:pt x="4097" y="3331"/>
                    <a:pt x="4671" y="2834"/>
                  </a:cubicBezTo>
                  <a:cubicBezTo>
                    <a:pt x="5284" y="2298"/>
                    <a:pt x="5820" y="1685"/>
                    <a:pt x="6585" y="1417"/>
                  </a:cubicBezTo>
                  <a:cubicBezTo>
                    <a:pt x="6815" y="1302"/>
                    <a:pt x="7083" y="1264"/>
                    <a:pt x="7351" y="1149"/>
                  </a:cubicBezTo>
                  <a:cubicBezTo>
                    <a:pt x="8040" y="958"/>
                    <a:pt x="8653" y="537"/>
                    <a:pt x="9342" y="345"/>
                  </a:cubicBezTo>
                  <a:cubicBezTo>
                    <a:pt x="9916" y="192"/>
                    <a:pt x="10490" y="154"/>
                    <a:pt x="11065" y="1"/>
                  </a:cubicBezTo>
                  <a:cubicBezTo>
                    <a:pt x="11218" y="1"/>
                    <a:pt x="11371" y="77"/>
                    <a:pt x="11409" y="230"/>
                  </a:cubicBezTo>
                  <a:cubicBezTo>
                    <a:pt x="11447" y="345"/>
                    <a:pt x="11371" y="537"/>
                    <a:pt x="11218" y="575"/>
                  </a:cubicBezTo>
                  <a:cubicBezTo>
                    <a:pt x="10682" y="690"/>
                    <a:pt x="10146" y="766"/>
                    <a:pt x="9610" y="843"/>
                  </a:cubicBezTo>
                  <a:cubicBezTo>
                    <a:pt x="9074" y="958"/>
                    <a:pt x="8614" y="1264"/>
                    <a:pt x="8117" y="1455"/>
                  </a:cubicBezTo>
                  <a:cubicBezTo>
                    <a:pt x="7696" y="1647"/>
                    <a:pt x="7275" y="1762"/>
                    <a:pt x="6853" y="1915"/>
                  </a:cubicBezTo>
                  <a:cubicBezTo>
                    <a:pt x="6164" y="2145"/>
                    <a:pt x="5667" y="2719"/>
                    <a:pt x="5131" y="3178"/>
                  </a:cubicBezTo>
                  <a:cubicBezTo>
                    <a:pt x="4480" y="3791"/>
                    <a:pt x="3676" y="4288"/>
                    <a:pt x="2795" y="4480"/>
                  </a:cubicBezTo>
                  <a:cubicBezTo>
                    <a:pt x="2259" y="4556"/>
                    <a:pt x="1723" y="4633"/>
                    <a:pt x="1226" y="4786"/>
                  </a:cubicBezTo>
                  <a:cubicBezTo>
                    <a:pt x="1073" y="4824"/>
                    <a:pt x="958" y="4901"/>
                    <a:pt x="805" y="4978"/>
                  </a:cubicBezTo>
                  <a:cubicBezTo>
                    <a:pt x="613" y="5092"/>
                    <a:pt x="345" y="5246"/>
                    <a:pt x="154" y="497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8" name="Google Shape;768;p28">
              <a:extLst>
                <a:ext uri="{FF2B5EF4-FFF2-40B4-BE49-F238E27FC236}">
                  <a16:creationId xmlns:a16="http://schemas.microsoft.com/office/drawing/2014/main" id="{5CCDBB2E-FF75-6610-067D-BB163BDA6EC2}"/>
                </a:ext>
              </a:extLst>
            </p:cNvPr>
            <p:cNvSpPr/>
            <p:nvPr/>
          </p:nvSpPr>
          <p:spPr>
            <a:xfrm>
              <a:off x="2322675" y="1507975"/>
              <a:ext cx="26800" cy="17250"/>
            </a:xfrm>
            <a:custGeom>
              <a:avLst/>
              <a:gdLst/>
              <a:ahLst/>
              <a:cxnLst/>
              <a:rect l="l" t="t" r="r" b="b"/>
              <a:pathLst>
                <a:path w="1072" h="690" extrusionOk="0">
                  <a:moveTo>
                    <a:pt x="345" y="651"/>
                  </a:moveTo>
                  <a:cubicBezTo>
                    <a:pt x="0" y="613"/>
                    <a:pt x="77" y="39"/>
                    <a:pt x="421" y="77"/>
                  </a:cubicBezTo>
                  <a:cubicBezTo>
                    <a:pt x="498" y="115"/>
                    <a:pt x="574" y="77"/>
                    <a:pt x="651" y="77"/>
                  </a:cubicBezTo>
                  <a:cubicBezTo>
                    <a:pt x="804" y="0"/>
                    <a:pt x="957" y="115"/>
                    <a:pt x="995" y="268"/>
                  </a:cubicBezTo>
                  <a:cubicBezTo>
                    <a:pt x="1072" y="613"/>
                    <a:pt x="613" y="690"/>
                    <a:pt x="345" y="65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89" name="Google Shape;769;p28">
              <a:extLst>
                <a:ext uri="{FF2B5EF4-FFF2-40B4-BE49-F238E27FC236}">
                  <a16:creationId xmlns:a16="http://schemas.microsoft.com/office/drawing/2014/main" id="{6CDDA55E-51AE-BC38-9252-EE036F3481B8}"/>
                </a:ext>
              </a:extLst>
            </p:cNvPr>
            <p:cNvSpPr/>
            <p:nvPr/>
          </p:nvSpPr>
          <p:spPr>
            <a:xfrm>
              <a:off x="2684450" y="1203625"/>
              <a:ext cx="219200" cy="96675"/>
            </a:xfrm>
            <a:custGeom>
              <a:avLst/>
              <a:gdLst/>
              <a:ahLst/>
              <a:cxnLst/>
              <a:rect l="l" t="t" r="r" b="b"/>
              <a:pathLst>
                <a:path w="8768" h="3867" extrusionOk="0">
                  <a:moveTo>
                    <a:pt x="345" y="3714"/>
                  </a:moveTo>
                  <a:cubicBezTo>
                    <a:pt x="0" y="3599"/>
                    <a:pt x="153" y="3063"/>
                    <a:pt x="498" y="3139"/>
                  </a:cubicBezTo>
                  <a:cubicBezTo>
                    <a:pt x="919" y="3139"/>
                    <a:pt x="1302" y="2871"/>
                    <a:pt x="1647" y="2642"/>
                  </a:cubicBezTo>
                  <a:cubicBezTo>
                    <a:pt x="2144" y="2297"/>
                    <a:pt x="2604" y="1914"/>
                    <a:pt x="3101" y="1608"/>
                  </a:cubicBezTo>
                  <a:cubicBezTo>
                    <a:pt x="3752" y="1264"/>
                    <a:pt x="4518" y="1072"/>
                    <a:pt x="5245" y="804"/>
                  </a:cubicBezTo>
                  <a:cubicBezTo>
                    <a:pt x="6279" y="421"/>
                    <a:pt x="7389" y="0"/>
                    <a:pt x="8499" y="230"/>
                  </a:cubicBezTo>
                  <a:cubicBezTo>
                    <a:pt x="8652" y="268"/>
                    <a:pt x="8767" y="421"/>
                    <a:pt x="8767" y="574"/>
                  </a:cubicBezTo>
                  <a:cubicBezTo>
                    <a:pt x="8691" y="957"/>
                    <a:pt x="8231" y="766"/>
                    <a:pt x="7963" y="766"/>
                  </a:cubicBezTo>
                  <a:cubicBezTo>
                    <a:pt x="7045" y="689"/>
                    <a:pt x="6202" y="1072"/>
                    <a:pt x="5360" y="1378"/>
                  </a:cubicBezTo>
                  <a:cubicBezTo>
                    <a:pt x="4747" y="1570"/>
                    <a:pt x="4135" y="1761"/>
                    <a:pt x="3522" y="2068"/>
                  </a:cubicBezTo>
                  <a:cubicBezTo>
                    <a:pt x="2604" y="2489"/>
                    <a:pt x="1417" y="3867"/>
                    <a:pt x="345" y="371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0" name="Google Shape;770;p28">
              <a:extLst>
                <a:ext uri="{FF2B5EF4-FFF2-40B4-BE49-F238E27FC236}">
                  <a16:creationId xmlns:a16="http://schemas.microsoft.com/office/drawing/2014/main" id="{A8419B1A-E6C1-18EB-0C0C-607FFB292011}"/>
                </a:ext>
              </a:extLst>
            </p:cNvPr>
            <p:cNvSpPr/>
            <p:nvPr/>
          </p:nvSpPr>
          <p:spPr>
            <a:xfrm>
              <a:off x="3002200" y="1209350"/>
              <a:ext cx="63200" cy="27800"/>
            </a:xfrm>
            <a:custGeom>
              <a:avLst/>
              <a:gdLst/>
              <a:ahLst/>
              <a:cxnLst/>
              <a:rect l="l" t="t" r="r" b="b"/>
              <a:pathLst>
                <a:path w="2528" h="1112" extrusionOk="0">
                  <a:moveTo>
                    <a:pt x="2183" y="1111"/>
                  </a:moveTo>
                  <a:cubicBezTo>
                    <a:pt x="1570" y="996"/>
                    <a:pt x="843" y="996"/>
                    <a:pt x="268" y="690"/>
                  </a:cubicBezTo>
                  <a:cubicBezTo>
                    <a:pt x="1" y="460"/>
                    <a:pt x="307" y="1"/>
                    <a:pt x="613" y="231"/>
                  </a:cubicBezTo>
                  <a:cubicBezTo>
                    <a:pt x="1149" y="422"/>
                    <a:pt x="1723" y="460"/>
                    <a:pt x="2259" y="537"/>
                  </a:cubicBezTo>
                  <a:cubicBezTo>
                    <a:pt x="2412" y="537"/>
                    <a:pt x="2527" y="690"/>
                    <a:pt x="2527" y="843"/>
                  </a:cubicBezTo>
                  <a:cubicBezTo>
                    <a:pt x="2489" y="996"/>
                    <a:pt x="2336" y="1111"/>
                    <a:pt x="2183" y="107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1" name="Google Shape;771;p28">
              <a:extLst>
                <a:ext uri="{FF2B5EF4-FFF2-40B4-BE49-F238E27FC236}">
                  <a16:creationId xmlns:a16="http://schemas.microsoft.com/office/drawing/2014/main" id="{183B3A2A-A21E-9B7A-3346-F98A61B11899}"/>
                </a:ext>
              </a:extLst>
            </p:cNvPr>
            <p:cNvSpPr/>
            <p:nvPr/>
          </p:nvSpPr>
          <p:spPr>
            <a:xfrm>
              <a:off x="3415675" y="1149075"/>
              <a:ext cx="176125" cy="84225"/>
            </a:xfrm>
            <a:custGeom>
              <a:avLst/>
              <a:gdLst/>
              <a:ahLst/>
              <a:cxnLst/>
              <a:rect l="l" t="t" r="r" b="b"/>
              <a:pathLst>
                <a:path w="7045" h="3369" extrusionOk="0">
                  <a:moveTo>
                    <a:pt x="1187" y="3292"/>
                  </a:moveTo>
                  <a:cubicBezTo>
                    <a:pt x="881" y="3254"/>
                    <a:pt x="574" y="3216"/>
                    <a:pt x="268" y="3139"/>
                  </a:cubicBezTo>
                  <a:cubicBezTo>
                    <a:pt x="115" y="3139"/>
                    <a:pt x="0" y="3024"/>
                    <a:pt x="0" y="2871"/>
                  </a:cubicBezTo>
                  <a:cubicBezTo>
                    <a:pt x="0" y="2718"/>
                    <a:pt x="115" y="2565"/>
                    <a:pt x="268" y="2565"/>
                  </a:cubicBezTo>
                  <a:cubicBezTo>
                    <a:pt x="842" y="2680"/>
                    <a:pt x="1455" y="2756"/>
                    <a:pt x="2067" y="2718"/>
                  </a:cubicBezTo>
                  <a:cubicBezTo>
                    <a:pt x="3101" y="2642"/>
                    <a:pt x="4135" y="2220"/>
                    <a:pt x="4939" y="1531"/>
                  </a:cubicBezTo>
                  <a:cubicBezTo>
                    <a:pt x="5513" y="1149"/>
                    <a:pt x="6125" y="766"/>
                    <a:pt x="6508" y="153"/>
                  </a:cubicBezTo>
                  <a:cubicBezTo>
                    <a:pt x="6585" y="38"/>
                    <a:pt x="6776" y="0"/>
                    <a:pt x="6929" y="115"/>
                  </a:cubicBezTo>
                  <a:cubicBezTo>
                    <a:pt x="7044" y="191"/>
                    <a:pt x="7044" y="383"/>
                    <a:pt x="6968" y="498"/>
                  </a:cubicBezTo>
                  <a:cubicBezTo>
                    <a:pt x="6738" y="804"/>
                    <a:pt x="6508" y="1072"/>
                    <a:pt x="6240" y="1340"/>
                  </a:cubicBezTo>
                  <a:cubicBezTo>
                    <a:pt x="5972" y="1531"/>
                    <a:pt x="5666" y="1723"/>
                    <a:pt x="5360" y="1914"/>
                  </a:cubicBezTo>
                  <a:cubicBezTo>
                    <a:pt x="5130" y="2067"/>
                    <a:pt x="4939" y="2259"/>
                    <a:pt x="4709" y="2412"/>
                  </a:cubicBezTo>
                  <a:cubicBezTo>
                    <a:pt x="3675" y="3101"/>
                    <a:pt x="2412" y="3369"/>
                    <a:pt x="1187" y="329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2" name="Google Shape;772;p28">
              <a:extLst>
                <a:ext uri="{FF2B5EF4-FFF2-40B4-BE49-F238E27FC236}">
                  <a16:creationId xmlns:a16="http://schemas.microsoft.com/office/drawing/2014/main" id="{2601CC15-AD50-884D-CBB6-514241E8276F}"/>
                </a:ext>
              </a:extLst>
            </p:cNvPr>
            <p:cNvSpPr/>
            <p:nvPr/>
          </p:nvSpPr>
          <p:spPr>
            <a:xfrm>
              <a:off x="3582200" y="1069625"/>
              <a:ext cx="20125" cy="24900"/>
            </a:xfrm>
            <a:custGeom>
              <a:avLst/>
              <a:gdLst/>
              <a:ahLst/>
              <a:cxnLst/>
              <a:rect l="l" t="t" r="r" b="b"/>
              <a:pathLst>
                <a:path w="805" h="996" extrusionOk="0">
                  <a:moveTo>
                    <a:pt x="192" y="690"/>
                  </a:moveTo>
                  <a:cubicBezTo>
                    <a:pt x="77" y="498"/>
                    <a:pt x="0" y="115"/>
                    <a:pt x="307" y="39"/>
                  </a:cubicBezTo>
                  <a:cubicBezTo>
                    <a:pt x="460" y="0"/>
                    <a:pt x="613" y="77"/>
                    <a:pt x="651" y="230"/>
                  </a:cubicBezTo>
                  <a:cubicBezTo>
                    <a:pt x="690" y="307"/>
                    <a:pt x="690" y="383"/>
                    <a:pt x="728" y="460"/>
                  </a:cubicBezTo>
                  <a:cubicBezTo>
                    <a:pt x="804" y="804"/>
                    <a:pt x="345" y="996"/>
                    <a:pt x="192" y="690"/>
                  </a:cubicBezTo>
                  <a:lnTo>
                    <a:pt x="192" y="690"/>
                  </a:ln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3" name="Google Shape;773;p28">
              <a:extLst>
                <a:ext uri="{FF2B5EF4-FFF2-40B4-BE49-F238E27FC236}">
                  <a16:creationId xmlns:a16="http://schemas.microsoft.com/office/drawing/2014/main" id="{8A1787A7-63AF-5B1B-11BF-9C7BD0D0DCC8}"/>
                </a:ext>
              </a:extLst>
            </p:cNvPr>
            <p:cNvSpPr/>
            <p:nvPr/>
          </p:nvSpPr>
          <p:spPr>
            <a:xfrm>
              <a:off x="3670250" y="773875"/>
              <a:ext cx="157000" cy="98625"/>
            </a:xfrm>
            <a:custGeom>
              <a:avLst/>
              <a:gdLst/>
              <a:ahLst/>
              <a:cxnLst/>
              <a:rect l="l" t="t" r="r" b="b"/>
              <a:pathLst>
                <a:path w="6280" h="3945" extrusionOk="0">
                  <a:moveTo>
                    <a:pt x="4250" y="3791"/>
                  </a:moveTo>
                  <a:cubicBezTo>
                    <a:pt x="3714" y="3714"/>
                    <a:pt x="3216" y="3446"/>
                    <a:pt x="2719" y="3255"/>
                  </a:cubicBezTo>
                  <a:cubicBezTo>
                    <a:pt x="2489" y="3178"/>
                    <a:pt x="2259" y="3102"/>
                    <a:pt x="2030" y="3025"/>
                  </a:cubicBezTo>
                  <a:cubicBezTo>
                    <a:pt x="1111" y="2681"/>
                    <a:pt x="958" y="1762"/>
                    <a:pt x="613" y="996"/>
                  </a:cubicBezTo>
                  <a:cubicBezTo>
                    <a:pt x="537" y="843"/>
                    <a:pt x="422" y="690"/>
                    <a:pt x="269" y="575"/>
                  </a:cubicBezTo>
                  <a:cubicBezTo>
                    <a:pt x="115" y="575"/>
                    <a:pt x="1" y="460"/>
                    <a:pt x="1" y="307"/>
                  </a:cubicBezTo>
                  <a:cubicBezTo>
                    <a:pt x="1" y="154"/>
                    <a:pt x="154" y="1"/>
                    <a:pt x="307" y="1"/>
                  </a:cubicBezTo>
                  <a:cubicBezTo>
                    <a:pt x="1226" y="192"/>
                    <a:pt x="1264" y="1379"/>
                    <a:pt x="1685" y="2030"/>
                  </a:cubicBezTo>
                  <a:lnTo>
                    <a:pt x="1685" y="2030"/>
                  </a:lnTo>
                  <a:cubicBezTo>
                    <a:pt x="1685" y="1992"/>
                    <a:pt x="1685" y="1992"/>
                    <a:pt x="1647" y="1992"/>
                  </a:cubicBezTo>
                  <a:cubicBezTo>
                    <a:pt x="1953" y="2566"/>
                    <a:pt x="2642" y="2566"/>
                    <a:pt x="3140" y="2796"/>
                  </a:cubicBezTo>
                  <a:cubicBezTo>
                    <a:pt x="3944" y="3217"/>
                    <a:pt x="4901" y="3408"/>
                    <a:pt x="5781" y="3140"/>
                  </a:cubicBezTo>
                  <a:cubicBezTo>
                    <a:pt x="5935" y="3102"/>
                    <a:pt x="6088" y="3178"/>
                    <a:pt x="6126" y="3331"/>
                  </a:cubicBezTo>
                  <a:cubicBezTo>
                    <a:pt x="6279" y="3944"/>
                    <a:pt x="4595" y="3867"/>
                    <a:pt x="4250" y="379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4" name="Google Shape;774;p28">
              <a:extLst>
                <a:ext uri="{FF2B5EF4-FFF2-40B4-BE49-F238E27FC236}">
                  <a16:creationId xmlns:a16="http://schemas.microsoft.com/office/drawing/2014/main" id="{1D806020-3DEC-4D80-AA4E-A48FE9FF60B7}"/>
                </a:ext>
              </a:extLst>
            </p:cNvPr>
            <p:cNvSpPr/>
            <p:nvPr/>
          </p:nvSpPr>
          <p:spPr>
            <a:xfrm>
              <a:off x="3857850" y="826525"/>
              <a:ext cx="19150" cy="18200"/>
            </a:xfrm>
            <a:custGeom>
              <a:avLst/>
              <a:gdLst/>
              <a:ahLst/>
              <a:cxnLst/>
              <a:rect l="l" t="t" r="r" b="b"/>
              <a:pathLst>
                <a:path w="766" h="728" extrusionOk="0">
                  <a:moveTo>
                    <a:pt x="0" y="460"/>
                  </a:moveTo>
                  <a:cubicBezTo>
                    <a:pt x="0" y="307"/>
                    <a:pt x="115" y="230"/>
                    <a:pt x="192" y="115"/>
                  </a:cubicBezTo>
                  <a:cubicBezTo>
                    <a:pt x="268" y="0"/>
                    <a:pt x="460" y="0"/>
                    <a:pt x="574" y="77"/>
                  </a:cubicBezTo>
                  <a:cubicBezTo>
                    <a:pt x="766" y="192"/>
                    <a:pt x="689" y="460"/>
                    <a:pt x="536" y="575"/>
                  </a:cubicBezTo>
                  <a:cubicBezTo>
                    <a:pt x="498" y="651"/>
                    <a:pt x="383" y="728"/>
                    <a:pt x="268" y="728"/>
                  </a:cubicBezTo>
                  <a:cubicBezTo>
                    <a:pt x="115" y="728"/>
                    <a:pt x="0" y="613"/>
                    <a:pt x="0" y="46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5" name="Google Shape;775;p28">
              <a:extLst>
                <a:ext uri="{FF2B5EF4-FFF2-40B4-BE49-F238E27FC236}">
                  <a16:creationId xmlns:a16="http://schemas.microsoft.com/office/drawing/2014/main" id="{9C2691B8-E5FB-322E-1B04-E51D4095E094}"/>
                </a:ext>
              </a:extLst>
            </p:cNvPr>
            <p:cNvSpPr/>
            <p:nvPr/>
          </p:nvSpPr>
          <p:spPr>
            <a:xfrm>
              <a:off x="4249300" y="1238075"/>
              <a:ext cx="125400" cy="69900"/>
            </a:xfrm>
            <a:custGeom>
              <a:avLst/>
              <a:gdLst/>
              <a:ahLst/>
              <a:cxnLst/>
              <a:rect l="l" t="t" r="r" b="b"/>
              <a:pathLst>
                <a:path w="5016" h="2796" extrusionOk="0">
                  <a:moveTo>
                    <a:pt x="1455" y="2412"/>
                  </a:moveTo>
                  <a:cubicBezTo>
                    <a:pt x="996" y="2336"/>
                    <a:pt x="575" y="2029"/>
                    <a:pt x="307" y="1647"/>
                  </a:cubicBezTo>
                  <a:cubicBezTo>
                    <a:pt x="0" y="1264"/>
                    <a:pt x="613" y="881"/>
                    <a:pt x="766" y="1340"/>
                  </a:cubicBezTo>
                  <a:cubicBezTo>
                    <a:pt x="957" y="1570"/>
                    <a:pt x="1187" y="1723"/>
                    <a:pt x="1455" y="1838"/>
                  </a:cubicBezTo>
                  <a:cubicBezTo>
                    <a:pt x="1991" y="2029"/>
                    <a:pt x="2565" y="1915"/>
                    <a:pt x="2986" y="1570"/>
                  </a:cubicBezTo>
                  <a:cubicBezTo>
                    <a:pt x="3484" y="1264"/>
                    <a:pt x="3905" y="843"/>
                    <a:pt x="4288" y="383"/>
                  </a:cubicBezTo>
                  <a:cubicBezTo>
                    <a:pt x="4441" y="230"/>
                    <a:pt x="4671" y="0"/>
                    <a:pt x="4901" y="192"/>
                  </a:cubicBezTo>
                  <a:cubicBezTo>
                    <a:pt x="5015" y="307"/>
                    <a:pt x="4977" y="498"/>
                    <a:pt x="4901" y="613"/>
                  </a:cubicBezTo>
                  <a:cubicBezTo>
                    <a:pt x="4020" y="1570"/>
                    <a:pt x="2872" y="2795"/>
                    <a:pt x="1455" y="241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6" name="Google Shape;776;p28">
              <a:extLst>
                <a:ext uri="{FF2B5EF4-FFF2-40B4-BE49-F238E27FC236}">
                  <a16:creationId xmlns:a16="http://schemas.microsoft.com/office/drawing/2014/main" id="{E31C7B0D-3B23-7E07-6300-E70F6FD48D57}"/>
                </a:ext>
              </a:extLst>
            </p:cNvPr>
            <p:cNvSpPr/>
            <p:nvPr/>
          </p:nvSpPr>
          <p:spPr>
            <a:xfrm>
              <a:off x="4428275" y="1344300"/>
              <a:ext cx="312025" cy="137850"/>
            </a:xfrm>
            <a:custGeom>
              <a:avLst/>
              <a:gdLst/>
              <a:ahLst/>
              <a:cxnLst/>
              <a:rect l="l" t="t" r="r" b="b"/>
              <a:pathLst>
                <a:path w="12481" h="5514" extrusionOk="0">
                  <a:moveTo>
                    <a:pt x="1608" y="5437"/>
                  </a:moveTo>
                  <a:cubicBezTo>
                    <a:pt x="1072" y="5437"/>
                    <a:pt x="39" y="5131"/>
                    <a:pt x="0" y="4480"/>
                  </a:cubicBezTo>
                  <a:cubicBezTo>
                    <a:pt x="0" y="4327"/>
                    <a:pt x="153" y="4174"/>
                    <a:pt x="307" y="4174"/>
                  </a:cubicBezTo>
                  <a:cubicBezTo>
                    <a:pt x="460" y="4174"/>
                    <a:pt x="575" y="4327"/>
                    <a:pt x="575" y="4480"/>
                  </a:cubicBezTo>
                  <a:cubicBezTo>
                    <a:pt x="996" y="4863"/>
                    <a:pt x="1570" y="4901"/>
                    <a:pt x="2106" y="4901"/>
                  </a:cubicBezTo>
                  <a:cubicBezTo>
                    <a:pt x="2489" y="4863"/>
                    <a:pt x="2833" y="4786"/>
                    <a:pt x="3216" y="4633"/>
                  </a:cubicBezTo>
                  <a:cubicBezTo>
                    <a:pt x="3522" y="4518"/>
                    <a:pt x="3867" y="4365"/>
                    <a:pt x="4212" y="4404"/>
                  </a:cubicBezTo>
                  <a:cubicBezTo>
                    <a:pt x="4977" y="4442"/>
                    <a:pt x="5781" y="4863"/>
                    <a:pt x="6509" y="4442"/>
                  </a:cubicBezTo>
                  <a:cubicBezTo>
                    <a:pt x="6891" y="4250"/>
                    <a:pt x="7198" y="3982"/>
                    <a:pt x="7504" y="3638"/>
                  </a:cubicBezTo>
                  <a:cubicBezTo>
                    <a:pt x="7734" y="3408"/>
                    <a:pt x="7925" y="3102"/>
                    <a:pt x="8193" y="2910"/>
                  </a:cubicBezTo>
                  <a:cubicBezTo>
                    <a:pt x="8767" y="2604"/>
                    <a:pt x="9380" y="2413"/>
                    <a:pt x="9839" y="1992"/>
                  </a:cubicBezTo>
                  <a:cubicBezTo>
                    <a:pt x="10260" y="1647"/>
                    <a:pt x="10528" y="1149"/>
                    <a:pt x="10949" y="767"/>
                  </a:cubicBezTo>
                  <a:cubicBezTo>
                    <a:pt x="11294" y="499"/>
                    <a:pt x="11639" y="307"/>
                    <a:pt x="12021" y="77"/>
                  </a:cubicBezTo>
                  <a:cubicBezTo>
                    <a:pt x="12136" y="1"/>
                    <a:pt x="12328" y="39"/>
                    <a:pt x="12404" y="154"/>
                  </a:cubicBezTo>
                  <a:cubicBezTo>
                    <a:pt x="12481" y="307"/>
                    <a:pt x="12443" y="460"/>
                    <a:pt x="12328" y="575"/>
                  </a:cubicBezTo>
                  <a:cubicBezTo>
                    <a:pt x="11945" y="767"/>
                    <a:pt x="11600" y="996"/>
                    <a:pt x="11256" y="1264"/>
                  </a:cubicBezTo>
                  <a:cubicBezTo>
                    <a:pt x="10949" y="1571"/>
                    <a:pt x="10720" y="1953"/>
                    <a:pt x="10414" y="2221"/>
                  </a:cubicBezTo>
                  <a:cubicBezTo>
                    <a:pt x="9916" y="2757"/>
                    <a:pt x="9265" y="3064"/>
                    <a:pt x="8652" y="3332"/>
                  </a:cubicBezTo>
                  <a:cubicBezTo>
                    <a:pt x="8270" y="3523"/>
                    <a:pt x="8040" y="3944"/>
                    <a:pt x="7734" y="4212"/>
                  </a:cubicBezTo>
                  <a:cubicBezTo>
                    <a:pt x="7542" y="4442"/>
                    <a:pt x="7313" y="4633"/>
                    <a:pt x="7045" y="4786"/>
                  </a:cubicBezTo>
                  <a:cubicBezTo>
                    <a:pt x="5896" y="5514"/>
                    <a:pt x="5322" y="5093"/>
                    <a:pt x="4173" y="4940"/>
                  </a:cubicBezTo>
                  <a:cubicBezTo>
                    <a:pt x="3752" y="4978"/>
                    <a:pt x="3369" y="5207"/>
                    <a:pt x="2986" y="5322"/>
                  </a:cubicBezTo>
                  <a:cubicBezTo>
                    <a:pt x="2527" y="5437"/>
                    <a:pt x="2068" y="5475"/>
                    <a:pt x="1608" y="543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7" name="Google Shape;777;p28">
              <a:extLst>
                <a:ext uri="{FF2B5EF4-FFF2-40B4-BE49-F238E27FC236}">
                  <a16:creationId xmlns:a16="http://schemas.microsoft.com/office/drawing/2014/main" id="{B7BDCF7E-6C0F-53FF-E8AE-ED6319274FE4}"/>
                </a:ext>
              </a:extLst>
            </p:cNvPr>
            <p:cNvSpPr/>
            <p:nvPr/>
          </p:nvSpPr>
          <p:spPr>
            <a:xfrm>
              <a:off x="4785275" y="1317500"/>
              <a:ext cx="31600" cy="24925"/>
            </a:xfrm>
            <a:custGeom>
              <a:avLst/>
              <a:gdLst/>
              <a:ahLst/>
              <a:cxnLst/>
              <a:rect l="l" t="t" r="r" b="b"/>
              <a:pathLst>
                <a:path w="1264" h="997" extrusionOk="0">
                  <a:moveTo>
                    <a:pt x="689" y="881"/>
                  </a:moveTo>
                  <a:cubicBezTo>
                    <a:pt x="651" y="881"/>
                    <a:pt x="613" y="843"/>
                    <a:pt x="574" y="843"/>
                  </a:cubicBezTo>
                  <a:cubicBezTo>
                    <a:pt x="574" y="843"/>
                    <a:pt x="613" y="843"/>
                    <a:pt x="613" y="843"/>
                  </a:cubicBezTo>
                  <a:lnTo>
                    <a:pt x="613" y="843"/>
                  </a:lnTo>
                  <a:cubicBezTo>
                    <a:pt x="0" y="728"/>
                    <a:pt x="268" y="1"/>
                    <a:pt x="804" y="307"/>
                  </a:cubicBezTo>
                  <a:lnTo>
                    <a:pt x="804" y="307"/>
                  </a:lnTo>
                  <a:cubicBezTo>
                    <a:pt x="1264" y="384"/>
                    <a:pt x="1149" y="996"/>
                    <a:pt x="689" y="881"/>
                  </a:cubicBezTo>
                  <a:lnTo>
                    <a:pt x="689" y="881"/>
                  </a:lnTo>
                  <a:close/>
                  <a:moveTo>
                    <a:pt x="689" y="767"/>
                  </a:moveTo>
                  <a:cubicBezTo>
                    <a:pt x="728" y="728"/>
                    <a:pt x="766" y="728"/>
                    <a:pt x="766" y="690"/>
                  </a:cubicBezTo>
                  <a:cubicBezTo>
                    <a:pt x="766" y="728"/>
                    <a:pt x="728" y="728"/>
                    <a:pt x="689" y="76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8" name="Google Shape;778;p28">
              <a:extLst>
                <a:ext uri="{FF2B5EF4-FFF2-40B4-BE49-F238E27FC236}">
                  <a16:creationId xmlns:a16="http://schemas.microsoft.com/office/drawing/2014/main" id="{22DE334B-462B-191E-5AD5-851D716F1B62}"/>
                </a:ext>
              </a:extLst>
            </p:cNvPr>
            <p:cNvSpPr/>
            <p:nvPr/>
          </p:nvSpPr>
          <p:spPr>
            <a:xfrm>
              <a:off x="5078125" y="1140450"/>
              <a:ext cx="81400" cy="25875"/>
            </a:xfrm>
            <a:custGeom>
              <a:avLst/>
              <a:gdLst/>
              <a:ahLst/>
              <a:cxnLst/>
              <a:rect l="l" t="t" r="r" b="b"/>
              <a:pathLst>
                <a:path w="3256" h="1035" extrusionOk="0">
                  <a:moveTo>
                    <a:pt x="958" y="919"/>
                  </a:moveTo>
                  <a:cubicBezTo>
                    <a:pt x="652" y="843"/>
                    <a:pt x="1" y="536"/>
                    <a:pt x="384" y="154"/>
                  </a:cubicBezTo>
                  <a:cubicBezTo>
                    <a:pt x="499" y="39"/>
                    <a:pt x="652" y="77"/>
                    <a:pt x="767" y="192"/>
                  </a:cubicBezTo>
                  <a:cubicBezTo>
                    <a:pt x="805" y="230"/>
                    <a:pt x="843" y="230"/>
                    <a:pt x="843" y="268"/>
                  </a:cubicBezTo>
                  <a:cubicBezTo>
                    <a:pt x="1264" y="460"/>
                    <a:pt x="1762" y="345"/>
                    <a:pt x="2183" y="268"/>
                  </a:cubicBezTo>
                  <a:cubicBezTo>
                    <a:pt x="2375" y="230"/>
                    <a:pt x="2566" y="192"/>
                    <a:pt x="2757" y="77"/>
                  </a:cubicBezTo>
                  <a:cubicBezTo>
                    <a:pt x="2911" y="0"/>
                    <a:pt x="3102" y="0"/>
                    <a:pt x="3179" y="154"/>
                  </a:cubicBezTo>
                  <a:cubicBezTo>
                    <a:pt x="3255" y="307"/>
                    <a:pt x="3217" y="498"/>
                    <a:pt x="3064" y="575"/>
                  </a:cubicBezTo>
                  <a:cubicBezTo>
                    <a:pt x="2451" y="881"/>
                    <a:pt x="1685" y="1034"/>
                    <a:pt x="958" y="9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199" name="Google Shape;779;p28">
              <a:extLst>
                <a:ext uri="{FF2B5EF4-FFF2-40B4-BE49-F238E27FC236}">
                  <a16:creationId xmlns:a16="http://schemas.microsoft.com/office/drawing/2014/main" id="{236CA641-D2ED-C41F-7FB3-CB8DF39D75D0}"/>
                </a:ext>
              </a:extLst>
            </p:cNvPr>
            <p:cNvSpPr/>
            <p:nvPr/>
          </p:nvSpPr>
          <p:spPr>
            <a:xfrm>
              <a:off x="5215000" y="1148100"/>
              <a:ext cx="34475" cy="18225"/>
            </a:xfrm>
            <a:custGeom>
              <a:avLst/>
              <a:gdLst/>
              <a:ahLst/>
              <a:cxnLst/>
              <a:rect l="l" t="t" r="r" b="b"/>
              <a:pathLst>
                <a:path w="1379" h="729" extrusionOk="0">
                  <a:moveTo>
                    <a:pt x="881" y="652"/>
                  </a:moveTo>
                  <a:cubicBezTo>
                    <a:pt x="728" y="613"/>
                    <a:pt x="537" y="575"/>
                    <a:pt x="383" y="575"/>
                  </a:cubicBezTo>
                  <a:cubicBezTo>
                    <a:pt x="1" y="537"/>
                    <a:pt x="1" y="1"/>
                    <a:pt x="383" y="1"/>
                  </a:cubicBezTo>
                  <a:cubicBezTo>
                    <a:pt x="613" y="1"/>
                    <a:pt x="843" y="39"/>
                    <a:pt x="1034" y="116"/>
                  </a:cubicBezTo>
                  <a:cubicBezTo>
                    <a:pt x="1379" y="230"/>
                    <a:pt x="1264" y="728"/>
                    <a:pt x="881" y="65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0" name="Google Shape;780;p28">
              <a:extLst>
                <a:ext uri="{FF2B5EF4-FFF2-40B4-BE49-F238E27FC236}">
                  <a16:creationId xmlns:a16="http://schemas.microsoft.com/office/drawing/2014/main" id="{5C7BA841-F3AB-5F6D-583E-52D5D6DBB070}"/>
                </a:ext>
              </a:extLst>
            </p:cNvPr>
            <p:cNvSpPr/>
            <p:nvPr/>
          </p:nvSpPr>
          <p:spPr>
            <a:xfrm>
              <a:off x="4423475" y="1938675"/>
              <a:ext cx="194325" cy="61275"/>
            </a:xfrm>
            <a:custGeom>
              <a:avLst/>
              <a:gdLst/>
              <a:ahLst/>
              <a:cxnLst/>
              <a:rect l="l" t="t" r="r" b="b"/>
              <a:pathLst>
                <a:path w="7773" h="2451" extrusionOk="0">
                  <a:moveTo>
                    <a:pt x="422" y="2182"/>
                  </a:moveTo>
                  <a:cubicBezTo>
                    <a:pt x="1" y="1953"/>
                    <a:pt x="345" y="1417"/>
                    <a:pt x="690" y="1685"/>
                  </a:cubicBezTo>
                  <a:lnTo>
                    <a:pt x="690" y="1685"/>
                  </a:lnTo>
                  <a:cubicBezTo>
                    <a:pt x="1724" y="1608"/>
                    <a:pt x="2566" y="957"/>
                    <a:pt x="3332" y="383"/>
                  </a:cubicBezTo>
                  <a:cubicBezTo>
                    <a:pt x="4097" y="0"/>
                    <a:pt x="5246" y="115"/>
                    <a:pt x="6050" y="230"/>
                  </a:cubicBezTo>
                  <a:cubicBezTo>
                    <a:pt x="6433" y="345"/>
                    <a:pt x="6854" y="460"/>
                    <a:pt x="7237" y="421"/>
                  </a:cubicBezTo>
                  <a:cubicBezTo>
                    <a:pt x="7466" y="383"/>
                    <a:pt x="7696" y="383"/>
                    <a:pt x="7773" y="651"/>
                  </a:cubicBezTo>
                  <a:cubicBezTo>
                    <a:pt x="7773" y="804"/>
                    <a:pt x="7658" y="957"/>
                    <a:pt x="7505" y="957"/>
                  </a:cubicBezTo>
                  <a:cubicBezTo>
                    <a:pt x="6969" y="1072"/>
                    <a:pt x="6433" y="919"/>
                    <a:pt x="5897" y="804"/>
                  </a:cubicBezTo>
                  <a:cubicBezTo>
                    <a:pt x="5399" y="689"/>
                    <a:pt x="4863" y="689"/>
                    <a:pt x="4365" y="689"/>
                  </a:cubicBezTo>
                  <a:cubicBezTo>
                    <a:pt x="3791" y="689"/>
                    <a:pt x="3370" y="1072"/>
                    <a:pt x="2949" y="1378"/>
                  </a:cubicBezTo>
                  <a:cubicBezTo>
                    <a:pt x="2298" y="1799"/>
                    <a:pt x="1188" y="2450"/>
                    <a:pt x="422" y="218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1" name="Google Shape;781;p28">
              <a:extLst>
                <a:ext uri="{FF2B5EF4-FFF2-40B4-BE49-F238E27FC236}">
                  <a16:creationId xmlns:a16="http://schemas.microsoft.com/office/drawing/2014/main" id="{7AEFCE1E-0061-F193-EF8D-55E1BA5D762A}"/>
                </a:ext>
              </a:extLst>
            </p:cNvPr>
            <p:cNvSpPr/>
            <p:nvPr/>
          </p:nvSpPr>
          <p:spPr>
            <a:xfrm>
              <a:off x="4671375" y="1906125"/>
              <a:ext cx="179000" cy="55525"/>
            </a:xfrm>
            <a:custGeom>
              <a:avLst/>
              <a:gdLst/>
              <a:ahLst/>
              <a:cxnLst/>
              <a:rect l="l" t="t" r="r" b="b"/>
              <a:pathLst>
                <a:path w="7160" h="2221" extrusionOk="0">
                  <a:moveTo>
                    <a:pt x="230" y="2068"/>
                  </a:moveTo>
                  <a:cubicBezTo>
                    <a:pt x="0" y="1915"/>
                    <a:pt x="115" y="1532"/>
                    <a:pt x="383" y="1532"/>
                  </a:cubicBezTo>
                  <a:cubicBezTo>
                    <a:pt x="460" y="1570"/>
                    <a:pt x="536" y="1570"/>
                    <a:pt x="613" y="1570"/>
                  </a:cubicBezTo>
                  <a:cubicBezTo>
                    <a:pt x="996" y="1494"/>
                    <a:pt x="1302" y="1264"/>
                    <a:pt x="1647" y="1072"/>
                  </a:cubicBezTo>
                  <a:cubicBezTo>
                    <a:pt x="2183" y="881"/>
                    <a:pt x="2795" y="843"/>
                    <a:pt x="3331" y="651"/>
                  </a:cubicBezTo>
                  <a:cubicBezTo>
                    <a:pt x="3867" y="422"/>
                    <a:pt x="4365" y="268"/>
                    <a:pt x="4939" y="230"/>
                  </a:cubicBezTo>
                  <a:cubicBezTo>
                    <a:pt x="5513" y="154"/>
                    <a:pt x="6126" y="77"/>
                    <a:pt x="6700" y="39"/>
                  </a:cubicBezTo>
                  <a:cubicBezTo>
                    <a:pt x="7083" y="0"/>
                    <a:pt x="7159" y="536"/>
                    <a:pt x="6777" y="575"/>
                  </a:cubicBezTo>
                  <a:cubicBezTo>
                    <a:pt x="5973" y="651"/>
                    <a:pt x="5169" y="766"/>
                    <a:pt x="4365" y="881"/>
                  </a:cubicBezTo>
                  <a:cubicBezTo>
                    <a:pt x="3982" y="958"/>
                    <a:pt x="3599" y="1187"/>
                    <a:pt x="3178" y="1302"/>
                  </a:cubicBezTo>
                  <a:cubicBezTo>
                    <a:pt x="2795" y="1417"/>
                    <a:pt x="2374" y="1494"/>
                    <a:pt x="1953" y="1570"/>
                  </a:cubicBezTo>
                  <a:cubicBezTo>
                    <a:pt x="1647" y="1723"/>
                    <a:pt x="1379" y="1953"/>
                    <a:pt x="1034" y="2030"/>
                  </a:cubicBezTo>
                  <a:cubicBezTo>
                    <a:pt x="766" y="2106"/>
                    <a:pt x="460" y="2221"/>
                    <a:pt x="230" y="206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2" name="Google Shape;782;p28">
              <a:extLst>
                <a:ext uri="{FF2B5EF4-FFF2-40B4-BE49-F238E27FC236}">
                  <a16:creationId xmlns:a16="http://schemas.microsoft.com/office/drawing/2014/main" id="{8CED1708-5BD5-DE6E-C360-E83913FFE775}"/>
                </a:ext>
              </a:extLst>
            </p:cNvPr>
            <p:cNvSpPr/>
            <p:nvPr/>
          </p:nvSpPr>
          <p:spPr>
            <a:xfrm>
              <a:off x="5126000" y="2423900"/>
              <a:ext cx="132100" cy="158925"/>
            </a:xfrm>
            <a:custGeom>
              <a:avLst/>
              <a:gdLst/>
              <a:ahLst/>
              <a:cxnLst/>
              <a:rect l="l" t="t" r="r" b="b"/>
              <a:pathLst>
                <a:path w="5284" h="6357" extrusionOk="0">
                  <a:moveTo>
                    <a:pt x="230" y="6318"/>
                  </a:moveTo>
                  <a:cubicBezTo>
                    <a:pt x="115" y="6280"/>
                    <a:pt x="0" y="6088"/>
                    <a:pt x="38" y="5973"/>
                  </a:cubicBezTo>
                  <a:cubicBezTo>
                    <a:pt x="153" y="5629"/>
                    <a:pt x="306" y="5284"/>
                    <a:pt x="536" y="5016"/>
                  </a:cubicBezTo>
                  <a:cubicBezTo>
                    <a:pt x="766" y="4633"/>
                    <a:pt x="1149" y="4365"/>
                    <a:pt x="1302" y="3944"/>
                  </a:cubicBezTo>
                  <a:cubicBezTo>
                    <a:pt x="1914" y="1647"/>
                    <a:pt x="3599" y="1839"/>
                    <a:pt x="4786" y="192"/>
                  </a:cubicBezTo>
                  <a:cubicBezTo>
                    <a:pt x="4939" y="1"/>
                    <a:pt x="5283" y="116"/>
                    <a:pt x="5283" y="384"/>
                  </a:cubicBezTo>
                  <a:cubicBezTo>
                    <a:pt x="5283" y="575"/>
                    <a:pt x="5092" y="690"/>
                    <a:pt x="5015" y="843"/>
                  </a:cubicBezTo>
                  <a:cubicBezTo>
                    <a:pt x="4479" y="1494"/>
                    <a:pt x="3714" y="1915"/>
                    <a:pt x="3025" y="2375"/>
                  </a:cubicBezTo>
                  <a:cubicBezTo>
                    <a:pt x="2718" y="2566"/>
                    <a:pt x="2489" y="2796"/>
                    <a:pt x="2297" y="3102"/>
                  </a:cubicBezTo>
                  <a:cubicBezTo>
                    <a:pt x="1991" y="3485"/>
                    <a:pt x="1914" y="4021"/>
                    <a:pt x="1685" y="4442"/>
                  </a:cubicBezTo>
                  <a:cubicBezTo>
                    <a:pt x="1455" y="4825"/>
                    <a:pt x="1149" y="5093"/>
                    <a:pt x="919" y="5437"/>
                  </a:cubicBezTo>
                  <a:cubicBezTo>
                    <a:pt x="804" y="5629"/>
                    <a:pt x="689" y="5858"/>
                    <a:pt x="613" y="6050"/>
                  </a:cubicBezTo>
                  <a:cubicBezTo>
                    <a:pt x="574" y="6203"/>
                    <a:pt x="421" y="6356"/>
                    <a:pt x="230" y="631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3" name="Google Shape;783;p28">
              <a:extLst>
                <a:ext uri="{FF2B5EF4-FFF2-40B4-BE49-F238E27FC236}">
                  <a16:creationId xmlns:a16="http://schemas.microsoft.com/office/drawing/2014/main" id="{350C8187-A8D7-723E-4AD7-E41606815116}"/>
                </a:ext>
              </a:extLst>
            </p:cNvPr>
            <p:cNvSpPr/>
            <p:nvPr/>
          </p:nvSpPr>
          <p:spPr>
            <a:xfrm>
              <a:off x="3958325" y="3404925"/>
              <a:ext cx="107225" cy="194325"/>
            </a:xfrm>
            <a:custGeom>
              <a:avLst/>
              <a:gdLst/>
              <a:ahLst/>
              <a:cxnLst/>
              <a:rect l="l" t="t" r="r" b="b"/>
              <a:pathLst>
                <a:path w="4289" h="7773" extrusionOk="0">
                  <a:moveTo>
                    <a:pt x="3600" y="7428"/>
                  </a:moveTo>
                  <a:cubicBezTo>
                    <a:pt x="3293" y="6815"/>
                    <a:pt x="3332" y="6126"/>
                    <a:pt x="3140" y="5475"/>
                  </a:cubicBezTo>
                  <a:cubicBezTo>
                    <a:pt x="2566" y="4135"/>
                    <a:pt x="1188" y="3446"/>
                    <a:pt x="499" y="2221"/>
                  </a:cubicBezTo>
                  <a:cubicBezTo>
                    <a:pt x="269" y="1800"/>
                    <a:pt x="154" y="1341"/>
                    <a:pt x="78" y="843"/>
                  </a:cubicBezTo>
                  <a:cubicBezTo>
                    <a:pt x="39" y="690"/>
                    <a:pt x="1" y="575"/>
                    <a:pt x="1" y="422"/>
                  </a:cubicBezTo>
                  <a:cubicBezTo>
                    <a:pt x="39" y="1"/>
                    <a:pt x="614" y="39"/>
                    <a:pt x="575" y="422"/>
                  </a:cubicBezTo>
                  <a:cubicBezTo>
                    <a:pt x="690" y="1188"/>
                    <a:pt x="843" y="1953"/>
                    <a:pt x="1417" y="2489"/>
                  </a:cubicBezTo>
                  <a:cubicBezTo>
                    <a:pt x="2145" y="3408"/>
                    <a:pt x="3179" y="4097"/>
                    <a:pt x="3638" y="5207"/>
                  </a:cubicBezTo>
                  <a:cubicBezTo>
                    <a:pt x="3791" y="5590"/>
                    <a:pt x="3791" y="5973"/>
                    <a:pt x="3868" y="6394"/>
                  </a:cubicBezTo>
                  <a:cubicBezTo>
                    <a:pt x="3944" y="6662"/>
                    <a:pt x="4021" y="6968"/>
                    <a:pt x="4136" y="7236"/>
                  </a:cubicBezTo>
                  <a:cubicBezTo>
                    <a:pt x="4289" y="7581"/>
                    <a:pt x="3753" y="7772"/>
                    <a:pt x="3600" y="742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4" name="Google Shape;784;p28">
              <a:extLst>
                <a:ext uri="{FF2B5EF4-FFF2-40B4-BE49-F238E27FC236}">
                  <a16:creationId xmlns:a16="http://schemas.microsoft.com/office/drawing/2014/main" id="{CD928D15-3F2D-834D-9A06-7A1F69F9885A}"/>
                </a:ext>
              </a:extLst>
            </p:cNvPr>
            <p:cNvSpPr/>
            <p:nvPr/>
          </p:nvSpPr>
          <p:spPr>
            <a:xfrm>
              <a:off x="4104775" y="3811700"/>
              <a:ext cx="48825" cy="72750"/>
            </a:xfrm>
            <a:custGeom>
              <a:avLst/>
              <a:gdLst/>
              <a:ahLst/>
              <a:cxnLst/>
              <a:rect l="l" t="t" r="r" b="b"/>
              <a:pathLst>
                <a:path w="1953" h="2910" extrusionOk="0">
                  <a:moveTo>
                    <a:pt x="1264" y="2604"/>
                  </a:moveTo>
                  <a:cubicBezTo>
                    <a:pt x="996" y="2259"/>
                    <a:pt x="728" y="1876"/>
                    <a:pt x="575" y="1455"/>
                  </a:cubicBezTo>
                  <a:cubicBezTo>
                    <a:pt x="460" y="1149"/>
                    <a:pt x="0" y="0"/>
                    <a:pt x="575" y="0"/>
                  </a:cubicBezTo>
                  <a:cubicBezTo>
                    <a:pt x="728" y="0"/>
                    <a:pt x="881" y="115"/>
                    <a:pt x="881" y="268"/>
                  </a:cubicBezTo>
                  <a:cubicBezTo>
                    <a:pt x="881" y="383"/>
                    <a:pt x="881" y="536"/>
                    <a:pt x="919" y="651"/>
                  </a:cubicBezTo>
                  <a:cubicBezTo>
                    <a:pt x="1034" y="1264"/>
                    <a:pt x="1340" y="1800"/>
                    <a:pt x="1723" y="2259"/>
                  </a:cubicBezTo>
                  <a:cubicBezTo>
                    <a:pt x="1953" y="2565"/>
                    <a:pt x="1493" y="2910"/>
                    <a:pt x="1264" y="260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5" name="Google Shape;785;p28">
              <a:extLst>
                <a:ext uri="{FF2B5EF4-FFF2-40B4-BE49-F238E27FC236}">
                  <a16:creationId xmlns:a16="http://schemas.microsoft.com/office/drawing/2014/main" id="{4E25F50E-43FB-933A-E319-12CCF856B454}"/>
                </a:ext>
              </a:extLst>
            </p:cNvPr>
            <p:cNvSpPr/>
            <p:nvPr/>
          </p:nvSpPr>
          <p:spPr>
            <a:xfrm>
              <a:off x="4175600" y="3911225"/>
              <a:ext cx="29700" cy="45025"/>
            </a:xfrm>
            <a:custGeom>
              <a:avLst/>
              <a:gdLst/>
              <a:ahLst/>
              <a:cxnLst/>
              <a:rect l="l" t="t" r="r" b="b"/>
              <a:pathLst>
                <a:path w="1188" h="1801" extrusionOk="0">
                  <a:moveTo>
                    <a:pt x="498" y="1456"/>
                  </a:moveTo>
                  <a:cubicBezTo>
                    <a:pt x="422" y="1303"/>
                    <a:pt x="307" y="1149"/>
                    <a:pt x="230" y="996"/>
                  </a:cubicBezTo>
                  <a:cubicBezTo>
                    <a:pt x="115" y="767"/>
                    <a:pt x="0" y="537"/>
                    <a:pt x="39" y="307"/>
                  </a:cubicBezTo>
                  <a:cubicBezTo>
                    <a:pt x="154" y="1"/>
                    <a:pt x="613" y="77"/>
                    <a:pt x="613" y="422"/>
                  </a:cubicBezTo>
                  <a:cubicBezTo>
                    <a:pt x="690" y="690"/>
                    <a:pt x="843" y="920"/>
                    <a:pt x="996" y="1188"/>
                  </a:cubicBezTo>
                  <a:cubicBezTo>
                    <a:pt x="1187" y="1494"/>
                    <a:pt x="690" y="1800"/>
                    <a:pt x="498" y="145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6" name="Google Shape;786;p28">
              <a:extLst>
                <a:ext uri="{FF2B5EF4-FFF2-40B4-BE49-F238E27FC236}">
                  <a16:creationId xmlns:a16="http://schemas.microsoft.com/office/drawing/2014/main" id="{A886DCA1-995E-1B2E-C291-7AC0E4662E63}"/>
                </a:ext>
              </a:extLst>
            </p:cNvPr>
            <p:cNvSpPr/>
            <p:nvPr/>
          </p:nvSpPr>
          <p:spPr>
            <a:xfrm>
              <a:off x="1967575" y="1848700"/>
              <a:ext cx="100525" cy="29700"/>
            </a:xfrm>
            <a:custGeom>
              <a:avLst/>
              <a:gdLst/>
              <a:ahLst/>
              <a:cxnLst/>
              <a:rect l="l" t="t" r="r" b="b"/>
              <a:pathLst>
                <a:path w="4021" h="1188" extrusionOk="0">
                  <a:moveTo>
                    <a:pt x="1149" y="1111"/>
                  </a:moveTo>
                  <a:cubicBezTo>
                    <a:pt x="843" y="1111"/>
                    <a:pt x="537" y="1034"/>
                    <a:pt x="230" y="958"/>
                  </a:cubicBezTo>
                  <a:cubicBezTo>
                    <a:pt x="1" y="843"/>
                    <a:pt x="39" y="460"/>
                    <a:pt x="307" y="422"/>
                  </a:cubicBezTo>
                  <a:cubicBezTo>
                    <a:pt x="422" y="383"/>
                    <a:pt x="575" y="460"/>
                    <a:pt x="728" y="498"/>
                  </a:cubicBezTo>
                  <a:cubicBezTo>
                    <a:pt x="1149" y="575"/>
                    <a:pt x="1609" y="575"/>
                    <a:pt x="2030" y="575"/>
                  </a:cubicBezTo>
                  <a:cubicBezTo>
                    <a:pt x="2413" y="536"/>
                    <a:pt x="2834" y="460"/>
                    <a:pt x="3217" y="345"/>
                  </a:cubicBezTo>
                  <a:cubicBezTo>
                    <a:pt x="3446" y="268"/>
                    <a:pt x="3753" y="0"/>
                    <a:pt x="3944" y="307"/>
                  </a:cubicBezTo>
                  <a:cubicBezTo>
                    <a:pt x="4021" y="422"/>
                    <a:pt x="3982" y="613"/>
                    <a:pt x="3867" y="690"/>
                  </a:cubicBezTo>
                  <a:cubicBezTo>
                    <a:pt x="3561" y="843"/>
                    <a:pt x="3293" y="919"/>
                    <a:pt x="2987" y="996"/>
                  </a:cubicBezTo>
                  <a:cubicBezTo>
                    <a:pt x="2374" y="1111"/>
                    <a:pt x="1762" y="1187"/>
                    <a:pt x="1149" y="111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7" name="Google Shape;787;p28">
              <a:extLst>
                <a:ext uri="{FF2B5EF4-FFF2-40B4-BE49-F238E27FC236}">
                  <a16:creationId xmlns:a16="http://schemas.microsoft.com/office/drawing/2014/main" id="{631DC24C-4873-3A21-47C3-CF296742BC96}"/>
                </a:ext>
              </a:extLst>
            </p:cNvPr>
            <p:cNvSpPr/>
            <p:nvPr/>
          </p:nvSpPr>
          <p:spPr>
            <a:xfrm>
              <a:off x="2247050" y="2298525"/>
              <a:ext cx="98600" cy="200075"/>
            </a:xfrm>
            <a:custGeom>
              <a:avLst/>
              <a:gdLst/>
              <a:ahLst/>
              <a:cxnLst/>
              <a:rect l="l" t="t" r="r" b="b"/>
              <a:pathLst>
                <a:path w="3944" h="8003" extrusionOk="0">
                  <a:moveTo>
                    <a:pt x="3484" y="7887"/>
                  </a:moveTo>
                  <a:cubicBezTo>
                    <a:pt x="3255" y="7772"/>
                    <a:pt x="3331" y="7504"/>
                    <a:pt x="3331" y="7313"/>
                  </a:cubicBezTo>
                  <a:cubicBezTo>
                    <a:pt x="3408" y="6547"/>
                    <a:pt x="3255" y="6088"/>
                    <a:pt x="2719" y="5514"/>
                  </a:cubicBezTo>
                  <a:cubicBezTo>
                    <a:pt x="2336" y="5131"/>
                    <a:pt x="2030" y="4710"/>
                    <a:pt x="1915" y="4174"/>
                  </a:cubicBezTo>
                  <a:cubicBezTo>
                    <a:pt x="1609" y="3025"/>
                    <a:pt x="1877" y="2298"/>
                    <a:pt x="958" y="1341"/>
                  </a:cubicBezTo>
                  <a:cubicBezTo>
                    <a:pt x="728" y="1111"/>
                    <a:pt x="498" y="881"/>
                    <a:pt x="269" y="652"/>
                  </a:cubicBezTo>
                  <a:cubicBezTo>
                    <a:pt x="1" y="384"/>
                    <a:pt x="383" y="1"/>
                    <a:pt x="651" y="269"/>
                  </a:cubicBezTo>
                  <a:cubicBezTo>
                    <a:pt x="1111" y="690"/>
                    <a:pt x="1570" y="1111"/>
                    <a:pt x="1877" y="1647"/>
                  </a:cubicBezTo>
                  <a:cubicBezTo>
                    <a:pt x="2374" y="2413"/>
                    <a:pt x="2221" y="3370"/>
                    <a:pt x="2489" y="4212"/>
                  </a:cubicBezTo>
                  <a:cubicBezTo>
                    <a:pt x="2642" y="4671"/>
                    <a:pt x="3063" y="4978"/>
                    <a:pt x="3331" y="5361"/>
                  </a:cubicBezTo>
                  <a:cubicBezTo>
                    <a:pt x="3714" y="5782"/>
                    <a:pt x="3944" y="6356"/>
                    <a:pt x="3906" y="6892"/>
                  </a:cubicBezTo>
                  <a:cubicBezTo>
                    <a:pt x="3906" y="7122"/>
                    <a:pt x="3867" y="7351"/>
                    <a:pt x="3867" y="7543"/>
                  </a:cubicBezTo>
                  <a:cubicBezTo>
                    <a:pt x="3944" y="7811"/>
                    <a:pt x="3676" y="8002"/>
                    <a:pt x="3446" y="78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8" name="Google Shape;788;p28">
              <a:extLst>
                <a:ext uri="{FF2B5EF4-FFF2-40B4-BE49-F238E27FC236}">
                  <a16:creationId xmlns:a16="http://schemas.microsoft.com/office/drawing/2014/main" id="{A55F928F-86D8-687A-79BB-C5EF03798E8E}"/>
                </a:ext>
              </a:extLst>
            </p:cNvPr>
            <p:cNvSpPr/>
            <p:nvPr/>
          </p:nvSpPr>
          <p:spPr>
            <a:xfrm>
              <a:off x="2195375" y="2267900"/>
              <a:ext cx="27775" cy="26825"/>
            </a:xfrm>
            <a:custGeom>
              <a:avLst/>
              <a:gdLst/>
              <a:ahLst/>
              <a:cxnLst/>
              <a:rect l="l" t="t" r="r" b="b"/>
              <a:pathLst>
                <a:path w="1111" h="1073" extrusionOk="0">
                  <a:moveTo>
                    <a:pt x="421" y="805"/>
                  </a:moveTo>
                  <a:cubicBezTo>
                    <a:pt x="268" y="652"/>
                    <a:pt x="0" y="460"/>
                    <a:pt x="230" y="230"/>
                  </a:cubicBezTo>
                  <a:cubicBezTo>
                    <a:pt x="460" y="1"/>
                    <a:pt x="689" y="269"/>
                    <a:pt x="843" y="422"/>
                  </a:cubicBezTo>
                  <a:cubicBezTo>
                    <a:pt x="957" y="422"/>
                    <a:pt x="1072" y="537"/>
                    <a:pt x="1072" y="652"/>
                  </a:cubicBezTo>
                  <a:cubicBezTo>
                    <a:pt x="1111" y="1034"/>
                    <a:pt x="613" y="1073"/>
                    <a:pt x="421" y="80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09" name="Google Shape;789;p28">
              <a:extLst>
                <a:ext uri="{FF2B5EF4-FFF2-40B4-BE49-F238E27FC236}">
                  <a16:creationId xmlns:a16="http://schemas.microsoft.com/office/drawing/2014/main" id="{C341898C-64C0-275E-F6DA-7643A802F89C}"/>
                </a:ext>
              </a:extLst>
            </p:cNvPr>
            <p:cNvSpPr/>
            <p:nvPr/>
          </p:nvSpPr>
          <p:spPr>
            <a:xfrm>
              <a:off x="2562900" y="3433650"/>
              <a:ext cx="48825" cy="184750"/>
            </a:xfrm>
            <a:custGeom>
              <a:avLst/>
              <a:gdLst/>
              <a:ahLst/>
              <a:cxnLst/>
              <a:rect l="l" t="t" r="r" b="b"/>
              <a:pathLst>
                <a:path w="1953" h="7390" extrusionOk="0">
                  <a:moveTo>
                    <a:pt x="1340" y="7198"/>
                  </a:moveTo>
                  <a:cubicBezTo>
                    <a:pt x="0" y="4671"/>
                    <a:pt x="383" y="4058"/>
                    <a:pt x="345" y="1455"/>
                  </a:cubicBezTo>
                  <a:cubicBezTo>
                    <a:pt x="307" y="1225"/>
                    <a:pt x="307" y="1034"/>
                    <a:pt x="268" y="843"/>
                  </a:cubicBezTo>
                  <a:cubicBezTo>
                    <a:pt x="230" y="536"/>
                    <a:pt x="77" y="39"/>
                    <a:pt x="498" y="0"/>
                  </a:cubicBezTo>
                  <a:cubicBezTo>
                    <a:pt x="651" y="0"/>
                    <a:pt x="804" y="153"/>
                    <a:pt x="766" y="345"/>
                  </a:cubicBezTo>
                  <a:cubicBezTo>
                    <a:pt x="1225" y="3101"/>
                    <a:pt x="268" y="3982"/>
                    <a:pt x="1723" y="6738"/>
                  </a:cubicBezTo>
                  <a:cubicBezTo>
                    <a:pt x="1800" y="6891"/>
                    <a:pt x="1953" y="7159"/>
                    <a:pt x="1723" y="7313"/>
                  </a:cubicBezTo>
                  <a:cubicBezTo>
                    <a:pt x="1570" y="7389"/>
                    <a:pt x="1378" y="7351"/>
                    <a:pt x="1302" y="723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0" name="Google Shape;790;p28">
              <a:extLst>
                <a:ext uri="{FF2B5EF4-FFF2-40B4-BE49-F238E27FC236}">
                  <a16:creationId xmlns:a16="http://schemas.microsoft.com/office/drawing/2014/main" id="{5EAA1352-9284-6006-EF60-788CD8AF04FA}"/>
                </a:ext>
              </a:extLst>
            </p:cNvPr>
            <p:cNvSpPr/>
            <p:nvPr/>
          </p:nvSpPr>
          <p:spPr>
            <a:xfrm>
              <a:off x="2622225" y="3645175"/>
              <a:ext cx="25875" cy="27775"/>
            </a:xfrm>
            <a:custGeom>
              <a:avLst/>
              <a:gdLst/>
              <a:ahLst/>
              <a:cxnLst/>
              <a:rect l="l" t="t" r="r" b="b"/>
              <a:pathLst>
                <a:path w="1035" h="1111" extrusionOk="0">
                  <a:moveTo>
                    <a:pt x="345" y="919"/>
                  </a:moveTo>
                  <a:cubicBezTo>
                    <a:pt x="269" y="804"/>
                    <a:pt x="231" y="689"/>
                    <a:pt x="154" y="536"/>
                  </a:cubicBezTo>
                  <a:cubicBezTo>
                    <a:pt x="1" y="191"/>
                    <a:pt x="537" y="0"/>
                    <a:pt x="690" y="345"/>
                  </a:cubicBezTo>
                  <a:cubicBezTo>
                    <a:pt x="767" y="536"/>
                    <a:pt x="1035" y="842"/>
                    <a:pt x="728" y="1034"/>
                  </a:cubicBezTo>
                  <a:cubicBezTo>
                    <a:pt x="613" y="1110"/>
                    <a:pt x="422" y="1072"/>
                    <a:pt x="345" y="9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1" name="Google Shape;791;p28">
              <a:extLst>
                <a:ext uri="{FF2B5EF4-FFF2-40B4-BE49-F238E27FC236}">
                  <a16:creationId xmlns:a16="http://schemas.microsoft.com/office/drawing/2014/main" id="{31968BFF-62A2-83D0-2AF6-AB31406BBFC3}"/>
                </a:ext>
              </a:extLst>
            </p:cNvPr>
            <p:cNvSpPr/>
            <p:nvPr/>
          </p:nvSpPr>
          <p:spPr>
            <a:xfrm>
              <a:off x="1869000" y="1102175"/>
              <a:ext cx="272800" cy="500575"/>
            </a:xfrm>
            <a:custGeom>
              <a:avLst/>
              <a:gdLst/>
              <a:ahLst/>
              <a:cxnLst/>
              <a:rect l="l" t="t" r="r" b="b"/>
              <a:pathLst>
                <a:path w="10912" h="20023" extrusionOk="0">
                  <a:moveTo>
                    <a:pt x="269" y="19984"/>
                  </a:moveTo>
                  <a:cubicBezTo>
                    <a:pt x="154" y="19946"/>
                    <a:pt x="1" y="19793"/>
                    <a:pt x="39" y="19640"/>
                  </a:cubicBezTo>
                  <a:cubicBezTo>
                    <a:pt x="115" y="19372"/>
                    <a:pt x="230" y="19065"/>
                    <a:pt x="307" y="18797"/>
                  </a:cubicBezTo>
                  <a:cubicBezTo>
                    <a:pt x="1072" y="16768"/>
                    <a:pt x="2068" y="14854"/>
                    <a:pt x="2987" y="12902"/>
                  </a:cubicBezTo>
                  <a:cubicBezTo>
                    <a:pt x="4977" y="8614"/>
                    <a:pt x="7274" y="4518"/>
                    <a:pt x="9954" y="651"/>
                  </a:cubicBezTo>
                  <a:cubicBezTo>
                    <a:pt x="10069" y="536"/>
                    <a:pt x="10146" y="421"/>
                    <a:pt x="10222" y="306"/>
                  </a:cubicBezTo>
                  <a:cubicBezTo>
                    <a:pt x="10452" y="0"/>
                    <a:pt x="10911" y="345"/>
                    <a:pt x="10682" y="651"/>
                  </a:cubicBezTo>
                  <a:cubicBezTo>
                    <a:pt x="9495" y="2374"/>
                    <a:pt x="8308" y="4135"/>
                    <a:pt x="7236" y="5934"/>
                  </a:cubicBezTo>
                  <a:cubicBezTo>
                    <a:pt x="5475" y="8997"/>
                    <a:pt x="3982" y="12136"/>
                    <a:pt x="2489" y="15314"/>
                  </a:cubicBezTo>
                  <a:cubicBezTo>
                    <a:pt x="1838" y="16654"/>
                    <a:pt x="1226" y="18032"/>
                    <a:pt x="690" y="19448"/>
                  </a:cubicBezTo>
                  <a:cubicBezTo>
                    <a:pt x="613" y="19678"/>
                    <a:pt x="613" y="20023"/>
                    <a:pt x="307" y="1998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2" name="Google Shape;792;p28">
              <a:extLst>
                <a:ext uri="{FF2B5EF4-FFF2-40B4-BE49-F238E27FC236}">
                  <a16:creationId xmlns:a16="http://schemas.microsoft.com/office/drawing/2014/main" id="{FED81701-880B-CE01-EB5B-1986C1173C6A}"/>
                </a:ext>
              </a:extLst>
            </p:cNvPr>
            <p:cNvSpPr/>
            <p:nvPr/>
          </p:nvSpPr>
          <p:spPr>
            <a:xfrm>
              <a:off x="2169525" y="976775"/>
              <a:ext cx="70850" cy="89050"/>
            </a:xfrm>
            <a:custGeom>
              <a:avLst/>
              <a:gdLst/>
              <a:ahLst/>
              <a:cxnLst/>
              <a:rect l="l" t="t" r="r" b="b"/>
              <a:pathLst>
                <a:path w="2834" h="3562" extrusionOk="0">
                  <a:moveTo>
                    <a:pt x="77" y="3217"/>
                  </a:moveTo>
                  <a:cubicBezTo>
                    <a:pt x="1" y="3102"/>
                    <a:pt x="1" y="2911"/>
                    <a:pt x="115" y="2796"/>
                  </a:cubicBezTo>
                  <a:cubicBezTo>
                    <a:pt x="269" y="2604"/>
                    <a:pt x="422" y="2413"/>
                    <a:pt x="613" y="2221"/>
                  </a:cubicBezTo>
                  <a:cubicBezTo>
                    <a:pt x="1187" y="1532"/>
                    <a:pt x="1762" y="843"/>
                    <a:pt x="2336" y="192"/>
                  </a:cubicBezTo>
                  <a:cubicBezTo>
                    <a:pt x="2489" y="1"/>
                    <a:pt x="2834" y="154"/>
                    <a:pt x="2834" y="384"/>
                  </a:cubicBezTo>
                  <a:cubicBezTo>
                    <a:pt x="2795" y="575"/>
                    <a:pt x="2604" y="690"/>
                    <a:pt x="2489" y="843"/>
                  </a:cubicBezTo>
                  <a:cubicBezTo>
                    <a:pt x="1953" y="1494"/>
                    <a:pt x="1417" y="2107"/>
                    <a:pt x="919" y="2757"/>
                  </a:cubicBezTo>
                  <a:cubicBezTo>
                    <a:pt x="690" y="2949"/>
                    <a:pt x="422" y="3561"/>
                    <a:pt x="77" y="32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3" name="Google Shape;793;p28">
              <a:extLst>
                <a:ext uri="{FF2B5EF4-FFF2-40B4-BE49-F238E27FC236}">
                  <a16:creationId xmlns:a16="http://schemas.microsoft.com/office/drawing/2014/main" id="{56E57640-940E-CAD7-DBE7-31DBB2565788}"/>
                </a:ext>
              </a:extLst>
            </p:cNvPr>
            <p:cNvSpPr/>
            <p:nvPr/>
          </p:nvSpPr>
          <p:spPr>
            <a:xfrm>
              <a:off x="4779525" y="578625"/>
              <a:ext cx="485275" cy="451775"/>
            </a:xfrm>
            <a:custGeom>
              <a:avLst/>
              <a:gdLst/>
              <a:ahLst/>
              <a:cxnLst/>
              <a:rect l="l" t="t" r="r" b="b"/>
              <a:pathLst>
                <a:path w="19411" h="18071" extrusionOk="0">
                  <a:moveTo>
                    <a:pt x="18721" y="17803"/>
                  </a:moveTo>
                  <a:cubicBezTo>
                    <a:pt x="16386" y="14702"/>
                    <a:pt x="13897" y="11792"/>
                    <a:pt x="11064" y="9151"/>
                  </a:cubicBezTo>
                  <a:cubicBezTo>
                    <a:pt x="8155" y="6433"/>
                    <a:pt x="5207" y="3676"/>
                    <a:pt x="1876" y="1532"/>
                  </a:cubicBezTo>
                  <a:cubicBezTo>
                    <a:pt x="1379" y="1226"/>
                    <a:pt x="843" y="958"/>
                    <a:pt x="307" y="652"/>
                  </a:cubicBezTo>
                  <a:cubicBezTo>
                    <a:pt x="268" y="613"/>
                    <a:pt x="230" y="575"/>
                    <a:pt x="154" y="537"/>
                  </a:cubicBezTo>
                  <a:cubicBezTo>
                    <a:pt x="39" y="460"/>
                    <a:pt x="0" y="269"/>
                    <a:pt x="77" y="154"/>
                  </a:cubicBezTo>
                  <a:cubicBezTo>
                    <a:pt x="154" y="39"/>
                    <a:pt x="345" y="1"/>
                    <a:pt x="460" y="77"/>
                  </a:cubicBezTo>
                  <a:cubicBezTo>
                    <a:pt x="996" y="384"/>
                    <a:pt x="1570" y="652"/>
                    <a:pt x="2106" y="996"/>
                  </a:cubicBezTo>
                  <a:cubicBezTo>
                    <a:pt x="4709" y="2642"/>
                    <a:pt x="7083" y="4710"/>
                    <a:pt x="9380" y="6815"/>
                  </a:cubicBezTo>
                  <a:cubicBezTo>
                    <a:pt x="11983" y="9189"/>
                    <a:pt x="14587" y="11677"/>
                    <a:pt x="16807" y="14434"/>
                  </a:cubicBezTo>
                  <a:cubicBezTo>
                    <a:pt x="17611" y="15429"/>
                    <a:pt x="18415" y="16425"/>
                    <a:pt x="19181" y="17458"/>
                  </a:cubicBezTo>
                  <a:cubicBezTo>
                    <a:pt x="19410" y="17765"/>
                    <a:pt x="18951" y="18071"/>
                    <a:pt x="18721" y="1776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4" name="Google Shape;794;p28">
              <a:extLst>
                <a:ext uri="{FF2B5EF4-FFF2-40B4-BE49-F238E27FC236}">
                  <a16:creationId xmlns:a16="http://schemas.microsoft.com/office/drawing/2014/main" id="{9A7AD5F5-F51A-105F-B94D-F9622E795BA5}"/>
                </a:ext>
              </a:extLst>
            </p:cNvPr>
            <p:cNvSpPr/>
            <p:nvPr/>
          </p:nvSpPr>
          <p:spPr>
            <a:xfrm>
              <a:off x="5290600" y="1069625"/>
              <a:ext cx="57450" cy="83300"/>
            </a:xfrm>
            <a:custGeom>
              <a:avLst/>
              <a:gdLst/>
              <a:ahLst/>
              <a:cxnLst/>
              <a:rect l="l" t="t" r="r" b="b"/>
              <a:pathLst>
                <a:path w="2298" h="3332" extrusionOk="0">
                  <a:moveTo>
                    <a:pt x="1762" y="3140"/>
                  </a:moveTo>
                  <a:cubicBezTo>
                    <a:pt x="1264" y="2259"/>
                    <a:pt x="652" y="1417"/>
                    <a:pt x="116" y="575"/>
                  </a:cubicBezTo>
                  <a:cubicBezTo>
                    <a:pt x="1" y="192"/>
                    <a:pt x="499" y="0"/>
                    <a:pt x="652" y="345"/>
                  </a:cubicBezTo>
                  <a:cubicBezTo>
                    <a:pt x="1188" y="1149"/>
                    <a:pt x="1724" y="1953"/>
                    <a:pt x="2221" y="2795"/>
                  </a:cubicBezTo>
                  <a:cubicBezTo>
                    <a:pt x="2260" y="2872"/>
                    <a:pt x="2298" y="2948"/>
                    <a:pt x="2298" y="3025"/>
                  </a:cubicBezTo>
                  <a:cubicBezTo>
                    <a:pt x="2260" y="3255"/>
                    <a:pt x="1877" y="3331"/>
                    <a:pt x="1762" y="314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5" name="Google Shape;795;p28">
              <a:extLst>
                <a:ext uri="{FF2B5EF4-FFF2-40B4-BE49-F238E27FC236}">
                  <a16:creationId xmlns:a16="http://schemas.microsoft.com/office/drawing/2014/main" id="{ACBE4BA3-57A9-2668-580A-F3198C7D17B0}"/>
                </a:ext>
              </a:extLst>
            </p:cNvPr>
            <p:cNvSpPr/>
            <p:nvPr/>
          </p:nvSpPr>
          <p:spPr>
            <a:xfrm>
              <a:off x="1586650" y="3718850"/>
              <a:ext cx="443175" cy="414450"/>
            </a:xfrm>
            <a:custGeom>
              <a:avLst/>
              <a:gdLst/>
              <a:ahLst/>
              <a:cxnLst/>
              <a:rect l="l" t="t" r="r" b="b"/>
              <a:pathLst>
                <a:path w="17727" h="16578" extrusionOk="0">
                  <a:moveTo>
                    <a:pt x="17190" y="16425"/>
                  </a:moveTo>
                  <a:cubicBezTo>
                    <a:pt x="16195" y="16003"/>
                    <a:pt x="15123" y="15544"/>
                    <a:pt x="14128" y="15085"/>
                  </a:cubicBezTo>
                  <a:cubicBezTo>
                    <a:pt x="12979" y="14472"/>
                    <a:pt x="11831" y="13860"/>
                    <a:pt x="10759" y="13132"/>
                  </a:cubicBezTo>
                  <a:cubicBezTo>
                    <a:pt x="6854" y="10452"/>
                    <a:pt x="3523" y="6854"/>
                    <a:pt x="1264" y="2642"/>
                  </a:cubicBezTo>
                  <a:cubicBezTo>
                    <a:pt x="996" y="2106"/>
                    <a:pt x="728" y="1571"/>
                    <a:pt x="499" y="996"/>
                  </a:cubicBezTo>
                  <a:cubicBezTo>
                    <a:pt x="345" y="690"/>
                    <a:pt x="1" y="39"/>
                    <a:pt x="537" y="1"/>
                  </a:cubicBezTo>
                  <a:cubicBezTo>
                    <a:pt x="690" y="1"/>
                    <a:pt x="843" y="154"/>
                    <a:pt x="843" y="307"/>
                  </a:cubicBezTo>
                  <a:cubicBezTo>
                    <a:pt x="1111" y="1111"/>
                    <a:pt x="1494" y="1877"/>
                    <a:pt x="1915" y="2642"/>
                  </a:cubicBezTo>
                  <a:cubicBezTo>
                    <a:pt x="3791" y="6011"/>
                    <a:pt x="6318" y="8998"/>
                    <a:pt x="9342" y="11409"/>
                  </a:cubicBezTo>
                  <a:cubicBezTo>
                    <a:pt x="11103" y="12864"/>
                    <a:pt x="13094" y="13974"/>
                    <a:pt x="15123" y="14932"/>
                  </a:cubicBezTo>
                  <a:cubicBezTo>
                    <a:pt x="15889" y="15238"/>
                    <a:pt x="16654" y="15582"/>
                    <a:pt x="17420" y="15927"/>
                  </a:cubicBezTo>
                  <a:cubicBezTo>
                    <a:pt x="17726" y="16080"/>
                    <a:pt x="17535" y="16578"/>
                    <a:pt x="17190" y="164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6" name="Google Shape;796;p28">
              <a:extLst>
                <a:ext uri="{FF2B5EF4-FFF2-40B4-BE49-F238E27FC236}">
                  <a16:creationId xmlns:a16="http://schemas.microsoft.com/office/drawing/2014/main" id="{F37F6FF9-6335-DC52-2475-B1C62FDFA8D8}"/>
                </a:ext>
              </a:extLst>
            </p:cNvPr>
            <p:cNvSpPr/>
            <p:nvPr/>
          </p:nvSpPr>
          <p:spPr>
            <a:xfrm>
              <a:off x="1136825" y="4010775"/>
              <a:ext cx="35425" cy="220150"/>
            </a:xfrm>
            <a:custGeom>
              <a:avLst/>
              <a:gdLst/>
              <a:ahLst/>
              <a:cxnLst/>
              <a:rect l="l" t="t" r="r" b="b"/>
              <a:pathLst>
                <a:path w="1417" h="8806" extrusionOk="0">
                  <a:moveTo>
                    <a:pt x="230" y="8461"/>
                  </a:moveTo>
                  <a:cubicBezTo>
                    <a:pt x="0" y="6279"/>
                    <a:pt x="77" y="4058"/>
                    <a:pt x="422" y="1915"/>
                  </a:cubicBezTo>
                  <a:cubicBezTo>
                    <a:pt x="498" y="1455"/>
                    <a:pt x="575" y="958"/>
                    <a:pt x="690" y="498"/>
                  </a:cubicBezTo>
                  <a:cubicBezTo>
                    <a:pt x="728" y="345"/>
                    <a:pt x="766" y="115"/>
                    <a:pt x="958" y="77"/>
                  </a:cubicBezTo>
                  <a:cubicBezTo>
                    <a:pt x="1187" y="0"/>
                    <a:pt x="1417" y="268"/>
                    <a:pt x="1264" y="498"/>
                  </a:cubicBezTo>
                  <a:cubicBezTo>
                    <a:pt x="881" y="2336"/>
                    <a:pt x="651" y="4250"/>
                    <a:pt x="690" y="6126"/>
                  </a:cubicBezTo>
                  <a:cubicBezTo>
                    <a:pt x="690" y="6891"/>
                    <a:pt x="728" y="7619"/>
                    <a:pt x="804" y="8346"/>
                  </a:cubicBezTo>
                  <a:cubicBezTo>
                    <a:pt x="843" y="8729"/>
                    <a:pt x="307" y="8806"/>
                    <a:pt x="230" y="846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7" name="Google Shape;797;p28">
              <a:extLst>
                <a:ext uri="{FF2B5EF4-FFF2-40B4-BE49-F238E27FC236}">
                  <a16:creationId xmlns:a16="http://schemas.microsoft.com/office/drawing/2014/main" id="{7A14103C-AA37-DB8D-7639-A8059E4F1112}"/>
                </a:ext>
              </a:extLst>
            </p:cNvPr>
            <p:cNvSpPr/>
            <p:nvPr/>
          </p:nvSpPr>
          <p:spPr>
            <a:xfrm>
              <a:off x="915725" y="4194525"/>
              <a:ext cx="43100" cy="165600"/>
            </a:xfrm>
            <a:custGeom>
              <a:avLst/>
              <a:gdLst/>
              <a:ahLst/>
              <a:cxnLst/>
              <a:rect l="l" t="t" r="r" b="b"/>
              <a:pathLst>
                <a:path w="1724" h="6624" extrusionOk="0">
                  <a:moveTo>
                    <a:pt x="1" y="6356"/>
                  </a:moveTo>
                  <a:cubicBezTo>
                    <a:pt x="39" y="5093"/>
                    <a:pt x="192" y="3829"/>
                    <a:pt x="384" y="2604"/>
                  </a:cubicBezTo>
                  <a:cubicBezTo>
                    <a:pt x="460" y="2183"/>
                    <a:pt x="575" y="1762"/>
                    <a:pt x="652" y="1379"/>
                  </a:cubicBezTo>
                  <a:cubicBezTo>
                    <a:pt x="767" y="996"/>
                    <a:pt x="843" y="613"/>
                    <a:pt x="1035" y="307"/>
                  </a:cubicBezTo>
                  <a:cubicBezTo>
                    <a:pt x="1303" y="1"/>
                    <a:pt x="1724" y="345"/>
                    <a:pt x="1494" y="652"/>
                  </a:cubicBezTo>
                  <a:cubicBezTo>
                    <a:pt x="1226" y="1149"/>
                    <a:pt x="1149" y="1724"/>
                    <a:pt x="1035" y="2298"/>
                  </a:cubicBezTo>
                  <a:cubicBezTo>
                    <a:pt x="805" y="3446"/>
                    <a:pt x="690" y="4633"/>
                    <a:pt x="575" y="5820"/>
                  </a:cubicBezTo>
                  <a:cubicBezTo>
                    <a:pt x="537" y="6088"/>
                    <a:pt x="690" y="6624"/>
                    <a:pt x="269" y="6624"/>
                  </a:cubicBezTo>
                  <a:cubicBezTo>
                    <a:pt x="116" y="6624"/>
                    <a:pt x="1" y="6509"/>
                    <a:pt x="1" y="635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8" name="Google Shape;798;p28">
              <a:extLst>
                <a:ext uri="{FF2B5EF4-FFF2-40B4-BE49-F238E27FC236}">
                  <a16:creationId xmlns:a16="http://schemas.microsoft.com/office/drawing/2014/main" id="{0435D412-42B8-CEB6-CD29-AFBC99DF5585}"/>
                </a:ext>
              </a:extLst>
            </p:cNvPr>
            <p:cNvSpPr/>
            <p:nvPr/>
          </p:nvSpPr>
          <p:spPr>
            <a:xfrm>
              <a:off x="1643125" y="3475750"/>
              <a:ext cx="155075" cy="166575"/>
            </a:xfrm>
            <a:custGeom>
              <a:avLst/>
              <a:gdLst/>
              <a:ahLst/>
              <a:cxnLst/>
              <a:rect l="l" t="t" r="r" b="b"/>
              <a:pathLst>
                <a:path w="6203" h="6663" extrusionOk="0">
                  <a:moveTo>
                    <a:pt x="115" y="6394"/>
                  </a:moveTo>
                  <a:cubicBezTo>
                    <a:pt x="1" y="6279"/>
                    <a:pt x="1" y="6088"/>
                    <a:pt x="115" y="5973"/>
                  </a:cubicBezTo>
                  <a:cubicBezTo>
                    <a:pt x="307" y="5782"/>
                    <a:pt x="498" y="5590"/>
                    <a:pt x="690" y="5399"/>
                  </a:cubicBezTo>
                  <a:cubicBezTo>
                    <a:pt x="1340" y="4748"/>
                    <a:pt x="1991" y="4135"/>
                    <a:pt x="2604" y="3446"/>
                  </a:cubicBezTo>
                  <a:cubicBezTo>
                    <a:pt x="3561" y="2374"/>
                    <a:pt x="4556" y="1302"/>
                    <a:pt x="5552" y="231"/>
                  </a:cubicBezTo>
                  <a:cubicBezTo>
                    <a:pt x="5820" y="1"/>
                    <a:pt x="6203" y="384"/>
                    <a:pt x="5973" y="652"/>
                  </a:cubicBezTo>
                  <a:cubicBezTo>
                    <a:pt x="4671" y="1953"/>
                    <a:pt x="3446" y="3331"/>
                    <a:pt x="2183" y="4710"/>
                  </a:cubicBezTo>
                  <a:cubicBezTo>
                    <a:pt x="1800" y="5131"/>
                    <a:pt x="1340" y="5552"/>
                    <a:pt x="919" y="5973"/>
                  </a:cubicBezTo>
                  <a:cubicBezTo>
                    <a:pt x="690" y="6126"/>
                    <a:pt x="422" y="6662"/>
                    <a:pt x="115" y="639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19" name="Google Shape;799;p28">
              <a:extLst>
                <a:ext uri="{FF2B5EF4-FFF2-40B4-BE49-F238E27FC236}">
                  <a16:creationId xmlns:a16="http://schemas.microsoft.com/office/drawing/2014/main" id="{B24ACB0A-9980-9D9B-70C2-103868BDFE04}"/>
                </a:ext>
              </a:extLst>
            </p:cNvPr>
            <p:cNvSpPr/>
            <p:nvPr/>
          </p:nvSpPr>
          <p:spPr>
            <a:xfrm>
              <a:off x="1811575" y="3404925"/>
              <a:ext cx="45000" cy="47875"/>
            </a:xfrm>
            <a:custGeom>
              <a:avLst/>
              <a:gdLst/>
              <a:ahLst/>
              <a:cxnLst/>
              <a:rect l="l" t="t" r="r" b="b"/>
              <a:pathLst>
                <a:path w="1800" h="1915" extrusionOk="0">
                  <a:moveTo>
                    <a:pt x="383" y="1800"/>
                  </a:moveTo>
                  <a:cubicBezTo>
                    <a:pt x="1" y="1532"/>
                    <a:pt x="575" y="1073"/>
                    <a:pt x="728" y="766"/>
                  </a:cubicBezTo>
                  <a:cubicBezTo>
                    <a:pt x="881" y="575"/>
                    <a:pt x="1072" y="345"/>
                    <a:pt x="1226" y="116"/>
                  </a:cubicBezTo>
                  <a:cubicBezTo>
                    <a:pt x="1340" y="1"/>
                    <a:pt x="1532" y="1"/>
                    <a:pt x="1647" y="77"/>
                  </a:cubicBezTo>
                  <a:cubicBezTo>
                    <a:pt x="1762" y="154"/>
                    <a:pt x="1800" y="345"/>
                    <a:pt x="1685" y="460"/>
                  </a:cubicBezTo>
                  <a:cubicBezTo>
                    <a:pt x="1417" y="843"/>
                    <a:pt x="1149" y="1188"/>
                    <a:pt x="881" y="1532"/>
                  </a:cubicBezTo>
                  <a:cubicBezTo>
                    <a:pt x="766" y="1762"/>
                    <a:pt x="651" y="1915"/>
                    <a:pt x="383" y="180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0" name="Google Shape;800;p28">
              <a:extLst>
                <a:ext uri="{FF2B5EF4-FFF2-40B4-BE49-F238E27FC236}">
                  <a16:creationId xmlns:a16="http://schemas.microsoft.com/office/drawing/2014/main" id="{2C5FA7AD-42B9-8C2C-5609-3C1220CEF0EA}"/>
                </a:ext>
              </a:extLst>
            </p:cNvPr>
            <p:cNvSpPr/>
            <p:nvPr/>
          </p:nvSpPr>
          <p:spPr>
            <a:xfrm>
              <a:off x="3498925" y="4455825"/>
              <a:ext cx="64150" cy="314900"/>
            </a:xfrm>
            <a:custGeom>
              <a:avLst/>
              <a:gdLst/>
              <a:ahLst/>
              <a:cxnLst/>
              <a:rect l="l" t="t" r="r" b="b"/>
              <a:pathLst>
                <a:path w="2566" h="12596" extrusionOk="0">
                  <a:moveTo>
                    <a:pt x="1915" y="12251"/>
                  </a:moveTo>
                  <a:cubicBezTo>
                    <a:pt x="805" y="8384"/>
                    <a:pt x="1" y="4403"/>
                    <a:pt x="77" y="383"/>
                  </a:cubicBezTo>
                  <a:cubicBezTo>
                    <a:pt x="77" y="0"/>
                    <a:pt x="652" y="0"/>
                    <a:pt x="652" y="383"/>
                  </a:cubicBezTo>
                  <a:cubicBezTo>
                    <a:pt x="575" y="2872"/>
                    <a:pt x="881" y="5360"/>
                    <a:pt x="1379" y="7772"/>
                  </a:cubicBezTo>
                  <a:cubicBezTo>
                    <a:pt x="1685" y="9227"/>
                    <a:pt x="2068" y="10682"/>
                    <a:pt x="2451" y="12098"/>
                  </a:cubicBezTo>
                  <a:cubicBezTo>
                    <a:pt x="2566" y="12443"/>
                    <a:pt x="2030" y="12596"/>
                    <a:pt x="1915" y="1225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1" name="Google Shape;801;p28">
              <a:extLst>
                <a:ext uri="{FF2B5EF4-FFF2-40B4-BE49-F238E27FC236}">
                  <a16:creationId xmlns:a16="http://schemas.microsoft.com/office/drawing/2014/main" id="{166BABE6-559B-B39F-AAE4-5C89AD24DEB9}"/>
                </a:ext>
              </a:extLst>
            </p:cNvPr>
            <p:cNvSpPr/>
            <p:nvPr/>
          </p:nvSpPr>
          <p:spPr>
            <a:xfrm>
              <a:off x="3562100" y="4812825"/>
              <a:ext cx="37350" cy="90950"/>
            </a:xfrm>
            <a:custGeom>
              <a:avLst/>
              <a:gdLst/>
              <a:ahLst/>
              <a:cxnLst/>
              <a:rect l="l" t="t" r="r" b="b"/>
              <a:pathLst>
                <a:path w="1494" h="3638" extrusionOk="0">
                  <a:moveTo>
                    <a:pt x="843" y="3293"/>
                  </a:moveTo>
                  <a:cubicBezTo>
                    <a:pt x="613" y="2565"/>
                    <a:pt x="383" y="1876"/>
                    <a:pt x="192" y="1149"/>
                  </a:cubicBezTo>
                  <a:cubicBezTo>
                    <a:pt x="154" y="957"/>
                    <a:pt x="115" y="766"/>
                    <a:pt x="77" y="574"/>
                  </a:cubicBezTo>
                  <a:cubicBezTo>
                    <a:pt x="1" y="345"/>
                    <a:pt x="1" y="38"/>
                    <a:pt x="307" y="0"/>
                  </a:cubicBezTo>
                  <a:cubicBezTo>
                    <a:pt x="498" y="0"/>
                    <a:pt x="613" y="192"/>
                    <a:pt x="613" y="383"/>
                  </a:cubicBezTo>
                  <a:cubicBezTo>
                    <a:pt x="804" y="1302"/>
                    <a:pt x="1111" y="2221"/>
                    <a:pt x="1379" y="3139"/>
                  </a:cubicBezTo>
                  <a:cubicBezTo>
                    <a:pt x="1494" y="3484"/>
                    <a:pt x="958" y="3637"/>
                    <a:pt x="843" y="329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2" name="Google Shape;802;p28">
              <a:extLst>
                <a:ext uri="{FF2B5EF4-FFF2-40B4-BE49-F238E27FC236}">
                  <a16:creationId xmlns:a16="http://schemas.microsoft.com/office/drawing/2014/main" id="{F6E99C19-26AB-62AE-965F-8A98743E1C9A}"/>
                </a:ext>
              </a:extLst>
            </p:cNvPr>
            <p:cNvSpPr/>
            <p:nvPr/>
          </p:nvSpPr>
          <p:spPr>
            <a:xfrm>
              <a:off x="2208775" y="4870250"/>
              <a:ext cx="69875" cy="234500"/>
            </a:xfrm>
            <a:custGeom>
              <a:avLst/>
              <a:gdLst/>
              <a:ahLst/>
              <a:cxnLst/>
              <a:rect l="l" t="t" r="r" b="b"/>
              <a:pathLst>
                <a:path w="2795" h="9380" extrusionOk="0">
                  <a:moveTo>
                    <a:pt x="345" y="9303"/>
                  </a:moveTo>
                  <a:cubicBezTo>
                    <a:pt x="0" y="9112"/>
                    <a:pt x="345" y="8652"/>
                    <a:pt x="383" y="8423"/>
                  </a:cubicBezTo>
                  <a:cubicBezTo>
                    <a:pt x="996" y="6662"/>
                    <a:pt x="1532" y="4901"/>
                    <a:pt x="1914" y="3101"/>
                  </a:cubicBezTo>
                  <a:cubicBezTo>
                    <a:pt x="2106" y="2182"/>
                    <a:pt x="2182" y="1225"/>
                    <a:pt x="2221" y="306"/>
                  </a:cubicBezTo>
                  <a:cubicBezTo>
                    <a:pt x="2336" y="0"/>
                    <a:pt x="2795" y="77"/>
                    <a:pt x="2795" y="383"/>
                  </a:cubicBezTo>
                  <a:cubicBezTo>
                    <a:pt x="2757" y="651"/>
                    <a:pt x="2757" y="919"/>
                    <a:pt x="2757" y="1149"/>
                  </a:cubicBezTo>
                  <a:cubicBezTo>
                    <a:pt x="2604" y="3063"/>
                    <a:pt x="2106" y="4901"/>
                    <a:pt x="1532" y="6700"/>
                  </a:cubicBezTo>
                  <a:cubicBezTo>
                    <a:pt x="1378" y="7274"/>
                    <a:pt x="1187" y="7848"/>
                    <a:pt x="996" y="8423"/>
                  </a:cubicBezTo>
                  <a:cubicBezTo>
                    <a:pt x="919" y="8652"/>
                    <a:pt x="843" y="8920"/>
                    <a:pt x="728" y="9150"/>
                  </a:cubicBezTo>
                  <a:cubicBezTo>
                    <a:pt x="689" y="9303"/>
                    <a:pt x="498" y="9380"/>
                    <a:pt x="383" y="930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3" name="Google Shape;803;p28">
              <a:extLst>
                <a:ext uri="{FF2B5EF4-FFF2-40B4-BE49-F238E27FC236}">
                  <a16:creationId xmlns:a16="http://schemas.microsoft.com/office/drawing/2014/main" id="{A1CF28C0-8ECF-2068-95F5-0D80489BE008}"/>
                </a:ext>
              </a:extLst>
            </p:cNvPr>
            <p:cNvSpPr/>
            <p:nvPr/>
          </p:nvSpPr>
          <p:spPr>
            <a:xfrm>
              <a:off x="2165700" y="4836750"/>
              <a:ext cx="38300" cy="140700"/>
            </a:xfrm>
            <a:custGeom>
              <a:avLst/>
              <a:gdLst/>
              <a:ahLst/>
              <a:cxnLst/>
              <a:rect l="l" t="t" r="r" b="b"/>
              <a:pathLst>
                <a:path w="1532" h="5628" extrusionOk="0">
                  <a:moveTo>
                    <a:pt x="230" y="5590"/>
                  </a:moveTo>
                  <a:cubicBezTo>
                    <a:pt x="115" y="5551"/>
                    <a:pt x="1" y="5398"/>
                    <a:pt x="39" y="5245"/>
                  </a:cubicBezTo>
                  <a:cubicBezTo>
                    <a:pt x="230" y="4709"/>
                    <a:pt x="345" y="4173"/>
                    <a:pt x="460" y="3637"/>
                  </a:cubicBezTo>
                  <a:cubicBezTo>
                    <a:pt x="728" y="2565"/>
                    <a:pt x="919" y="1455"/>
                    <a:pt x="958" y="307"/>
                  </a:cubicBezTo>
                  <a:cubicBezTo>
                    <a:pt x="958" y="153"/>
                    <a:pt x="1072" y="0"/>
                    <a:pt x="1226" y="0"/>
                  </a:cubicBezTo>
                  <a:cubicBezTo>
                    <a:pt x="1379" y="0"/>
                    <a:pt x="1532" y="153"/>
                    <a:pt x="1532" y="307"/>
                  </a:cubicBezTo>
                  <a:cubicBezTo>
                    <a:pt x="1532" y="575"/>
                    <a:pt x="1494" y="843"/>
                    <a:pt x="1494" y="1111"/>
                  </a:cubicBezTo>
                  <a:cubicBezTo>
                    <a:pt x="1417" y="1723"/>
                    <a:pt x="1340" y="2336"/>
                    <a:pt x="1226" y="2948"/>
                  </a:cubicBezTo>
                  <a:cubicBezTo>
                    <a:pt x="1072" y="3752"/>
                    <a:pt x="843" y="4594"/>
                    <a:pt x="613" y="5398"/>
                  </a:cubicBezTo>
                  <a:cubicBezTo>
                    <a:pt x="575" y="5551"/>
                    <a:pt x="422" y="5628"/>
                    <a:pt x="268" y="559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4" name="Google Shape;804;p28">
              <a:extLst>
                <a:ext uri="{FF2B5EF4-FFF2-40B4-BE49-F238E27FC236}">
                  <a16:creationId xmlns:a16="http://schemas.microsoft.com/office/drawing/2014/main" id="{7B8989A4-1979-9140-CBD1-E3FD92B2F79F}"/>
                </a:ext>
              </a:extLst>
            </p:cNvPr>
            <p:cNvSpPr/>
            <p:nvPr/>
          </p:nvSpPr>
          <p:spPr>
            <a:xfrm>
              <a:off x="2375300" y="4747725"/>
              <a:ext cx="148375" cy="424975"/>
            </a:xfrm>
            <a:custGeom>
              <a:avLst/>
              <a:gdLst/>
              <a:ahLst/>
              <a:cxnLst/>
              <a:rect l="l" t="t" r="r" b="b"/>
              <a:pathLst>
                <a:path w="5935" h="16999" extrusionOk="0">
                  <a:moveTo>
                    <a:pt x="269" y="16884"/>
                  </a:moveTo>
                  <a:cubicBezTo>
                    <a:pt x="115" y="16846"/>
                    <a:pt x="1" y="16693"/>
                    <a:pt x="39" y="16539"/>
                  </a:cubicBezTo>
                  <a:cubicBezTo>
                    <a:pt x="422" y="15353"/>
                    <a:pt x="805" y="14166"/>
                    <a:pt x="1187" y="12941"/>
                  </a:cubicBezTo>
                  <a:cubicBezTo>
                    <a:pt x="1915" y="10605"/>
                    <a:pt x="2566" y="8232"/>
                    <a:pt x="3331" y="5897"/>
                  </a:cubicBezTo>
                  <a:cubicBezTo>
                    <a:pt x="3638" y="4978"/>
                    <a:pt x="4020" y="4097"/>
                    <a:pt x="4327" y="3217"/>
                  </a:cubicBezTo>
                  <a:cubicBezTo>
                    <a:pt x="4671" y="2221"/>
                    <a:pt x="4901" y="1188"/>
                    <a:pt x="5284" y="192"/>
                  </a:cubicBezTo>
                  <a:cubicBezTo>
                    <a:pt x="5322" y="39"/>
                    <a:pt x="5514" y="1"/>
                    <a:pt x="5667" y="39"/>
                  </a:cubicBezTo>
                  <a:cubicBezTo>
                    <a:pt x="5935" y="154"/>
                    <a:pt x="5820" y="460"/>
                    <a:pt x="5705" y="652"/>
                  </a:cubicBezTo>
                  <a:cubicBezTo>
                    <a:pt x="5360" y="1800"/>
                    <a:pt x="5016" y="2987"/>
                    <a:pt x="4595" y="4136"/>
                  </a:cubicBezTo>
                  <a:cubicBezTo>
                    <a:pt x="3944" y="5820"/>
                    <a:pt x="3408" y="7505"/>
                    <a:pt x="2872" y="9227"/>
                  </a:cubicBezTo>
                  <a:cubicBezTo>
                    <a:pt x="2183" y="11639"/>
                    <a:pt x="1455" y="14013"/>
                    <a:pt x="728" y="16348"/>
                  </a:cubicBezTo>
                  <a:cubicBezTo>
                    <a:pt x="651" y="16578"/>
                    <a:pt x="575" y="16999"/>
                    <a:pt x="269" y="1688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5" name="Google Shape;805;p28">
              <a:extLst>
                <a:ext uri="{FF2B5EF4-FFF2-40B4-BE49-F238E27FC236}">
                  <a16:creationId xmlns:a16="http://schemas.microsoft.com/office/drawing/2014/main" id="{3AE85FE0-B329-62E6-7D18-60458DA9223C}"/>
                </a:ext>
              </a:extLst>
            </p:cNvPr>
            <p:cNvSpPr/>
            <p:nvPr/>
          </p:nvSpPr>
          <p:spPr>
            <a:xfrm>
              <a:off x="2529400" y="4635750"/>
              <a:ext cx="34475" cy="73725"/>
            </a:xfrm>
            <a:custGeom>
              <a:avLst/>
              <a:gdLst/>
              <a:ahLst/>
              <a:cxnLst/>
              <a:rect l="l" t="t" r="r" b="b"/>
              <a:pathLst>
                <a:path w="1379" h="2949" extrusionOk="0">
                  <a:moveTo>
                    <a:pt x="268" y="2910"/>
                  </a:moveTo>
                  <a:cubicBezTo>
                    <a:pt x="115" y="2910"/>
                    <a:pt x="0" y="2757"/>
                    <a:pt x="39" y="2604"/>
                  </a:cubicBezTo>
                  <a:cubicBezTo>
                    <a:pt x="153" y="1762"/>
                    <a:pt x="460" y="958"/>
                    <a:pt x="804" y="192"/>
                  </a:cubicBezTo>
                  <a:cubicBezTo>
                    <a:pt x="843" y="39"/>
                    <a:pt x="1034" y="1"/>
                    <a:pt x="1149" y="39"/>
                  </a:cubicBezTo>
                  <a:cubicBezTo>
                    <a:pt x="1302" y="116"/>
                    <a:pt x="1379" y="269"/>
                    <a:pt x="1302" y="422"/>
                  </a:cubicBezTo>
                  <a:cubicBezTo>
                    <a:pt x="1149" y="805"/>
                    <a:pt x="996" y="1187"/>
                    <a:pt x="881" y="1570"/>
                  </a:cubicBezTo>
                  <a:cubicBezTo>
                    <a:pt x="766" y="1800"/>
                    <a:pt x="728" y="2068"/>
                    <a:pt x="651" y="2298"/>
                  </a:cubicBezTo>
                  <a:cubicBezTo>
                    <a:pt x="613" y="2527"/>
                    <a:pt x="613" y="2949"/>
                    <a:pt x="268" y="291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6" name="Google Shape;806;p28">
              <a:extLst>
                <a:ext uri="{FF2B5EF4-FFF2-40B4-BE49-F238E27FC236}">
                  <a16:creationId xmlns:a16="http://schemas.microsoft.com/office/drawing/2014/main" id="{D1E961D4-3A19-56EC-F9C1-D6C3081CABA8}"/>
                </a:ext>
              </a:extLst>
            </p:cNvPr>
            <p:cNvSpPr/>
            <p:nvPr/>
          </p:nvSpPr>
          <p:spPr>
            <a:xfrm>
              <a:off x="3739175" y="4110300"/>
              <a:ext cx="225875" cy="35450"/>
            </a:xfrm>
            <a:custGeom>
              <a:avLst/>
              <a:gdLst/>
              <a:ahLst/>
              <a:cxnLst/>
              <a:rect l="l" t="t" r="r" b="b"/>
              <a:pathLst>
                <a:path w="9035" h="1418" extrusionOk="0">
                  <a:moveTo>
                    <a:pt x="2182" y="1264"/>
                  </a:moveTo>
                  <a:cubicBezTo>
                    <a:pt x="1531" y="1226"/>
                    <a:pt x="842" y="1188"/>
                    <a:pt x="191" y="958"/>
                  </a:cubicBezTo>
                  <a:cubicBezTo>
                    <a:pt x="38" y="920"/>
                    <a:pt x="0" y="728"/>
                    <a:pt x="38" y="613"/>
                  </a:cubicBezTo>
                  <a:cubicBezTo>
                    <a:pt x="115" y="422"/>
                    <a:pt x="306" y="384"/>
                    <a:pt x="421" y="460"/>
                  </a:cubicBezTo>
                  <a:cubicBezTo>
                    <a:pt x="766" y="537"/>
                    <a:pt x="1072" y="613"/>
                    <a:pt x="1378" y="652"/>
                  </a:cubicBezTo>
                  <a:cubicBezTo>
                    <a:pt x="3828" y="958"/>
                    <a:pt x="6202" y="345"/>
                    <a:pt x="8576" y="39"/>
                  </a:cubicBezTo>
                  <a:cubicBezTo>
                    <a:pt x="8958" y="1"/>
                    <a:pt x="9035" y="537"/>
                    <a:pt x="8652" y="613"/>
                  </a:cubicBezTo>
                  <a:cubicBezTo>
                    <a:pt x="6508" y="881"/>
                    <a:pt x="4364" y="1417"/>
                    <a:pt x="2182" y="126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7" name="Google Shape;807;p28">
              <a:extLst>
                <a:ext uri="{FF2B5EF4-FFF2-40B4-BE49-F238E27FC236}">
                  <a16:creationId xmlns:a16="http://schemas.microsoft.com/office/drawing/2014/main" id="{2ED5884C-9382-48ED-A045-6FD364F4B358}"/>
                </a:ext>
              </a:extLst>
            </p:cNvPr>
            <p:cNvSpPr/>
            <p:nvPr/>
          </p:nvSpPr>
          <p:spPr>
            <a:xfrm>
              <a:off x="4031075" y="4089250"/>
              <a:ext cx="124450" cy="31625"/>
            </a:xfrm>
            <a:custGeom>
              <a:avLst/>
              <a:gdLst/>
              <a:ahLst/>
              <a:cxnLst/>
              <a:rect l="l" t="t" r="r" b="b"/>
              <a:pathLst>
                <a:path w="4978" h="1265" extrusionOk="0">
                  <a:moveTo>
                    <a:pt x="345" y="1226"/>
                  </a:moveTo>
                  <a:cubicBezTo>
                    <a:pt x="1" y="1226"/>
                    <a:pt x="1" y="652"/>
                    <a:pt x="345" y="652"/>
                  </a:cubicBezTo>
                  <a:cubicBezTo>
                    <a:pt x="1379" y="690"/>
                    <a:pt x="2374" y="575"/>
                    <a:pt x="3370" y="345"/>
                  </a:cubicBezTo>
                  <a:lnTo>
                    <a:pt x="3370" y="345"/>
                  </a:lnTo>
                  <a:lnTo>
                    <a:pt x="3370" y="345"/>
                  </a:lnTo>
                  <a:cubicBezTo>
                    <a:pt x="3714" y="269"/>
                    <a:pt x="4097" y="192"/>
                    <a:pt x="4480" y="116"/>
                  </a:cubicBezTo>
                  <a:cubicBezTo>
                    <a:pt x="4824" y="1"/>
                    <a:pt x="4977" y="537"/>
                    <a:pt x="4633" y="652"/>
                  </a:cubicBezTo>
                  <a:cubicBezTo>
                    <a:pt x="3216" y="996"/>
                    <a:pt x="1800" y="1264"/>
                    <a:pt x="383" y="122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8" name="Google Shape;808;p28">
              <a:extLst>
                <a:ext uri="{FF2B5EF4-FFF2-40B4-BE49-F238E27FC236}">
                  <a16:creationId xmlns:a16="http://schemas.microsoft.com/office/drawing/2014/main" id="{ADAF44B2-E87B-0A32-55D3-6F304B4D3857}"/>
                </a:ext>
              </a:extLst>
            </p:cNvPr>
            <p:cNvSpPr/>
            <p:nvPr/>
          </p:nvSpPr>
          <p:spPr>
            <a:xfrm>
              <a:off x="4443575" y="4462525"/>
              <a:ext cx="115850" cy="23000"/>
            </a:xfrm>
            <a:custGeom>
              <a:avLst/>
              <a:gdLst/>
              <a:ahLst/>
              <a:cxnLst/>
              <a:rect l="l" t="t" r="r" b="b"/>
              <a:pathLst>
                <a:path w="4634" h="920" extrusionOk="0">
                  <a:moveTo>
                    <a:pt x="1494" y="881"/>
                  </a:moveTo>
                  <a:cubicBezTo>
                    <a:pt x="1073" y="843"/>
                    <a:pt x="652" y="766"/>
                    <a:pt x="269" y="651"/>
                  </a:cubicBezTo>
                  <a:cubicBezTo>
                    <a:pt x="116" y="613"/>
                    <a:pt x="1" y="498"/>
                    <a:pt x="1" y="345"/>
                  </a:cubicBezTo>
                  <a:cubicBezTo>
                    <a:pt x="1" y="192"/>
                    <a:pt x="116" y="39"/>
                    <a:pt x="269" y="39"/>
                  </a:cubicBezTo>
                  <a:cubicBezTo>
                    <a:pt x="499" y="77"/>
                    <a:pt x="690" y="153"/>
                    <a:pt x="920" y="230"/>
                  </a:cubicBezTo>
                  <a:cubicBezTo>
                    <a:pt x="1264" y="268"/>
                    <a:pt x="1609" y="307"/>
                    <a:pt x="1953" y="307"/>
                  </a:cubicBezTo>
                  <a:cubicBezTo>
                    <a:pt x="2757" y="268"/>
                    <a:pt x="3523" y="153"/>
                    <a:pt x="4289" y="0"/>
                  </a:cubicBezTo>
                  <a:cubicBezTo>
                    <a:pt x="4442" y="0"/>
                    <a:pt x="4595" y="115"/>
                    <a:pt x="4595" y="268"/>
                  </a:cubicBezTo>
                  <a:cubicBezTo>
                    <a:pt x="4633" y="421"/>
                    <a:pt x="4518" y="536"/>
                    <a:pt x="4365" y="575"/>
                  </a:cubicBezTo>
                  <a:cubicBezTo>
                    <a:pt x="4021" y="651"/>
                    <a:pt x="3714" y="689"/>
                    <a:pt x="3370" y="728"/>
                  </a:cubicBezTo>
                  <a:cubicBezTo>
                    <a:pt x="2757" y="843"/>
                    <a:pt x="2145" y="919"/>
                    <a:pt x="1532" y="84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29" name="Google Shape;809;p28">
              <a:extLst>
                <a:ext uri="{FF2B5EF4-FFF2-40B4-BE49-F238E27FC236}">
                  <a16:creationId xmlns:a16="http://schemas.microsoft.com/office/drawing/2014/main" id="{D5C82255-E566-6CA7-50DF-F7D22985CE5D}"/>
                </a:ext>
              </a:extLst>
            </p:cNvPr>
            <p:cNvSpPr/>
            <p:nvPr/>
          </p:nvSpPr>
          <p:spPr>
            <a:xfrm>
              <a:off x="5076225" y="4168700"/>
              <a:ext cx="50750" cy="78500"/>
            </a:xfrm>
            <a:custGeom>
              <a:avLst/>
              <a:gdLst/>
              <a:ahLst/>
              <a:cxnLst/>
              <a:rect l="l" t="t" r="r" b="b"/>
              <a:pathLst>
                <a:path w="2030" h="3140" extrusionOk="0">
                  <a:moveTo>
                    <a:pt x="192" y="3063"/>
                  </a:moveTo>
                  <a:cubicBezTo>
                    <a:pt x="39" y="2986"/>
                    <a:pt x="0" y="2795"/>
                    <a:pt x="77" y="2680"/>
                  </a:cubicBezTo>
                  <a:cubicBezTo>
                    <a:pt x="498" y="1991"/>
                    <a:pt x="919" y="1340"/>
                    <a:pt x="1226" y="651"/>
                  </a:cubicBezTo>
                  <a:cubicBezTo>
                    <a:pt x="1264" y="498"/>
                    <a:pt x="1264" y="345"/>
                    <a:pt x="1379" y="230"/>
                  </a:cubicBezTo>
                  <a:cubicBezTo>
                    <a:pt x="1647" y="0"/>
                    <a:pt x="2029" y="307"/>
                    <a:pt x="1838" y="613"/>
                  </a:cubicBezTo>
                  <a:cubicBezTo>
                    <a:pt x="1570" y="1455"/>
                    <a:pt x="1034" y="2182"/>
                    <a:pt x="575" y="2948"/>
                  </a:cubicBezTo>
                  <a:cubicBezTo>
                    <a:pt x="498" y="3063"/>
                    <a:pt x="307" y="3140"/>
                    <a:pt x="192" y="306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0" name="Google Shape;810;p28">
              <a:extLst>
                <a:ext uri="{FF2B5EF4-FFF2-40B4-BE49-F238E27FC236}">
                  <a16:creationId xmlns:a16="http://schemas.microsoft.com/office/drawing/2014/main" id="{269A12CC-5529-F879-5C78-C4AE0AE6B36E}"/>
                </a:ext>
              </a:extLst>
            </p:cNvPr>
            <p:cNvSpPr/>
            <p:nvPr/>
          </p:nvSpPr>
          <p:spPr>
            <a:xfrm>
              <a:off x="4509625" y="4750600"/>
              <a:ext cx="112950" cy="32575"/>
            </a:xfrm>
            <a:custGeom>
              <a:avLst/>
              <a:gdLst/>
              <a:ahLst/>
              <a:cxnLst/>
              <a:rect l="l" t="t" r="r" b="b"/>
              <a:pathLst>
                <a:path w="4518" h="1303" extrusionOk="0">
                  <a:moveTo>
                    <a:pt x="4135" y="1302"/>
                  </a:moveTo>
                  <a:cubicBezTo>
                    <a:pt x="2872" y="1226"/>
                    <a:pt x="1570" y="1264"/>
                    <a:pt x="383" y="766"/>
                  </a:cubicBezTo>
                  <a:cubicBezTo>
                    <a:pt x="230" y="690"/>
                    <a:pt x="39" y="575"/>
                    <a:pt x="39" y="384"/>
                  </a:cubicBezTo>
                  <a:cubicBezTo>
                    <a:pt x="0" y="154"/>
                    <a:pt x="345" y="1"/>
                    <a:pt x="498" y="192"/>
                  </a:cubicBezTo>
                  <a:cubicBezTo>
                    <a:pt x="728" y="307"/>
                    <a:pt x="996" y="384"/>
                    <a:pt x="1264" y="460"/>
                  </a:cubicBezTo>
                  <a:cubicBezTo>
                    <a:pt x="2183" y="652"/>
                    <a:pt x="3178" y="690"/>
                    <a:pt x="4135" y="728"/>
                  </a:cubicBezTo>
                  <a:cubicBezTo>
                    <a:pt x="4518" y="728"/>
                    <a:pt x="4518" y="1264"/>
                    <a:pt x="4135" y="130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1" name="Google Shape;811;p28">
              <a:extLst>
                <a:ext uri="{FF2B5EF4-FFF2-40B4-BE49-F238E27FC236}">
                  <a16:creationId xmlns:a16="http://schemas.microsoft.com/office/drawing/2014/main" id="{8A003353-BA02-DBAE-59F4-D6EA578E70FE}"/>
                </a:ext>
              </a:extLst>
            </p:cNvPr>
            <p:cNvSpPr/>
            <p:nvPr/>
          </p:nvSpPr>
          <p:spPr>
            <a:xfrm>
              <a:off x="5177675" y="4510375"/>
              <a:ext cx="59375" cy="67025"/>
            </a:xfrm>
            <a:custGeom>
              <a:avLst/>
              <a:gdLst/>
              <a:ahLst/>
              <a:cxnLst/>
              <a:rect l="l" t="t" r="r" b="b"/>
              <a:pathLst>
                <a:path w="2375" h="2681" extrusionOk="0">
                  <a:moveTo>
                    <a:pt x="115" y="2566"/>
                  </a:moveTo>
                  <a:cubicBezTo>
                    <a:pt x="1" y="2451"/>
                    <a:pt x="1" y="2259"/>
                    <a:pt x="115" y="2144"/>
                  </a:cubicBezTo>
                  <a:cubicBezTo>
                    <a:pt x="307" y="1953"/>
                    <a:pt x="498" y="1723"/>
                    <a:pt x="690" y="1532"/>
                  </a:cubicBezTo>
                  <a:cubicBezTo>
                    <a:pt x="1072" y="1072"/>
                    <a:pt x="1455" y="651"/>
                    <a:pt x="1800" y="154"/>
                  </a:cubicBezTo>
                  <a:cubicBezTo>
                    <a:pt x="1915" y="39"/>
                    <a:pt x="2106" y="1"/>
                    <a:pt x="2221" y="115"/>
                  </a:cubicBezTo>
                  <a:cubicBezTo>
                    <a:pt x="2336" y="192"/>
                    <a:pt x="2374" y="383"/>
                    <a:pt x="2259" y="498"/>
                  </a:cubicBezTo>
                  <a:cubicBezTo>
                    <a:pt x="2030" y="843"/>
                    <a:pt x="1762" y="1149"/>
                    <a:pt x="1494" y="1455"/>
                  </a:cubicBezTo>
                  <a:cubicBezTo>
                    <a:pt x="1187" y="1838"/>
                    <a:pt x="843" y="2221"/>
                    <a:pt x="498" y="2566"/>
                  </a:cubicBezTo>
                  <a:cubicBezTo>
                    <a:pt x="422" y="2680"/>
                    <a:pt x="230" y="2680"/>
                    <a:pt x="115" y="256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2" name="Google Shape;812;p28">
              <a:extLst>
                <a:ext uri="{FF2B5EF4-FFF2-40B4-BE49-F238E27FC236}">
                  <a16:creationId xmlns:a16="http://schemas.microsoft.com/office/drawing/2014/main" id="{53736348-62B9-5D63-C344-FC1F4E5A1B6C}"/>
                </a:ext>
              </a:extLst>
            </p:cNvPr>
            <p:cNvSpPr/>
            <p:nvPr/>
          </p:nvSpPr>
          <p:spPr>
            <a:xfrm>
              <a:off x="4089450" y="3240325"/>
              <a:ext cx="74675" cy="66050"/>
            </a:xfrm>
            <a:custGeom>
              <a:avLst/>
              <a:gdLst/>
              <a:ahLst/>
              <a:cxnLst/>
              <a:rect l="l" t="t" r="r" b="b"/>
              <a:pathLst>
                <a:path w="2987" h="2642" extrusionOk="0">
                  <a:moveTo>
                    <a:pt x="192" y="2527"/>
                  </a:moveTo>
                  <a:cubicBezTo>
                    <a:pt x="77" y="2450"/>
                    <a:pt x="1" y="2297"/>
                    <a:pt x="39" y="2144"/>
                  </a:cubicBezTo>
                  <a:cubicBezTo>
                    <a:pt x="116" y="2029"/>
                    <a:pt x="231" y="1952"/>
                    <a:pt x="345" y="1991"/>
                  </a:cubicBezTo>
                  <a:cubicBezTo>
                    <a:pt x="537" y="1914"/>
                    <a:pt x="728" y="1838"/>
                    <a:pt x="881" y="1723"/>
                  </a:cubicBezTo>
                  <a:cubicBezTo>
                    <a:pt x="1303" y="1416"/>
                    <a:pt x="1685" y="1072"/>
                    <a:pt x="2030" y="689"/>
                  </a:cubicBezTo>
                  <a:cubicBezTo>
                    <a:pt x="2183" y="498"/>
                    <a:pt x="2298" y="345"/>
                    <a:pt x="2451" y="153"/>
                  </a:cubicBezTo>
                  <a:cubicBezTo>
                    <a:pt x="2528" y="0"/>
                    <a:pt x="2719" y="0"/>
                    <a:pt x="2834" y="77"/>
                  </a:cubicBezTo>
                  <a:cubicBezTo>
                    <a:pt x="2987" y="191"/>
                    <a:pt x="2987" y="345"/>
                    <a:pt x="2910" y="498"/>
                  </a:cubicBezTo>
                  <a:cubicBezTo>
                    <a:pt x="2604" y="919"/>
                    <a:pt x="2260" y="1302"/>
                    <a:pt x="1915" y="1608"/>
                  </a:cubicBezTo>
                  <a:cubicBezTo>
                    <a:pt x="1494" y="1991"/>
                    <a:pt x="805" y="2642"/>
                    <a:pt x="192" y="252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3" name="Google Shape;813;p28">
              <a:extLst>
                <a:ext uri="{FF2B5EF4-FFF2-40B4-BE49-F238E27FC236}">
                  <a16:creationId xmlns:a16="http://schemas.microsoft.com/office/drawing/2014/main" id="{3C17F0C9-6A69-0348-253D-5BB191FE8107}"/>
                </a:ext>
              </a:extLst>
            </p:cNvPr>
            <p:cNvSpPr/>
            <p:nvPr/>
          </p:nvSpPr>
          <p:spPr>
            <a:xfrm>
              <a:off x="4247375" y="3121625"/>
              <a:ext cx="78500" cy="63200"/>
            </a:xfrm>
            <a:custGeom>
              <a:avLst/>
              <a:gdLst/>
              <a:ahLst/>
              <a:cxnLst/>
              <a:rect l="l" t="t" r="r" b="b"/>
              <a:pathLst>
                <a:path w="3140" h="2528" extrusionOk="0">
                  <a:moveTo>
                    <a:pt x="192" y="2336"/>
                  </a:moveTo>
                  <a:cubicBezTo>
                    <a:pt x="1" y="2221"/>
                    <a:pt x="39" y="1838"/>
                    <a:pt x="269" y="1800"/>
                  </a:cubicBezTo>
                  <a:cubicBezTo>
                    <a:pt x="384" y="1762"/>
                    <a:pt x="460" y="1724"/>
                    <a:pt x="537" y="1685"/>
                  </a:cubicBezTo>
                  <a:cubicBezTo>
                    <a:pt x="996" y="1456"/>
                    <a:pt x="1417" y="1226"/>
                    <a:pt x="1800" y="881"/>
                  </a:cubicBezTo>
                  <a:cubicBezTo>
                    <a:pt x="1953" y="766"/>
                    <a:pt x="2068" y="613"/>
                    <a:pt x="2221" y="460"/>
                  </a:cubicBezTo>
                  <a:cubicBezTo>
                    <a:pt x="2374" y="269"/>
                    <a:pt x="2527" y="1"/>
                    <a:pt x="2795" y="192"/>
                  </a:cubicBezTo>
                  <a:cubicBezTo>
                    <a:pt x="3140" y="499"/>
                    <a:pt x="2489" y="958"/>
                    <a:pt x="2298" y="1188"/>
                  </a:cubicBezTo>
                  <a:cubicBezTo>
                    <a:pt x="2030" y="1494"/>
                    <a:pt x="575" y="2528"/>
                    <a:pt x="192" y="233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4" name="Google Shape;814;p28">
              <a:extLst>
                <a:ext uri="{FF2B5EF4-FFF2-40B4-BE49-F238E27FC236}">
                  <a16:creationId xmlns:a16="http://schemas.microsoft.com/office/drawing/2014/main" id="{A53F70DA-167C-5E1F-EE71-478E8A7A4BF1}"/>
                </a:ext>
              </a:extLst>
            </p:cNvPr>
            <p:cNvSpPr/>
            <p:nvPr/>
          </p:nvSpPr>
          <p:spPr>
            <a:xfrm>
              <a:off x="4409125" y="2994350"/>
              <a:ext cx="84250" cy="71800"/>
            </a:xfrm>
            <a:custGeom>
              <a:avLst/>
              <a:gdLst/>
              <a:ahLst/>
              <a:cxnLst/>
              <a:rect l="l" t="t" r="r" b="b"/>
              <a:pathLst>
                <a:path w="3370" h="2872" extrusionOk="0">
                  <a:moveTo>
                    <a:pt x="1" y="2297"/>
                  </a:moveTo>
                  <a:cubicBezTo>
                    <a:pt x="1" y="2144"/>
                    <a:pt x="115" y="2029"/>
                    <a:pt x="230" y="1991"/>
                  </a:cubicBezTo>
                  <a:lnTo>
                    <a:pt x="230" y="1991"/>
                  </a:lnTo>
                  <a:cubicBezTo>
                    <a:pt x="192" y="1991"/>
                    <a:pt x="192" y="2029"/>
                    <a:pt x="192" y="2029"/>
                  </a:cubicBezTo>
                  <a:cubicBezTo>
                    <a:pt x="1149" y="1646"/>
                    <a:pt x="2068" y="1110"/>
                    <a:pt x="2681" y="268"/>
                  </a:cubicBezTo>
                  <a:cubicBezTo>
                    <a:pt x="2910" y="0"/>
                    <a:pt x="3370" y="345"/>
                    <a:pt x="3140" y="651"/>
                  </a:cubicBezTo>
                  <a:cubicBezTo>
                    <a:pt x="2604" y="1340"/>
                    <a:pt x="1838" y="1876"/>
                    <a:pt x="1034" y="2259"/>
                  </a:cubicBezTo>
                  <a:cubicBezTo>
                    <a:pt x="728" y="2374"/>
                    <a:pt x="77" y="2871"/>
                    <a:pt x="1" y="229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5" name="Google Shape;815;p28">
              <a:extLst>
                <a:ext uri="{FF2B5EF4-FFF2-40B4-BE49-F238E27FC236}">
                  <a16:creationId xmlns:a16="http://schemas.microsoft.com/office/drawing/2014/main" id="{0DCC5CE1-E06D-490A-41B5-9FE973A93DAB}"/>
                </a:ext>
              </a:extLst>
            </p:cNvPr>
            <p:cNvSpPr/>
            <p:nvPr/>
          </p:nvSpPr>
          <p:spPr>
            <a:xfrm>
              <a:off x="4590975" y="2905325"/>
              <a:ext cx="84250" cy="42150"/>
            </a:xfrm>
            <a:custGeom>
              <a:avLst/>
              <a:gdLst/>
              <a:ahLst/>
              <a:cxnLst/>
              <a:rect l="l" t="t" r="r" b="b"/>
              <a:pathLst>
                <a:path w="3370" h="1686" extrusionOk="0">
                  <a:moveTo>
                    <a:pt x="383" y="1685"/>
                  </a:moveTo>
                  <a:cubicBezTo>
                    <a:pt x="1" y="1609"/>
                    <a:pt x="77" y="1073"/>
                    <a:pt x="460" y="1111"/>
                  </a:cubicBezTo>
                  <a:cubicBezTo>
                    <a:pt x="996" y="1073"/>
                    <a:pt x="1494" y="843"/>
                    <a:pt x="1991" y="690"/>
                  </a:cubicBezTo>
                  <a:cubicBezTo>
                    <a:pt x="2259" y="575"/>
                    <a:pt x="2489" y="422"/>
                    <a:pt x="2719" y="269"/>
                  </a:cubicBezTo>
                  <a:cubicBezTo>
                    <a:pt x="2872" y="154"/>
                    <a:pt x="3140" y="1"/>
                    <a:pt x="3293" y="230"/>
                  </a:cubicBezTo>
                  <a:cubicBezTo>
                    <a:pt x="3370" y="345"/>
                    <a:pt x="3370" y="537"/>
                    <a:pt x="3255" y="613"/>
                  </a:cubicBezTo>
                  <a:cubicBezTo>
                    <a:pt x="2795" y="920"/>
                    <a:pt x="2298" y="1187"/>
                    <a:pt x="1800" y="1341"/>
                  </a:cubicBezTo>
                  <a:cubicBezTo>
                    <a:pt x="1340" y="1494"/>
                    <a:pt x="843" y="1685"/>
                    <a:pt x="345" y="168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6" name="Google Shape;816;p28">
              <a:extLst>
                <a:ext uri="{FF2B5EF4-FFF2-40B4-BE49-F238E27FC236}">
                  <a16:creationId xmlns:a16="http://schemas.microsoft.com/office/drawing/2014/main" id="{6A608D7F-6AB9-92B4-DE76-6EC7C2841E35}"/>
                </a:ext>
              </a:extLst>
            </p:cNvPr>
            <p:cNvSpPr/>
            <p:nvPr/>
          </p:nvSpPr>
          <p:spPr>
            <a:xfrm>
              <a:off x="2775375" y="3536050"/>
              <a:ext cx="92850" cy="36400"/>
            </a:xfrm>
            <a:custGeom>
              <a:avLst/>
              <a:gdLst/>
              <a:ahLst/>
              <a:cxnLst/>
              <a:rect l="l" t="t" r="r" b="b"/>
              <a:pathLst>
                <a:path w="3714" h="1456" extrusionOk="0">
                  <a:moveTo>
                    <a:pt x="2527" y="1417"/>
                  </a:moveTo>
                  <a:cubicBezTo>
                    <a:pt x="1914" y="1379"/>
                    <a:pt x="268" y="1111"/>
                    <a:pt x="39" y="460"/>
                  </a:cubicBezTo>
                  <a:cubicBezTo>
                    <a:pt x="0" y="116"/>
                    <a:pt x="421" y="1"/>
                    <a:pt x="575" y="269"/>
                  </a:cubicBezTo>
                  <a:cubicBezTo>
                    <a:pt x="1187" y="690"/>
                    <a:pt x="1953" y="766"/>
                    <a:pt x="2680" y="881"/>
                  </a:cubicBezTo>
                  <a:cubicBezTo>
                    <a:pt x="2872" y="881"/>
                    <a:pt x="3063" y="881"/>
                    <a:pt x="3216" y="881"/>
                  </a:cubicBezTo>
                  <a:cubicBezTo>
                    <a:pt x="3331" y="843"/>
                    <a:pt x="3446" y="843"/>
                    <a:pt x="3522" y="919"/>
                  </a:cubicBezTo>
                  <a:cubicBezTo>
                    <a:pt x="3714" y="1073"/>
                    <a:pt x="3637" y="1417"/>
                    <a:pt x="3369" y="1417"/>
                  </a:cubicBezTo>
                  <a:cubicBezTo>
                    <a:pt x="3101" y="1455"/>
                    <a:pt x="2833" y="1455"/>
                    <a:pt x="2527" y="14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7" name="Google Shape;817;p28">
              <a:extLst>
                <a:ext uri="{FF2B5EF4-FFF2-40B4-BE49-F238E27FC236}">
                  <a16:creationId xmlns:a16="http://schemas.microsoft.com/office/drawing/2014/main" id="{646C4F09-8C35-FAA4-4F5E-C3C4D5D2E58F}"/>
                </a:ext>
              </a:extLst>
            </p:cNvPr>
            <p:cNvSpPr/>
            <p:nvPr/>
          </p:nvSpPr>
          <p:spPr>
            <a:xfrm>
              <a:off x="2965825" y="3571475"/>
              <a:ext cx="94775" cy="29675"/>
            </a:xfrm>
            <a:custGeom>
              <a:avLst/>
              <a:gdLst/>
              <a:ahLst/>
              <a:cxnLst/>
              <a:rect l="l" t="t" r="r" b="b"/>
              <a:pathLst>
                <a:path w="3791" h="1187" extrusionOk="0">
                  <a:moveTo>
                    <a:pt x="2374" y="1187"/>
                  </a:moveTo>
                  <a:cubicBezTo>
                    <a:pt x="1723" y="1149"/>
                    <a:pt x="1111" y="919"/>
                    <a:pt x="498" y="689"/>
                  </a:cubicBezTo>
                  <a:cubicBezTo>
                    <a:pt x="307" y="574"/>
                    <a:pt x="1" y="536"/>
                    <a:pt x="39" y="268"/>
                  </a:cubicBezTo>
                  <a:cubicBezTo>
                    <a:pt x="39" y="77"/>
                    <a:pt x="192" y="0"/>
                    <a:pt x="345" y="0"/>
                  </a:cubicBezTo>
                  <a:cubicBezTo>
                    <a:pt x="460" y="38"/>
                    <a:pt x="613" y="115"/>
                    <a:pt x="728" y="153"/>
                  </a:cubicBezTo>
                  <a:cubicBezTo>
                    <a:pt x="1609" y="536"/>
                    <a:pt x="2527" y="728"/>
                    <a:pt x="3446" y="574"/>
                  </a:cubicBezTo>
                  <a:cubicBezTo>
                    <a:pt x="3599" y="574"/>
                    <a:pt x="3753" y="689"/>
                    <a:pt x="3791" y="842"/>
                  </a:cubicBezTo>
                  <a:cubicBezTo>
                    <a:pt x="3791" y="996"/>
                    <a:pt x="3676" y="1110"/>
                    <a:pt x="3523" y="1149"/>
                  </a:cubicBezTo>
                  <a:cubicBezTo>
                    <a:pt x="3140" y="1187"/>
                    <a:pt x="2757" y="1187"/>
                    <a:pt x="2374" y="118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8" name="Google Shape;818;p28">
              <a:extLst>
                <a:ext uri="{FF2B5EF4-FFF2-40B4-BE49-F238E27FC236}">
                  <a16:creationId xmlns:a16="http://schemas.microsoft.com/office/drawing/2014/main" id="{A1C6D652-1721-0E60-DF6D-FF38CBFD4CC3}"/>
                </a:ext>
              </a:extLst>
            </p:cNvPr>
            <p:cNvSpPr/>
            <p:nvPr/>
          </p:nvSpPr>
          <p:spPr>
            <a:xfrm>
              <a:off x="3209900" y="3562850"/>
              <a:ext cx="105300" cy="23000"/>
            </a:xfrm>
            <a:custGeom>
              <a:avLst/>
              <a:gdLst/>
              <a:ahLst/>
              <a:cxnLst/>
              <a:rect l="l" t="t" r="r" b="b"/>
              <a:pathLst>
                <a:path w="4212" h="920" extrusionOk="0">
                  <a:moveTo>
                    <a:pt x="2029" y="881"/>
                  </a:moveTo>
                  <a:cubicBezTo>
                    <a:pt x="1570" y="843"/>
                    <a:pt x="1149" y="843"/>
                    <a:pt x="689" y="766"/>
                  </a:cubicBezTo>
                  <a:cubicBezTo>
                    <a:pt x="536" y="766"/>
                    <a:pt x="383" y="728"/>
                    <a:pt x="268" y="651"/>
                  </a:cubicBezTo>
                  <a:cubicBezTo>
                    <a:pt x="0" y="422"/>
                    <a:pt x="268" y="1"/>
                    <a:pt x="574" y="192"/>
                  </a:cubicBezTo>
                  <a:cubicBezTo>
                    <a:pt x="1493" y="345"/>
                    <a:pt x="2374" y="345"/>
                    <a:pt x="3292" y="307"/>
                  </a:cubicBezTo>
                  <a:cubicBezTo>
                    <a:pt x="3446" y="307"/>
                    <a:pt x="3599" y="307"/>
                    <a:pt x="3752" y="269"/>
                  </a:cubicBezTo>
                  <a:cubicBezTo>
                    <a:pt x="4135" y="230"/>
                    <a:pt x="4211" y="766"/>
                    <a:pt x="3828" y="843"/>
                  </a:cubicBezTo>
                  <a:cubicBezTo>
                    <a:pt x="3216" y="919"/>
                    <a:pt x="2642" y="919"/>
                    <a:pt x="2029" y="88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39" name="Google Shape;819;p28">
              <a:extLst>
                <a:ext uri="{FF2B5EF4-FFF2-40B4-BE49-F238E27FC236}">
                  <a16:creationId xmlns:a16="http://schemas.microsoft.com/office/drawing/2014/main" id="{168AC08D-508D-A6E2-CBB6-ED1512E4D6CC}"/>
                </a:ext>
              </a:extLst>
            </p:cNvPr>
            <p:cNvSpPr/>
            <p:nvPr/>
          </p:nvSpPr>
          <p:spPr>
            <a:xfrm>
              <a:off x="3440550" y="3527450"/>
              <a:ext cx="74675" cy="22975"/>
            </a:xfrm>
            <a:custGeom>
              <a:avLst/>
              <a:gdLst/>
              <a:ahLst/>
              <a:cxnLst/>
              <a:rect l="l" t="t" r="r" b="b"/>
              <a:pathLst>
                <a:path w="2987" h="919" extrusionOk="0">
                  <a:moveTo>
                    <a:pt x="536" y="919"/>
                  </a:moveTo>
                  <a:cubicBezTo>
                    <a:pt x="422" y="919"/>
                    <a:pt x="268" y="919"/>
                    <a:pt x="154" y="842"/>
                  </a:cubicBezTo>
                  <a:cubicBezTo>
                    <a:pt x="0" y="728"/>
                    <a:pt x="0" y="498"/>
                    <a:pt x="154" y="383"/>
                  </a:cubicBezTo>
                  <a:cubicBezTo>
                    <a:pt x="268" y="306"/>
                    <a:pt x="422" y="306"/>
                    <a:pt x="536" y="345"/>
                  </a:cubicBezTo>
                  <a:cubicBezTo>
                    <a:pt x="996" y="345"/>
                    <a:pt x="1494" y="306"/>
                    <a:pt x="1953" y="230"/>
                  </a:cubicBezTo>
                  <a:cubicBezTo>
                    <a:pt x="2144" y="153"/>
                    <a:pt x="2336" y="115"/>
                    <a:pt x="2489" y="77"/>
                  </a:cubicBezTo>
                  <a:cubicBezTo>
                    <a:pt x="2642" y="0"/>
                    <a:pt x="2872" y="0"/>
                    <a:pt x="2948" y="192"/>
                  </a:cubicBezTo>
                  <a:cubicBezTo>
                    <a:pt x="2987" y="345"/>
                    <a:pt x="2948" y="498"/>
                    <a:pt x="2795" y="574"/>
                  </a:cubicBezTo>
                  <a:cubicBezTo>
                    <a:pt x="2068" y="842"/>
                    <a:pt x="1302" y="919"/>
                    <a:pt x="536" y="91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0" name="Google Shape;820;p28">
              <a:extLst>
                <a:ext uri="{FF2B5EF4-FFF2-40B4-BE49-F238E27FC236}">
                  <a16:creationId xmlns:a16="http://schemas.microsoft.com/office/drawing/2014/main" id="{A01CCF41-E24A-ED97-04A8-627DD0D1EA9A}"/>
                </a:ext>
              </a:extLst>
            </p:cNvPr>
            <p:cNvSpPr/>
            <p:nvPr/>
          </p:nvSpPr>
          <p:spPr>
            <a:xfrm>
              <a:off x="2321700" y="2710075"/>
              <a:ext cx="67975" cy="27800"/>
            </a:xfrm>
            <a:custGeom>
              <a:avLst/>
              <a:gdLst/>
              <a:ahLst/>
              <a:cxnLst/>
              <a:rect l="l" t="t" r="r" b="b"/>
              <a:pathLst>
                <a:path w="2719" h="1112" extrusionOk="0">
                  <a:moveTo>
                    <a:pt x="2106" y="920"/>
                  </a:moveTo>
                  <a:cubicBezTo>
                    <a:pt x="1762" y="728"/>
                    <a:pt x="1379" y="613"/>
                    <a:pt x="996" y="575"/>
                  </a:cubicBezTo>
                  <a:cubicBezTo>
                    <a:pt x="766" y="575"/>
                    <a:pt x="537" y="575"/>
                    <a:pt x="269" y="575"/>
                  </a:cubicBezTo>
                  <a:cubicBezTo>
                    <a:pt x="116" y="575"/>
                    <a:pt x="1" y="460"/>
                    <a:pt x="1" y="307"/>
                  </a:cubicBezTo>
                  <a:cubicBezTo>
                    <a:pt x="1" y="154"/>
                    <a:pt x="116" y="1"/>
                    <a:pt x="269" y="1"/>
                  </a:cubicBezTo>
                  <a:cubicBezTo>
                    <a:pt x="613" y="1"/>
                    <a:pt x="996" y="1"/>
                    <a:pt x="1341" y="39"/>
                  </a:cubicBezTo>
                  <a:cubicBezTo>
                    <a:pt x="1685" y="116"/>
                    <a:pt x="2068" y="231"/>
                    <a:pt x="2413" y="422"/>
                  </a:cubicBezTo>
                  <a:cubicBezTo>
                    <a:pt x="2719" y="613"/>
                    <a:pt x="2451" y="1111"/>
                    <a:pt x="2106" y="92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1" name="Google Shape;821;p28">
              <a:extLst>
                <a:ext uri="{FF2B5EF4-FFF2-40B4-BE49-F238E27FC236}">
                  <a16:creationId xmlns:a16="http://schemas.microsoft.com/office/drawing/2014/main" id="{122253A9-8CD9-9838-980E-2DCA2A11E59A}"/>
                </a:ext>
              </a:extLst>
            </p:cNvPr>
            <p:cNvSpPr/>
            <p:nvPr/>
          </p:nvSpPr>
          <p:spPr>
            <a:xfrm>
              <a:off x="2451875" y="2770375"/>
              <a:ext cx="43100" cy="46925"/>
            </a:xfrm>
            <a:custGeom>
              <a:avLst/>
              <a:gdLst/>
              <a:ahLst/>
              <a:cxnLst/>
              <a:rect l="l" t="t" r="r" b="b"/>
              <a:pathLst>
                <a:path w="1724" h="1877" extrusionOk="0">
                  <a:moveTo>
                    <a:pt x="1072" y="1609"/>
                  </a:moveTo>
                  <a:cubicBezTo>
                    <a:pt x="881" y="1341"/>
                    <a:pt x="651" y="1111"/>
                    <a:pt x="383" y="919"/>
                  </a:cubicBezTo>
                  <a:cubicBezTo>
                    <a:pt x="192" y="843"/>
                    <a:pt x="0" y="613"/>
                    <a:pt x="192" y="422"/>
                  </a:cubicBezTo>
                  <a:cubicBezTo>
                    <a:pt x="536" y="1"/>
                    <a:pt x="1302" y="996"/>
                    <a:pt x="1532" y="1264"/>
                  </a:cubicBezTo>
                  <a:cubicBezTo>
                    <a:pt x="1723" y="1532"/>
                    <a:pt x="1302" y="1877"/>
                    <a:pt x="1072" y="160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2" name="Google Shape;822;p28">
              <a:extLst>
                <a:ext uri="{FF2B5EF4-FFF2-40B4-BE49-F238E27FC236}">
                  <a16:creationId xmlns:a16="http://schemas.microsoft.com/office/drawing/2014/main" id="{731972A2-B316-A285-4938-93A531594485}"/>
                </a:ext>
              </a:extLst>
            </p:cNvPr>
            <p:cNvSpPr/>
            <p:nvPr/>
          </p:nvSpPr>
          <p:spPr>
            <a:xfrm>
              <a:off x="2566725" y="2879500"/>
              <a:ext cx="37350" cy="41175"/>
            </a:xfrm>
            <a:custGeom>
              <a:avLst/>
              <a:gdLst/>
              <a:ahLst/>
              <a:cxnLst/>
              <a:rect l="l" t="t" r="r" b="b"/>
              <a:pathLst>
                <a:path w="1494" h="1647" extrusionOk="0">
                  <a:moveTo>
                    <a:pt x="957" y="1455"/>
                  </a:moveTo>
                  <a:cubicBezTo>
                    <a:pt x="804" y="1187"/>
                    <a:pt x="613" y="919"/>
                    <a:pt x="345" y="727"/>
                  </a:cubicBezTo>
                  <a:cubicBezTo>
                    <a:pt x="0" y="498"/>
                    <a:pt x="345" y="0"/>
                    <a:pt x="690" y="268"/>
                  </a:cubicBezTo>
                  <a:cubicBezTo>
                    <a:pt x="957" y="498"/>
                    <a:pt x="1187" y="804"/>
                    <a:pt x="1417" y="1072"/>
                  </a:cubicBezTo>
                  <a:cubicBezTo>
                    <a:pt x="1455" y="1149"/>
                    <a:pt x="1493" y="1225"/>
                    <a:pt x="1455" y="1302"/>
                  </a:cubicBezTo>
                  <a:cubicBezTo>
                    <a:pt x="1455" y="1531"/>
                    <a:pt x="1111" y="1646"/>
                    <a:pt x="957" y="145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3" name="Google Shape;823;p28">
              <a:extLst>
                <a:ext uri="{FF2B5EF4-FFF2-40B4-BE49-F238E27FC236}">
                  <a16:creationId xmlns:a16="http://schemas.microsoft.com/office/drawing/2014/main" id="{72646B5B-9A47-79C9-7C60-E27C4D0D56B9}"/>
                </a:ext>
              </a:extLst>
            </p:cNvPr>
            <p:cNvSpPr/>
            <p:nvPr/>
          </p:nvSpPr>
          <p:spPr>
            <a:xfrm>
              <a:off x="2644250" y="2995300"/>
              <a:ext cx="35425" cy="40225"/>
            </a:xfrm>
            <a:custGeom>
              <a:avLst/>
              <a:gdLst/>
              <a:ahLst/>
              <a:cxnLst/>
              <a:rect l="l" t="t" r="r" b="b"/>
              <a:pathLst>
                <a:path w="1417" h="1609" extrusionOk="0">
                  <a:moveTo>
                    <a:pt x="843" y="1417"/>
                  </a:moveTo>
                  <a:cubicBezTo>
                    <a:pt x="728" y="1149"/>
                    <a:pt x="575" y="919"/>
                    <a:pt x="383" y="728"/>
                  </a:cubicBezTo>
                  <a:cubicBezTo>
                    <a:pt x="0" y="498"/>
                    <a:pt x="307" y="0"/>
                    <a:pt x="651" y="230"/>
                  </a:cubicBezTo>
                  <a:cubicBezTo>
                    <a:pt x="957" y="460"/>
                    <a:pt x="1149" y="804"/>
                    <a:pt x="1340" y="1111"/>
                  </a:cubicBezTo>
                  <a:cubicBezTo>
                    <a:pt x="1417" y="1264"/>
                    <a:pt x="1379" y="1417"/>
                    <a:pt x="1225" y="1532"/>
                  </a:cubicBezTo>
                  <a:cubicBezTo>
                    <a:pt x="1111" y="1608"/>
                    <a:pt x="919" y="1532"/>
                    <a:pt x="843" y="14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4" name="Google Shape;824;p28">
              <a:extLst>
                <a:ext uri="{FF2B5EF4-FFF2-40B4-BE49-F238E27FC236}">
                  <a16:creationId xmlns:a16="http://schemas.microsoft.com/office/drawing/2014/main" id="{9DC604C5-9E95-4515-DB51-1EE9EEE1D64B}"/>
                </a:ext>
              </a:extLst>
            </p:cNvPr>
            <p:cNvSpPr/>
            <p:nvPr/>
          </p:nvSpPr>
          <p:spPr>
            <a:xfrm>
              <a:off x="5465750" y="2708175"/>
              <a:ext cx="39275" cy="45000"/>
            </a:xfrm>
            <a:custGeom>
              <a:avLst/>
              <a:gdLst/>
              <a:ahLst/>
              <a:cxnLst/>
              <a:rect l="l" t="t" r="r" b="b"/>
              <a:pathLst>
                <a:path w="1571" h="1800" extrusionOk="0">
                  <a:moveTo>
                    <a:pt x="575" y="1761"/>
                  </a:moveTo>
                  <a:cubicBezTo>
                    <a:pt x="1" y="1493"/>
                    <a:pt x="652" y="613"/>
                    <a:pt x="920" y="307"/>
                  </a:cubicBezTo>
                  <a:cubicBezTo>
                    <a:pt x="1149" y="0"/>
                    <a:pt x="1571" y="345"/>
                    <a:pt x="1341" y="651"/>
                  </a:cubicBezTo>
                  <a:cubicBezTo>
                    <a:pt x="1188" y="881"/>
                    <a:pt x="996" y="1110"/>
                    <a:pt x="920" y="1378"/>
                  </a:cubicBezTo>
                  <a:cubicBezTo>
                    <a:pt x="996" y="1608"/>
                    <a:pt x="767" y="1800"/>
                    <a:pt x="575" y="176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5" name="Google Shape;825;p28">
              <a:extLst>
                <a:ext uri="{FF2B5EF4-FFF2-40B4-BE49-F238E27FC236}">
                  <a16:creationId xmlns:a16="http://schemas.microsoft.com/office/drawing/2014/main" id="{43CA5DF2-5569-3CDC-7CFA-6DDE682FC118}"/>
                </a:ext>
              </a:extLst>
            </p:cNvPr>
            <p:cNvSpPr/>
            <p:nvPr/>
          </p:nvSpPr>
          <p:spPr>
            <a:xfrm>
              <a:off x="5578700" y="2600025"/>
              <a:ext cx="46925" cy="48825"/>
            </a:xfrm>
            <a:custGeom>
              <a:avLst/>
              <a:gdLst/>
              <a:ahLst/>
              <a:cxnLst/>
              <a:rect l="l" t="t" r="r" b="b"/>
              <a:pathLst>
                <a:path w="1877" h="1953" extrusionOk="0">
                  <a:moveTo>
                    <a:pt x="77" y="1723"/>
                  </a:moveTo>
                  <a:cubicBezTo>
                    <a:pt x="0" y="1187"/>
                    <a:pt x="881" y="498"/>
                    <a:pt x="1264" y="192"/>
                  </a:cubicBezTo>
                  <a:cubicBezTo>
                    <a:pt x="1570" y="0"/>
                    <a:pt x="1876" y="421"/>
                    <a:pt x="1608" y="651"/>
                  </a:cubicBezTo>
                  <a:cubicBezTo>
                    <a:pt x="1340" y="842"/>
                    <a:pt x="1111" y="1072"/>
                    <a:pt x="881" y="1302"/>
                  </a:cubicBezTo>
                  <a:cubicBezTo>
                    <a:pt x="804" y="1417"/>
                    <a:pt x="728" y="1493"/>
                    <a:pt x="651" y="1646"/>
                  </a:cubicBezTo>
                  <a:cubicBezTo>
                    <a:pt x="651" y="1761"/>
                    <a:pt x="536" y="1876"/>
                    <a:pt x="422" y="1914"/>
                  </a:cubicBezTo>
                  <a:cubicBezTo>
                    <a:pt x="307" y="1953"/>
                    <a:pt x="154" y="1838"/>
                    <a:pt x="77" y="172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6" name="Google Shape;826;p28">
              <a:extLst>
                <a:ext uri="{FF2B5EF4-FFF2-40B4-BE49-F238E27FC236}">
                  <a16:creationId xmlns:a16="http://schemas.microsoft.com/office/drawing/2014/main" id="{08B79B22-13BD-D716-770D-1A1F91F53A41}"/>
                </a:ext>
              </a:extLst>
            </p:cNvPr>
            <p:cNvSpPr/>
            <p:nvPr/>
          </p:nvSpPr>
          <p:spPr>
            <a:xfrm>
              <a:off x="5670575" y="2530150"/>
              <a:ext cx="28750" cy="24900"/>
            </a:xfrm>
            <a:custGeom>
              <a:avLst/>
              <a:gdLst/>
              <a:ahLst/>
              <a:cxnLst/>
              <a:rect l="l" t="t" r="r" b="b"/>
              <a:pathLst>
                <a:path w="1150" h="996" extrusionOk="0">
                  <a:moveTo>
                    <a:pt x="77" y="766"/>
                  </a:moveTo>
                  <a:cubicBezTo>
                    <a:pt x="1" y="536"/>
                    <a:pt x="192" y="383"/>
                    <a:pt x="345" y="307"/>
                  </a:cubicBezTo>
                  <a:cubicBezTo>
                    <a:pt x="537" y="154"/>
                    <a:pt x="805" y="0"/>
                    <a:pt x="958" y="268"/>
                  </a:cubicBezTo>
                  <a:cubicBezTo>
                    <a:pt x="1149" y="575"/>
                    <a:pt x="766" y="690"/>
                    <a:pt x="575" y="843"/>
                  </a:cubicBezTo>
                  <a:cubicBezTo>
                    <a:pt x="422" y="996"/>
                    <a:pt x="154" y="958"/>
                    <a:pt x="77" y="76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7" name="Google Shape;827;p28">
              <a:extLst>
                <a:ext uri="{FF2B5EF4-FFF2-40B4-BE49-F238E27FC236}">
                  <a16:creationId xmlns:a16="http://schemas.microsoft.com/office/drawing/2014/main" id="{9FF3CEB7-BC9D-AA99-7C37-43A0254244C3}"/>
                </a:ext>
              </a:extLst>
            </p:cNvPr>
            <p:cNvSpPr/>
            <p:nvPr/>
          </p:nvSpPr>
          <p:spPr>
            <a:xfrm>
              <a:off x="5621775" y="3406850"/>
              <a:ext cx="209625" cy="256525"/>
            </a:xfrm>
            <a:custGeom>
              <a:avLst/>
              <a:gdLst/>
              <a:ahLst/>
              <a:cxnLst/>
              <a:rect l="l" t="t" r="r" b="b"/>
              <a:pathLst>
                <a:path w="8385" h="10261" extrusionOk="0">
                  <a:moveTo>
                    <a:pt x="7695" y="9954"/>
                  </a:moveTo>
                  <a:cubicBezTo>
                    <a:pt x="5666" y="6662"/>
                    <a:pt x="3561" y="3293"/>
                    <a:pt x="460" y="843"/>
                  </a:cubicBezTo>
                  <a:cubicBezTo>
                    <a:pt x="0" y="575"/>
                    <a:pt x="383" y="0"/>
                    <a:pt x="804" y="383"/>
                  </a:cubicBezTo>
                  <a:cubicBezTo>
                    <a:pt x="2259" y="1532"/>
                    <a:pt x="3561" y="2872"/>
                    <a:pt x="4671" y="4365"/>
                  </a:cubicBezTo>
                  <a:cubicBezTo>
                    <a:pt x="5934" y="6049"/>
                    <a:pt x="7083" y="7849"/>
                    <a:pt x="8193" y="9648"/>
                  </a:cubicBezTo>
                  <a:cubicBezTo>
                    <a:pt x="8384" y="9992"/>
                    <a:pt x="7925" y="10260"/>
                    <a:pt x="7695" y="995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8" name="Google Shape;828;p28">
              <a:extLst>
                <a:ext uri="{FF2B5EF4-FFF2-40B4-BE49-F238E27FC236}">
                  <a16:creationId xmlns:a16="http://schemas.microsoft.com/office/drawing/2014/main" id="{DEDF5B8C-8B20-8E94-5624-2015C992823E}"/>
                </a:ext>
              </a:extLst>
            </p:cNvPr>
            <p:cNvSpPr/>
            <p:nvPr/>
          </p:nvSpPr>
          <p:spPr>
            <a:xfrm>
              <a:off x="5837125" y="3693975"/>
              <a:ext cx="50750" cy="77550"/>
            </a:xfrm>
            <a:custGeom>
              <a:avLst/>
              <a:gdLst/>
              <a:ahLst/>
              <a:cxnLst/>
              <a:rect l="l" t="t" r="r" b="b"/>
              <a:pathLst>
                <a:path w="2030" h="3102" extrusionOk="0">
                  <a:moveTo>
                    <a:pt x="1378" y="2795"/>
                  </a:moveTo>
                  <a:cubicBezTo>
                    <a:pt x="1034" y="2259"/>
                    <a:pt x="727" y="1685"/>
                    <a:pt x="421" y="1111"/>
                  </a:cubicBezTo>
                  <a:cubicBezTo>
                    <a:pt x="345" y="958"/>
                    <a:pt x="230" y="766"/>
                    <a:pt x="153" y="575"/>
                  </a:cubicBezTo>
                  <a:cubicBezTo>
                    <a:pt x="0" y="230"/>
                    <a:pt x="536" y="0"/>
                    <a:pt x="689" y="345"/>
                  </a:cubicBezTo>
                  <a:cubicBezTo>
                    <a:pt x="1034" y="1111"/>
                    <a:pt x="1455" y="1800"/>
                    <a:pt x="1838" y="2489"/>
                  </a:cubicBezTo>
                  <a:cubicBezTo>
                    <a:pt x="2029" y="2833"/>
                    <a:pt x="1570" y="3101"/>
                    <a:pt x="1378" y="279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49" name="Google Shape;829;p28">
              <a:extLst>
                <a:ext uri="{FF2B5EF4-FFF2-40B4-BE49-F238E27FC236}">
                  <a16:creationId xmlns:a16="http://schemas.microsoft.com/office/drawing/2014/main" id="{4729FE15-CB57-F14B-F203-E19EF87CD4EC}"/>
                </a:ext>
              </a:extLst>
            </p:cNvPr>
            <p:cNvSpPr/>
            <p:nvPr/>
          </p:nvSpPr>
          <p:spPr>
            <a:xfrm>
              <a:off x="6040025" y="3504475"/>
              <a:ext cx="309150" cy="534075"/>
            </a:xfrm>
            <a:custGeom>
              <a:avLst/>
              <a:gdLst/>
              <a:ahLst/>
              <a:cxnLst/>
              <a:rect l="l" t="t" r="r" b="b"/>
              <a:pathLst>
                <a:path w="12366" h="21363" extrusionOk="0">
                  <a:moveTo>
                    <a:pt x="345" y="21324"/>
                  </a:moveTo>
                  <a:cubicBezTo>
                    <a:pt x="38" y="21286"/>
                    <a:pt x="0" y="20827"/>
                    <a:pt x="306" y="20750"/>
                  </a:cubicBezTo>
                  <a:cubicBezTo>
                    <a:pt x="498" y="20788"/>
                    <a:pt x="689" y="20674"/>
                    <a:pt x="842" y="20559"/>
                  </a:cubicBezTo>
                  <a:cubicBezTo>
                    <a:pt x="1417" y="20214"/>
                    <a:pt x="1914" y="19755"/>
                    <a:pt x="2374" y="19295"/>
                  </a:cubicBezTo>
                  <a:cubicBezTo>
                    <a:pt x="4594" y="16960"/>
                    <a:pt x="6508" y="14357"/>
                    <a:pt x="8078" y="11562"/>
                  </a:cubicBezTo>
                  <a:cubicBezTo>
                    <a:pt x="9380" y="8959"/>
                    <a:pt x="10605" y="6279"/>
                    <a:pt x="11294" y="3446"/>
                  </a:cubicBezTo>
                  <a:cubicBezTo>
                    <a:pt x="11485" y="2565"/>
                    <a:pt x="11638" y="1761"/>
                    <a:pt x="11638" y="881"/>
                  </a:cubicBezTo>
                  <a:cubicBezTo>
                    <a:pt x="11677" y="613"/>
                    <a:pt x="11447" y="230"/>
                    <a:pt x="11792" y="115"/>
                  </a:cubicBezTo>
                  <a:cubicBezTo>
                    <a:pt x="12366" y="0"/>
                    <a:pt x="12213" y="1187"/>
                    <a:pt x="12174" y="1493"/>
                  </a:cubicBezTo>
                  <a:cubicBezTo>
                    <a:pt x="11945" y="3829"/>
                    <a:pt x="11179" y="6087"/>
                    <a:pt x="10260" y="8231"/>
                  </a:cubicBezTo>
                  <a:cubicBezTo>
                    <a:pt x="9495" y="9916"/>
                    <a:pt x="8805" y="11600"/>
                    <a:pt x="7810" y="13132"/>
                  </a:cubicBezTo>
                  <a:cubicBezTo>
                    <a:pt x="6662" y="15008"/>
                    <a:pt x="5360" y="16769"/>
                    <a:pt x="3943" y="18415"/>
                  </a:cubicBezTo>
                  <a:cubicBezTo>
                    <a:pt x="3178" y="19372"/>
                    <a:pt x="2297" y="20252"/>
                    <a:pt x="1264" y="20980"/>
                  </a:cubicBezTo>
                  <a:cubicBezTo>
                    <a:pt x="996" y="21133"/>
                    <a:pt x="689" y="21363"/>
                    <a:pt x="345" y="2132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0" name="Google Shape;830;p28">
              <a:extLst>
                <a:ext uri="{FF2B5EF4-FFF2-40B4-BE49-F238E27FC236}">
                  <a16:creationId xmlns:a16="http://schemas.microsoft.com/office/drawing/2014/main" id="{9461F772-9BAE-8232-736F-522779F9C509}"/>
                </a:ext>
              </a:extLst>
            </p:cNvPr>
            <p:cNvSpPr/>
            <p:nvPr/>
          </p:nvSpPr>
          <p:spPr>
            <a:xfrm>
              <a:off x="4601500" y="2293750"/>
              <a:ext cx="75650" cy="159850"/>
            </a:xfrm>
            <a:custGeom>
              <a:avLst/>
              <a:gdLst/>
              <a:ahLst/>
              <a:cxnLst/>
              <a:rect l="l" t="t" r="r" b="b"/>
              <a:pathLst>
                <a:path w="3026" h="6394" extrusionOk="0">
                  <a:moveTo>
                    <a:pt x="2374" y="6049"/>
                  </a:moveTo>
                  <a:cubicBezTo>
                    <a:pt x="1800" y="4518"/>
                    <a:pt x="1149" y="2987"/>
                    <a:pt x="498" y="1455"/>
                  </a:cubicBezTo>
                  <a:cubicBezTo>
                    <a:pt x="345" y="1187"/>
                    <a:pt x="230" y="881"/>
                    <a:pt x="116" y="613"/>
                  </a:cubicBezTo>
                  <a:cubicBezTo>
                    <a:pt x="39" y="498"/>
                    <a:pt x="1" y="307"/>
                    <a:pt x="77" y="192"/>
                  </a:cubicBezTo>
                  <a:cubicBezTo>
                    <a:pt x="230" y="0"/>
                    <a:pt x="575" y="39"/>
                    <a:pt x="613" y="307"/>
                  </a:cubicBezTo>
                  <a:cubicBezTo>
                    <a:pt x="1379" y="2144"/>
                    <a:pt x="2221" y="3982"/>
                    <a:pt x="2910" y="5858"/>
                  </a:cubicBezTo>
                  <a:cubicBezTo>
                    <a:pt x="3025" y="6202"/>
                    <a:pt x="2489" y="6394"/>
                    <a:pt x="2374" y="604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1" name="Google Shape;831;p28">
              <a:extLst>
                <a:ext uri="{FF2B5EF4-FFF2-40B4-BE49-F238E27FC236}">
                  <a16:creationId xmlns:a16="http://schemas.microsoft.com/office/drawing/2014/main" id="{A3ABFD2A-4EB2-8982-7EF5-F7E344FB0F13}"/>
                </a:ext>
              </a:extLst>
            </p:cNvPr>
            <p:cNvSpPr/>
            <p:nvPr/>
          </p:nvSpPr>
          <p:spPr>
            <a:xfrm>
              <a:off x="4682850" y="2485175"/>
              <a:ext cx="24925" cy="53625"/>
            </a:xfrm>
            <a:custGeom>
              <a:avLst/>
              <a:gdLst/>
              <a:ahLst/>
              <a:cxnLst/>
              <a:rect l="l" t="t" r="r" b="b"/>
              <a:pathLst>
                <a:path w="997" h="2145" extrusionOk="0">
                  <a:moveTo>
                    <a:pt x="345" y="1761"/>
                  </a:moveTo>
                  <a:cubicBezTo>
                    <a:pt x="231" y="1302"/>
                    <a:pt x="116" y="842"/>
                    <a:pt x="39" y="383"/>
                  </a:cubicBezTo>
                  <a:cubicBezTo>
                    <a:pt x="1" y="230"/>
                    <a:pt x="77" y="77"/>
                    <a:pt x="231" y="38"/>
                  </a:cubicBezTo>
                  <a:cubicBezTo>
                    <a:pt x="384" y="0"/>
                    <a:pt x="537" y="115"/>
                    <a:pt x="575" y="268"/>
                  </a:cubicBezTo>
                  <a:cubicBezTo>
                    <a:pt x="690" y="728"/>
                    <a:pt x="805" y="1187"/>
                    <a:pt x="920" y="1646"/>
                  </a:cubicBezTo>
                  <a:cubicBezTo>
                    <a:pt x="996" y="1991"/>
                    <a:pt x="422" y="2144"/>
                    <a:pt x="345" y="176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2" name="Google Shape;832;p28">
              <a:extLst>
                <a:ext uri="{FF2B5EF4-FFF2-40B4-BE49-F238E27FC236}">
                  <a16:creationId xmlns:a16="http://schemas.microsoft.com/office/drawing/2014/main" id="{4C576869-560F-55C8-9535-8440A6277884}"/>
                </a:ext>
              </a:extLst>
            </p:cNvPr>
            <p:cNvSpPr/>
            <p:nvPr/>
          </p:nvSpPr>
          <p:spPr>
            <a:xfrm>
              <a:off x="2978275" y="1294550"/>
              <a:ext cx="113925" cy="35425"/>
            </a:xfrm>
            <a:custGeom>
              <a:avLst/>
              <a:gdLst/>
              <a:ahLst/>
              <a:cxnLst/>
              <a:rect l="l" t="t" r="r" b="b"/>
              <a:pathLst>
                <a:path w="4557" h="1417" extrusionOk="0">
                  <a:moveTo>
                    <a:pt x="4135" y="1417"/>
                  </a:moveTo>
                  <a:cubicBezTo>
                    <a:pt x="3063" y="1378"/>
                    <a:pt x="804" y="1225"/>
                    <a:pt x="77" y="421"/>
                  </a:cubicBezTo>
                  <a:cubicBezTo>
                    <a:pt x="0" y="306"/>
                    <a:pt x="39" y="115"/>
                    <a:pt x="192" y="38"/>
                  </a:cubicBezTo>
                  <a:cubicBezTo>
                    <a:pt x="307" y="0"/>
                    <a:pt x="422" y="0"/>
                    <a:pt x="536" y="115"/>
                  </a:cubicBezTo>
                  <a:cubicBezTo>
                    <a:pt x="766" y="230"/>
                    <a:pt x="996" y="345"/>
                    <a:pt x="1264" y="421"/>
                  </a:cubicBezTo>
                  <a:cubicBezTo>
                    <a:pt x="2183" y="689"/>
                    <a:pt x="3178" y="804"/>
                    <a:pt x="4173" y="842"/>
                  </a:cubicBezTo>
                  <a:cubicBezTo>
                    <a:pt x="4556" y="842"/>
                    <a:pt x="4518" y="1417"/>
                    <a:pt x="4135" y="141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3" name="Google Shape;833;p28">
              <a:extLst>
                <a:ext uri="{FF2B5EF4-FFF2-40B4-BE49-F238E27FC236}">
                  <a16:creationId xmlns:a16="http://schemas.microsoft.com/office/drawing/2014/main" id="{1DEB227A-2E6C-82FA-D6B0-662392948E23}"/>
                </a:ext>
              </a:extLst>
            </p:cNvPr>
            <p:cNvSpPr/>
            <p:nvPr/>
          </p:nvSpPr>
          <p:spPr>
            <a:xfrm>
              <a:off x="3857850" y="880125"/>
              <a:ext cx="70850" cy="67025"/>
            </a:xfrm>
            <a:custGeom>
              <a:avLst/>
              <a:gdLst/>
              <a:ahLst/>
              <a:cxnLst/>
              <a:rect l="l" t="t" r="r" b="b"/>
              <a:pathLst>
                <a:path w="2834" h="2681" extrusionOk="0">
                  <a:moveTo>
                    <a:pt x="115" y="2336"/>
                  </a:moveTo>
                  <a:cubicBezTo>
                    <a:pt x="0" y="2221"/>
                    <a:pt x="38" y="2029"/>
                    <a:pt x="153" y="1953"/>
                  </a:cubicBezTo>
                  <a:cubicBezTo>
                    <a:pt x="383" y="1800"/>
                    <a:pt x="651" y="1685"/>
                    <a:pt x="842" y="1532"/>
                  </a:cubicBezTo>
                  <a:cubicBezTo>
                    <a:pt x="1264" y="1264"/>
                    <a:pt x="1646" y="996"/>
                    <a:pt x="1953" y="651"/>
                  </a:cubicBezTo>
                  <a:cubicBezTo>
                    <a:pt x="2182" y="460"/>
                    <a:pt x="2336" y="0"/>
                    <a:pt x="2680" y="192"/>
                  </a:cubicBezTo>
                  <a:cubicBezTo>
                    <a:pt x="2795" y="268"/>
                    <a:pt x="2833" y="460"/>
                    <a:pt x="2757" y="575"/>
                  </a:cubicBezTo>
                  <a:cubicBezTo>
                    <a:pt x="2297" y="1225"/>
                    <a:pt x="1646" y="1685"/>
                    <a:pt x="996" y="2106"/>
                  </a:cubicBezTo>
                  <a:cubicBezTo>
                    <a:pt x="728" y="2221"/>
                    <a:pt x="345" y="2680"/>
                    <a:pt x="115" y="233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4" name="Google Shape;834;p28">
              <a:extLst>
                <a:ext uri="{FF2B5EF4-FFF2-40B4-BE49-F238E27FC236}">
                  <a16:creationId xmlns:a16="http://schemas.microsoft.com/office/drawing/2014/main" id="{F63A9A90-5483-7EE8-BE91-9A1EF6BAC26E}"/>
                </a:ext>
              </a:extLst>
            </p:cNvPr>
            <p:cNvSpPr/>
            <p:nvPr/>
          </p:nvSpPr>
          <p:spPr>
            <a:xfrm>
              <a:off x="3929625" y="787275"/>
              <a:ext cx="25875" cy="46925"/>
            </a:xfrm>
            <a:custGeom>
              <a:avLst/>
              <a:gdLst/>
              <a:ahLst/>
              <a:cxnLst/>
              <a:rect l="l" t="t" r="r" b="b"/>
              <a:pathLst>
                <a:path w="1035" h="1877" extrusionOk="0">
                  <a:moveTo>
                    <a:pt x="613" y="1877"/>
                  </a:moveTo>
                  <a:cubicBezTo>
                    <a:pt x="154" y="1838"/>
                    <a:pt x="422" y="1264"/>
                    <a:pt x="345" y="996"/>
                  </a:cubicBezTo>
                  <a:cubicBezTo>
                    <a:pt x="307" y="690"/>
                    <a:pt x="0" y="230"/>
                    <a:pt x="422" y="77"/>
                  </a:cubicBezTo>
                  <a:cubicBezTo>
                    <a:pt x="843" y="1"/>
                    <a:pt x="843" y="766"/>
                    <a:pt x="919" y="1073"/>
                  </a:cubicBezTo>
                  <a:cubicBezTo>
                    <a:pt x="919" y="1341"/>
                    <a:pt x="1034" y="1877"/>
                    <a:pt x="613" y="1877"/>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5" name="Google Shape;835;p28">
              <a:extLst>
                <a:ext uri="{FF2B5EF4-FFF2-40B4-BE49-F238E27FC236}">
                  <a16:creationId xmlns:a16="http://schemas.microsoft.com/office/drawing/2014/main" id="{8C770C27-207C-3EF4-7431-EBFE69C0C00E}"/>
                </a:ext>
              </a:extLst>
            </p:cNvPr>
            <p:cNvSpPr/>
            <p:nvPr/>
          </p:nvSpPr>
          <p:spPr>
            <a:xfrm>
              <a:off x="4189000" y="1235200"/>
              <a:ext cx="33525" cy="105300"/>
            </a:xfrm>
            <a:custGeom>
              <a:avLst/>
              <a:gdLst/>
              <a:ahLst/>
              <a:cxnLst/>
              <a:rect l="l" t="t" r="r" b="b"/>
              <a:pathLst>
                <a:path w="1341" h="4212" extrusionOk="0">
                  <a:moveTo>
                    <a:pt x="689" y="4020"/>
                  </a:moveTo>
                  <a:cubicBezTo>
                    <a:pt x="192" y="3025"/>
                    <a:pt x="0" y="1915"/>
                    <a:pt x="268" y="881"/>
                  </a:cubicBezTo>
                  <a:cubicBezTo>
                    <a:pt x="345" y="575"/>
                    <a:pt x="421" y="1"/>
                    <a:pt x="843" y="154"/>
                  </a:cubicBezTo>
                  <a:cubicBezTo>
                    <a:pt x="1187" y="345"/>
                    <a:pt x="843" y="728"/>
                    <a:pt x="804" y="996"/>
                  </a:cubicBezTo>
                  <a:cubicBezTo>
                    <a:pt x="575" y="1838"/>
                    <a:pt x="766" y="2757"/>
                    <a:pt x="1111" y="3561"/>
                  </a:cubicBezTo>
                  <a:cubicBezTo>
                    <a:pt x="1225" y="3752"/>
                    <a:pt x="1340" y="3982"/>
                    <a:pt x="1072" y="4135"/>
                  </a:cubicBezTo>
                  <a:cubicBezTo>
                    <a:pt x="957" y="4212"/>
                    <a:pt x="766" y="4135"/>
                    <a:pt x="689" y="402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6" name="Google Shape;836;p28">
              <a:extLst>
                <a:ext uri="{FF2B5EF4-FFF2-40B4-BE49-F238E27FC236}">
                  <a16:creationId xmlns:a16="http://schemas.microsoft.com/office/drawing/2014/main" id="{BDFEC94E-D4EC-7336-4AAA-473DCD199D54}"/>
                </a:ext>
              </a:extLst>
            </p:cNvPr>
            <p:cNvSpPr/>
            <p:nvPr/>
          </p:nvSpPr>
          <p:spPr>
            <a:xfrm>
              <a:off x="4165075" y="1348150"/>
              <a:ext cx="66050" cy="51700"/>
            </a:xfrm>
            <a:custGeom>
              <a:avLst/>
              <a:gdLst/>
              <a:ahLst/>
              <a:cxnLst/>
              <a:rect l="l" t="t" r="r" b="b"/>
              <a:pathLst>
                <a:path w="2642" h="2068" extrusionOk="0">
                  <a:moveTo>
                    <a:pt x="2106" y="1953"/>
                  </a:moveTo>
                  <a:cubicBezTo>
                    <a:pt x="1761" y="1799"/>
                    <a:pt x="1417" y="1608"/>
                    <a:pt x="1149" y="1378"/>
                  </a:cubicBezTo>
                  <a:cubicBezTo>
                    <a:pt x="881" y="1149"/>
                    <a:pt x="0" y="345"/>
                    <a:pt x="575" y="77"/>
                  </a:cubicBezTo>
                  <a:cubicBezTo>
                    <a:pt x="689" y="0"/>
                    <a:pt x="881" y="77"/>
                    <a:pt x="919" y="230"/>
                  </a:cubicBezTo>
                  <a:cubicBezTo>
                    <a:pt x="1187" y="804"/>
                    <a:pt x="1761" y="1187"/>
                    <a:pt x="2297" y="1417"/>
                  </a:cubicBezTo>
                  <a:cubicBezTo>
                    <a:pt x="2642" y="1531"/>
                    <a:pt x="2450" y="2067"/>
                    <a:pt x="2106" y="195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7" name="Google Shape;837;p28">
              <a:extLst>
                <a:ext uri="{FF2B5EF4-FFF2-40B4-BE49-F238E27FC236}">
                  <a16:creationId xmlns:a16="http://schemas.microsoft.com/office/drawing/2014/main" id="{F0F8F23D-0103-7C45-AF93-6C71184ACC11}"/>
                </a:ext>
              </a:extLst>
            </p:cNvPr>
            <p:cNvSpPr/>
            <p:nvPr/>
          </p:nvSpPr>
          <p:spPr>
            <a:xfrm>
              <a:off x="4799625" y="970075"/>
              <a:ext cx="129225" cy="32575"/>
            </a:xfrm>
            <a:custGeom>
              <a:avLst/>
              <a:gdLst/>
              <a:ahLst/>
              <a:cxnLst/>
              <a:rect l="l" t="t" r="r" b="b"/>
              <a:pathLst>
                <a:path w="5169" h="1303" extrusionOk="0">
                  <a:moveTo>
                    <a:pt x="4786" y="1264"/>
                  </a:moveTo>
                  <a:cubicBezTo>
                    <a:pt x="4212" y="1035"/>
                    <a:pt x="3637" y="958"/>
                    <a:pt x="3025" y="843"/>
                  </a:cubicBezTo>
                  <a:cubicBezTo>
                    <a:pt x="2221" y="690"/>
                    <a:pt x="1417" y="575"/>
                    <a:pt x="575" y="575"/>
                  </a:cubicBezTo>
                  <a:cubicBezTo>
                    <a:pt x="536" y="575"/>
                    <a:pt x="498" y="575"/>
                    <a:pt x="460" y="575"/>
                  </a:cubicBezTo>
                  <a:cubicBezTo>
                    <a:pt x="307" y="652"/>
                    <a:pt x="154" y="575"/>
                    <a:pt x="77" y="422"/>
                  </a:cubicBezTo>
                  <a:cubicBezTo>
                    <a:pt x="0" y="39"/>
                    <a:pt x="383" y="1"/>
                    <a:pt x="651" y="1"/>
                  </a:cubicBezTo>
                  <a:cubicBezTo>
                    <a:pt x="1723" y="1"/>
                    <a:pt x="2795" y="192"/>
                    <a:pt x="3867" y="422"/>
                  </a:cubicBezTo>
                  <a:cubicBezTo>
                    <a:pt x="4250" y="499"/>
                    <a:pt x="4594" y="575"/>
                    <a:pt x="4939" y="690"/>
                  </a:cubicBezTo>
                  <a:cubicBezTo>
                    <a:pt x="5092" y="767"/>
                    <a:pt x="5169" y="920"/>
                    <a:pt x="5130" y="1073"/>
                  </a:cubicBezTo>
                  <a:cubicBezTo>
                    <a:pt x="5092" y="1226"/>
                    <a:pt x="4901" y="1303"/>
                    <a:pt x="4786" y="126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8" name="Google Shape;838;p28">
              <a:extLst>
                <a:ext uri="{FF2B5EF4-FFF2-40B4-BE49-F238E27FC236}">
                  <a16:creationId xmlns:a16="http://schemas.microsoft.com/office/drawing/2014/main" id="{3AA8CFB0-285C-0BB7-F378-7844A65656EE}"/>
                </a:ext>
              </a:extLst>
            </p:cNvPr>
            <p:cNvSpPr/>
            <p:nvPr/>
          </p:nvSpPr>
          <p:spPr>
            <a:xfrm>
              <a:off x="4965200" y="1002625"/>
              <a:ext cx="53625" cy="29700"/>
            </a:xfrm>
            <a:custGeom>
              <a:avLst/>
              <a:gdLst/>
              <a:ahLst/>
              <a:cxnLst/>
              <a:rect l="l" t="t" r="r" b="b"/>
              <a:pathLst>
                <a:path w="2145" h="1188" extrusionOk="0">
                  <a:moveTo>
                    <a:pt x="1608" y="1073"/>
                  </a:moveTo>
                  <a:cubicBezTo>
                    <a:pt x="1187" y="919"/>
                    <a:pt x="766" y="805"/>
                    <a:pt x="383" y="613"/>
                  </a:cubicBezTo>
                  <a:cubicBezTo>
                    <a:pt x="1" y="537"/>
                    <a:pt x="115" y="1"/>
                    <a:pt x="460" y="77"/>
                  </a:cubicBezTo>
                  <a:cubicBezTo>
                    <a:pt x="919" y="230"/>
                    <a:pt x="1340" y="383"/>
                    <a:pt x="1762" y="537"/>
                  </a:cubicBezTo>
                  <a:cubicBezTo>
                    <a:pt x="2144" y="651"/>
                    <a:pt x="1953" y="1187"/>
                    <a:pt x="1608" y="107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59" name="Google Shape;839;p28">
              <a:extLst>
                <a:ext uri="{FF2B5EF4-FFF2-40B4-BE49-F238E27FC236}">
                  <a16:creationId xmlns:a16="http://schemas.microsoft.com/office/drawing/2014/main" id="{D886AB66-F282-B1FB-1BDA-D18AB79A2EB7}"/>
                </a:ext>
              </a:extLst>
            </p:cNvPr>
            <p:cNvSpPr/>
            <p:nvPr/>
          </p:nvSpPr>
          <p:spPr>
            <a:xfrm>
              <a:off x="4953725" y="2062125"/>
              <a:ext cx="42125" cy="83300"/>
            </a:xfrm>
            <a:custGeom>
              <a:avLst/>
              <a:gdLst/>
              <a:ahLst/>
              <a:cxnLst/>
              <a:rect l="l" t="t" r="r" b="b"/>
              <a:pathLst>
                <a:path w="1685" h="3332" extrusionOk="0">
                  <a:moveTo>
                    <a:pt x="192" y="2910"/>
                  </a:moveTo>
                  <a:cubicBezTo>
                    <a:pt x="0" y="2681"/>
                    <a:pt x="230" y="2489"/>
                    <a:pt x="383" y="2298"/>
                  </a:cubicBezTo>
                  <a:cubicBezTo>
                    <a:pt x="766" y="1762"/>
                    <a:pt x="995" y="1149"/>
                    <a:pt x="1072" y="498"/>
                  </a:cubicBezTo>
                  <a:cubicBezTo>
                    <a:pt x="1072" y="269"/>
                    <a:pt x="1110" y="1"/>
                    <a:pt x="1378" y="1"/>
                  </a:cubicBezTo>
                  <a:cubicBezTo>
                    <a:pt x="1531" y="1"/>
                    <a:pt x="1685" y="154"/>
                    <a:pt x="1646" y="307"/>
                  </a:cubicBezTo>
                  <a:cubicBezTo>
                    <a:pt x="1608" y="805"/>
                    <a:pt x="1531" y="1302"/>
                    <a:pt x="1340" y="1762"/>
                  </a:cubicBezTo>
                  <a:cubicBezTo>
                    <a:pt x="1187" y="2068"/>
                    <a:pt x="651" y="3331"/>
                    <a:pt x="192" y="291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0" name="Google Shape;840;p28">
              <a:extLst>
                <a:ext uri="{FF2B5EF4-FFF2-40B4-BE49-F238E27FC236}">
                  <a16:creationId xmlns:a16="http://schemas.microsoft.com/office/drawing/2014/main" id="{C09E61C0-8612-D05D-56AB-A6E10702B9CF}"/>
                </a:ext>
              </a:extLst>
            </p:cNvPr>
            <p:cNvSpPr/>
            <p:nvPr/>
          </p:nvSpPr>
          <p:spPr>
            <a:xfrm>
              <a:off x="2620325" y="799725"/>
              <a:ext cx="30650" cy="45000"/>
            </a:xfrm>
            <a:custGeom>
              <a:avLst/>
              <a:gdLst/>
              <a:ahLst/>
              <a:cxnLst/>
              <a:rect l="l" t="t" r="r" b="b"/>
              <a:pathLst>
                <a:path w="1226" h="1800" extrusionOk="0">
                  <a:moveTo>
                    <a:pt x="383" y="1685"/>
                  </a:moveTo>
                  <a:cubicBezTo>
                    <a:pt x="0" y="1532"/>
                    <a:pt x="345" y="1034"/>
                    <a:pt x="421" y="728"/>
                  </a:cubicBezTo>
                  <a:cubicBezTo>
                    <a:pt x="536" y="498"/>
                    <a:pt x="728" y="0"/>
                    <a:pt x="1072" y="192"/>
                  </a:cubicBezTo>
                  <a:cubicBezTo>
                    <a:pt x="1225" y="307"/>
                    <a:pt x="1225" y="536"/>
                    <a:pt x="1111" y="651"/>
                  </a:cubicBezTo>
                  <a:cubicBezTo>
                    <a:pt x="1034" y="804"/>
                    <a:pt x="957" y="958"/>
                    <a:pt x="881" y="1149"/>
                  </a:cubicBezTo>
                  <a:cubicBezTo>
                    <a:pt x="766" y="1379"/>
                    <a:pt x="766" y="1800"/>
                    <a:pt x="383" y="168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1" name="Google Shape;841;p28">
              <a:extLst>
                <a:ext uri="{FF2B5EF4-FFF2-40B4-BE49-F238E27FC236}">
                  <a16:creationId xmlns:a16="http://schemas.microsoft.com/office/drawing/2014/main" id="{78C77738-43BD-96E8-F292-B8948C0401C2}"/>
                </a:ext>
              </a:extLst>
            </p:cNvPr>
            <p:cNvSpPr/>
            <p:nvPr/>
          </p:nvSpPr>
          <p:spPr>
            <a:xfrm>
              <a:off x="2673925" y="825575"/>
              <a:ext cx="20125" cy="28725"/>
            </a:xfrm>
            <a:custGeom>
              <a:avLst/>
              <a:gdLst/>
              <a:ahLst/>
              <a:cxnLst/>
              <a:rect l="l" t="t" r="r" b="b"/>
              <a:pathLst>
                <a:path w="805" h="1149" extrusionOk="0">
                  <a:moveTo>
                    <a:pt x="192" y="995"/>
                  </a:moveTo>
                  <a:cubicBezTo>
                    <a:pt x="77" y="957"/>
                    <a:pt x="0" y="766"/>
                    <a:pt x="77" y="613"/>
                  </a:cubicBezTo>
                  <a:cubicBezTo>
                    <a:pt x="192" y="383"/>
                    <a:pt x="306" y="0"/>
                    <a:pt x="651" y="192"/>
                  </a:cubicBezTo>
                  <a:cubicBezTo>
                    <a:pt x="766" y="306"/>
                    <a:pt x="804" y="460"/>
                    <a:pt x="728" y="613"/>
                  </a:cubicBezTo>
                  <a:cubicBezTo>
                    <a:pt x="613" y="804"/>
                    <a:pt x="460" y="1149"/>
                    <a:pt x="192" y="99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2" name="Google Shape;842;p28">
              <a:extLst>
                <a:ext uri="{FF2B5EF4-FFF2-40B4-BE49-F238E27FC236}">
                  <a16:creationId xmlns:a16="http://schemas.microsoft.com/office/drawing/2014/main" id="{E76CB841-4AFE-A03C-69E2-9C3E845027F8}"/>
                </a:ext>
              </a:extLst>
            </p:cNvPr>
            <p:cNvSpPr/>
            <p:nvPr/>
          </p:nvSpPr>
          <p:spPr>
            <a:xfrm>
              <a:off x="2537050" y="827475"/>
              <a:ext cx="21075" cy="23000"/>
            </a:xfrm>
            <a:custGeom>
              <a:avLst/>
              <a:gdLst/>
              <a:ahLst/>
              <a:cxnLst/>
              <a:rect l="l" t="t" r="r" b="b"/>
              <a:pathLst>
                <a:path w="843" h="920" extrusionOk="0">
                  <a:moveTo>
                    <a:pt x="345" y="881"/>
                  </a:moveTo>
                  <a:cubicBezTo>
                    <a:pt x="1" y="805"/>
                    <a:pt x="115" y="498"/>
                    <a:pt x="192" y="269"/>
                  </a:cubicBezTo>
                  <a:cubicBezTo>
                    <a:pt x="192" y="116"/>
                    <a:pt x="345" y="1"/>
                    <a:pt x="498" y="39"/>
                  </a:cubicBezTo>
                  <a:cubicBezTo>
                    <a:pt x="843" y="116"/>
                    <a:pt x="728" y="422"/>
                    <a:pt x="690" y="652"/>
                  </a:cubicBezTo>
                  <a:cubicBezTo>
                    <a:pt x="651" y="805"/>
                    <a:pt x="498" y="919"/>
                    <a:pt x="345" y="88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3" name="Google Shape;843;p28">
              <a:extLst>
                <a:ext uri="{FF2B5EF4-FFF2-40B4-BE49-F238E27FC236}">
                  <a16:creationId xmlns:a16="http://schemas.microsoft.com/office/drawing/2014/main" id="{16A38F9A-951D-18C0-1115-CA10724BFFCE}"/>
                </a:ext>
              </a:extLst>
            </p:cNvPr>
            <p:cNvSpPr/>
            <p:nvPr/>
          </p:nvSpPr>
          <p:spPr>
            <a:xfrm>
              <a:off x="3199350" y="688700"/>
              <a:ext cx="15350" cy="45000"/>
            </a:xfrm>
            <a:custGeom>
              <a:avLst/>
              <a:gdLst/>
              <a:ahLst/>
              <a:cxnLst/>
              <a:rect l="l" t="t" r="r" b="b"/>
              <a:pathLst>
                <a:path w="614" h="1800" extrusionOk="0">
                  <a:moveTo>
                    <a:pt x="39" y="1455"/>
                  </a:moveTo>
                  <a:cubicBezTo>
                    <a:pt x="39" y="1111"/>
                    <a:pt x="1" y="728"/>
                    <a:pt x="1" y="345"/>
                  </a:cubicBezTo>
                  <a:cubicBezTo>
                    <a:pt x="1" y="1"/>
                    <a:pt x="575" y="1"/>
                    <a:pt x="575" y="383"/>
                  </a:cubicBezTo>
                  <a:cubicBezTo>
                    <a:pt x="575" y="728"/>
                    <a:pt x="614" y="1072"/>
                    <a:pt x="614" y="1417"/>
                  </a:cubicBezTo>
                  <a:cubicBezTo>
                    <a:pt x="614" y="1494"/>
                    <a:pt x="575" y="1570"/>
                    <a:pt x="537" y="1647"/>
                  </a:cubicBezTo>
                  <a:cubicBezTo>
                    <a:pt x="384" y="1800"/>
                    <a:pt x="39" y="1723"/>
                    <a:pt x="39" y="1455"/>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4" name="Google Shape;844;p28">
              <a:extLst>
                <a:ext uri="{FF2B5EF4-FFF2-40B4-BE49-F238E27FC236}">
                  <a16:creationId xmlns:a16="http://schemas.microsoft.com/office/drawing/2014/main" id="{4A82E149-4BC6-B816-424A-12A3B8A27F31}"/>
                </a:ext>
              </a:extLst>
            </p:cNvPr>
            <p:cNvSpPr/>
            <p:nvPr/>
          </p:nvSpPr>
          <p:spPr>
            <a:xfrm>
              <a:off x="3247225" y="692525"/>
              <a:ext cx="19150" cy="31625"/>
            </a:xfrm>
            <a:custGeom>
              <a:avLst/>
              <a:gdLst/>
              <a:ahLst/>
              <a:cxnLst/>
              <a:rect l="l" t="t" r="r" b="b"/>
              <a:pathLst>
                <a:path w="766" h="1265" extrusionOk="0">
                  <a:moveTo>
                    <a:pt x="192" y="996"/>
                  </a:moveTo>
                  <a:cubicBezTo>
                    <a:pt x="192" y="881"/>
                    <a:pt x="153" y="690"/>
                    <a:pt x="153" y="575"/>
                  </a:cubicBezTo>
                  <a:cubicBezTo>
                    <a:pt x="0" y="269"/>
                    <a:pt x="460" y="1"/>
                    <a:pt x="651" y="345"/>
                  </a:cubicBezTo>
                  <a:cubicBezTo>
                    <a:pt x="728" y="537"/>
                    <a:pt x="728" y="728"/>
                    <a:pt x="766" y="958"/>
                  </a:cubicBezTo>
                  <a:cubicBezTo>
                    <a:pt x="766" y="1111"/>
                    <a:pt x="651" y="1264"/>
                    <a:pt x="498" y="1264"/>
                  </a:cubicBezTo>
                  <a:cubicBezTo>
                    <a:pt x="345" y="1264"/>
                    <a:pt x="192" y="1149"/>
                    <a:pt x="192" y="99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5" name="Google Shape;845;p28">
              <a:extLst>
                <a:ext uri="{FF2B5EF4-FFF2-40B4-BE49-F238E27FC236}">
                  <a16:creationId xmlns:a16="http://schemas.microsoft.com/office/drawing/2014/main" id="{0BEC1B40-0A3A-7732-B982-5251707D8932}"/>
                </a:ext>
              </a:extLst>
            </p:cNvPr>
            <p:cNvSpPr/>
            <p:nvPr/>
          </p:nvSpPr>
          <p:spPr>
            <a:xfrm>
              <a:off x="3141925" y="686775"/>
              <a:ext cx="25875" cy="31625"/>
            </a:xfrm>
            <a:custGeom>
              <a:avLst/>
              <a:gdLst/>
              <a:ahLst/>
              <a:cxnLst/>
              <a:rect l="l" t="t" r="r" b="b"/>
              <a:pathLst>
                <a:path w="1035" h="1265" extrusionOk="0">
                  <a:moveTo>
                    <a:pt x="345" y="920"/>
                  </a:moveTo>
                  <a:cubicBezTo>
                    <a:pt x="307" y="805"/>
                    <a:pt x="269" y="728"/>
                    <a:pt x="192" y="614"/>
                  </a:cubicBezTo>
                  <a:cubicBezTo>
                    <a:pt x="1" y="307"/>
                    <a:pt x="460" y="1"/>
                    <a:pt x="690" y="269"/>
                  </a:cubicBezTo>
                  <a:cubicBezTo>
                    <a:pt x="767" y="422"/>
                    <a:pt x="843" y="575"/>
                    <a:pt x="881" y="728"/>
                  </a:cubicBezTo>
                  <a:cubicBezTo>
                    <a:pt x="1035" y="1073"/>
                    <a:pt x="499" y="1264"/>
                    <a:pt x="345" y="920"/>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6" name="Google Shape;846;p28">
              <a:extLst>
                <a:ext uri="{FF2B5EF4-FFF2-40B4-BE49-F238E27FC236}">
                  <a16:creationId xmlns:a16="http://schemas.microsoft.com/office/drawing/2014/main" id="{5C7B63F4-BE4B-DA91-0128-62F9A17E883B}"/>
                </a:ext>
              </a:extLst>
            </p:cNvPr>
            <p:cNvSpPr/>
            <p:nvPr/>
          </p:nvSpPr>
          <p:spPr>
            <a:xfrm>
              <a:off x="3320925" y="697325"/>
              <a:ext cx="20100" cy="22025"/>
            </a:xfrm>
            <a:custGeom>
              <a:avLst/>
              <a:gdLst/>
              <a:ahLst/>
              <a:cxnLst/>
              <a:rect l="l" t="t" r="r" b="b"/>
              <a:pathLst>
                <a:path w="804" h="881" extrusionOk="0">
                  <a:moveTo>
                    <a:pt x="345" y="881"/>
                  </a:moveTo>
                  <a:cubicBezTo>
                    <a:pt x="0" y="766"/>
                    <a:pt x="115" y="498"/>
                    <a:pt x="153" y="230"/>
                  </a:cubicBezTo>
                  <a:cubicBezTo>
                    <a:pt x="191" y="77"/>
                    <a:pt x="345" y="0"/>
                    <a:pt x="498" y="0"/>
                  </a:cubicBezTo>
                  <a:cubicBezTo>
                    <a:pt x="804" y="77"/>
                    <a:pt x="727" y="421"/>
                    <a:pt x="689" y="651"/>
                  </a:cubicBezTo>
                  <a:cubicBezTo>
                    <a:pt x="651" y="804"/>
                    <a:pt x="498" y="881"/>
                    <a:pt x="345" y="881"/>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7" name="Google Shape;847;p28">
              <a:extLst>
                <a:ext uri="{FF2B5EF4-FFF2-40B4-BE49-F238E27FC236}">
                  <a16:creationId xmlns:a16="http://schemas.microsoft.com/office/drawing/2014/main" id="{F8BC1AC1-66CF-807D-7163-0ACFFB38082D}"/>
                </a:ext>
              </a:extLst>
            </p:cNvPr>
            <p:cNvSpPr/>
            <p:nvPr/>
          </p:nvSpPr>
          <p:spPr>
            <a:xfrm>
              <a:off x="2192500" y="1312725"/>
              <a:ext cx="39275" cy="61275"/>
            </a:xfrm>
            <a:custGeom>
              <a:avLst/>
              <a:gdLst/>
              <a:ahLst/>
              <a:cxnLst/>
              <a:rect l="l" t="t" r="r" b="b"/>
              <a:pathLst>
                <a:path w="1571" h="2451" extrusionOk="0">
                  <a:moveTo>
                    <a:pt x="230" y="2412"/>
                  </a:moveTo>
                  <a:cubicBezTo>
                    <a:pt x="77" y="2336"/>
                    <a:pt x="0" y="2183"/>
                    <a:pt x="39" y="2030"/>
                  </a:cubicBezTo>
                  <a:cubicBezTo>
                    <a:pt x="230" y="1417"/>
                    <a:pt x="422" y="690"/>
                    <a:pt x="919" y="230"/>
                  </a:cubicBezTo>
                  <a:cubicBezTo>
                    <a:pt x="1226" y="1"/>
                    <a:pt x="1570" y="422"/>
                    <a:pt x="1302" y="651"/>
                  </a:cubicBezTo>
                  <a:cubicBezTo>
                    <a:pt x="1187" y="766"/>
                    <a:pt x="1111" y="881"/>
                    <a:pt x="1072" y="996"/>
                  </a:cubicBezTo>
                  <a:cubicBezTo>
                    <a:pt x="843" y="1379"/>
                    <a:pt x="690" y="1800"/>
                    <a:pt x="575" y="2221"/>
                  </a:cubicBezTo>
                  <a:cubicBezTo>
                    <a:pt x="536" y="2374"/>
                    <a:pt x="383" y="2451"/>
                    <a:pt x="230" y="241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8" name="Google Shape;848;p28">
              <a:extLst>
                <a:ext uri="{FF2B5EF4-FFF2-40B4-BE49-F238E27FC236}">
                  <a16:creationId xmlns:a16="http://schemas.microsoft.com/office/drawing/2014/main" id="{89CD1F7F-089B-C38B-AD7D-F9D2CD3EFA97}"/>
                </a:ext>
              </a:extLst>
            </p:cNvPr>
            <p:cNvSpPr/>
            <p:nvPr/>
          </p:nvSpPr>
          <p:spPr>
            <a:xfrm>
              <a:off x="2248000" y="1327075"/>
              <a:ext cx="29700" cy="42150"/>
            </a:xfrm>
            <a:custGeom>
              <a:avLst/>
              <a:gdLst/>
              <a:ahLst/>
              <a:cxnLst/>
              <a:rect l="l" t="t" r="r" b="b"/>
              <a:pathLst>
                <a:path w="1188" h="1686" extrusionOk="0">
                  <a:moveTo>
                    <a:pt x="192" y="1532"/>
                  </a:moveTo>
                  <a:cubicBezTo>
                    <a:pt x="77" y="1456"/>
                    <a:pt x="1" y="1302"/>
                    <a:pt x="77" y="1149"/>
                  </a:cubicBezTo>
                  <a:cubicBezTo>
                    <a:pt x="231" y="843"/>
                    <a:pt x="537" y="1"/>
                    <a:pt x="958" y="384"/>
                  </a:cubicBezTo>
                  <a:cubicBezTo>
                    <a:pt x="1188" y="652"/>
                    <a:pt x="843" y="843"/>
                    <a:pt x="728" y="1073"/>
                  </a:cubicBezTo>
                  <a:cubicBezTo>
                    <a:pt x="613" y="1302"/>
                    <a:pt x="537" y="1685"/>
                    <a:pt x="192" y="153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69" name="Google Shape;849;p28">
              <a:extLst>
                <a:ext uri="{FF2B5EF4-FFF2-40B4-BE49-F238E27FC236}">
                  <a16:creationId xmlns:a16="http://schemas.microsoft.com/office/drawing/2014/main" id="{8B4CD307-E515-7A58-5AC8-EEF5F4C64B74}"/>
                </a:ext>
              </a:extLst>
            </p:cNvPr>
            <p:cNvSpPr/>
            <p:nvPr/>
          </p:nvSpPr>
          <p:spPr>
            <a:xfrm>
              <a:off x="2147525" y="1329000"/>
              <a:ext cx="26825" cy="34475"/>
            </a:xfrm>
            <a:custGeom>
              <a:avLst/>
              <a:gdLst/>
              <a:ahLst/>
              <a:cxnLst/>
              <a:rect l="l" t="t" r="r" b="b"/>
              <a:pathLst>
                <a:path w="1073" h="1379" extrusionOk="0">
                  <a:moveTo>
                    <a:pt x="306" y="1302"/>
                  </a:moveTo>
                  <a:cubicBezTo>
                    <a:pt x="0" y="1187"/>
                    <a:pt x="153" y="804"/>
                    <a:pt x="230" y="613"/>
                  </a:cubicBezTo>
                  <a:cubicBezTo>
                    <a:pt x="345" y="345"/>
                    <a:pt x="574" y="0"/>
                    <a:pt x="842" y="268"/>
                  </a:cubicBezTo>
                  <a:cubicBezTo>
                    <a:pt x="1072" y="498"/>
                    <a:pt x="804" y="689"/>
                    <a:pt x="728" y="919"/>
                  </a:cubicBezTo>
                  <a:cubicBezTo>
                    <a:pt x="689" y="1149"/>
                    <a:pt x="574" y="1379"/>
                    <a:pt x="306" y="1302"/>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0" name="Google Shape;850;p28">
              <a:extLst>
                <a:ext uri="{FF2B5EF4-FFF2-40B4-BE49-F238E27FC236}">
                  <a16:creationId xmlns:a16="http://schemas.microsoft.com/office/drawing/2014/main" id="{883CEEF5-0D70-8E4F-BAA1-4255FA0F4F87}"/>
                </a:ext>
              </a:extLst>
            </p:cNvPr>
            <p:cNvSpPr/>
            <p:nvPr/>
          </p:nvSpPr>
          <p:spPr>
            <a:xfrm>
              <a:off x="1895800" y="2234400"/>
              <a:ext cx="44050" cy="48850"/>
            </a:xfrm>
            <a:custGeom>
              <a:avLst/>
              <a:gdLst/>
              <a:ahLst/>
              <a:cxnLst/>
              <a:rect l="l" t="t" r="r" b="b"/>
              <a:pathLst>
                <a:path w="1762" h="1954" extrusionOk="0">
                  <a:moveTo>
                    <a:pt x="1111" y="1609"/>
                  </a:moveTo>
                  <a:cubicBezTo>
                    <a:pt x="881" y="1226"/>
                    <a:pt x="613" y="843"/>
                    <a:pt x="268" y="575"/>
                  </a:cubicBezTo>
                  <a:cubicBezTo>
                    <a:pt x="115" y="575"/>
                    <a:pt x="0" y="460"/>
                    <a:pt x="0" y="307"/>
                  </a:cubicBezTo>
                  <a:cubicBezTo>
                    <a:pt x="39" y="116"/>
                    <a:pt x="154" y="1"/>
                    <a:pt x="307" y="39"/>
                  </a:cubicBezTo>
                  <a:cubicBezTo>
                    <a:pt x="881" y="116"/>
                    <a:pt x="1340" y="881"/>
                    <a:pt x="1608" y="1341"/>
                  </a:cubicBezTo>
                  <a:cubicBezTo>
                    <a:pt x="1762" y="1685"/>
                    <a:pt x="1264" y="1953"/>
                    <a:pt x="1111" y="160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1" name="Google Shape;851;p28">
              <a:extLst>
                <a:ext uri="{FF2B5EF4-FFF2-40B4-BE49-F238E27FC236}">
                  <a16:creationId xmlns:a16="http://schemas.microsoft.com/office/drawing/2014/main" id="{996798CA-2137-AB8B-BBD1-52E15D0D38C9}"/>
                </a:ext>
              </a:extLst>
            </p:cNvPr>
            <p:cNvSpPr/>
            <p:nvPr/>
          </p:nvSpPr>
          <p:spPr>
            <a:xfrm>
              <a:off x="1926425" y="2197075"/>
              <a:ext cx="37350" cy="37350"/>
            </a:xfrm>
            <a:custGeom>
              <a:avLst/>
              <a:gdLst/>
              <a:ahLst/>
              <a:cxnLst/>
              <a:rect l="l" t="t" r="r" b="b"/>
              <a:pathLst>
                <a:path w="1494" h="1494" extrusionOk="0">
                  <a:moveTo>
                    <a:pt x="805" y="1188"/>
                  </a:moveTo>
                  <a:cubicBezTo>
                    <a:pt x="651" y="996"/>
                    <a:pt x="537" y="805"/>
                    <a:pt x="345" y="652"/>
                  </a:cubicBezTo>
                  <a:cubicBezTo>
                    <a:pt x="1" y="460"/>
                    <a:pt x="345" y="1"/>
                    <a:pt x="651" y="192"/>
                  </a:cubicBezTo>
                  <a:cubicBezTo>
                    <a:pt x="919" y="384"/>
                    <a:pt x="1073" y="652"/>
                    <a:pt x="1264" y="881"/>
                  </a:cubicBezTo>
                  <a:cubicBezTo>
                    <a:pt x="1494" y="1188"/>
                    <a:pt x="1034" y="1494"/>
                    <a:pt x="805" y="1188"/>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2" name="Google Shape;852;p28">
              <a:extLst>
                <a:ext uri="{FF2B5EF4-FFF2-40B4-BE49-F238E27FC236}">
                  <a16:creationId xmlns:a16="http://schemas.microsoft.com/office/drawing/2014/main" id="{56FA0EB5-F92F-5401-AD80-CF32954FAE7B}"/>
                </a:ext>
              </a:extLst>
            </p:cNvPr>
            <p:cNvSpPr/>
            <p:nvPr/>
          </p:nvSpPr>
          <p:spPr>
            <a:xfrm>
              <a:off x="4771875" y="2288000"/>
              <a:ext cx="25850" cy="54575"/>
            </a:xfrm>
            <a:custGeom>
              <a:avLst/>
              <a:gdLst/>
              <a:ahLst/>
              <a:cxnLst/>
              <a:rect l="l" t="t" r="r" b="b"/>
              <a:pathLst>
                <a:path w="1034" h="2183" extrusionOk="0">
                  <a:moveTo>
                    <a:pt x="268" y="2145"/>
                  </a:moveTo>
                  <a:cubicBezTo>
                    <a:pt x="77" y="2145"/>
                    <a:pt x="0" y="1991"/>
                    <a:pt x="38" y="1838"/>
                  </a:cubicBezTo>
                  <a:cubicBezTo>
                    <a:pt x="77" y="1532"/>
                    <a:pt x="115" y="1264"/>
                    <a:pt x="192" y="958"/>
                  </a:cubicBezTo>
                  <a:cubicBezTo>
                    <a:pt x="268" y="728"/>
                    <a:pt x="345" y="460"/>
                    <a:pt x="421" y="230"/>
                  </a:cubicBezTo>
                  <a:cubicBezTo>
                    <a:pt x="460" y="77"/>
                    <a:pt x="651" y="1"/>
                    <a:pt x="766" y="39"/>
                  </a:cubicBezTo>
                  <a:cubicBezTo>
                    <a:pt x="919" y="116"/>
                    <a:pt x="1034" y="269"/>
                    <a:pt x="957" y="422"/>
                  </a:cubicBezTo>
                  <a:cubicBezTo>
                    <a:pt x="881" y="690"/>
                    <a:pt x="766" y="919"/>
                    <a:pt x="728" y="1226"/>
                  </a:cubicBezTo>
                  <a:cubicBezTo>
                    <a:pt x="651" y="1455"/>
                    <a:pt x="613" y="1685"/>
                    <a:pt x="574" y="1953"/>
                  </a:cubicBezTo>
                  <a:cubicBezTo>
                    <a:pt x="574" y="2106"/>
                    <a:pt x="383" y="2183"/>
                    <a:pt x="268" y="2183"/>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3" name="Google Shape;853;p28">
              <a:extLst>
                <a:ext uri="{FF2B5EF4-FFF2-40B4-BE49-F238E27FC236}">
                  <a16:creationId xmlns:a16="http://schemas.microsoft.com/office/drawing/2014/main" id="{0A1300A4-C2CC-45A0-1609-BFA4C6D19BA8}"/>
                </a:ext>
              </a:extLst>
            </p:cNvPr>
            <p:cNvSpPr/>
            <p:nvPr/>
          </p:nvSpPr>
          <p:spPr>
            <a:xfrm>
              <a:off x="4824500" y="2286100"/>
              <a:ext cx="23000" cy="56475"/>
            </a:xfrm>
            <a:custGeom>
              <a:avLst/>
              <a:gdLst/>
              <a:ahLst/>
              <a:cxnLst/>
              <a:rect l="l" t="t" r="r" b="b"/>
              <a:pathLst>
                <a:path w="920" h="2259" extrusionOk="0">
                  <a:moveTo>
                    <a:pt x="230" y="2221"/>
                  </a:moveTo>
                  <a:cubicBezTo>
                    <a:pt x="77" y="2221"/>
                    <a:pt x="1" y="2067"/>
                    <a:pt x="1" y="1914"/>
                  </a:cubicBezTo>
                  <a:cubicBezTo>
                    <a:pt x="39" y="1608"/>
                    <a:pt x="77" y="1340"/>
                    <a:pt x="154" y="1072"/>
                  </a:cubicBezTo>
                  <a:cubicBezTo>
                    <a:pt x="230" y="766"/>
                    <a:pt x="307" y="0"/>
                    <a:pt x="805" y="230"/>
                  </a:cubicBezTo>
                  <a:cubicBezTo>
                    <a:pt x="843" y="268"/>
                    <a:pt x="920" y="345"/>
                    <a:pt x="920" y="421"/>
                  </a:cubicBezTo>
                  <a:cubicBezTo>
                    <a:pt x="920" y="498"/>
                    <a:pt x="920" y="574"/>
                    <a:pt x="881" y="613"/>
                  </a:cubicBezTo>
                  <a:cubicBezTo>
                    <a:pt x="805" y="766"/>
                    <a:pt x="766" y="919"/>
                    <a:pt x="728" y="1072"/>
                  </a:cubicBezTo>
                  <a:cubicBezTo>
                    <a:pt x="652" y="1378"/>
                    <a:pt x="613" y="1685"/>
                    <a:pt x="575" y="2029"/>
                  </a:cubicBezTo>
                  <a:cubicBezTo>
                    <a:pt x="537" y="2182"/>
                    <a:pt x="384" y="2259"/>
                    <a:pt x="230" y="225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4" name="Google Shape;854;p28">
              <a:extLst>
                <a:ext uri="{FF2B5EF4-FFF2-40B4-BE49-F238E27FC236}">
                  <a16:creationId xmlns:a16="http://schemas.microsoft.com/office/drawing/2014/main" id="{807CA596-1F73-1C1B-CF76-FB489EDC850B}"/>
                </a:ext>
              </a:extLst>
            </p:cNvPr>
            <p:cNvSpPr/>
            <p:nvPr/>
          </p:nvSpPr>
          <p:spPr>
            <a:xfrm>
              <a:off x="4733575" y="2266000"/>
              <a:ext cx="25875" cy="26825"/>
            </a:xfrm>
            <a:custGeom>
              <a:avLst/>
              <a:gdLst/>
              <a:ahLst/>
              <a:cxnLst/>
              <a:rect l="l" t="t" r="r" b="b"/>
              <a:pathLst>
                <a:path w="1035" h="1073" extrusionOk="0">
                  <a:moveTo>
                    <a:pt x="345" y="1034"/>
                  </a:moveTo>
                  <a:cubicBezTo>
                    <a:pt x="1" y="881"/>
                    <a:pt x="231" y="460"/>
                    <a:pt x="307" y="230"/>
                  </a:cubicBezTo>
                  <a:cubicBezTo>
                    <a:pt x="345" y="77"/>
                    <a:pt x="537" y="0"/>
                    <a:pt x="652" y="38"/>
                  </a:cubicBezTo>
                  <a:cubicBezTo>
                    <a:pt x="1034" y="192"/>
                    <a:pt x="767" y="498"/>
                    <a:pt x="728" y="766"/>
                  </a:cubicBezTo>
                  <a:cubicBezTo>
                    <a:pt x="728" y="957"/>
                    <a:pt x="537" y="1072"/>
                    <a:pt x="345" y="103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5" name="Google Shape;855;p28">
              <a:extLst>
                <a:ext uri="{FF2B5EF4-FFF2-40B4-BE49-F238E27FC236}">
                  <a16:creationId xmlns:a16="http://schemas.microsoft.com/office/drawing/2014/main" id="{596E8021-FA19-8E74-31B2-F212A5231F0D}"/>
                </a:ext>
              </a:extLst>
            </p:cNvPr>
            <p:cNvSpPr/>
            <p:nvPr/>
          </p:nvSpPr>
          <p:spPr>
            <a:xfrm>
              <a:off x="4981475" y="1391200"/>
              <a:ext cx="53625" cy="71825"/>
            </a:xfrm>
            <a:custGeom>
              <a:avLst/>
              <a:gdLst/>
              <a:ahLst/>
              <a:cxnLst/>
              <a:rect l="l" t="t" r="r" b="b"/>
              <a:pathLst>
                <a:path w="2145" h="2873" extrusionOk="0">
                  <a:moveTo>
                    <a:pt x="1455" y="2566"/>
                  </a:moveTo>
                  <a:cubicBezTo>
                    <a:pt x="1111" y="2068"/>
                    <a:pt x="766" y="1532"/>
                    <a:pt x="307" y="1149"/>
                  </a:cubicBezTo>
                  <a:cubicBezTo>
                    <a:pt x="192" y="1073"/>
                    <a:pt x="77" y="1073"/>
                    <a:pt x="0" y="920"/>
                  </a:cubicBezTo>
                  <a:cubicBezTo>
                    <a:pt x="0" y="843"/>
                    <a:pt x="0" y="766"/>
                    <a:pt x="39" y="690"/>
                  </a:cubicBezTo>
                  <a:cubicBezTo>
                    <a:pt x="421" y="1"/>
                    <a:pt x="1723" y="1877"/>
                    <a:pt x="1915" y="2221"/>
                  </a:cubicBezTo>
                  <a:cubicBezTo>
                    <a:pt x="2144" y="2528"/>
                    <a:pt x="1685" y="2872"/>
                    <a:pt x="1455" y="256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6" name="Google Shape;856;p28">
              <a:extLst>
                <a:ext uri="{FF2B5EF4-FFF2-40B4-BE49-F238E27FC236}">
                  <a16:creationId xmlns:a16="http://schemas.microsoft.com/office/drawing/2014/main" id="{9B3366EC-AF9A-69CE-0C6F-B38230BF6BAB}"/>
                </a:ext>
              </a:extLst>
            </p:cNvPr>
            <p:cNvSpPr/>
            <p:nvPr/>
          </p:nvSpPr>
          <p:spPr>
            <a:xfrm>
              <a:off x="5009225" y="1374925"/>
              <a:ext cx="45000" cy="41200"/>
            </a:xfrm>
            <a:custGeom>
              <a:avLst/>
              <a:gdLst/>
              <a:ahLst/>
              <a:cxnLst/>
              <a:rect l="l" t="t" r="r" b="b"/>
              <a:pathLst>
                <a:path w="1800" h="1648" extrusionOk="0">
                  <a:moveTo>
                    <a:pt x="1111" y="1379"/>
                  </a:moveTo>
                  <a:cubicBezTo>
                    <a:pt x="843" y="1073"/>
                    <a:pt x="575" y="805"/>
                    <a:pt x="269" y="537"/>
                  </a:cubicBezTo>
                  <a:cubicBezTo>
                    <a:pt x="1" y="422"/>
                    <a:pt x="115" y="1"/>
                    <a:pt x="422" y="1"/>
                  </a:cubicBezTo>
                  <a:cubicBezTo>
                    <a:pt x="537" y="1"/>
                    <a:pt x="651" y="116"/>
                    <a:pt x="728" y="192"/>
                  </a:cubicBezTo>
                  <a:cubicBezTo>
                    <a:pt x="1034" y="460"/>
                    <a:pt x="1302" y="690"/>
                    <a:pt x="1532" y="996"/>
                  </a:cubicBezTo>
                  <a:cubicBezTo>
                    <a:pt x="1800" y="1264"/>
                    <a:pt x="1379" y="1647"/>
                    <a:pt x="1111" y="137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7" name="Google Shape;857;p28">
              <a:extLst>
                <a:ext uri="{FF2B5EF4-FFF2-40B4-BE49-F238E27FC236}">
                  <a16:creationId xmlns:a16="http://schemas.microsoft.com/office/drawing/2014/main" id="{04B7B2BD-0979-A887-61CA-0FE40EA6379C}"/>
                </a:ext>
              </a:extLst>
            </p:cNvPr>
            <p:cNvSpPr/>
            <p:nvPr/>
          </p:nvSpPr>
          <p:spPr>
            <a:xfrm>
              <a:off x="5060900" y="1358675"/>
              <a:ext cx="27800" cy="31600"/>
            </a:xfrm>
            <a:custGeom>
              <a:avLst/>
              <a:gdLst/>
              <a:ahLst/>
              <a:cxnLst/>
              <a:rect l="l" t="t" r="r" b="b"/>
              <a:pathLst>
                <a:path w="1112" h="1264" extrusionOk="0">
                  <a:moveTo>
                    <a:pt x="422" y="996"/>
                  </a:moveTo>
                  <a:cubicBezTo>
                    <a:pt x="269" y="804"/>
                    <a:pt x="39" y="613"/>
                    <a:pt x="1" y="345"/>
                  </a:cubicBezTo>
                  <a:cubicBezTo>
                    <a:pt x="1" y="115"/>
                    <a:pt x="345" y="0"/>
                    <a:pt x="499" y="192"/>
                  </a:cubicBezTo>
                  <a:cubicBezTo>
                    <a:pt x="613" y="345"/>
                    <a:pt x="728" y="460"/>
                    <a:pt x="881" y="613"/>
                  </a:cubicBezTo>
                  <a:cubicBezTo>
                    <a:pt x="1111" y="881"/>
                    <a:pt x="690" y="1264"/>
                    <a:pt x="460" y="99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8" name="Google Shape;858;p28">
              <a:extLst>
                <a:ext uri="{FF2B5EF4-FFF2-40B4-BE49-F238E27FC236}">
                  <a16:creationId xmlns:a16="http://schemas.microsoft.com/office/drawing/2014/main" id="{1CFA94DF-C662-ADDC-ACB1-DB72429960E1}"/>
                </a:ext>
              </a:extLst>
            </p:cNvPr>
            <p:cNvSpPr/>
            <p:nvPr/>
          </p:nvSpPr>
          <p:spPr>
            <a:xfrm>
              <a:off x="4952750" y="1453425"/>
              <a:ext cx="23950" cy="20125"/>
            </a:xfrm>
            <a:custGeom>
              <a:avLst/>
              <a:gdLst/>
              <a:ahLst/>
              <a:cxnLst/>
              <a:rect l="l" t="t" r="r" b="b"/>
              <a:pathLst>
                <a:path w="958" h="805" extrusionOk="0">
                  <a:moveTo>
                    <a:pt x="384" y="689"/>
                  </a:moveTo>
                  <a:cubicBezTo>
                    <a:pt x="192" y="536"/>
                    <a:pt x="1" y="345"/>
                    <a:pt x="192" y="115"/>
                  </a:cubicBezTo>
                  <a:cubicBezTo>
                    <a:pt x="269" y="0"/>
                    <a:pt x="460" y="0"/>
                    <a:pt x="575" y="77"/>
                  </a:cubicBezTo>
                  <a:cubicBezTo>
                    <a:pt x="728" y="230"/>
                    <a:pt x="958" y="421"/>
                    <a:pt x="766" y="651"/>
                  </a:cubicBezTo>
                  <a:cubicBezTo>
                    <a:pt x="690" y="766"/>
                    <a:pt x="499" y="804"/>
                    <a:pt x="384" y="689"/>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79" name="Google Shape;859;p28">
              <a:extLst>
                <a:ext uri="{FF2B5EF4-FFF2-40B4-BE49-F238E27FC236}">
                  <a16:creationId xmlns:a16="http://schemas.microsoft.com/office/drawing/2014/main" id="{A945D983-4C35-6BFB-434F-9A90FB240759}"/>
                </a:ext>
              </a:extLst>
            </p:cNvPr>
            <p:cNvSpPr/>
            <p:nvPr/>
          </p:nvSpPr>
          <p:spPr>
            <a:xfrm>
              <a:off x="5517450" y="1802750"/>
              <a:ext cx="32550" cy="59375"/>
            </a:xfrm>
            <a:custGeom>
              <a:avLst/>
              <a:gdLst/>
              <a:ahLst/>
              <a:cxnLst/>
              <a:rect l="l" t="t" r="r" b="b"/>
              <a:pathLst>
                <a:path w="1302" h="2375" extrusionOk="0">
                  <a:moveTo>
                    <a:pt x="230" y="2336"/>
                  </a:moveTo>
                  <a:cubicBezTo>
                    <a:pt x="77" y="2260"/>
                    <a:pt x="0" y="2106"/>
                    <a:pt x="39" y="1953"/>
                  </a:cubicBezTo>
                  <a:cubicBezTo>
                    <a:pt x="115" y="1647"/>
                    <a:pt x="230" y="1302"/>
                    <a:pt x="307" y="996"/>
                  </a:cubicBezTo>
                  <a:cubicBezTo>
                    <a:pt x="460" y="690"/>
                    <a:pt x="498" y="307"/>
                    <a:pt x="804" y="77"/>
                  </a:cubicBezTo>
                  <a:cubicBezTo>
                    <a:pt x="957" y="1"/>
                    <a:pt x="1110" y="77"/>
                    <a:pt x="1187" y="231"/>
                  </a:cubicBezTo>
                  <a:cubicBezTo>
                    <a:pt x="1302" y="422"/>
                    <a:pt x="1072" y="575"/>
                    <a:pt x="1034" y="766"/>
                  </a:cubicBezTo>
                  <a:cubicBezTo>
                    <a:pt x="842" y="1226"/>
                    <a:pt x="728" y="1685"/>
                    <a:pt x="574" y="2145"/>
                  </a:cubicBezTo>
                  <a:cubicBezTo>
                    <a:pt x="536" y="2298"/>
                    <a:pt x="345" y="2374"/>
                    <a:pt x="230" y="2336"/>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80" name="Google Shape;860;p28">
              <a:extLst>
                <a:ext uri="{FF2B5EF4-FFF2-40B4-BE49-F238E27FC236}">
                  <a16:creationId xmlns:a16="http://schemas.microsoft.com/office/drawing/2014/main" id="{A9BF6588-1BB8-68BC-2080-FA8086529984}"/>
                </a:ext>
              </a:extLst>
            </p:cNvPr>
            <p:cNvSpPr/>
            <p:nvPr/>
          </p:nvSpPr>
          <p:spPr>
            <a:xfrm>
              <a:off x="5464800" y="1774050"/>
              <a:ext cx="28750" cy="47875"/>
            </a:xfrm>
            <a:custGeom>
              <a:avLst/>
              <a:gdLst/>
              <a:ahLst/>
              <a:cxnLst/>
              <a:rect l="l" t="t" r="r" b="b"/>
              <a:pathLst>
                <a:path w="1150" h="1915" extrusionOk="0">
                  <a:moveTo>
                    <a:pt x="269" y="1914"/>
                  </a:moveTo>
                  <a:cubicBezTo>
                    <a:pt x="154" y="1876"/>
                    <a:pt x="1" y="1723"/>
                    <a:pt x="39" y="1570"/>
                  </a:cubicBezTo>
                  <a:cubicBezTo>
                    <a:pt x="154" y="1072"/>
                    <a:pt x="345" y="613"/>
                    <a:pt x="575" y="192"/>
                  </a:cubicBezTo>
                  <a:cubicBezTo>
                    <a:pt x="690" y="39"/>
                    <a:pt x="843" y="0"/>
                    <a:pt x="996" y="77"/>
                  </a:cubicBezTo>
                  <a:cubicBezTo>
                    <a:pt x="1111" y="192"/>
                    <a:pt x="1149" y="345"/>
                    <a:pt x="1073" y="498"/>
                  </a:cubicBezTo>
                  <a:cubicBezTo>
                    <a:pt x="958" y="689"/>
                    <a:pt x="881" y="843"/>
                    <a:pt x="805" y="1034"/>
                  </a:cubicBezTo>
                  <a:cubicBezTo>
                    <a:pt x="728" y="1225"/>
                    <a:pt x="690" y="1417"/>
                    <a:pt x="613" y="1647"/>
                  </a:cubicBezTo>
                  <a:cubicBezTo>
                    <a:pt x="613" y="1800"/>
                    <a:pt x="460" y="1914"/>
                    <a:pt x="269" y="1914"/>
                  </a:cubicBezTo>
                  <a:close/>
                </a:path>
              </a:pathLst>
            </a:custGeom>
            <a:solidFill>
              <a:srgbClr val="572A26"/>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81" name="Google Shape;861;p28">
              <a:extLst>
                <a:ext uri="{FF2B5EF4-FFF2-40B4-BE49-F238E27FC236}">
                  <a16:creationId xmlns:a16="http://schemas.microsoft.com/office/drawing/2014/main" id="{43D1F0CB-57EA-A8AD-57CE-56CBCD0D1EF6}"/>
                </a:ext>
              </a:extLst>
            </p:cNvPr>
            <p:cNvSpPr/>
            <p:nvPr/>
          </p:nvSpPr>
          <p:spPr>
            <a:xfrm>
              <a:off x="6933950" y="4413700"/>
              <a:ext cx="77550" cy="81375"/>
            </a:xfrm>
            <a:custGeom>
              <a:avLst/>
              <a:gdLst/>
              <a:ahLst/>
              <a:cxnLst/>
              <a:rect l="l" t="t" r="r" b="b"/>
              <a:pathLst>
                <a:path w="3102" h="3255" extrusionOk="0">
                  <a:moveTo>
                    <a:pt x="2565" y="192"/>
                  </a:moveTo>
                  <a:cubicBezTo>
                    <a:pt x="2144" y="652"/>
                    <a:pt x="1723" y="1073"/>
                    <a:pt x="1340" y="1532"/>
                  </a:cubicBezTo>
                  <a:cubicBezTo>
                    <a:pt x="919" y="1953"/>
                    <a:pt x="498" y="2336"/>
                    <a:pt x="192" y="2834"/>
                  </a:cubicBezTo>
                  <a:cubicBezTo>
                    <a:pt x="0" y="3064"/>
                    <a:pt x="460" y="3255"/>
                    <a:pt x="574" y="3025"/>
                  </a:cubicBezTo>
                  <a:cubicBezTo>
                    <a:pt x="919" y="2566"/>
                    <a:pt x="1340" y="2183"/>
                    <a:pt x="1685" y="1762"/>
                  </a:cubicBezTo>
                  <a:cubicBezTo>
                    <a:pt x="2106" y="1341"/>
                    <a:pt x="2489" y="920"/>
                    <a:pt x="2910" y="499"/>
                  </a:cubicBezTo>
                  <a:cubicBezTo>
                    <a:pt x="3101" y="269"/>
                    <a:pt x="2757" y="1"/>
                    <a:pt x="2565" y="231"/>
                  </a:cubicBezTo>
                  <a:close/>
                </a:path>
              </a:pathLst>
            </a:custGeom>
            <a:solidFill>
              <a:srgbClr val="65662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sp>
          <p:nvSpPr>
            <p:cNvPr id="282" name="Google Shape;862;p28">
              <a:extLst>
                <a:ext uri="{FF2B5EF4-FFF2-40B4-BE49-F238E27FC236}">
                  <a16:creationId xmlns:a16="http://schemas.microsoft.com/office/drawing/2014/main" id="{A105F3A1-E9DD-EB45-B669-409A1A78ADFD}"/>
                </a:ext>
              </a:extLst>
            </p:cNvPr>
            <p:cNvSpPr/>
            <p:nvPr/>
          </p:nvSpPr>
          <p:spPr>
            <a:xfrm>
              <a:off x="6914800" y="4645325"/>
              <a:ext cx="235475" cy="203875"/>
            </a:xfrm>
            <a:custGeom>
              <a:avLst/>
              <a:gdLst/>
              <a:ahLst/>
              <a:cxnLst/>
              <a:rect l="l" t="t" r="r" b="b"/>
              <a:pathLst>
                <a:path w="9419" h="8155" extrusionOk="0">
                  <a:moveTo>
                    <a:pt x="8844" y="804"/>
                  </a:moveTo>
                  <a:cubicBezTo>
                    <a:pt x="7810" y="1685"/>
                    <a:pt x="6815" y="2566"/>
                    <a:pt x="5781" y="3408"/>
                  </a:cubicBezTo>
                  <a:cubicBezTo>
                    <a:pt x="4518" y="2412"/>
                    <a:pt x="3370" y="1264"/>
                    <a:pt x="2221" y="192"/>
                  </a:cubicBezTo>
                  <a:cubicBezTo>
                    <a:pt x="2030" y="1"/>
                    <a:pt x="1647" y="269"/>
                    <a:pt x="1876" y="460"/>
                  </a:cubicBezTo>
                  <a:cubicBezTo>
                    <a:pt x="3025" y="1532"/>
                    <a:pt x="4173" y="2680"/>
                    <a:pt x="5437" y="3676"/>
                  </a:cubicBezTo>
                  <a:cubicBezTo>
                    <a:pt x="3752" y="5092"/>
                    <a:pt x="2030" y="6470"/>
                    <a:pt x="269" y="7734"/>
                  </a:cubicBezTo>
                  <a:cubicBezTo>
                    <a:pt x="1" y="7887"/>
                    <a:pt x="383" y="8155"/>
                    <a:pt x="613" y="8002"/>
                  </a:cubicBezTo>
                  <a:cubicBezTo>
                    <a:pt x="2374" y="6738"/>
                    <a:pt x="4097" y="5360"/>
                    <a:pt x="5781" y="3982"/>
                  </a:cubicBezTo>
                  <a:cubicBezTo>
                    <a:pt x="6356" y="4441"/>
                    <a:pt x="6968" y="4863"/>
                    <a:pt x="7581" y="5207"/>
                  </a:cubicBezTo>
                  <a:cubicBezTo>
                    <a:pt x="7810" y="5360"/>
                    <a:pt x="8078" y="5016"/>
                    <a:pt x="7810" y="4863"/>
                  </a:cubicBezTo>
                  <a:cubicBezTo>
                    <a:pt x="7236" y="4518"/>
                    <a:pt x="6662" y="4097"/>
                    <a:pt x="6126" y="3676"/>
                  </a:cubicBezTo>
                  <a:cubicBezTo>
                    <a:pt x="7160" y="2834"/>
                    <a:pt x="8155" y="1953"/>
                    <a:pt x="9189" y="1111"/>
                  </a:cubicBezTo>
                  <a:cubicBezTo>
                    <a:pt x="9418" y="919"/>
                    <a:pt x="9036" y="651"/>
                    <a:pt x="8844" y="804"/>
                  </a:cubicBezTo>
                  <a:close/>
                </a:path>
              </a:pathLst>
            </a:custGeom>
            <a:solidFill>
              <a:srgbClr val="65662C"/>
            </a:solidFill>
            <a:ln>
              <a:noFill/>
            </a:ln>
          </p:spPr>
          <p:txBody>
            <a:bodyPr spcFirstLastPara="1" wrap="square" lIns="60950" tIns="60950" rIns="60950" bIns="60950" anchor="ctr" anchorCtr="0">
              <a:noAutofit/>
            </a:bodyPr>
            <a:lstStyle/>
            <a:p>
              <a:pPr defTabSz="609630">
                <a:buFontTx/>
                <a:buNone/>
                <a:defRPr/>
              </a:pPr>
              <a:endParaRPr sz="933" dirty="0">
                <a:latin typeface="UTM Avo" panose="02040603050506020204" pitchFamily="18" charset="0"/>
                <a:ea typeface="+mn-ea"/>
              </a:endParaRPr>
            </a:p>
          </p:txBody>
        </p:sp>
      </p:grpSp>
    </p:spTree>
    <p:extLst>
      <p:ext uri="{BB962C8B-B14F-4D97-AF65-F5344CB8AC3E}">
        <p14:creationId xmlns:p14="http://schemas.microsoft.com/office/powerpoint/2010/main" val="19472456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441B6820-7CBD-AF71-4787-77B6872B5AD3}"/>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471E75E1-8269-2BB0-C7DC-B6FD06E423D5}"/>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4CBBB491-FEFA-3BBE-779E-0A717B6E096F}"/>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777A898C-9BE0-A066-7FC1-A14D1BFB86B0}"/>
              </a:ext>
            </a:extLst>
          </p:cNvPr>
          <p:cNvGrpSpPr/>
          <p:nvPr/>
        </p:nvGrpSpPr>
        <p:grpSpPr>
          <a:xfrm>
            <a:off x="892087" y="1677438"/>
            <a:ext cx="10407825" cy="653142"/>
            <a:chOff x="388258" y="214087"/>
            <a:chExt cx="7805869" cy="489856"/>
          </a:xfrm>
        </p:grpSpPr>
        <p:sp>
          <p:nvSpPr>
            <p:cNvPr id="4" name="Oval 3">
              <a:extLst>
                <a:ext uri="{FF2B5EF4-FFF2-40B4-BE49-F238E27FC236}">
                  <a16:creationId xmlns:a16="http://schemas.microsoft.com/office/drawing/2014/main" id="{4B51A6C4-86D6-FCA3-9D8B-A849C644D091}"/>
                </a:ext>
              </a:extLst>
            </p:cNvPr>
            <p:cNvSpPr/>
            <p:nvPr/>
          </p:nvSpPr>
          <p:spPr>
            <a:xfrm>
              <a:off x="388258" y="214087"/>
              <a:ext cx="489856" cy="489856"/>
            </a:xfrm>
            <a:prstGeom prst="ellipse">
              <a:avLst/>
            </a:prstGeom>
            <a:noFill/>
            <a:ln w="25400" cap="flat" cmpd="sng" algn="ctr">
              <a:solidFill>
                <a:srgbClr val="00B0F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400" b="1" i="0" u="none" strike="noStrike" kern="0" cap="none" spc="0" normalizeH="0" baseline="0" noProof="0" dirty="0">
                  <a:ln>
                    <a:noFill/>
                  </a:ln>
                  <a:solidFill>
                    <a:srgbClr val="C00000"/>
                  </a:solidFill>
                  <a:effectLst/>
                  <a:uLnTx/>
                  <a:uFillTx/>
                  <a:latin typeface="UTM Avo" panose="02040603050506020204" pitchFamily="18" charset="0"/>
                  <a:ea typeface="+mn-ea"/>
                  <a:cs typeface="+mn-cs"/>
                </a:rPr>
                <a:t>1</a:t>
              </a:r>
            </a:p>
          </p:txBody>
        </p:sp>
        <p:sp>
          <p:nvSpPr>
            <p:cNvPr id="6" name="TextBox 5">
              <a:extLst>
                <a:ext uri="{FF2B5EF4-FFF2-40B4-BE49-F238E27FC236}">
                  <a16:creationId xmlns:a16="http://schemas.microsoft.com/office/drawing/2014/main" id="{1569BE20-4D54-27E6-822F-9C4B3160FE5F}"/>
                </a:ext>
              </a:extLst>
            </p:cNvPr>
            <p:cNvSpPr txBox="1"/>
            <p:nvPr/>
          </p:nvSpPr>
          <p:spPr>
            <a:xfrm>
              <a:off x="969543" y="214087"/>
              <a:ext cx="7224584" cy="425886"/>
            </a:xfrm>
            <a:prstGeom prst="rect">
              <a:avLst/>
            </a:prstGeom>
            <a:noFill/>
          </p:spPr>
          <p:txBody>
            <a:bodyPr wrap="square" rtlCol="0">
              <a:spAutoFit/>
            </a:bodyPr>
            <a:lstStyle/>
            <a:p>
              <a:pPr algn="just">
                <a:lnSpc>
                  <a:spcPct val="150000"/>
                </a:lnSpc>
              </a:pPr>
              <a:r>
                <a:rPr lang="vi-VN" sz="2400" dirty="0">
                  <a:latin typeface="UTM Avo" panose="02040603050506020204" pitchFamily="18" charset="0"/>
                </a:rPr>
                <a:t>Em đồng tình, không đồng tình với ý kiến nào dưới đây? Vì sao?</a:t>
              </a:r>
            </a:p>
          </p:txBody>
        </p:sp>
      </p:grpSp>
      <p:sp>
        <p:nvSpPr>
          <p:cNvPr id="5" name="Rectangle: Rounded Corners 4">
            <a:extLst>
              <a:ext uri="{FF2B5EF4-FFF2-40B4-BE49-F238E27FC236}">
                <a16:creationId xmlns:a16="http://schemas.microsoft.com/office/drawing/2014/main" id="{809307D5-0DE2-3D06-D63D-F729C5C5E8FD}"/>
              </a:ext>
            </a:extLst>
          </p:cNvPr>
          <p:cNvSpPr/>
          <p:nvPr/>
        </p:nvSpPr>
        <p:spPr>
          <a:xfrm>
            <a:off x="444500" y="2539163"/>
            <a:ext cx="11303000" cy="820223"/>
          </a:xfrm>
          <a:prstGeom prst="roundRect">
            <a:avLst>
              <a:gd name="adj" fmla="val 5000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Bảo</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vệ</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hoà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bình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trách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nhiệm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của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toàn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nhân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loại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7" name="Rectangle: Rounded Corners 6">
            <a:extLst>
              <a:ext uri="{FF2B5EF4-FFF2-40B4-BE49-F238E27FC236}">
                <a16:creationId xmlns:a16="http://schemas.microsoft.com/office/drawing/2014/main" id="{394AD841-9C5D-32E6-DB08-FA7B4B7C63A4}"/>
              </a:ext>
            </a:extLst>
          </p:cNvPr>
          <p:cNvSpPr/>
          <p:nvPr/>
        </p:nvSpPr>
        <p:spPr>
          <a:xfrm>
            <a:off x="444500" y="3653262"/>
            <a:ext cx="11303000" cy="820223"/>
          </a:xfrm>
          <a:prstGeom prst="roundRect">
            <a:avLst>
              <a:gd name="adj" fmla="val 5000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lang="vi-VN" sz="2400" kern="1200" dirty="0">
                <a:solidFill>
                  <a:prstClr val="black"/>
                </a:solidFill>
                <a:latin typeface="UTM Avo" panose="02040603050506020204" pitchFamily="18" charset="0"/>
                <a:ea typeface="+mn-ea"/>
                <a:cs typeface="Arial" panose="020B0604020202020204" pitchFamily="34" charset="0"/>
              </a:rPr>
              <a:t>B. Chỉ có những quốc gia đang chiến tranh mới mong ước hoà bình.</a:t>
            </a:r>
            <a:endParaRPr lang="en-US" sz="2400" kern="1200" dirty="0">
              <a:solidFill>
                <a:prstClr val="black"/>
              </a:solidFill>
              <a:latin typeface="UTM Avo" panose="02040603050506020204" pitchFamily="18" charset="0"/>
              <a:ea typeface="+mn-ea"/>
              <a:cs typeface="Arial" panose="020B0604020202020204" pitchFamily="34" charset="0"/>
            </a:endParaRPr>
          </a:p>
        </p:txBody>
      </p:sp>
      <p:sp>
        <p:nvSpPr>
          <p:cNvPr id="8" name="Rectangle: Rounded Corners 7">
            <a:extLst>
              <a:ext uri="{FF2B5EF4-FFF2-40B4-BE49-F238E27FC236}">
                <a16:creationId xmlns:a16="http://schemas.microsoft.com/office/drawing/2014/main" id="{52367AFE-7FED-1587-9154-C05D7C88B3F5}"/>
              </a:ext>
            </a:extLst>
          </p:cNvPr>
          <p:cNvSpPr/>
          <p:nvPr/>
        </p:nvSpPr>
        <p:spPr>
          <a:xfrm>
            <a:off x="444500" y="4742376"/>
            <a:ext cx="11303000" cy="820223"/>
          </a:xfrm>
          <a:prstGeom prst="roundRect">
            <a:avLst>
              <a:gd name="adj" fmla="val 50000"/>
            </a:avLst>
          </a:prstGeom>
          <a:solidFill>
            <a:sysClr val="window" lastClr="FFFFFF"/>
          </a:solidFill>
          <a:ln w="38100" cap="flat" cmpd="sng" algn="ctr">
            <a:solidFill>
              <a:srgbClr val="F79646">
                <a:lumMod val="7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C.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Tất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cuộc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trên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thế</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giới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đều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là</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tranh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phi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nghĩa</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a:t>
            </a:r>
          </a:p>
        </p:txBody>
      </p:sp>
      <p:sp>
        <p:nvSpPr>
          <p:cNvPr id="9" name="Rectangle: Rounded Corners 8">
            <a:extLst>
              <a:ext uri="{FF2B5EF4-FFF2-40B4-BE49-F238E27FC236}">
                <a16:creationId xmlns:a16="http://schemas.microsoft.com/office/drawing/2014/main" id="{6AA0901B-CDF2-FC60-7A31-EB5D511FC6FC}"/>
              </a:ext>
            </a:extLst>
          </p:cNvPr>
          <p:cNvSpPr/>
          <p:nvPr/>
        </p:nvSpPr>
        <p:spPr>
          <a:xfrm>
            <a:off x="444500" y="5831490"/>
            <a:ext cx="11303000" cy="820223"/>
          </a:xfrm>
          <a:prstGeom prst="roundRect">
            <a:avLst>
              <a:gd name="adj" fmla="val 50000"/>
            </a:avLst>
          </a:prstGeom>
          <a:solidFill>
            <a:sysClr val="window" lastClr="FFFFFF"/>
          </a:solidFill>
          <a:ln w="38100" cap="flat" cmpd="sng" algn="ctr">
            <a:solidFill>
              <a:srgbClr val="F79646">
                <a:lumMod val="75000"/>
              </a:srgbClr>
            </a:solidFill>
            <a:prstDash val="solid"/>
          </a:ln>
          <a:effectLst/>
        </p:spPr>
        <p:txBody>
          <a:bodyPr rtlCol="0" anchor="ctr"/>
          <a:lstStyle/>
          <a:p>
            <a:pPr algn="ctr" defTabSz="609539">
              <a:buClrTx/>
            </a:pPr>
            <a:r>
              <a:rPr lang="vi-VN" sz="2400" kern="1200" dirty="0">
                <a:solidFill>
                  <a:prstClr val="black"/>
                </a:solidFill>
                <a:latin typeface="UTM Avo" panose="02040603050506020204" pitchFamily="18" charset="0"/>
                <a:ea typeface="+mn-ea"/>
                <a:cs typeface="Arial" panose="020B0604020202020204" pitchFamily="34" charset="0"/>
              </a:rPr>
              <a:t>D. Các nước khi đã có hoà bình thì không cần phải bảo vệ hoà bình.</a:t>
            </a:r>
            <a:endParaRPr lang="en-US" sz="2400"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445839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500"/>
                                        <p:tgtEl>
                                          <p:spTgt spid="7"/>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6CAAE9D8-2CED-B000-3430-533AABCF7A44}"/>
            </a:ext>
          </a:extLst>
        </p:cNvPr>
        <p:cNvGrpSpPr/>
        <p:nvPr/>
      </p:nvGrpSpPr>
      <p:grpSpPr>
        <a:xfrm>
          <a:off x="0" y="0"/>
          <a:ext cx="0" cy="0"/>
          <a:chOff x="0" y="0"/>
          <a:chExt cx="0" cy="0"/>
        </a:xfrm>
      </p:grpSpPr>
      <p:grpSp>
        <p:nvGrpSpPr>
          <p:cNvPr id="3" name="Group 2">
            <a:extLst>
              <a:ext uri="{FF2B5EF4-FFF2-40B4-BE49-F238E27FC236}">
                <a16:creationId xmlns:a16="http://schemas.microsoft.com/office/drawing/2014/main" id="{E9269CF4-3BB5-D8E2-6EF2-F2104D485847}"/>
              </a:ext>
            </a:extLst>
          </p:cNvPr>
          <p:cNvGrpSpPr/>
          <p:nvPr/>
        </p:nvGrpSpPr>
        <p:grpSpPr>
          <a:xfrm>
            <a:off x="703562" y="1497726"/>
            <a:ext cx="10784874" cy="950325"/>
            <a:chOff x="1501089" y="703545"/>
            <a:chExt cx="16177311" cy="1425488"/>
          </a:xfrm>
        </p:grpSpPr>
        <p:sp>
          <p:nvSpPr>
            <p:cNvPr id="10" name="Freeform 2">
              <a:extLst>
                <a:ext uri="{FF2B5EF4-FFF2-40B4-BE49-F238E27FC236}">
                  <a16:creationId xmlns:a16="http://schemas.microsoft.com/office/drawing/2014/main" id="{4099EE10-A999-04CF-0A37-C7AFAE3E6AB2}"/>
                </a:ext>
              </a:extLst>
            </p:cNvPr>
            <p:cNvSpPr/>
            <p:nvPr/>
          </p:nvSpPr>
          <p:spPr>
            <a:xfrm>
              <a:off x="1501089" y="1095366"/>
              <a:ext cx="1051611" cy="899127"/>
            </a:xfrm>
            <a:custGeom>
              <a:avLst/>
              <a:gdLst/>
              <a:ahLst/>
              <a:cxnLst/>
              <a:rect l="l" t="t" r="r" b="b"/>
              <a:pathLst>
                <a:path w="4812632" h="4114800">
                  <a:moveTo>
                    <a:pt x="0" y="0"/>
                  </a:moveTo>
                  <a:lnTo>
                    <a:pt x="4812632" y="0"/>
                  </a:lnTo>
                  <a:lnTo>
                    <a:pt x="481263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en-US" sz="2000" kern="1200">
                <a:solidFill>
                  <a:prstClr val="black"/>
                </a:solidFill>
                <a:latin typeface="Calibri"/>
                <a:ea typeface="+mn-ea"/>
                <a:cs typeface="+mn-cs"/>
              </a:endParaRPr>
            </a:p>
          </p:txBody>
        </p:sp>
        <p:sp>
          <p:nvSpPr>
            <p:cNvPr id="11" name="TextBox 10">
              <a:extLst>
                <a:ext uri="{FF2B5EF4-FFF2-40B4-BE49-F238E27FC236}">
                  <a16:creationId xmlns:a16="http://schemas.microsoft.com/office/drawing/2014/main" id="{023CAE3C-48FF-AC35-4051-626F93637F56}"/>
                </a:ext>
              </a:extLst>
            </p:cNvPr>
            <p:cNvSpPr txBox="1"/>
            <p:nvPr/>
          </p:nvSpPr>
          <p:spPr>
            <a:xfrm>
              <a:off x="2552700" y="703545"/>
              <a:ext cx="15125700" cy="1425488"/>
            </a:xfrm>
            <a:prstGeom prst="rect">
              <a:avLst/>
            </a:prstGeom>
            <a:noFill/>
          </p:spPr>
          <p:txBody>
            <a:bodyPr wrap="square">
              <a:spAutoFit/>
            </a:bodyPr>
            <a:lstStyle/>
            <a:p>
              <a:pPr algn="just" defTabSz="609539">
                <a:lnSpc>
                  <a:spcPct val="150000"/>
                </a:lnSpc>
                <a:buClrTx/>
                <a:buFontTx/>
                <a:buNone/>
              </a:pPr>
              <a:r>
                <a:rPr lang="en-US" sz="2000" kern="1200" dirty="0" err="1">
                  <a:solidFill>
                    <a:prstClr val="black"/>
                  </a:solidFill>
                  <a:latin typeface="UTM Avo" panose="02040603050506020204" pitchFamily="18" charset="0"/>
                  <a:ea typeface="+mn-ea"/>
                  <a:cs typeface="Arial" panose="020B0604020202020204" pitchFamily="34" charset="0"/>
                </a:rPr>
                <a:t>Thống</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nhất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câu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lời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ghi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vào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giấy</a:t>
              </a:r>
              <a:r>
                <a:rPr lang="en-US" sz="2000" kern="1200" dirty="0">
                  <a:solidFill>
                    <a:prstClr val="black"/>
                  </a:solidFill>
                  <a:latin typeface="UTM Avo" panose="02040603050506020204" pitchFamily="18" charset="0"/>
                  <a:ea typeface="+mn-ea"/>
                  <a:cs typeface="Arial" panose="020B0604020202020204" pitchFamily="34" charset="0"/>
                </a:rPr>
                <a:t> A3 </a:t>
              </a:r>
              <a:r>
                <a:rPr lang="en-US" sz="2000" kern="1200" dirty="0" err="1">
                  <a:solidFill>
                    <a:prstClr val="black"/>
                  </a:solidFill>
                  <a:latin typeface="UTM Avo" panose="02040603050506020204" pitchFamily="18" charset="0"/>
                  <a:ea typeface="+mn-ea"/>
                  <a:cs typeface="Arial" panose="020B0604020202020204" pitchFamily="34" charset="0"/>
                </a:rPr>
                <a:t>kết</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quả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trả</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lời</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của</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nhóm</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theo</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mẫu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Phiếu</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học</a:t>
              </a:r>
              <a:r>
                <a:rPr lang="en-US" sz="2000" kern="1200" dirty="0">
                  <a:solidFill>
                    <a:prstClr val="black"/>
                  </a:solidFill>
                  <a:latin typeface="UTM Avo" panose="02040603050506020204" pitchFamily="18" charset="0"/>
                  <a:ea typeface="+mn-ea"/>
                  <a:cs typeface="Arial" panose="020B0604020202020204" pitchFamily="34" charset="0"/>
                </a:rPr>
                <a:t> </a:t>
              </a:r>
              <a:r>
                <a:rPr lang="en-US" sz="2000" kern="1200" dirty="0" err="1">
                  <a:solidFill>
                    <a:prstClr val="black"/>
                  </a:solidFill>
                  <a:latin typeface="UTM Avo" panose="02040603050506020204" pitchFamily="18" charset="0"/>
                  <a:ea typeface="+mn-ea"/>
                  <a:cs typeface="Arial" panose="020B0604020202020204" pitchFamily="34" charset="0"/>
                </a:rPr>
                <a:t>tập</a:t>
              </a:r>
              <a:r>
                <a:rPr lang="en-US" sz="2000" kern="1200" dirty="0">
                  <a:solidFill>
                    <a:prstClr val="black"/>
                  </a:solidFill>
                  <a:latin typeface="UTM Avo" panose="02040603050506020204" pitchFamily="18" charset="0"/>
                  <a:ea typeface="+mn-ea"/>
                  <a:cs typeface="Arial" panose="020B0604020202020204" pitchFamily="34" charset="0"/>
                </a:rPr>
                <a:t>.</a:t>
              </a:r>
            </a:p>
          </p:txBody>
        </p:sp>
      </p:grpSp>
      <p:graphicFrame>
        <p:nvGraphicFramePr>
          <p:cNvPr id="12" name="Table 11">
            <a:extLst>
              <a:ext uri="{FF2B5EF4-FFF2-40B4-BE49-F238E27FC236}">
                <a16:creationId xmlns:a16="http://schemas.microsoft.com/office/drawing/2014/main" id="{83F87143-4CBB-C180-88A3-97B0F66E8CF8}"/>
              </a:ext>
            </a:extLst>
          </p:cNvPr>
          <p:cNvGraphicFramePr>
            <a:graphicFrameLocks noGrp="1"/>
          </p:cNvGraphicFramePr>
          <p:nvPr>
            <p:extLst>
              <p:ext uri="{D42A27DB-BD31-4B8C-83A1-F6EECF244321}">
                <p14:modId xmlns:p14="http://schemas.microsoft.com/office/powerpoint/2010/main" val="2428445615"/>
              </p:ext>
            </p:extLst>
          </p:nvPr>
        </p:nvGraphicFramePr>
        <p:xfrm>
          <a:off x="177800" y="2921922"/>
          <a:ext cx="11836400" cy="3853055"/>
        </p:xfrm>
        <a:graphic>
          <a:graphicData uri="http://schemas.openxmlformats.org/drawingml/2006/table">
            <a:tbl>
              <a:tblPr firstRow="1" firstCol="1" bandRow="1"/>
              <a:tblGrid>
                <a:gridCol w="5419476">
                  <a:extLst>
                    <a:ext uri="{9D8B030D-6E8A-4147-A177-3AD203B41FA5}">
                      <a16:colId xmlns:a16="http://schemas.microsoft.com/office/drawing/2014/main" val="3470269257"/>
                    </a:ext>
                  </a:extLst>
                </a:gridCol>
                <a:gridCol w="1959494">
                  <a:extLst>
                    <a:ext uri="{9D8B030D-6E8A-4147-A177-3AD203B41FA5}">
                      <a16:colId xmlns:a16="http://schemas.microsoft.com/office/drawing/2014/main" val="1522113178"/>
                    </a:ext>
                  </a:extLst>
                </a:gridCol>
                <a:gridCol w="2542045">
                  <a:extLst>
                    <a:ext uri="{9D8B030D-6E8A-4147-A177-3AD203B41FA5}">
                      <a16:colId xmlns:a16="http://schemas.microsoft.com/office/drawing/2014/main" val="1016762770"/>
                    </a:ext>
                  </a:extLst>
                </a:gridCol>
                <a:gridCol w="1915385">
                  <a:extLst>
                    <a:ext uri="{9D8B030D-6E8A-4147-A177-3AD203B41FA5}">
                      <a16:colId xmlns:a16="http://schemas.microsoft.com/office/drawing/2014/main" val="2915213891"/>
                    </a:ext>
                  </a:extLst>
                </a:gridCol>
              </a:tblGrid>
              <a:tr h="5914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1800" b="1" dirty="0">
                          <a:effectLst/>
                          <a:latin typeface="UTM Avo" panose="02040603050506020204" pitchFamily="18" charset="0"/>
                          <a:ea typeface="Times New Roman" panose="02020603050405020304" pitchFamily="18" charset="0"/>
                          <a:cs typeface="Arial" panose="020B0604020202020204" pitchFamily="34" charset="0"/>
                        </a:rPr>
                        <a:t>Ý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kiến</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18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1800" b="1"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100"/>
                        </a:spcBef>
                        <a:spcAft>
                          <a:spcPts val="100"/>
                        </a:spcAft>
                      </a:pPr>
                      <a:r>
                        <a:rPr lang="en-US" sz="18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1800" b="1" dirty="0" err="1">
                          <a:effectLst/>
                          <a:latin typeface="UTM Avo" panose="02040603050506020204" pitchFamily="18" charset="0"/>
                          <a:ea typeface="Times New Roman" panose="02020603050405020304" pitchFamily="18" charset="0"/>
                          <a:cs typeface="Arial" panose="020B0604020202020204" pitchFamily="34" charset="0"/>
                        </a:rPr>
                        <a:t>Giải</a:t>
                      </a:r>
                      <a:r>
                        <a:rPr lang="en-US" sz="1800" b="1" dirty="0">
                          <a:effectLst/>
                          <a:latin typeface="UTM Avo" panose="02040603050506020204" pitchFamily="18" charset="0"/>
                          <a:ea typeface="Times New Roman" panose="02020603050405020304" pitchFamily="18" charset="0"/>
                          <a:cs typeface="Arial" panose="020B0604020202020204" pitchFamily="34" charset="0"/>
                        </a:rPr>
                        <a:t> </a:t>
                      </a:r>
                      <a:r>
                        <a:rPr lang="en-US" sz="1800" b="1" dirty="0" err="1">
                          <a:effectLst/>
                          <a:latin typeface="UTM Avo" panose="02040603050506020204" pitchFamily="18" charset="0"/>
                          <a:ea typeface="Times New Roman" panose="02020603050405020304" pitchFamily="18" charset="0"/>
                          <a:cs typeface="Arial" panose="020B0604020202020204" pitchFamily="34" charset="0"/>
                        </a:rPr>
                        <a:t>thích</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684314135"/>
                  </a:ext>
                </a:extLst>
              </a:tr>
              <a:tr h="5769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A.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trách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nhiệm</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toàn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nhân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loại</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7577463"/>
                  </a:ext>
                </a:extLst>
              </a:tr>
              <a:tr h="5769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B.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Chỉ</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có</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những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quốc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gia</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đang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mới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mong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ước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76081529"/>
                  </a:ext>
                </a:extLst>
              </a:tr>
              <a:tr h="5769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C.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Tất</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cả</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cuộc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trên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thế</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giới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đều</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là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chiến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tranh</a:t>
                      </a:r>
                      <a:r>
                        <a:rPr lang="en-US" sz="1800" dirty="0">
                          <a:effectLst/>
                          <a:latin typeface="UTM Avo" panose="02040603050506020204" pitchFamily="18" charset="0"/>
                          <a:ea typeface="Times New Roman" panose="02020603050405020304" pitchFamily="18" charset="0"/>
                          <a:cs typeface="Arial" panose="020B0604020202020204" pitchFamily="34" charset="0"/>
                        </a:rPr>
                        <a:t> phi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nghĩa</a:t>
                      </a:r>
                      <a:r>
                        <a:rPr lang="en-US" sz="1800" dirty="0">
                          <a:effectLst/>
                          <a:latin typeface="UTM Avo" panose="02040603050506020204" pitchFamily="18" charset="0"/>
                          <a:ea typeface="Times New Roman" panose="02020603050405020304" pitchFamily="18" charset="0"/>
                          <a:cs typeface="Arial" panose="020B0604020202020204" pitchFamily="34" charset="0"/>
                        </a:rPr>
                        <a:t>.</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901232013"/>
                  </a:ext>
                </a:extLst>
              </a:tr>
              <a:tr h="57690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1800" dirty="0">
                          <a:effectLst/>
                          <a:latin typeface="UTM Avo" panose="02040603050506020204" pitchFamily="18" charset="0"/>
                          <a:ea typeface="Times New Roman" panose="02020603050405020304" pitchFamily="18" charset="0"/>
                          <a:cs typeface="Arial" panose="020B0604020202020204" pitchFamily="34" charset="0"/>
                        </a:rPr>
                        <a:t>D.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Các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nước</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khi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đã</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có</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thì</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cần</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phải</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r>
                        <a:rPr lang="en-US" sz="18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1800" dirty="0">
                          <a:effectLst/>
                          <a:latin typeface="UTM Avo" panose="02040603050506020204" pitchFamily="18"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1800" dirty="0">
                          <a:effectLst/>
                          <a:latin typeface="Arial" panose="020B0604020202020204" pitchFamily="34" charset="0"/>
                          <a:ea typeface="Times New Roman" panose="02020603050405020304" pitchFamily="18" charset="0"/>
                          <a:cs typeface="Arial" panose="020B0604020202020204" pitchFamily="34" charset="0"/>
                        </a:rPr>
                        <a:t> </a:t>
                      </a:r>
                      <a:endParaRPr lang="en-US" sz="18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65361772"/>
                  </a:ext>
                </a:extLst>
              </a:tr>
            </a:tbl>
          </a:graphicData>
        </a:graphic>
      </p:graphicFrame>
      <p:sp>
        <p:nvSpPr>
          <p:cNvPr id="13" name="TextBox 12">
            <a:extLst>
              <a:ext uri="{FF2B5EF4-FFF2-40B4-BE49-F238E27FC236}">
                <a16:creationId xmlns:a16="http://schemas.microsoft.com/office/drawing/2014/main" id="{0B7BCF26-80DE-1171-7B9B-4BE60147019B}"/>
              </a:ext>
            </a:extLst>
          </p:cNvPr>
          <p:cNvSpPr txBox="1"/>
          <p:nvPr/>
        </p:nvSpPr>
        <p:spPr>
          <a:xfrm>
            <a:off x="4474779" y="2361238"/>
            <a:ext cx="3242441" cy="400110"/>
          </a:xfrm>
          <a:prstGeom prst="rect">
            <a:avLst/>
          </a:prstGeom>
          <a:noFill/>
        </p:spPr>
        <p:txBody>
          <a:bodyPr wrap="square" rtlCol="0">
            <a:spAutoFit/>
          </a:bodyPr>
          <a:lstStyle/>
          <a:p>
            <a:pPr algn="ctr" defTabSz="609539">
              <a:buClrTx/>
              <a:buFontTx/>
              <a:buNone/>
            </a:pPr>
            <a:r>
              <a:rPr lang="en-US" sz="2000" b="1" kern="1200" dirty="0">
                <a:solidFill>
                  <a:schemeClr val="tx1"/>
                </a:solidFill>
                <a:latin typeface="UTM Avo" panose="02040603050506020204" pitchFamily="18" charset="0"/>
                <a:ea typeface="+mn-ea"/>
                <a:cs typeface="Arial" panose="020B0604020202020204" pitchFamily="34" charset="0"/>
              </a:rPr>
              <a:t>PHIẾU HỌC TẬP SỐ 1 </a:t>
            </a:r>
          </a:p>
        </p:txBody>
      </p:sp>
    </p:spTree>
    <p:extLst>
      <p:ext uri="{BB962C8B-B14F-4D97-AF65-F5344CB8AC3E}">
        <p14:creationId xmlns:p14="http://schemas.microsoft.com/office/powerpoint/2010/main" val="27439035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E06FFA75-0719-7712-4F9B-BF70924489AA}"/>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20F3E91-E109-013D-BCA5-467D4F37ED0C}"/>
              </a:ext>
            </a:extLst>
          </p:cNvPr>
          <p:cNvSpPr/>
          <p:nvPr/>
        </p:nvSpPr>
        <p:spPr>
          <a:xfrm>
            <a:off x="4635623" y="1153895"/>
            <a:ext cx="2920753" cy="506942"/>
          </a:xfrm>
          <a:prstGeom prst="rect">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mn-ea"/>
                <a:cs typeface="Arial" panose="020B0604020202020204" pitchFamily="34" charset="0"/>
              </a:rPr>
              <a:t> ý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mn-ea"/>
                <a:cs typeface="Arial" panose="020B0604020202020204" pitchFamily="34" charset="0"/>
              </a:rPr>
              <a:t>lời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14AE334B-26BD-ACE8-51AF-1A073F26345B}"/>
              </a:ext>
            </a:extLst>
          </p:cNvPr>
          <p:cNvGraphicFramePr>
            <a:graphicFrameLocks noGrp="1"/>
          </p:cNvGraphicFramePr>
          <p:nvPr>
            <p:extLst>
              <p:ext uri="{D42A27DB-BD31-4B8C-83A1-F6EECF244321}">
                <p14:modId xmlns:p14="http://schemas.microsoft.com/office/powerpoint/2010/main" val="2356320036"/>
              </p:ext>
            </p:extLst>
          </p:nvPr>
        </p:nvGraphicFramePr>
        <p:xfrm>
          <a:off x="190499" y="2463525"/>
          <a:ext cx="11836402" cy="3715766"/>
        </p:xfrm>
        <a:graphic>
          <a:graphicData uri="http://schemas.openxmlformats.org/drawingml/2006/table">
            <a:tbl>
              <a:tblPr firstRow="1" firstCol="1" bandRow="1"/>
              <a:tblGrid>
                <a:gridCol w="2733566">
                  <a:extLst>
                    <a:ext uri="{9D8B030D-6E8A-4147-A177-3AD203B41FA5}">
                      <a16:colId xmlns:a16="http://schemas.microsoft.com/office/drawing/2014/main" val="3470269257"/>
                    </a:ext>
                  </a:extLst>
                </a:gridCol>
                <a:gridCol w="1340069">
                  <a:extLst>
                    <a:ext uri="{9D8B030D-6E8A-4147-A177-3AD203B41FA5}">
                      <a16:colId xmlns:a16="http://schemas.microsoft.com/office/drawing/2014/main" val="1522113178"/>
                    </a:ext>
                  </a:extLst>
                </a:gridCol>
                <a:gridCol w="1340069">
                  <a:extLst>
                    <a:ext uri="{9D8B030D-6E8A-4147-A177-3AD203B41FA5}">
                      <a16:colId xmlns:a16="http://schemas.microsoft.com/office/drawing/2014/main" val="1016762770"/>
                    </a:ext>
                  </a:extLst>
                </a:gridCol>
                <a:gridCol w="6422698">
                  <a:extLst>
                    <a:ext uri="{9D8B030D-6E8A-4147-A177-3AD203B41FA5}">
                      <a16:colId xmlns:a16="http://schemas.microsoft.com/office/drawing/2014/main" val="2915213891"/>
                    </a:ext>
                  </a:extLst>
                </a:gridCol>
              </a:tblGrid>
              <a:tr h="5914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kiến</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Giải</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thích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684314135"/>
                  </a:ext>
                </a:extLst>
              </a:tr>
              <a:tr h="176761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2400" dirty="0">
                          <a:effectLst/>
                          <a:latin typeface="UTM Avo" panose="02040603050506020204" pitchFamily="18" charset="0"/>
                          <a:ea typeface="Times New Roman" panose="02020603050405020304" pitchFamily="18" charset="0"/>
                          <a:cs typeface="Arial" panose="020B0604020202020204" pitchFamily="34" charset="0"/>
                        </a:rPr>
                        <a:t>A.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Bảo</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vệ</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hoà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bình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là</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trách</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nhiệm</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của</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toàn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nhân</a:t>
                      </a:r>
                      <a:r>
                        <a:rPr lang="en-US" sz="2400" dirty="0">
                          <a:effectLst/>
                          <a:latin typeface="UTM Avo" panose="02040603050506020204" pitchFamily="18" charset="0"/>
                          <a:ea typeface="Times New Roman" panose="02020603050405020304" pitchFamily="18" charset="0"/>
                          <a:cs typeface="Arial" panose="020B0604020202020204" pitchFamily="34" charset="0"/>
                        </a:rPr>
                        <a:t> </a:t>
                      </a:r>
                      <a:r>
                        <a:rPr lang="en-US" sz="2400" dirty="0" err="1">
                          <a:effectLst/>
                          <a:latin typeface="UTM Avo" panose="02040603050506020204" pitchFamily="18" charset="0"/>
                          <a:ea typeface="Times New Roman" panose="02020603050405020304" pitchFamily="18" charset="0"/>
                          <a:cs typeface="Arial" panose="020B0604020202020204" pitchFamily="34" charset="0"/>
                        </a:rPr>
                        <a:t>loại</a:t>
                      </a:r>
                      <a:r>
                        <a:rPr lang="en-US" sz="2400" dirty="0">
                          <a:effectLst/>
                          <a:latin typeface="UTM Avo" panose="02040603050506020204" pitchFamily="18" charset="0"/>
                          <a:ea typeface="Times New Roman" panose="02020603050405020304" pitchFamily="18" charset="0"/>
                          <a:cs typeface="Arial" panose="020B0604020202020204" pitchFamily="34" charset="0"/>
                        </a:rPr>
                        <a:t>.</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7577463"/>
                  </a:ext>
                </a:extLst>
              </a:tr>
            </a:tbl>
          </a:graphicData>
        </a:graphic>
      </p:graphicFrame>
      <p:sp>
        <p:nvSpPr>
          <p:cNvPr id="14" name="Freeform 2">
            <a:extLst>
              <a:ext uri="{FF2B5EF4-FFF2-40B4-BE49-F238E27FC236}">
                <a16:creationId xmlns:a16="http://schemas.microsoft.com/office/drawing/2014/main" id="{80E594B1-D702-6365-DAD8-8D674A29CD2E}"/>
              </a:ext>
            </a:extLst>
          </p:cNvPr>
          <p:cNvSpPr/>
          <p:nvPr/>
        </p:nvSpPr>
        <p:spPr>
          <a:xfrm>
            <a:off x="3215208" y="4613949"/>
            <a:ext cx="863600" cy="875640"/>
          </a:xfrm>
          <a:custGeom>
            <a:avLst/>
            <a:gdLst/>
            <a:ahLst/>
            <a:cxnLst/>
            <a:rect l="l" t="t" r="r" b="b"/>
            <a:pathLst>
              <a:path w="4058221" h="4114800">
                <a:moveTo>
                  <a:pt x="0" y="0"/>
                </a:moveTo>
                <a:lnTo>
                  <a:pt x="4058222" y="0"/>
                </a:lnTo>
                <a:lnTo>
                  <a:pt x="4058222"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2400" dirty="0"/>
          </a:p>
        </p:txBody>
      </p:sp>
      <p:sp>
        <p:nvSpPr>
          <p:cNvPr id="15" name="TextBox 14">
            <a:extLst>
              <a:ext uri="{FF2B5EF4-FFF2-40B4-BE49-F238E27FC236}">
                <a16:creationId xmlns:a16="http://schemas.microsoft.com/office/drawing/2014/main" id="{19F59771-3B74-58E3-492B-AA57B23B5CAC}"/>
              </a:ext>
            </a:extLst>
          </p:cNvPr>
          <p:cNvSpPr txBox="1"/>
          <p:nvPr/>
        </p:nvSpPr>
        <p:spPr>
          <a:xfrm>
            <a:off x="5593694" y="4213848"/>
            <a:ext cx="6433207" cy="1675843"/>
          </a:xfrm>
          <a:prstGeom prst="rect">
            <a:avLst/>
          </a:prstGeom>
          <a:noFill/>
        </p:spPr>
        <p:txBody>
          <a:bodyPr wrap="square">
            <a:spAutoFit/>
          </a:bodyPr>
          <a:lstStyle/>
          <a:p>
            <a:pPr algn="just">
              <a:lnSpc>
                <a:spcPct val="150000"/>
              </a:lnSpc>
            </a:pPr>
            <a:r>
              <a:rPr lang="vi-VN" sz="2400" kern="1200" dirty="0">
                <a:solidFill>
                  <a:prstClr val="black"/>
                </a:solidFill>
                <a:latin typeface="UTM Avo" panose="02040603050506020204" pitchFamily="18" charset="0"/>
                <a:ea typeface="+mn-ea"/>
                <a:cs typeface="Arial" panose="020B0604020202020204" pitchFamily="34" charset="0"/>
              </a:rPr>
              <a:t>Nhiệm vụ bảo vệ hoà bình là trách nhiệm của tất cả mọi người, không phân biệt giới tính, tôn giáo, sắc tộc, giai cấp…</a:t>
            </a:r>
            <a:endParaRPr lang="en-US" sz="2400" kern="1200" dirty="0">
              <a:solidFill>
                <a:prstClr val="black"/>
              </a:solidFill>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11636104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0"/>
                                        </p:tgtEl>
                                        <p:attrNameLst>
                                          <p:attrName>style.visibility</p:attrName>
                                        </p:attrNameLst>
                                      </p:cBhvr>
                                      <p:to>
                                        <p:strVal val="visible"/>
                                      </p:to>
                                    </p:set>
                                    <p:animEffect transition="in" filter="fade">
                                      <p:cBhvr>
                                        <p:cTn id="10" dur="500"/>
                                        <p:tgtEl>
                                          <p:spTgt spid="1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5"/>
                                        </p:tgtEl>
                                        <p:attrNameLst>
                                          <p:attrName>style.visibility</p:attrName>
                                        </p:attrNameLst>
                                      </p:cBhvr>
                                      <p:to>
                                        <p:strVal val="visible"/>
                                      </p:to>
                                    </p:set>
                                    <p:animEffect transition="in" filter="fade">
                                      <p:cBhvr>
                                        <p:cTn id="20"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B55AAB6-4234-D54E-55BE-D6D4FEA314E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A8E08401-A809-896B-3C32-27DDC6474DD2}"/>
              </a:ext>
            </a:extLst>
          </p:cNvPr>
          <p:cNvSpPr/>
          <p:nvPr/>
        </p:nvSpPr>
        <p:spPr>
          <a:xfrm>
            <a:off x="4635623" y="1153895"/>
            <a:ext cx="2920753" cy="506942"/>
          </a:xfrm>
          <a:prstGeom prst="rect">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mn-ea"/>
                <a:cs typeface="Arial" panose="020B0604020202020204" pitchFamily="34" charset="0"/>
              </a:rPr>
              <a:t> ý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mn-ea"/>
                <a:cs typeface="Arial" panose="020B0604020202020204" pitchFamily="34" charset="0"/>
              </a:rPr>
              <a:t>trả</a:t>
            </a:r>
            <a:r>
              <a:rPr kumimoji="0" lang="en-US" sz="2400" b="1" i="0" u="none" strike="noStrike" kern="1200" cap="none" spc="0" normalizeH="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1" i="0" u="none" strike="noStrike" kern="1200" cap="none" spc="0" normalizeH="0" noProof="0" dirty="0" err="1">
                <a:ln>
                  <a:noFill/>
                </a:ln>
                <a:solidFill>
                  <a:prstClr val="black"/>
                </a:solidFill>
                <a:effectLst/>
                <a:uLnTx/>
                <a:uFillTx/>
                <a:latin typeface="UTM Avo" panose="02040603050506020204" pitchFamily="18" charset="0"/>
                <a:ea typeface="+mn-ea"/>
                <a:cs typeface="Arial" panose="020B0604020202020204" pitchFamily="34" charset="0"/>
              </a:rPr>
              <a:t>lời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EC3341FD-E0D3-90FB-7BBF-9F4655D0EA1C}"/>
              </a:ext>
            </a:extLst>
          </p:cNvPr>
          <p:cNvGraphicFramePr>
            <a:graphicFrameLocks noGrp="1"/>
          </p:cNvGraphicFramePr>
          <p:nvPr>
            <p:extLst>
              <p:ext uri="{D42A27DB-BD31-4B8C-83A1-F6EECF244321}">
                <p14:modId xmlns:p14="http://schemas.microsoft.com/office/powerpoint/2010/main" val="2306382358"/>
              </p:ext>
            </p:extLst>
          </p:nvPr>
        </p:nvGraphicFramePr>
        <p:xfrm>
          <a:off x="177799" y="2143929"/>
          <a:ext cx="11836402" cy="4264406"/>
        </p:xfrm>
        <a:graphic>
          <a:graphicData uri="http://schemas.openxmlformats.org/drawingml/2006/table">
            <a:tbl>
              <a:tblPr firstRow="1" firstCol="1" bandRow="1"/>
              <a:tblGrid>
                <a:gridCol w="2494380">
                  <a:extLst>
                    <a:ext uri="{9D8B030D-6E8A-4147-A177-3AD203B41FA5}">
                      <a16:colId xmlns:a16="http://schemas.microsoft.com/office/drawing/2014/main" val="3470269257"/>
                    </a:ext>
                  </a:extLst>
                </a:gridCol>
                <a:gridCol w="1579255">
                  <a:extLst>
                    <a:ext uri="{9D8B030D-6E8A-4147-A177-3AD203B41FA5}">
                      <a16:colId xmlns:a16="http://schemas.microsoft.com/office/drawing/2014/main" val="1522113178"/>
                    </a:ext>
                  </a:extLst>
                </a:gridCol>
                <a:gridCol w="1340069">
                  <a:extLst>
                    <a:ext uri="{9D8B030D-6E8A-4147-A177-3AD203B41FA5}">
                      <a16:colId xmlns:a16="http://schemas.microsoft.com/office/drawing/2014/main" val="1016762770"/>
                    </a:ext>
                  </a:extLst>
                </a:gridCol>
                <a:gridCol w="6422698">
                  <a:extLst>
                    <a:ext uri="{9D8B030D-6E8A-4147-A177-3AD203B41FA5}">
                      <a16:colId xmlns:a16="http://schemas.microsoft.com/office/drawing/2014/main" val="2915213891"/>
                    </a:ext>
                  </a:extLst>
                </a:gridCol>
              </a:tblGrid>
              <a:tr h="5914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kiến</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Giải</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thích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684314135"/>
                  </a:ext>
                </a:extLst>
              </a:tr>
              <a:tr h="176761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UTM Avo" panose="02040603050506020204" pitchFamily="18" charset="0"/>
                          <a:ea typeface="Times New Roman" panose="02020603050405020304" pitchFamily="18" charset="0"/>
                          <a:cs typeface="Arial" panose="020B0604020202020204" pitchFamily="34" charset="0"/>
                        </a:rPr>
                        <a:t>B. Chỉ có những quốc gia đang chiến tranh mới mong ước </a:t>
                      </a:r>
                      <a:r>
                        <a:rPr lang="vi-VN" sz="2400" dirty="0" err="1">
                          <a:effectLst/>
                          <a:latin typeface="UTM Avo" panose="02040603050506020204" pitchFamily="18" charset="0"/>
                          <a:ea typeface="Times New Roman" panose="02020603050405020304" pitchFamily="18" charset="0"/>
                          <a:cs typeface="Arial" panose="020B0604020202020204" pitchFamily="34" charset="0"/>
                        </a:rPr>
                        <a:t>hoà</a:t>
                      </a:r>
                      <a:r>
                        <a:rPr lang="vi-VN" sz="2400" dirty="0">
                          <a:effectLst/>
                          <a:latin typeface="UTM Avo" panose="02040603050506020204" pitchFamily="18" charset="0"/>
                          <a:ea typeface="Times New Roman" panose="02020603050405020304" pitchFamily="18" charset="0"/>
                          <a:cs typeface="Arial" panose="020B0604020202020204" pitchFamily="34" charset="0"/>
                        </a:rPr>
                        <a:t> bình.</a:t>
                      </a: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7577463"/>
                  </a:ext>
                </a:extLst>
              </a:tr>
            </a:tbl>
          </a:graphicData>
        </a:graphic>
      </p:graphicFrame>
      <p:sp>
        <p:nvSpPr>
          <p:cNvPr id="15" name="TextBox 14">
            <a:extLst>
              <a:ext uri="{FF2B5EF4-FFF2-40B4-BE49-F238E27FC236}">
                <a16:creationId xmlns:a16="http://schemas.microsoft.com/office/drawing/2014/main" id="{65A4CB4F-E75C-8D95-4108-EC074A23A29B}"/>
              </a:ext>
            </a:extLst>
          </p:cNvPr>
          <p:cNvSpPr txBox="1"/>
          <p:nvPr/>
        </p:nvSpPr>
        <p:spPr>
          <a:xfrm>
            <a:off x="5580994" y="3920885"/>
            <a:ext cx="6433207" cy="1675843"/>
          </a:xfrm>
          <a:prstGeom prst="rect">
            <a:avLst/>
          </a:prstGeom>
          <a:noFill/>
        </p:spPr>
        <p:txBody>
          <a:bodyPr wrap="square">
            <a:spAutoFit/>
          </a:bodyPr>
          <a:lstStyle/>
          <a:p>
            <a:pPr algn="just">
              <a:lnSpc>
                <a:spcPct val="150000"/>
              </a:lnSpc>
            </a:pPr>
            <a:r>
              <a:rPr lang="vi-VN" sz="2400" kern="1200" dirty="0">
                <a:solidFill>
                  <a:prstClr val="black"/>
                </a:solidFill>
                <a:latin typeface="UTM Avo" panose="02040603050506020204" pitchFamily="18" charset="0"/>
                <a:cs typeface="Arial" panose="020B0604020202020204" pitchFamily="34" charset="0"/>
              </a:rPr>
              <a:t>Tất cả các quốc gia trên thế giới đều mong muốn có được nền </a:t>
            </a:r>
            <a:r>
              <a:rPr lang="vi-VN" sz="2400" kern="1200" dirty="0" err="1">
                <a:solidFill>
                  <a:prstClr val="black"/>
                </a:solidFill>
                <a:latin typeface="UTM Avo" panose="02040603050506020204" pitchFamily="18" charset="0"/>
                <a:cs typeface="Arial" panose="020B0604020202020204" pitchFamily="34" charset="0"/>
              </a:rPr>
              <a:t>hoà</a:t>
            </a:r>
            <a:r>
              <a:rPr lang="vi-VN" sz="2400" kern="1200" dirty="0">
                <a:solidFill>
                  <a:prstClr val="black"/>
                </a:solidFill>
                <a:latin typeface="UTM Avo" panose="02040603050506020204" pitchFamily="18" charset="0"/>
                <a:cs typeface="Arial" panose="020B0604020202020204" pitchFamily="34" charset="0"/>
              </a:rPr>
              <a:t> bình bền vững, ổn định để phát triển đất nước.</a:t>
            </a:r>
          </a:p>
        </p:txBody>
      </p:sp>
      <p:sp>
        <p:nvSpPr>
          <p:cNvPr id="2" name="Freeform 3">
            <a:extLst>
              <a:ext uri="{FF2B5EF4-FFF2-40B4-BE49-F238E27FC236}">
                <a16:creationId xmlns:a16="http://schemas.microsoft.com/office/drawing/2014/main" id="{D9C23F41-0E26-5208-AE77-003BA441BDEB}"/>
              </a:ext>
            </a:extLst>
          </p:cNvPr>
          <p:cNvSpPr/>
          <p:nvPr/>
        </p:nvSpPr>
        <p:spPr>
          <a:xfrm>
            <a:off x="4465933" y="4468765"/>
            <a:ext cx="1115061" cy="915744"/>
          </a:xfrm>
          <a:custGeom>
            <a:avLst/>
            <a:gdLst/>
            <a:ahLst/>
            <a:cxnLst/>
            <a:rect l="l" t="t" r="r" b="b"/>
            <a:pathLst>
              <a:path w="5010411" h="4114800">
                <a:moveTo>
                  <a:pt x="0" y="0"/>
                </a:moveTo>
                <a:lnTo>
                  <a:pt x="5010411" y="0"/>
                </a:lnTo>
                <a:lnTo>
                  <a:pt x="501041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800" dirty="0"/>
          </a:p>
        </p:txBody>
      </p:sp>
    </p:spTree>
    <p:extLst>
      <p:ext uri="{BB962C8B-B14F-4D97-AF65-F5344CB8AC3E}">
        <p14:creationId xmlns:p14="http://schemas.microsoft.com/office/powerpoint/2010/main" val="1587011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0DE8D144-5C14-5A79-5C0D-CF6A680C7D14}"/>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F00CCAC-8AEC-A1E4-4608-152F1A7B55E8}"/>
              </a:ext>
            </a:extLst>
          </p:cNvPr>
          <p:cNvSpPr/>
          <p:nvPr/>
        </p:nvSpPr>
        <p:spPr>
          <a:xfrm>
            <a:off x="4635623" y="1153895"/>
            <a:ext cx="2920753" cy="506942"/>
          </a:xfrm>
          <a:prstGeom prst="rect">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noProof="0">
                <a:ln>
                  <a:noFill/>
                </a:ln>
                <a:solidFill>
                  <a:prstClr val="black"/>
                </a:solidFill>
                <a:effectLst/>
                <a:uLnTx/>
                <a:uFillTx/>
                <a:latin typeface="UTM Avo" panose="02040603050506020204" pitchFamily="18" charset="0"/>
                <a:ea typeface="+mn-ea"/>
                <a:cs typeface="Arial" panose="020B0604020202020204" pitchFamily="34" charset="0"/>
              </a:rPr>
              <a:t> ý trả lời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graphicFrame>
        <p:nvGraphicFramePr>
          <p:cNvPr id="13" name="Table 12">
            <a:extLst>
              <a:ext uri="{FF2B5EF4-FFF2-40B4-BE49-F238E27FC236}">
                <a16:creationId xmlns:a16="http://schemas.microsoft.com/office/drawing/2014/main" id="{6C0FFE6B-E91C-2666-6219-E7D91806E29F}"/>
              </a:ext>
            </a:extLst>
          </p:cNvPr>
          <p:cNvGraphicFramePr>
            <a:graphicFrameLocks noGrp="1"/>
          </p:cNvGraphicFramePr>
          <p:nvPr>
            <p:extLst>
              <p:ext uri="{D42A27DB-BD31-4B8C-83A1-F6EECF244321}">
                <p14:modId xmlns:p14="http://schemas.microsoft.com/office/powerpoint/2010/main" val="2055379404"/>
              </p:ext>
            </p:extLst>
          </p:nvPr>
        </p:nvGraphicFramePr>
        <p:xfrm>
          <a:off x="177799" y="2152807"/>
          <a:ext cx="11836402" cy="4264406"/>
        </p:xfrm>
        <a:graphic>
          <a:graphicData uri="http://schemas.openxmlformats.org/drawingml/2006/table">
            <a:tbl>
              <a:tblPr firstRow="1" firstCol="1" bandRow="1"/>
              <a:tblGrid>
                <a:gridCol w="2645300">
                  <a:extLst>
                    <a:ext uri="{9D8B030D-6E8A-4147-A177-3AD203B41FA5}">
                      <a16:colId xmlns:a16="http://schemas.microsoft.com/office/drawing/2014/main" val="3470269257"/>
                    </a:ext>
                  </a:extLst>
                </a:gridCol>
                <a:gridCol w="1428335">
                  <a:extLst>
                    <a:ext uri="{9D8B030D-6E8A-4147-A177-3AD203B41FA5}">
                      <a16:colId xmlns:a16="http://schemas.microsoft.com/office/drawing/2014/main" val="1522113178"/>
                    </a:ext>
                  </a:extLst>
                </a:gridCol>
                <a:gridCol w="1340069">
                  <a:extLst>
                    <a:ext uri="{9D8B030D-6E8A-4147-A177-3AD203B41FA5}">
                      <a16:colId xmlns:a16="http://schemas.microsoft.com/office/drawing/2014/main" val="1016762770"/>
                    </a:ext>
                  </a:extLst>
                </a:gridCol>
                <a:gridCol w="6422698">
                  <a:extLst>
                    <a:ext uri="{9D8B030D-6E8A-4147-A177-3AD203B41FA5}">
                      <a16:colId xmlns:a16="http://schemas.microsoft.com/office/drawing/2014/main" val="2915213891"/>
                    </a:ext>
                  </a:extLst>
                </a:gridCol>
              </a:tblGrid>
              <a:tr h="591416">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kiến</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Giải</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thích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684314135"/>
                  </a:ext>
                </a:extLst>
              </a:tr>
              <a:tr h="1767617">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en-US" sz="2400" dirty="0">
                          <a:effectLst/>
                          <a:latin typeface="UTM Avo" panose="02040603050506020204" pitchFamily="18" charset="0"/>
                          <a:ea typeface="Calibri" panose="020F0502020204030204" pitchFamily="34" charset="0"/>
                          <a:cs typeface="Arial" panose="020B0604020202020204" pitchFamily="34" charset="0"/>
                        </a:rPr>
                        <a:t>C. </a:t>
                      </a:r>
                      <a:r>
                        <a:rPr lang="en-US" sz="2400" dirty="0" err="1">
                          <a:effectLst/>
                          <a:latin typeface="UTM Avo" panose="02040603050506020204" pitchFamily="18" charset="0"/>
                          <a:ea typeface="Calibri" panose="020F0502020204030204" pitchFamily="34" charset="0"/>
                          <a:cs typeface="Arial" panose="020B0604020202020204" pitchFamily="34" charset="0"/>
                        </a:rPr>
                        <a:t>Tất</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cả</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các</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cuộc</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chiến</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tranh</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trên</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thế</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giới</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đều</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là</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chiến</a:t>
                      </a:r>
                      <a:r>
                        <a:rPr lang="en-US" sz="2400" dirty="0">
                          <a:effectLst/>
                          <a:latin typeface="UTM Avo" panose="02040603050506020204" pitchFamily="18" charset="0"/>
                          <a:ea typeface="Calibri" panose="020F0502020204030204" pitchFamily="34" charset="0"/>
                          <a:cs typeface="Arial" panose="020B0604020202020204" pitchFamily="34" charset="0"/>
                        </a:rPr>
                        <a:t> </a:t>
                      </a:r>
                      <a:r>
                        <a:rPr lang="en-US" sz="2400" dirty="0" err="1">
                          <a:effectLst/>
                          <a:latin typeface="UTM Avo" panose="02040603050506020204" pitchFamily="18" charset="0"/>
                          <a:ea typeface="Calibri" panose="020F0502020204030204" pitchFamily="34" charset="0"/>
                          <a:cs typeface="Arial" panose="020B0604020202020204" pitchFamily="34" charset="0"/>
                        </a:rPr>
                        <a:t>tranh</a:t>
                      </a:r>
                      <a:r>
                        <a:rPr lang="en-US" sz="2400" dirty="0">
                          <a:effectLst/>
                          <a:latin typeface="UTM Avo" panose="02040603050506020204" pitchFamily="18" charset="0"/>
                          <a:ea typeface="Calibri" panose="020F0502020204030204" pitchFamily="34" charset="0"/>
                          <a:cs typeface="Arial" panose="020B0604020202020204" pitchFamily="34" charset="0"/>
                        </a:rPr>
                        <a:t> phi </a:t>
                      </a:r>
                      <a:r>
                        <a:rPr lang="en-US" sz="2400" dirty="0" err="1">
                          <a:effectLst/>
                          <a:latin typeface="UTM Avo" panose="02040603050506020204" pitchFamily="18" charset="0"/>
                          <a:ea typeface="Calibri" panose="020F0502020204030204" pitchFamily="34" charset="0"/>
                          <a:cs typeface="Arial" panose="020B0604020202020204" pitchFamily="34" charset="0"/>
                        </a:rPr>
                        <a:t>nghĩa</a:t>
                      </a:r>
                      <a:r>
                        <a:rPr lang="en-US" sz="2400" dirty="0">
                          <a:effectLst/>
                          <a:latin typeface="UTM Avo" panose="02040603050506020204" pitchFamily="18" charset="0"/>
                          <a:ea typeface="Calibri" panose="020F0502020204030204" pitchFamily="34" charset="0"/>
                          <a:cs typeface="Arial" panose="020B0604020202020204" pitchFamily="34" charset="0"/>
                        </a:rPr>
                        <a:t>.</a:t>
                      </a: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7577463"/>
                  </a:ext>
                </a:extLst>
              </a:tr>
            </a:tbl>
          </a:graphicData>
        </a:graphic>
      </p:graphicFrame>
      <p:sp>
        <p:nvSpPr>
          <p:cNvPr id="15" name="TextBox 14">
            <a:extLst>
              <a:ext uri="{FF2B5EF4-FFF2-40B4-BE49-F238E27FC236}">
                <a16:creationId xmlns:a16="http://schemas.microsoft.com/office/drawing/2014/main" id="{D539ED51-B3C9-2B3B-A9A7-785A8592C90F}"/>
              </a:ext>
            </a:extLst>
          </p:cNvPr>
          <p:cNvSpPr txBox="1"/>
          <p:nvPr/>
        </p:nvSpPr>
        <p:spPr>
          <a:xfrm>
            <a:off x="5580994" y="4097593"/>
            <a:ext cx="6433207" cy="1675843"/>
          </a:xfrm>
          <a:prstGeom prst="rect">
            <a:avLst/>
          </a:prstGeom>
          <a:noFill/>
        </p:spPr>
        <p:txBody>
          <a:bodyPr wrap="square">
            <a:spAutoFit/>
          </a:bodyPr>
          <a:lstStyle/>
          <a:p>
            <a:pPr algn="just">
              <a:lnSpc>
                <a:spcPct val="150000"/>
              </a:lnSpc>
            </a:pPr>
            <a:r>
              <a:rPr lang="vi-VN" sz="2400" kern="1200" dirty="0">
                <a:solidFill>
                  <a:prstClr val="black"/>
                </a:solidFill>
                <a:latin typeface="UTM Avo" panose="02040603050506020204" pitchFamily="18" charset="0"/>
                <a:cs typeface="Arial" panose="020B0604020202020204" pitchFamily="34" charset="0"/>
              </a:rPr>
              <a:t>Những cuộc chiến tranh bảo vệ tổ quốc, chống xâm lược bảo vệ hòa bình gọi là chiến tranh chính nghĩa. </a:t>
            </a:r>
          </a:p>
        </p:txBody>
      </p:sp>
      <p:sp>
        <p:nvSpPr>
          <p:cNvPr id="2" name="Freeform 3">
            <a:extLst>
              <a:ext uri="{FF2B5EF4-FFF2-40B4-BE49-F238E27FC236}">
                <a16:creationId xmlns:a16="http://schemas.microsoft.com/office/drawing/2014/main" id="{551EFFEC-EC4C-1906-3257-6217CABEB8C1}"/>
              </a:ext>
            </a:extLst>
          </p:cNvPr>
          <p:cNvSpPr/>
          <p:nvPr/>
        </p:nvSpPr>
        <p:spPr>
          <a:xfrm>
            <a:off x="4465933" y="4477643"/>
            <a:ext cx="1115061" cy="915744"/>
          </a:xfrm>
          <a:custGeom>
            <a:avLst/>
            <a:gdLst/>
            <a:ahLst/>
            <a:cxnLst/>
            <a:rect l="l" t="t" r="r" b="b"/>
            <a:pathLst>
              <a:path w="5010411" h="4114800">
                <a:moveTo>
                  <a:pt x="0" y="0"/>
                </a:moveTo>
                <a:lnTo>
                  <a:pt x="5010411" y="0"/>
                </a:lnTo>
                <a:lnTo>
                  <a:pt x="501041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800" dirty="0"/>
          </a:p>
        </p:txBody>
      </p:sp>
    </p:spTree>
    <p:extLst>
      <p:ext uri="{BB962C8B-B14F-4D97-AF65-F5344CB8AC3E}">
        <p14:creationId xmlns:p14="http://schemas.microsoft.com/office/powerpoint/2010/main" val="4304446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9CA8ABD-C76B-89F6-4842-89B23739C6DF}"/>
            </a:ext>
          </a:extLst>
        </p:cNvPr>
        <p:cNvGrpSpPr/>
        <p:nvPr/>
      </p:nvGrpSpPr>
      <p:grpSpPr>
        <a:xfrm>
          <a:off x="0" y="0"/>
          <a:ext cx="0" cy="0"/>
          <a:chOff x="0" y="0"/>
          <a:chExt cx="0" cy="0"/>
        </a:xfrm>
      </p:grpSpPr>
      <p:graphicFrame>
        <p:nvGraphicFramePr>
          <p:cNvPr id="13" name="Table 12">
            <a:extLst>
              <a:ext uri="{FF2B5EF4-FFF2-40B4-BE49-F238E27FC236}">
                <a16:creationId xmlns:a16="http://schemas.microsoft.com/office/drawing/2014/main" id="{1A1F50BB-F478-6201-D820-1934EF58C39C}"/>
              </a:ext>
            </a:extLst>
          </p:cNvPr>
          <p:cNvGraphicFramePr>
            <a:graphicFrameLocks noGrp="1"/>
          </p:cNvGraphicFramePr>
          <p:nvPr>
            <p:extLst>
              <p:ext uri="{D42A27DB-BD31-4B8C-83A1-F6EECF244321}">
                <p14:modId xmlns:p14="http://schemas.microsoft.com/office/powerpoint/2010/main" val="4134796940"/>
              </p:ext>
            </p:extLst>
          </p:nvPr>
        </p:nvGraphicFramePr>
        <p:xfrm>
          <a:off x="177799" y="2046273"/>
          <a:ext cx="11836402" cy="4105953"/>
        </p:xfrm>
        <a:graphic>
          <a:graphicData uri="http://schemas.openxmlformats.org/drawingml/2006/table">
            <a:tbl>
              <a:tblPr firstRow="1" firstCol="1" bandRow="1"/>
              <a:tblGrid>
                <a:gridCol w="2849487">
                  <a:extLst>
                    <a:ext uri="{9D8B030D-6E8A-4147-A177-3AD203B41FA5}">
                      <a16:colId xmlns:a16="http://schemas.microsoft.com/office/drawing/2014/main" val="3470269257"/>
                    </a:ext>
                  </a:extLst>
                </a:gridCol>
                <a:gridCol w="1224148">
                  <a:extLst>
                    <a:ext uri="{9D8B030D-6E8A-4147-A177-3AD203B41FA5}">
                      <a16:colId xmlns:a16="http://schemas.microsoft.com/office/drawing/2014/main" val="1522113178"/>
                    </a:ext>
                  </a:extLst>
                </a:gridCol>
                <a:gridCol w="1340069">
                  <a:extLst>
                    <a:ext uri="{9D8B030D-6E8A-4147-A177-3AD203B41FA5}">
                      <a16:colId xmlns:a16="http://schemas.microsoft.com/office/drawing/2014/main" val="1016762770"/>
                    </a:ext>
                  </a:extLst>
                </a:gridCol>
                <a:gridCol w="6422698">
                  <a:extLst>
                    <a:ext uri="{9D8B030D-6E8A-4147-A177-3AD203B41FA5}">
                      <a16:colId xmlns:a16="http://schemas.microsoft.com/office/drawing/2014/main" val="2915213891"/>
                    </a:ext>
                  </a:extLst>
                </a:gridCol>
              </a:tblGrid>
              <a:tr h="1766831">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a:effectLst/>
                          <a:latin typeface="UTM Avo" panose="02040603050506020204" pitchFamily="18" charset="0"/>
                          <a:ea typeface="Times New Roman" panose="02020603050405020304" pitchFamily="18" charset="0"/>
                          <a:cs typeface="Arial" panose="020B0604020202020204" pitchFamily="34" charset="0"/>
                        </a:rPr>
                        <a:t>Ý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kiến</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Không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p>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đồng</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tình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en-US" sz="2400" b="1" dirty="0" err="1">
                          <a:effectLst/>
                          <a:latin typeface="UTM Avo" panose="02040603050506020204" pitchFamily="18" charset="0"/>
                          <a:ea typeface="Times New Roman" panose="02020603050405020304" pitchFamily="18" charset="0"/>
                          <a:cs typeface="Arial" panose="020B0604020202020204" pitchFamily="34" charset="0"/>
                        </a:rPr>
                        <a:t>Giải</a:t>
                      </a:r>
                      <a:r>
                        <a:rPr lang="en-US" sz="2400" b="1" dirty="0">
                          <a:effectLst/>
                          <a:latin typeface="UTM Avo" panose="02040603050506020204" pitchFamily="18" charset="0"/>
                          <a:ea typeface="Times New Roman" panose="02020603050405020304" pitchFamily="18" charset="0"/>
                          <a:cs typeface="Arial" panose="020B0604020202020204" pitchFamily="34" charset="0"/>
                        </a:rPr>
                        <a:t> </a:t>
                      </a:r>
                      <a:r>
                        <a:rPr lang="en-US" sz="2400" b="1" dirty="0" err="1">
                          <a:effectLst/>
                          <a:latin typeface="UTM Avo" panose="02040603050506020204" pitchFamily="18" charset="0"/>
                          <a:ea typeface="Times New Roman" panose="02020603050405020304" pitchFamily="18" charset="0"/>
                          <a:cs typeface="Arial" panose="020B0604020202020204" pitchFamily="34" charset="0"/>
                        </a:rPr>
                        <a:t>thích</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rgbClr val="4BACC6">
                        <a:lumMod val="20000"/>
                        <a:lumOff val="80000"/>
                      </a:srgbClr>
                    </a:solidFill>
                  </a:tcPr>
                </a:tc>
                <a:extLst>
                  <a:ext uri="{0D108BD9-81ED-4DB2-BD59-A6C34878D82A}">
                    <a16:rowId xmlns:a16="http://schemas.microsoft.com/office/drawing/2014/main" val="684314135"/>
                  </a:ext>
                </a:extLst>
              </a:tr>
              <a:tr h="2339122">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UTM Avo" panose="02040603050506020204" pitchFamily="18" charset="0"/>
                          <a:ea typeface="Times New Roman" panose="02020603050405020304" pitchFamily="18" charset="0"/>
                          <a:cs typeface="Arial" panose="020B0604020202020204" pitchFamily="34" charset="0"/>
                        </a:rPr>
                        <a:t>D. Các nước khi đã có hoà bình thì không cần phải bảo vệ hoà bình. </a:t>
                      </a: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ctr">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tc>
                  <a:txBody>
                    <a:bodyPr/>
                    <a:lstStyle>
                      <a:lvl1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1pPr>
                      <a:lvl2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2pPr>
                      <a:lvl3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3pPr>
                      <a:lvl4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4pPr>
                      <a:lvl5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5pPr>
                      <a:lvl6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6pPr>
                      <a:lvl7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7pPr>
                      <a:lvl8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8pPr>
                      <a:lvl9pPr marR="0" algn="l" rtl="0" eaLnBrk="1" hangingPunct="1">
                        <a:lnSpc>
                          <a:spcPct val="100000"/>
                        </a:lnSpc>
                        <a:spcBef>
                          <a:spcPts val="0"/>
                        </a:spcBef>
                        <a:spcAft>
                          <a:spcPts val="0"/>
                        </a:spcAft>
                        <a:buClr>
                          <a:srgbClr val="000000"/>
                        </a:buClr>
                        <a:buFont typeface="Arial"/>
                        <a:defRPr sz="1400" b="0" i="0" u="none" strike="noStrike" cap="none">
                          <a:solidFill>
                            <a:schemeClr val="tx1"/>
                          </a:solidFill>
                          <a:latin typeface="Calibri"/>
                          <a:sym typeface="Arial"/>
                        </a:defRPr>
                      </a:lvl9pPr>
                    </a:lstStyle>
                    <a:p>
                      <a:pPr marL="0" marR="0" algn="just">
                        <a:lnSpc>
                          <a:spcPct val="150000"/>
                        </a:lnSpc>
                        <a:spcBef>
                          <a:spcPts val="100"/>
                        </a:spcBef>
                        <a:spcAft>
                          <a:spcPts val="100"/>
                        </a:spcAft>
                      </a:pPr>
                      <a:r>
                        <a:rPr lang="vi-VN" sz="2400" dirty="0">
                          <a:effectLst/>
                          <a:latin typeface="Arial" panose="020B0604020202020204" pitchFamily="34" charset="0"/>
                          <a:ea typeface="Times New Roman" panose="02020603050405020304" pitchFamily="18" charset="0"/>
                          <a:cs typeface="Arial" panose="020B0604020202020204" pitchFamily="34" charset="0"/>
                        </a:rPr>
                        <a:t> </a:t>
                      </a:r>
                      <a:endParaRPr lang="en-US" sz="2400" dirty="0">
                        <a:effectLst/>
                        <a:latin typeface="UTM Avo" panose="02040603050506020204" pitchFamily="18" charset="0"/>
                        <a:ea typeface="Calibri" panose="020F0502020204030204" pitchFamily="34" charset="0"/>
                        <a:cs typeface="Arial" panose="020B0604020202020204" pitchFamily="34" charset="0"/>
                      </a:endParaRPr>
                    </a:p>
                  </a:txBody>
                  <a:tcPr marL="43354" marR="43354"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967577463"/>
                  </a:ext>
                </a:extLst>
              </a:tr>
            </a:tbl>
          </a:graphicData>
        </a:graphic>
      </p:graphicFrame>
      <p:sp>
        <p:nvSpPr>
          <p:cNvPr id="15" name="TextBox 14">
            <a:extLst>
              <a:ext uri="{FF2B5EF4-FFF2-40B4-BE49-F238E27FC236}">
                <a16:creationId xmlns:a16="http://schemas.microsoft.com/office/drawing/2014/main" id="{03361C13-D8A2-A9A0-778A-143170D07CB7}"/>
              </a:ext>
            </a:extLst>
          </p:cNvPr>
          <p:cNvSpPr txBox="1"/>
          <p:nvPr/>
        </p:nvSpPr>
        <p:spPr>
          <a:xfrm>
            <a:off x="5580992" y="3863007"/>
            <a:ext cx="6433207" cy="1675843"/>
          </a:xfrm>
          <a:prstGeom prst="rect">
            <a:avLst/>
          </a:prstGeom>
          <a:noFill/>
        </p:spPr>
        <p:txBody>
          <a:bodyPr wrap="square">
            <a:spAutoFit/>
          </a:bodyPr>
          <a:lstStyle/>
          <a:p>
            <a:pPr algn="just">
              <a:lnSpc>
                <a:spcPct val="150000"/>
              </a:lnSpc>
            </a:pPr>
            <a:r>
              <a:rPr lang="vi-VN" sz="2400" kern="1200" dirty="0">
                <a:solidFill>
                  <a:prstClr val="black"/>
                </a:solidFill>
                <a:latin typeface="UTM Avo" panose="02040603050506020204" pitchFamily="18" charset="0"/>
                <a:ea typeface="+mn-ea"/>
                <a:cs typeface="Arial" panose="020B0604020202020204" pitchFamily="34" charset="0"/>
              </a:rPr>
              <a:t>Các nước đã có hoà bình cần phải trân trọng và gìn giữ nền hoà bình ấy bằng nhiều biện pháp. </a:t>
            </a:r>
          </a:p>
        </p:txBody>
      </p:sp>
      <p:sp>
        <p:nvSpPr>
          <p:cNvPr id="3" name="Freeform 3">
            <a:extLst>
              <a:ext uri="{FF2B5EF4-FFF2-40B4-BE49-F238E27FC236}">
                <a16:creationId xmlns:a16="http://schemas.microsoft.com/office/drawing/2014/main" id="{12672F2C-05AF-7F0A-BF63-CF24163BFE3A}"/>
              </a:ext>
            </a:extLst>
          </p:cNvPr>
          <p:cNvSpPr/>
          <p:nvPr/>
        </p:nvSpPr>
        <p:spPr>
          <a:xfrm>
            <a:off x="4328812" y="4700929"/>
            <a:ext cx="1115061" cy="915744"/>
          </a:xfrm>
          <a:custGeom>
            <a:avLst/>
            <a:gdLst/>
            <a:ahLst/>
            <a:cxnLst/>
            <a:rect l="l" t="t" r="r" b="b"/>
            <a:pathLst>
              <a:path w="5010411" h="4114800">
                <a:moveTo>
                  <a:pt x="0" y="0"/>
                </a:moveTo>
                <a:lnTo>
                  <a:pt x="5010411" y="0"/>
                </a:lnTo>
                <a:lnTo>
                  <a:pt x="5010411"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vi-VN" sz="2400" dirty="0"/>
          </a:p>
        </p:txBody>
      </p:sp>
      <p:sp>
        <p:nvSpPr>
          <p:cNvPr id="2" name="Rectangle 1">
            <a:extLst>
              <a:ext uri="{FF2B5EF4-FFF2-40B4-BE49-F238E27FC236}">
                <a16:creationId xmlns:a16="http://schemas.microsoft.com/office/drawing/2014/main" id="{AC935CB2-FB7A-C09A-0ACF-756DBE476FFB}"/>
              </a:ext>
            </a:extLst>
          </p:cNvPr>
          <p:cNvSpPr/>
          <p:nvPr/>
        </p:nvSpPr>
        <p:spPr>
          <a:xfrm>
            <a:off x="4635623" y="1153895"/>
            <a:ext cx="2920753" cy="506942"/>
          </a:xfrm>
          <a:prstGeom prst="rect">
            <a:avLst/>
          </a:prstGeom>
          <a:solidFill>
            <a:schemeClr val="accent4">
              <a:lumMod val="20000"/>
              <a:lumOff val="80000"/>
            </a:schemeClr>
          </a:solidFill>
          <a:ln w="25400" cap="flat" cmpd="sng" algn="ctr">
            <a:no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UTM Avo" panose="02040603050506020204" pitchFamily="18" charset="0"/>
                <a:ea typeface="+mn-ea"/>
                <a:cs typeface="Arial" panose="020B0604020202020204" pitchFamily="34" charset="0"/>
              </a:rPr>
              <a:t>Gợi</a:t>
            </a:r>
            <a:r>
              <a:rPr kumimoji="0" lang="en-US" sz="2400" b="1" i="0" u="none" strike="noStrike" kern="1200" cap="none" spc="0" normalizeH="0" noProof="0">
                <a:ln>
                  <a:noFill/>
                </a:ln>
                <a:solidFill>
                  <a:prstClr val="black"/>
                </a:solidFill>
                <a:effectLst/>
                <a:uLnTx/>
                <a:uFillTx/>
                <a:latin typeface="UTM Avo" panose="02040603050506020204" pitchFamily="18" charset="0"/>
                <a:ea typeface="+mn-ea"/>
                <a:cs typeface="Arial" panose="020B0604020202020204" pitchFamily="34" charset="0"/>
              </a:rPr>
              <a:t> ý trả lời</a:t>
            </a:r>
            <a:endPar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endParaRPr>
          </a:p>
        </p:txBody>
      </p:sp>
    </p:spTree>
    <p:extLst>
      <p:ext uri="{BB962C8B-B14F-4D97-AF65-F5344CB8AC3E}">
        <p14:creationId xmlns:p14="http://schemas.microsoft.com/office/powerpoint/2010/main" val="834608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D18FBF37-E787-08D5-D02D-CE7DE1FAFA05}"/>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1731958A-6A73-C8B1-CD2F-B6B34CE03EA6}"/>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2B98F7E1-4F58-D46C-D395-239E34897538}"/>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2768307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2F2200F2-133B-2625-B0EC-F7B48E47C9C9}"/>
            </a:ext>
          </a:extLst>
        </p:cNvPr>
        <p:cNvGrpSpPr/>
        <p:nvPr/>
      </p:nvGrpSpPr>
      <p:grpSpPr>
        <a:xfrm>
          <a:off x="0" y="0"/>
          <a:ext cx="0" cy="0"/>
          <a:chOff x="0" y="0"/>
          <a:chExt cx="0" cy="0"/>
        </a:xfrm>
      </p:grpSpPr>
      <p:grpSp>
        <p:nvGrpSpPr>
          <p:cNvPr id="2" name="Group 1">
            <a:extLst>
              <a:ext uri="{FF2B5EF4-FFF2-40B4-BE49-F238E27FC236}">
                <a16:creationId xmlns:a16="http://schemas.microsoft.com/office/drawing/2014/main" id="{12D6A742-A367-70B2-A925-DE9C0787E2A0}"/>
              </a:ext>
            </a:extLst>
          </p:cNvPr>
          <p:cNvGrpSpPr/>
          <p:nvPr/>
        </p:nvGrpSpPr>
        <p:grpSpPr>
          <a:xfrm>
            <a:off x="1660376" y="2125971"/>
            <a:ext cx="5213651" cy="4076658"/>
            <a:chOff x="685801" y="2206704"/>
            <a:chExt cx="9018309" cy="7051596"/>
          </a:xfrm>
        </p:grpSpPr>
        <p:sp>
          <p:nvSpPr>
            <p:cNvPr id="3" name="Rectangle: Rounded Corners 2">
              <a:extLst>
                <a:ext uri="{FF2B5EF4-FFF2-40B4-BE49-F238E27FC236}">
                  <a16:creationId xmlns:a16="http://schemas.microsoft.com/office/drawing/2014/main" id="{CB83F34B-9B01-F5E1-9B09-1FEC7B8AF947}"/>
                </a:ext>
              </a:extLst>
            </p:cNvPr>
            <p:cNvSpPr/>
            <p:nvPr/>
          </p:nvSpPr>
          <p:spPr>
            <a:xfrm>
              <a:off x="838201" y="3413311"/>
              <a:ext cx="8865909" cy="5844989"/>
            </a:xfrm>
            <a:prstGeom prst="roundRect">
              <a:avLst>
                <a:gd name="adj" fmla="val 8602"/>
              </a:avLst>
            </a:prstGeom>
            <a:solidFill>
              <a:srgbClr val="F5C30B"/>
            </a:solidFill>
            <a:ln w="25400" cap="flat" cmpd="sng" algn="ctr">
              <a:solidFill>
                <a:srgbClr val="4F81BD">
                  <a:shade val="15000"/>
                </a:srgbClr>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endParaRPr kumimoji="0" lang="en-US" sz="800" b="0" i="0" u="none" strike="noStrike" kern="1200" cap="none" spc="0" normalizeH="0" baseline="0" noProof="0">
                <a:ln>
                  <a:noFill/>
                </a:ln>
                <a:solidFill>
                  <a:prstClr val="white"/>
                </a:solidFill>
                <a:effectLst/>
                <a:uLnTx/>
                <a:uFillTx/>
                <a:latin typeface="Calibri"/>
                <a:ea typeface="+mn-ea"/>
                <a:cs typeface="+mn-cs"/>
              </a:endParaRPr>
            </a:p>
          </p:txBody>
        </p:sp>
        <p:sp>
          <p:nvSpPr>
            <p:cNvPr id="4" name="Rectangle: Rounded Corners 3">
              <a:extLst>
                <a:ext uri="{FF2B5EF4-FFF2-40B4-BE49-F238E27FC236}">
                  <a16:creationId xmlns:a16="http://schemas.microsoft.com/office/drawing/2014/main" id="{391DEC0B-90A4-5FCA-A94D-BE40D9CB014F}"/>
                </a:ext>
              </a:extLst>
            </p:cNvPr>
            <p:cNvSpPr/>
            <p:nvPr/>
          </p:nvSpPr>
          <p:spPr>
            <a:xfrm>
              <a:off x="685801" y="3260912"/>
              <a:ext cx="8865909" cy="5844989"/>
            </a:xfrm>
            <a:prstGeom prst="roundRect">
              <a:avLst>
                <a:gd name="adj" fmla="val 8602"/>
              </a:avLst>
            </a:prstGeom>
            <a:solidFill>
              <a:sysClr val="window" lastClr="FFFFFF"/>
            </a:solidFill>
            <a:ln w="25400" cap="flat" cmpd="sng" algn="ctr">
              <a:solidFill>
                <a:srgbClr val="4F81BD">
                  <a:shade val="15000"/>
                </a:srgbClr>
              </a:solidFill>
              <a:prstDash val="solid"/>
            </a:ln>
            <a:effectLst/>
          </p:spPr>
          <p:txBody>
            <a:bodyPr rtlCol="0" anchor="ctr"/>
            <a:lstStyle/>
            <a:p>
              <a:pPr marL="0" marR="0" lvl="0" indent="0" algn="just" defTabSz="609539" eaLnBrk="1" fontAlgn="auto" latinLnBrk="0" hangingPunct="1">
                <a:lnSpc>
                  <a:spcPct val="150000"/>
                </a:lnSpc>
                <a:spcBef>
                  <a:spcPts val="0"/>
                </a:spcBef>
                <a:spcAft>
                  <a:spcPts val="0"/>
                </a:spcAft>
                <a:buClrTx/>
                <a:buSzTx/>
                <a:buFontTx/>
                <a:buNone/>
                <a:tabLst/>
                <a:defRPr/>
              </a:pPr>
              <a:r>
                <a:rPr kumimoji="0" lang="vi-VN" sz="2400" b="1" i="0" u="none" strike="noStrike" kern="1200" cap="none" spc="0" normalizeH="0" baseline="0" noProof="0" dirty="0">
                  <a:ln>
                    <a:noFill/>
                  </a:ln>
                  <a:solidFill>
                    <a:schemeClr val="tx1"/>
                  </a:solidFill>
                  <a:effectLst/>
                  <a:uLnTx/>
                  <a:uFillTx/>
                  <a:latin typeface="UTM Avo" panose="02040603050506020204" pitchFamily="18" charset="0"/>
                  <a:ea typeface="UD Digi Kyokasho N-B" panose="02020700000000000000" pitchFamily="17" charset="-128"/>
                  <a:cs typeface="+mn-cs"/>
                </a:rPr>
                <a:t>Nhiệm vụ: </a:t>
              </a:r>
              <a:r>
                <a:rPr kumimoji="0" lang="vi-VN" sz="2400" b="0" i="0" u="none" strike="noStrike" kern="1200" cap="none" spc="0" normalizeH="0" baseline="0" noProof="0" dirty="0">
                  <a:ln>
                    <a:noFill/>
                  </a:ln>
                  <a:solidFill>
                    <a:schemeClr val="tx1"/>
                  </a:solidFill>
                  <a:effectLst/>
                  <a:uLnTx/>
                  <a:uFillTx/>
                  <a:latin typeface="UTM Avo" panose="02040603050506020204" pitchFamily="18" charset="0"/>
                  <a:ea typeface="UD Digi Kyokasho N-B" panose="02020700000000000000" pitchFamily="17" charset="-128"/>
                  <a:cs typeface="+mn-cs"/>
                </a:rPr>
                <a:t>Em hãy sưu tầm những câu chuyện về các nhân vật nổi tiếng đã có cống hiến cho hoà bình và chia sẻ với các bạn trong lớp. </a:t>
              </a:r>
            </a:p>
          </p:txBody>
        </p:sp>
        <p:sp>
          <p:nvSpPr>
            <p:cNvPr id="12" name="Freeform 7">
              <a:extLst>
                <a:ext uri="{FF2B5EF4-FFF2-40B4-BE49-F238E27FC236}">
                  <a16:creationId xmlns:a16="http://schemas.microsoft.com/office/drawing/2014/main" id="{389C8C7E-292F-D23B-C79C-F6D80C94A36A}"/>
                </a:ext>
              </a:extLst>
            </p:cNvPr>
            <p:cNvSpPr/>
            <p:nvPr/>
          </p:nvSpPr>
          <p:spPr>
            <a:xfrm>
              <a:off x="3581400" y="2206704"/>
              <a:ext cx="2391327" cy="1717596"/>
            </a:xfrm>
            <a:custGeom>
              <a:avLst/>
              <a:gdLst/>
              <a:ahLst/>
              <a:cxnLst/>
              <a:rect l="l" t="t" r="r" b="b"/>
              <a:pathLst>
                <a:path w="5617474" h="4114800">
                  <a:moveTo>
                    <a:pt x="0" y="0"/>
                  </a:moveTo>
                  <a:lnTo>
                    <a:pt x="5617474" y="0"/>
                  </a:lnTo>
                  <a:lnTo>
                    <a:pt x="5617474" y="4114800"/>
                  </a:lnTo>
                  <a:lnTo>
                    <a:pt x="0" y="41148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marL="0" marR="0" lvl="0" indent="0" defTabSz="609539" eaLnBrk="1" fontAlgn="auto" latinLnBrk="0" hangingPunct="1">
                <a:lnSpc>
                  <a:spcPct val="100000"/>
                </a:lnSpc>
                <a:spcBef>
                  <a:spcPts val="0"/>
                </a:spcBef>
                <a:spcAft>
                  <a:spcPts val="0"/>
                </a:spcAft>
                <a:buClrTx/>
                <a:buSzTx/>
                <a:buFontTx/>
                <a:buNone/>
                <a:tabLst/>
                <a:defRPr/>
              </a:pPr>
              <a:endParaRPr kumimoji="0" lang="vi-VN" sz="8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grpSp>
      <p:sp>
        <p:nvSpPr>
          <p:cNvPr id="13" name="Freeform 12">
            <a:extLst>
              <a:ext uri="{FF2B5EF4-FFF2-40B4-BE49-F238E27FC236}">
                <a16:creationId xmlns:a16="http://schemas.microsoft.com/office/drawing/2014/main" id="{FF8F5FF5-0BF2-9E82-B74A-0D208EBE1CEB}"/>
              </a:ext>
            </a:extLst>
          </p:cNvPr>
          <p:cNvSpPr/>
          <p:nvPr/>
        </p:nvSpPr>
        <p:spPr>
          <a:xfrm>
            <a:off x="7924799" y="2992718"/>
            <a:ext cx="4267201" cy="3865282"/>
          </a:xfrm>
          <a:custGeom>
            <a:avLst/>
            <a:gdLst/>
            <a:ahLst/>
            <a:cxnLst/>
            <a:rect l="l" t="t" r="r" b="b"/>
            <a:pathLst>
              <a:path w="9064268" h="8229600">
                <a:moveTo>
                  <a:pt x="0" y="0"/>
                </a:moveTo>
                <a:lnTo>
                  <a:pt x="9064268" y="0"/>
                </a:lnTo>
                <a:lnTo>
                  <a:pt x="9064268" y="8229600"/>
                </a:lnTo>
                <a:lnTo>
                  <a:pt x="0" y="8229600"/>
                </a:lnTo>
                <a:lnTo>
                  <a:pt x="0" y="0"/>
                </a:lnTo>
                <a:close/>
              </a:path>
            </a:pathLst>
          </a:custGeom>
          <a:blipFill>
            <a:blip r:embed="rId5"/>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Tree>
    <p:extLst>
      <p:ext uri="{BB962C8B-B14F-4D97-AF65-F5344CB8AC3E}">
        <p14:creationId xmlns:p14="http://schemas.microsoft.com/office/powerpoint/2010/main" val="10650393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782158B5-CA6C-F822-92DC-D9C6CB9620E7}"/>
            </a:ext>
          </a:extLst>
        </p:cNvPr>
        <p:cNvGrpSpPr/>
        <p:nvPr/>
      </p:nvGrpSpPr>
      <p:grpSpPr>
        <a:xfrm>
          <a:off x="0" y="0"/>
          <a:ext cx="0" cy="0"/>
          <a:chOff x="0" y="0"/>
          <a:chExt cx="0" cy="0"/>
        </a:xfrm>
      </p:grpSpPr>
      <p:grpSp>
        <p:nvGrpSpPr>
          <p:cNvPr id="5" name="Group 4">
            <a:extLst>
              <a:ext uri="{FF2B5EF4-FFF2-40B4-BE49-F238E27FC236}">
                <a16:creationId xmlns:a16="http://schemas.microsoft.com/office/drawing/2014/main" id="{F4CCB002-ECE4-185D-032A-E2131D9A268C}"/>
              </a:ext>
            </a:extLst>
          </p:cNvPr>
          <p:cNvGrpSpPr/>
          <p:nvPr/>
        </p:nvGrpSpPr>
        <p:grpSpPr>
          <a:xfrm>
            <a:off x="8661370" y="2354317"/>
            <a:ext cx="3302000" cy="4525523"/>
            <a:chOff x="12692598" y="2607889"/>
            <a:chExt cx="4953000" cy="6788284"/>
          </a:xfrm>
        </p:grpSpPr>
        <p:pic>
          <p:nvPicPr>
            <p:cNvPr id="6" name="Picture 4" descr="Đại tá La Văn Cầu: Một lòng một dạ vì nền độc lập, tự do của nước nhà">
              <a:extLst>
                <a:ext uri="{FF2B5EF4-FFF2-40B4-BE49-F238E27FC236}">
                  <a16:creationId xmlns:a16="http://schemas.microsoft.com/office/drawing/2014/main" id="{8CE71F71-BD88-836A-216F-EA7BE8D9FBC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165563" y="2607889"/>
              <a:ext cx="4007069" cy="5491487"/>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CF0DC35E-2F9C-C790-4E70-E2FDFE998F33}"/>
                </a:ext>
              </a:extLst>
            </p:cNvPr>
            <p:cNvSpPr txBox="1"/>
            <p:nvPr/>
          </p:nvSpPr>
          <p:spPr>
            <a:xfrm>
              <a:off x="12692598" y="8099375"/>
              <a:ext cx="4953000" cy="1296798"/>
            </a:xfrm>
            <a:prstGeom prst="rect">
              <a:avLst/>
            </a:prstGeom>
            <a:noFill/>
          </p:spPr>
          <p:txBody>
            <a:bodyPr wrap="square">
              <a:spAutoFit/>
            </a:bodyPr>
            <a:lstStyle/>
            <a:p>
              <a:pPr algn="ctr" defTabSz="609539">
                <a:lnSpc>
                  <a:spcPct val="150000"/>
                </a:lnSpc>
                <a:buClrTx/>
                <a:buFontTx/>
                <a:buNone/>
              </a:pPr>
              <a:r>
                <a:rPr lang="en-US" sz="1800" kern="1200" dirty="0" err="1">
                  <a:solidFill>
                    <a:schemeClr val="tx1"/>
                  </a:solidFill>
                  <a:latin typeface="UTM Avo" panose="02040603050506020204" pitchFamily="18" charset="0"/>
                  <a:ea typeface="+mn-ea"/>
                  <a:cs typeface="Arial" panose="020B0604020202020204" pitchFamily="34" charset="0"/>
                </a:rPr>
                <a:t>Đại</a:t>
              </a:r>
              <a:r>
                <a:rPr lang="en-US" sz="1800" kern="1200" dirty="0">
                  <a:solidFill>
                    <a:schemeClr val="tx1"/>
                  </a:solidFill>
                  <a:latin typeface="UTM Avo" panose="02040603050506020204" pitchFamily="18" charset="0"/>
                  <a:ea typeface="+mn-ea"/>
                  <a:cs typeface="Arial" panose="020B0604020202020204" pitchFamily="34" charset="0"/>
                </a:rPr>
                <a:t> </a:t>
              </a:r>
              <a:r>
                <a:rPr lang="en-US" sz="1800" kern="1200" dirty="0" err="1">
                  <a:solidFill>
                    <a:schemeClr val="tx1"/>
                  </a:solidFill>
                  <a:latin typeface="UTM Avo" panose="02040603050506020204" pitchFamily="18" charset="0"/>
                  <a:ea typeface="+mn-ea"/>
                  <a:cs typeface="Arial" panose="020B0604020202020204" pitchFamily="34" charset="0"/>
                </a:rPr>
                <a:t>tá</a:t>
              </a:r>
              <a:r>
                <a:rPr lang="en-US" sz="1800" kern="1200" dirty="0">
                  <a:solidFill>
                    <a:schemeClr val="tx1"/>
                  </a:solidFill>
                  <a:latin typeface="UTM Avo" panose="02040603050506020204" pitchFamily="18" charset="0"/>
                  <a:ea typeface="+mn-ea"/>
                  <a:cs typeface="Arial" panose="020B0604020202020204" pitchFamily="34" charset="0"/>
                </a:rPr>
                <a:t>, Anh </a:t>
              </a:r>
              <a:r>
                <a:rPr lang="en-US" sz="1800" kern="1200" dirty="0" err="1">
                  <a:solidFill>
                    <a:schemeClr val="tx1"/>
                  </a:solidFill>
                  <a:latin typeface="UTM Avo" panose="02040603050506020204" pitchFamily="18" charset="0"/>
                  <a:ea typeface="+mn-ea"/>
                  <a:cs typeface="Arial" panose="020B0604020202020204" pitchFamily="34" charset="0"/>
                </a:rPr>
                <a:t>hùng</a:t>
              </a:r>
              <a:r>
                <a:rPr lang="en-US" sz="1800" kern="1200" dirty="0">
                  <a:solidFill>
                    <a:schemeClr val="tx1"/>
                  </a:solidFill>
                  <a:latin typeface="UTM Avo" panose="02040603050506020204" pitchFamily="18" charset="0"/>
                  <a:ea typeface="+mn-ea"/>
                  <a:cs typeface="Arial" panose="020B0604020202020204" pitchFamily="34" charset="0"/>
                </a:rPr>
                <a:t> LLVTND</a:t>
              </a:r>
            </a:p>
            <a:p>
              <a:pPr algn="ctr" defTabSz="609539">
                <a:lnSpc>
                  <a:spcPct val="150000"/>
                </a:lnSpc>
                <a:buClrTx/>
                <a:buFontTx/>
                <a:buNone/>
              </a:pPr>
              <a:r>
                <a:rPr lang="en-US" sz="1800" kern="1200" dirty="0">
                  <a:solidFill>
                    <a:schemeClr val="tx1"/>
                  </a:solidFill>
                  <a:latin typeface="UTM Avo" panose="02040603050506020204" pitchFamily="18" charset="0"/>
                  <a:ea typeface="+mn-ea"/>
                  <a:cs typeface="Arial" panose="020B0604020202020204" pitchFamily="34" charset="0"/>
                </a:rPr>
                <a:t>La Văn </a:t>
              </a:r>
              <a:r>
                <a:rPr lang="en-US" sz="1800" kern="1200" dirty="0" err="1">
                  <a:solidFill>
                    <a:schemeClr val="tx1"/>
                  </a:solidFill>
                  <a:latin typeface="UTM Avo" panose="02040603050506020204" pitchFamily="18" charset="0"/>
                  <a:ea typeface="+mn-ea"/>
                  <a:cs typeface="Arial" panose="020B0604020202020204" pitchFamily="34" charset="0"/>
                </a:rPr>
                <a:t>Cầu</a:t>
              </a:r>
              <a:endParaRPr lang="en-US" sz="1800" kern="1200" dirty="0">
                <a:solidFill>
                  <a:schemeClr val="tx1"/>
                </a:solidFill>
                <a:latin typeface="UTM Avo" panose="02040603050506020204" pitchFamily="18" charset="0"/>
                <a:ea typeface="+mn-ea"/>
                <a:cs typeface="Arial" panose="020B0604020202020204" pitchFamily="34" charset="0"/>
              </a:endParaRPr>
            </a:p>
          </p:txBody>
        </p:sp>
      </p:grpSp>
      <p:sp>
        <p:nvSpPr>
          <p:cNvPr id="8" name="Rectangle: Rounded Corners 7">
            <a:extLst>
              <a:ext uri="{FF2B5EF4-FFF2-40B4-BE49-F238E27FC236}">
                <a16:creationId xmlns:a16="http://schemas.microsoft.com/office/drawing/2014/main" id="{2732BFF2-5498-6BC3-41D9-290E4140B5D8}"/>
              </a:ext>
            </a:extLst>
          </p:cNvPr>
          <p:cNvSpPr/>
          <p:nvPr/>
        </p:nvSpPr>
        <p:spPr>
          <a:xfrm>
            <a:off x="4222531" y="1114096"/>
            <a:ext cx="3746938" cy="719903"/>
          </a:xfrm>
          <a:prstGeom prst="roundRect">
            <a:avLst>
              <a:gd name="adj" fmla="val 50000"/>
            </a:avLst>
          </a:prstGeom>
          <a:solidFill>
            <a:schemeClr val="bg1"/>
          </a:solidFill>
          <a:ln w="38100" cap="flat" cmpd="sng" algn="ctr">
            <a:solidFill>
              <a:schemeClr val="accent4"/>
            </a:solidFill>
            <a:prstDash val="solid"/>
          </a:ln>
          <a:effectLst/>
        </p:spPr>
        <p:txBody>
          <a:bodyPr rtlCol="0" anchor="ctr"/>
          <a:lstStyle/>
          <a:p>
            <a:pPr marL="0" marR="0" lvl="0" indent="0" algn="ctr" defTabSz="609539"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LA VĂN CẦU </a:t>
            </a:r>
          </a:p>
        </p:txBody>
      </p:sp>
      <p:sp>
        <p:nvSpPr>
          <p:cNvPr id="10" name="Rectangle: Rounded Corners 9">
            <a:extLst>
              <a:ext uri="{FF2B5EF4-FFF2-40B4-BE49-F238E27FC236}">
                <a16:creationId xmlns:a16="http://schemas.microsoft.com/office/drawing/2014/main" id="{FFACBAA3-4C0F-9A89-693C-B6EB5F4F416B}"/>
              </a:ext>
            </a:extLst>
          </p:cNvPr>
          <p:cNvSpPr/>
          <p:nvPr/>
        </p:nvSpPr>
        <p:spPr>
          <a:xfrm>
            <a:off x="228630" y="2354317"/>
            <a:ext cx="8327696" cy="3746338"/>
          </a:xfrm>
          <a:prstGeom prst="roundRect">
            <a:avLst>
              <a:gd name="adj" fmla="val 3935"/>
            </a:avLst>
          </a:prstGeom>
          <a:solidFill>
            <a:schemeClr val="accent4">
              <a:lumMod val="20000"/>
              <a:lumOff val="80000"/>
            </a:schemeClr>
          </a:solidFill>
          <a:ln w="25400" cap="flat" cmpd="sng" algn="ctr">
            <a:noFill/>
            <a:prstDash val="solid"/>
          </a:ln>
          <a:effectLst/>
        </p:spPr>
        <p:txBody>
          <a:bodyPr rtlCol="0" anchor="ctr"/>
          <a:lstStyle/>
          <a:p>
            <a:pPr marL="342900" marR="0" lvl="0" indent="-342900" algn="just" defTabSz="609539" eaLnBrk="1" fontAlgn="auto" latinLnBrk="0" hangingPunct="1">
              <a:lnSpc>
                <a:spcPct val="150000"/>
              </a:lnSpc>
              <a:spcBef>
                <a:spcPts val="0"/>
              </a:spcBef>
              <a:spcAft>
                <a:spcPts val="0"/>
              </a:spcAft>
              <a:buClrTx/>
              <a:buSzTx/>
              <a:buFont typeface="Arial" panose="020B0604020202020204" pitchFamily="34" charset="0"/>
              <a:buChar char="•"/>
              <a:tabLst/>
              <a:defRPr/>
            </a:pPr>
            <a:r>
              <a:rPr lang="vi-VN" sz="2400" kern="1200" dirty="0">
                <a:solidFill>
                  <a:prstClr val="black"/>
                </a:solidFill>
                <a:latin typeface="UTM Avo" panose="02040603050506020204" pitchFamily="18" charset="0"/>
                <a:ea typeface="+mn-ea"/>
                <a:cs typeface="+mn-cs"/>
              </a:rPr>
              <a:t>Sinh năm 1931, là người dân tộc Tày, tỉnh Cao Bằng.</a:t>
            </a:r>
            <a:endParaRPr lang="en-US" sz="2400" kern="1200" dirty="0">
              <a:solidFill>
                <a:prstClr val="black"/>
              </a:solidFill>
              <a:latin typeface="UTM Avo" panose="02040603050506020204" pitchFamily="18" charset="0"/>
              <a:ea typeface="+mn-ea"/>
              <a:cs typeface="+mn-cs"/>
            </a:endParaRPr>
          </a:p>
          <a:p>
            <a:pPr marL="342900" indent="-342900" algn="just" defTabSz="609539">
              <a:lnSpc>
                <a:spcPct val="150000"/>
              </a:lnSpc>
              <a:buClrTx/>
              <a:buFont typeface="Arial" panose="020B0604020202020204" pitchFamily="34" charset="0"/>
              <a:buChar char="•"/>
              <a:defRPr/>
            </a:pPr>
            <a:r>
              <a:rPr kumimoji="0" lang="vi-VN"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rPr>
              <a:t>Khi mới 17 tuổi, ông gia nhập Đại đội 671 và lập được nhiều thành tích trong chiến đấu.</a:t>
            </a:r>
            <a:endPar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mn-cs"/>
            </a:endParaRPr>
          </a:p>
          <a:p>
            <a:pPr marL="342900" indent="-342900" algn="just" defTabSz="609539">
              <a:lnSpc>
                <a:spcPct val="150000"/>
              </a:lnSpc>
              <a:buClrTx/>
              <a:buFont typeface="Arial" panose="020B0604020202020204" pitchFamily="34" charset="0"/>
              <a:buChar char="•"/>
              <a:defRPr/>
            </a:pP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Trong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trận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Khê</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năm</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1950,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bị</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địch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bắn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gãy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nát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một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ông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đã</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nhờ</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đồng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đội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chặt</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hộ</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cánh</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tay</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khỏi</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vướng</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để</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tiếp</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tục</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chiến</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r>
              <a:rPr kumimoji="0" lang="en-US" sz="2400" b="0" i="0" u="none" strike="noStrike" kern="1200" cap="none" spc="0" normalizeH="0" baseline="0" noProof="0" dirty="0" err="1">
                <a:ln>
                  <a:noFill/>
                </a:ln>
                <a:solidFill>
                  <a:prstClr val="black"/>
                </a:solidFill>
                <a:effectLst/>
                <a:uLnTx/>
                <a:uFillTx/>
                <a:latin typeface="UTM Avo" panose="02040603050506020204" pitchFamily="18" charset="0"/>
                <a:ea typeface="+mn-ea"/>
                <a:cs typeface="Arial" panose="020B0604020202020204" pitchFamily="34" charset="0"/>
              </a:rPr>
              <a:t>đấu</a:t>
            </a:r>
            <a:r>
              <a:rPr kumimoji="0" lang="en-US" sz="2400" b="0" i="0" u="none" strike="noStrike" kern="1200" cap="none" spc="0" normalizeH="0" baseline="0" noProof="0" dirty="0">
                <a:ln>
                  <a:noFill/>
                </a:ln>
                <a:solidFill>
                  <a:prstClr val="black"/>
                </a:solidFill>
                <a:effectLst/>
                <a:uLnTx/>
                <a:uFillTx/>
                <a:latin typeface="UTM Avo" panose="02040603050506020204" pitchFamily="18" charset="0"/>
                <a:ea typeface="+mn-ea"/>
                <a:cs typeface="Arial" panose="020B0604020202020204" pitchFamily="34" charset="0"/>
              </a:rPr>
              <a:t>. </a:t>
            </a:r>
            <a:endParaRPr kumimoji="0" lang="vi-VN" sz="24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942094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FE106A4E-3667-934C-FE0E-CBF7A6C61B8E}"/>
            </a:ext>
          </a:extLst>
        </p:cNvPr>
        <p:cNvGrpSpPr/>
        <p:nvPr/>
      </p:nvGrpSpPr>
      <p:grpSpPr>
        <a:xfrm>
          <a:off x="0" y="0"/>
          <a:ext cx="0" cy="0"/>
          <a:chOff x="0" y="0"/>
          <a:chExt cx="0" cy="0"/>
        </a:xfrm>
      </p:grpSpPr>
      <p:sp>
        <p:nvSpPr>
          <p:cNvPr id="8" name="Rectangle: Rounded Corners 7">
            <a:extLst>
              <a:ext uri="{FF2B5EF4-FFF2-40B4-BE49-F238E27FC236}">
                <a16:creationId xmlns:a16="http://schemas.microsoft.com/office/drawing/2014/main" id="{B5E71587-08F7-B3C6-25F3-F0C6387DDDA3}"/>
              </a:ext>
            </a:extLst>
          </p:cNvPr>
          <p:cNvSpPr/>
          <p:nvPr/>
        </p:nvSpPr>
        <p:spPr>
          <a:xfrm>
            <a:off x="4222531" y="1114096"/>
            <a:ext cx="3746938" cy="719903"/>
          </a:xfrm>
          <a:prstGeom prst="roundRect">
            <a:avLst>
              <a:gd name="adj" fmla="val 50000"/>
            </a:avLst>
          </a:prstGeom>
          <a:solidFill>
            <a:schemeClr val="bg1"/>
          </a:solidFill>
          <a:ln w="38100" cap="flat" cmpd="sng" algn="ctr">
            <a:solidFill>
              <a:schemeClr val="accent6"/>
            </a:solidFill>
            <a:prstDash val="solid"/>
          </a:ln>
          <a:effectLst/>
        </p:spPr>
        <p:txBody>
          <a:bodyPr rtlCol="0" anchor="ctr"/>
          <a:lstStyle/>
          <a:p>
            <a:pPr lvl="0" algn="ctr" defTabSz="609539">
              <a:buClrTx/>
              <a:defRPr/>
            </a:pPr>
            <a:r>
              <a:rPr lang="en-US" sz="2400" b="1" kern="1200">
                <a:solidFill>
                  <a:prstClr val="black"/>
                </a:solidFill>
                <a:latin typeface="UTM Avo" panose="02040603050506020204" pitchFamily="18" charset="0"/>
                <a:ea typeface="+mn-ea"/>
                <a:cs typeface="Arial" panose="020B0604020202020204" pitchFamily="34" charset="0"/>
              </a:rPr>
              <a:t>VŨ XUÂN THIỀU </a:t>
            </a:r>
            <a:endParaRPr lang="en-US" sz="2400" b="1" kern="1200" dirty="0">
              <a:solidFill>
                <a:prstClr val="black"/>
              </a:solidFill>
              <a:latin typeface="UTM Avo" panose="02040603050506020204" pitchFamily="18" charset="0"/>
              <a:ea typeface="+mn-ea"/>
              <a:cs typeface="Arial" panose="020B0604020202020204" pitchFamily="34" charset="0"/>
            </a:endParaRPr>
          </a:p>
        </p:txBody>
      </p:sp>
      <p:sp>
        <p:nvSpPr>
          <p:cNvPr id="10" name="Rectangle: Rounded Corners 9">
            <a:extLst>
              <a:ext uri="{FF2B5EF4-FFF2-40B4-BE49-F238E27FC236}">
                <a16:creationId xmlns:a16="http://schemas.microsoft.com/office/drawing/2014/main" id="{AA4AE791-A664-FE2A-1B6E-E3A4F275015A}"/>
              </a:ext>
            </a:extLst>
          </p:cNvPr>
          <p:cNvSpPr/>
          <p:nvPr/>
        </p:nvSpPr>
        <p:spPr>
          <a:xfrm>
            <a:off x="291693" y="2060026"/>
            <a:ext cx="8327696" cy="4503683"/>
          </a:xfrm>
          <a:prstGeom prst="roundRect">
            <a:avLst>
              <a:gd name="adj" fmla="val 3935"/>
            </a:avLst>
          </a:prstGeom>
          <a:solidFill>
            <a:schemeClr val="accent6">
              <a:lumMod val="20000"/>
              <a:lumOff val="80000"/>
            </a:schemeClr>
          </a:solidFill>
          <a:ln w="25400" cap="flat" cmpd="sng" algn="ctr">
            <a:noFill/>
            <a:prstDash val="solid"/>
          </a:ln>
          <a:effectLst/>
        </p:spPr>
        <p:txBody>
          <a:bodyPr rtlCol="0" anchor="ctr"/>
          <a:lstStyle/>
          <a:p>
            <a:pPr marL="342900" lvl="0" indent="-342900" algn="just" defTabSz="609539">
              <a:lnSpc>
                <a:spcPct val="150000"/>
              </a:lnSpc>
              <a:buClrTx/>
              <a:buFont typeface="Arial" panose="020B0604020202020204" pitchFamily="34" charset="0"/>
              <a:buChar char="•"/>
              <a:defRPr/>
            </a:pPr>
            <a:r>
              <a:rPr lang="vi-VN" sz="2400" kern="1200" dirty="0">
                <a:solidFill>
                  <a:prstClr val="black"/>
                </a:solidFill>
                <a:latin typeface="UTM Avo" panose="02040603050506020204" pitchFamily="18" charset="0"/>
                <a:ea typeface="+mn-ea"/>
                <a:cs typeface="+mn-cs"/>
              </a:rPr>
              <a:t>Là phi công nằm trong đội hình Đại đội 9 bay đêm của Trung đoàn 927.</a:t>
            </a:r>
            <a:endParaRPr lang="en-US" sz="2400" kern="1200" dirty="0">
              <a:solidFill>
                <a:prstClr val="black"/>
              </a:solidFill>
              <a:latin typeface="UTM Avo" panose="02040603050506020204" pitchFamily="18" charset="0"/>
              <a:ea typeface="+mn-ea"/>
              <a:cs typeface="+mn-cs"/>
            </a:endParaRPr>
          </a:p>
          <a:p>
            <a:pPr marL="342900" lvl="0" indent="-342900" algn="just" defTabSz="609539">
              <a:lnSpc>
                <a:spcPct val="150000"/>
              </a:lnSpc>
              <a:buClrTx/>
              <a:buFont typeface="Arial" panose="020B0604020202020204" pitchFamily="34" charset="0"/>
              <a:buChar char="•"/>
              <a:defRPr/>
            </a:pPr>
            <a:r>
              <a:rPr lang="vi-VN" sz="2400" kern="1200" dirty="0">
                <a:solidFill>
                  <a:prstClr val="black"/>
                </a:solidFill>
                <a:latin typeface="UTM Avo" panose="02040603050506020204" pitchFamily="18" charset="0"/>
                <a:ea typeface="+mn-ea"/>
                <a:cs typeface="+mn-cs"/>
              </a:rPr>
              <a:t>Đêm 28-12-1972, phi công Vũ Xuân Thiều trực ban chiến đấu, được lệnh xuất kích đi tiêu diệt B-52 của địch.</a:t>
            </a:r>
          </a:p>
          <a:p>
            <a:pPr marL="342900" lvl="0" indent="-342900" algn="just" defTabSz="609539">
              <a:lnSpc>
                <a:spcPct val="150000"/>
              </a:lnSpc>
              <a:buClrTx/>
              <a:buFont typeface="Arial" panose="020B0604020202020204" pitchFamily="34" charset="0"/>
              <a:buChar char="•"/>
              <a:defRPr/>
            </a:pPr>
            <a:r>
              <a:rPr lang="vi-VN" sz="2400" kern="1200" dirty="0">
                <a:solidFill>
                  <a:prstClr val="black"/>
                </a:solidFill>
                <a:latin typeface="UTM Avo" panose="02040603050506020204" pitchFamily="18" charset="0"/>
                <a:ea typeface="+mn-ea"/>
                <a:cs typeface="+mn-cs"/>
              </a:rPr>
              <a:t>Sau những lần công kích nhưng B-52 chỉ bị thương, anh đã cảm tử cùng chiếc MiG-21 lao vào máy bay B-52. </a:t>
            </a:r>
          </a:p>
        </p:txBody>
      </p:sp>
      <p:grpSp>
        <p:nvGrpSpPr>
          <p:cNvPr id="2" name="Group 1">
            <a:extLst>
              <a:ext uri="{FF2B5EF4-FFF2-40B4-BE49-F238E27FC236}">
                <a16:creationId xmlns:a16="http://schemas.microsoft.com/office/drawing/2014/main" id="{E9BC8884-917A-EA73-FC79-59F3A258DEF8}"/>
              </a:ext>
            </a:extLst>
          </p:cNvPr>
          <p:cNvGrpSpPr/>
          <p:nvPr/>
        </p:nvGrpSpPr>
        <p:grpSpPr>
          <a:xfrm>
            <a:off x="9115902" y="2060026"/>
            <a:ext cx="2628703" cy="4633173"/>
            <a:chOff x="12725935" y="519113"/>
            <a:chExt cx="4991535" cy="8797738"/>
          </a:xfrm>
        </p:grpSpPr>
        <p:sp>
          <p:nvSpPr>
            <p:cNvPr id="3" name="TextBox 2">
              <a:extLst>
                <a:ext uri="{FF2B5EF4-FFF2-40B4-BE49-F238E27FC236}">
                  <a16:creationId xmlns:a16="http://schemas.microsoft.com/office/drawing/2014/main" id="{5D38E6F1-6FA8-E1CD-22F2-0AFFB6002606}"/>
                </a:ext>
              </a:extLst>
            </p:cNvPr>
            <p:cNvSpPr txBox="1"/>
            <p:nvPr/>
          </p:nvSpPr>
          <p:spPr>
            <a:xfrm>
              <a:off x="12725935" y="8020053"/>
              <a:ext cx="4953000" cy="1296798"/>
            </a:xfrm>
            <a:prstGeom prst="rect">
              <a:avLst/>
            </a:prstGeom>
            <a:noFill/>
          </p:spPr>
          <p:txBody>
            <a:bodyPr wrap="square">
              <a:spAutoFit/>
            </a:bodyPr>
            <a:lstStyle/>
            <a:p>
              <a:pPr algn="ctr">
                <a:lnSpc>
                  <a:spcPct val="150000"/>
                </a:lnSpc>
              </a:pPr>
              <a:r>
                <a:rPr lang="en-US" sz="1800" i="1" dirty="0">
                  <a:solidFill>
                    <a:schemeClr val="tx1"/>
                  </a:solidFill>
                  <a:latin typeface="UTM Avo" panose="02040603050506020204" pitchFamily="18" charset="0"/>
                  <a:cs typeface="Arial" panose="020B0604020202020204" pitchFamily="34" charset="0"/>
                </a:rPr>
                <a:t>Anh </a:t>
              </a:r>
              <a:r>
                <a:rPr lang="en-US" sz="1800" i="1" dirty="0" err="1">
                  <a:solidFill>
                    <a:schemeClr val="tx1"/>
                  </a:solidFill>
                  <a:latin typeface="UTM Avo" panose="02040603050506020204" pitchFamily="18" charset="0"/>
                  <a:cs typeface="Arial" panose="020B0604020202020204" pitchFamily="34" charset="0"/>
                </a:rPr>
                <a:t>hùng</a:t>
              </a:r>
              <a:r>
                <a:rPr lang="en-US" sz="1800" i="1" dirty="0">
                  <a:solidFill>
                    <a:schemeClr val="tx1"/>
                  </a:solidFill>
                  <a:latin typeface="UTM Avo" panose="02040603050506020204" pitchFamily="18" charset="0"/>
                  <a:cs typeface="Arial" panose="020B0604020202020204" pitchFamily="34" charset="0"/>
                </a:rPr>
                <a:t> LLVTND </a:t>
              </a:r>
            </a:p>
            <a:p>
              <a:pPr algn="ctr">
                <a:lnSpc>
                  <a:spcPct val="150000"/>
                </a:lnSpc>
              </a:pPr>
              <a:r>
                <a:rPr lang="en-US" sz="1800" i="1" dirty="0">
                  <a:solidFill>
                    <a:schemeClr val="tx1"/>
                  </a:solidFill>
                  <a:latin typeface="UTM Avo" panose="02040603050506020204" pitchFamily="18" charset="0"/>
                  <a:cs typeface="Arial" panose="020B0604020202020204" pitchFamily="34" charset="0"/>
                </a:rPr>
                <a:t>Vũ Xuân </a:t>
              </a:r>
              <a:r>
                <a:rPr lang="en-US" sz="1800" i="1" dirty="0" err="1">
                  <a:solidFill>
                    <a:schemeClr val="tx1"/>
                  </a:solidFill>
                  <a:latin typeface="UTM Avo" panose="02040603050506020204" pitchFamily="18" charset="0"/>
                  <a:cs typeface="Arial" panose="020B0604020202020204" pitchFamily="34" charset="0"/>
                </a:rPr>
                <a:t>Thiều</a:t>
              </a:r>
              <a:r>
                <a:rPr lang="en-US" sz="1800" i="1" dirty="0">
                  <a:solidFill>
                    <a:schemeClr val="tx1"/>
                  </a:solidFill>
                  <a:latin typeface="UTM Avo" panose="02040603050506020204" pitchFamily="18" charset="0"/>
                  <a:cs typeface="Arial" panose="020B0604020202020204" pitchFamily="34" charset="0"/>
                </a:rPr>
                <a:t> </a:t>
              </a:r>
            </a:p>
          </p:txBody>
        </p:sp>
        <p:pic>
          <p:nvPicPr>
            <p:cNvPr id="4" name="Picture 2" descr="Lời khẳng định trong bức thư của phi công Vũ Xuân Thiều">
              <a:extLst>
                <a:ext uri="{FF2B5EF4-FFF2-40B4-BE49-F238E27FC236}">
                  <a16:creationId xmlns:a16="http://schemas.microsoft.com/office/drawing/2014/main" id="{7846178C-A68C-2073-0A45-BCFDB09BAA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725935" y="519113"/>
              <a:ext cx="4991535" cy="750094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45767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0"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A8D96B05-ABB1-28E1-29CE-1D3FC2247AAE}"/>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DABE01B6-59AD-693A-1951-6B9CBD009BF8}"/>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1CD8FF07-D25D-CE03-22D5-6DD78E6C538A}"/>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8" name="Group 7">
            <a:extLst>
              <a:ext uri="{FF2B5EF4-FFF2-40B4-BE49-F238E27FC236}">
                <a16:creationId xmlns:a16="http://schemas.microsoft.com/office/drawing/2014/main" id="{0D89C4C7-B2F4-BB8D-BC51-92A0DC8D1DC5}"/>
              </a:ext>
            </a:extLst>
          </p:cNvPr>
          <p:cNvGrpSpPr/>
          <p:nvPr/>
        </p:nvGrpSpPr>
        <p:grpSpPr>
          <a:xfrm>
            <a:off x="0" y="4319591"/>
            <a:ext cx="1841500" cy="2538409"/>
            <a:chOff x="0" y="3336905"/>
            <a:chExt cx="2554394" cy="3521095"/>
          </a:xfrm>
        </p:grpSpPr>
        <p:sp>
          <p:nvSpPr>
            <p:cNvPr id="2" name="Freeform 5">
              <a:extLst>
                <a:ext uri="{FF2B5EF4-FFF2-40B4-BE49-F238E27FC236}">
                  <a16:creationId xmlns:a16="http://schemas.microsoft.com/office/drawing/2014/main" id="{153402D5-1588-1FAB-435F-C5BCA4D02F1C}"/>
                </a:ext>
              </a:extLst>
            </p:cNvPr>
            <p:cNvSpPr/>
            <p:nvPr/>
          </p:nvSpPr>
          <p:spPr>
            <a:xfrm>
              <a:off x="0" y="3336905"/>
              <a:ext cx="2554394" cy="3521095"/>
            </a:xfrm>
            <a:custGeom>
              <a:avLst/>
              <a:gdLst/>
              <a:ahLst/>
              <a:cxnLst/>
              <a:rect l="l" t="t" r="r" b="b"/>
              <a:pathLst>
                <a:path w="3831591" h="5281642">
                  <a:moveTo>
                    <a:pt x="0" y="0"/>
                  </a:moveTo>
                  <a:lnTo>
                    <a:pt x="3831591" y="0"/>
                  </a:lnTo>
                  <a:lnTo>
                    <a:pt x="3831591" y="5281642"/>
                  </a:lnTo>
                  <a:lnTo>
                    <a:pt x="0" y="5281642"/>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grpSp>
          <p:nvGrpSpPr>
            <p:cNvPr id="4" name="Group 7">
              <a:extLst>
                <a:ext uri="{FF2B5EF4-FFF2-40B4-BE49-F238E27FC236}">
                  <a16:creationId xmlns:a16="http://schemas.microsoft.com/office/drawing/2014/main" id="{40902C8D-C964-86DC-3495-AF1EDEB2412E}"/>
                </a:ext>
              </a:extLst>
            </p:cNvPr>
            <p:cNvGrpSpPr/>
            <p:nvPr/>
          </p:nvGrpSpPr>
          <p:grpSpPr>
            <a:xfrm>
              <a:off x="339992" y="4558532"/>
              <a:ext cx="2057400" cy="2057400"/>
              <a:chOff x="0" y="0"/>
              <a:chExt cx="812800" cy="812800"/>
            </a:xfrm>
          </p:grpSpPr>
          <p:sp>
            <p:nvSpPr>
              <p:cNvPr id="5" name="Freeform 8">
                <a:extLst>
                  <a:ext uri="{FF2B5EF4-FFF2-40B4-BE49-F238E27FC236}">
                    <a16:creationId xmlns:a16="http://schemas.microsoft.com/office/drawing/2014/main" id="{FF6FA658-79AD-7B91-F6B2-A719D6D94C30}"/>
                  </a:ext>
                </a:extLst>
              </p:cNvPr>
              <p:cNvSpPr/>
              <p:nvPr/>
            </p:nvSpPr>
            <p:spPr>
              <a:xfrm>
                <a:off x="0" y="0"/>
                <a:ext cx="812800" cy="812800"/>
              </a:xfrm>
              <a:custGeom>
                <a:avLst/>
                <a:gdLst/>
                <a:ahLst/>
                <a:cxnLst/>
                <a:rect l="l" t="t" r="r" b="b"/>
                <a:pathLst>
                  <a:path w="812800" h="812800">
                    <a:moveTo>
                      <a:pt x="0" y="0"/>
                    </a:moveTo>
                    <a:lnTo>
                      <a:pt x="812800" y="0"/>
                    </a:lnTo>
                    <a:lnTo>
                      <a:pt x="812800" y="812800"/>
                    </a:lnTo>
                    <a:lnTo>
                      <a:pt x="0" y="812800"/>
                    </a:lnTo>
                    <a:close/>
                  </a:path>
                </a:pathLst>
              </a:custGeom>
              <a:solidFill>
                <a:srgbClr val="C9987A"/>
              </a:solid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6" name="TextBox 9">
                <a:extLst>
                  <a:ext uri="{FF2B5EF4-FFF2-40B4-BE49-F238E27FC236}">
                    <a16:creationId xmlns:a16="http://schemas.microsoft.com/office/drawing/2014/main" id="{2A38CBA2-C96E-5F7F-5816-C4F31671C9D9}"/>
                  </a:ext>
                </a:extLst>
              </p:cNvPr>
              <p:cNvSpPr txBox="1"/>
              <p:nvPr/>
            </p:nvSpPr>
            <p:spPr>
              <a:xfrm>
                <a:off x="0" y="38100"/>
                <a:ext cx="812800" cy="774700"/>
              </a:xfrm>
              <a:prstGeom prst="rect">
                <a:avLst/>
              </a:prstGeom>
            </p:spPr>
            <p:txBody>
              <a:bodyPr lIns="33867" tIns="33867" rIns="33867" bIns="33867" rtlCol="0" anchor="ctr"/>
              <a:lstStyle/>
              <a:p>
                <a:pPr algn="ctr" defTabSz="609630">
                  <a:lnSpc>
                    <a:spcPts val="1796"/>
                  </a:lnSpc>
                  <a:buClrTx/>
                  <a:buFontTx/>
                  <a:buNone/>
                  <a:defRPr/>
                </a:pPr>
                <a:endParaRPr sz="1200" kern="1200">
                  <a:solidFill>
                    <a:prstClr val="black"/>
                  </a:solidFill>
                  <a:latin typeface="Calibri"/>
                  <a:ea typeface="+mn-ea"/>
                  <a:cs typeface="+mn-cs"/>
                </a:endParaRPr>
              </a:p>
            </p:txBody>
          </p:sp>
        </p:grpSp>
      </p:grpSp>
      <p:sp>
        <p:nvSpPr>
          <p:cNvPr id="7" name="Freeform 16">
            <a:extLst>
              <a:ext uri="{FF2B5EF4-FFF2-40B4-BE49-F238E27FC236}">
                <a16:creationId xmlns:a16="http://schemas.microsoft.com/office/drawing/2014/main" id="{7FBC8415-8AD2-7053-3292-50FBFC76AAF0}"/>
              </a:ext>
            </a:extLst>
          </p:cNvPr>
          <p:cNvSpPr/>
          <p:nvPr/>
        </p:nvSpPr>
        <p:spPr>
          <a:xfrm>
            <a:off x="11037258" y="795839"/>
            <a:ext cx="951542" cy="956761"/>
          </a:xfrm>
          <a:custGeom>
            <a:avLst/>
            <a:gdLst/>
            <a:ahLst/>
            <a:cxnLst/>
            <a:rect l="l" t="t" r="r" b="b"/>
            <a:pathLst>
              <a:path w="2081312" h="2092727">
                <a:moveTo>
                  <a:pt x="0" y="0"/>
                </a:moveTo>
                <a:lnTo>
                  <a:pt x="2081312" y="0"/>
                </a:lnTo>
                <a:lnTo>
                  <a:pt x="2081312" y="2092727"/>
                </a:lnTo>
                <a:lnTo>
                  <a:pt x="0" y="2092727"/>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pPr defTabSz="609539">
              <a:buClrTx/>
              <a:buFontTx/>
              <a:buNone/>
            </a:pPr>
            <a:endParaRPr lang="vi-VN" sz="800" kern="1200" dirty="0">
              <a:solidFill>
                <a:prstClr val="black"/>
              </a:solidFill>
              <a:latin typeface="Arial" panose="020B0604020202020204" pitchFamily="34" charset="0"/>
              <a:ea typeface="+mn-ea"/>
              <a:cs typeface="+mn-cs"/>
            </a:endParaRPr>
          </a:p>
        </p:txBody>
      </p:sp>
      <p:sp>
        <p:nvSpPr>
          <p:cNvPr id="9" name="Rounded Rectangle 4">
            <a:extLst>
              <a:ext uri="{FF2B5EF4-FFF2-40B4-BE49-F238E27FC236}">
                <a16:creationId xmlns:a16="http://schemas.microsoft.com/office/drawing/2014/main" id="{4C25CD79-7327-610D-A9CC-FFDE3F9A4117}"/>
              </a:ext>
            </a:extLst>
          </p:cNvPr>
          <p:cNvSpPr/>
          <p:nvPr/>
        </p:nvSpPr>
        <p:spPr>
          <a:xfrm>
            <a:off x="2652534" y="2599946"/>
            <a:ext cx="6886931" cy="606290"/>
          </a:xfrm>
          <a:prstGeom prst="roundRect">
            <a:avLst>
              <a:gd name="adj" fmla="val 11978"/>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defRPr/>
            </a:pPr>
            <a:r>
              <a:rPr lang="vi-VN" sz="2400" dirty="0">
                <a:latin typeface="UTM Avo" panose="02040603050506020204" pitchFamily="18" charset="0"/>
                <a:cs typeface="Arial" pitchFamily="34" charset="0"/>
              </a:rPr>
              <a:t>Ôn tập kiến thức đã học trong bài.</a:t>
            </a:r>
          </a:p>
        </p:txBody>
      </p:sp>
      <p:sp>
        <p:nvSpPr>
          <p:cNvPr id="10" name="Rounded Rectangle 8">
            <a:extLst>
              <a:ext uri="{FF2B5EF4-FFF2-40B4-BE49-F238E27FC236}">
                <a16:creationId xmlns:a16="http://schemas.microsoft.com/office/drawing/2014/main" id="{166E0F15-F246-C943-1D07-9F4AE3EFC955}"/>
              </a:ext>
            </a:extLst>
          </p:cNvPr>
          <p:cNvSpPr/>
          <p:nvPr/>
        </p:nvSpPr>
        <p:spPr>
          <a:xfrm>
            <a:off x="2652535" y="3358932"/>
            <a:ext cx="6886930" cy="628257"/>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dirty="0">
                <a:latin typeface="UTM Avo" panose="02040603050506020204" pitchFamily="18" charset="0"/>
                <a:cs typeface="Arial" pitchFamily="34" charset="0"/>
              </a:rPr>
              <a:t>Hoàn thành nhiệm vụ phần Vận dụng.</a:t>
            </a:r>
          </a:p>
        </p:txBody>
      </p:sp>
      <p:sp>
        <p:nvSpPr>
          <p:cNvPr id="3" name="Rounded Rectangle 8">
            <a:extLst>
              <a:ext uri="{FF2B5EF4-FFF2-40B4-BE49-F238E27FC236}">
                <a16:creationId xmlns:a16="http://schemas.microsoft.com/office/drawing/2014/main" id="{2B8716DF-48CD-016B-B540-28B143A70EC6}"/>
              </a:ext>
            </a:extLst>
          </p:cNvPr>
          <p:cNvSpPr/>
          <p:nvPr/>
        </p:nvSpPr>
        <p:spPr>
          <a:xfrm>
            <a:off x="2636122" y="4150868"/>
            <a:ext cx="6903343" cy="634216"/>
          </a:xfrm>
          <a:prstGeom prst="roundRect">
            <a:avLst/>
          </a:prstGeom>
          <a:solidFill>
            <a:schemeClr val="accent2">
              <a:lumMod val="20000"/>
              <a:lumOff val="80000"/>
            </a:schemeClr>
          </a:solidFill>
          <a:ln w="28575">
            <a:solidFill>
              <a:schemeClr val="accent2"/>
            </a:solidFill>
          </a:ln>
        </p:spPr>
        <p:txBody>
          <a:bodyPr wrap="square" rtlCol="0">
            <a:spAutoFit/>
          </a:bodyPr>
          <a:lstStyle/>
          <a:p>
            <a:pPr lvl="0" algn="ctr">
              <a:lnSpc>
                <a:spcPct val="150000"/>
              </a:lnSpc>
            </a:pPr>
            <a:r>
              <a:rPr lang="vi-VN" sz="2400">
                <a:latin typeface="UTM Avo" panose="02040603050506020204" pitchFamily="18" charset="0"/>
                <a:cs typeface="Arial" pitchFamily="34" charset="0"/>
              </a:rPr>
              <a:t>Chuẩn bị phần tiếp theo của bài học.</a:t>
            </a:r>
            <a:endParaRPr lang="vi-VN" sz="2400" dirty="0">
              <a:latin typeface="UTM Avo" panose="02040603050506020204" pitchFamily="18" charset="0"/>
              <a:cs typeface="Arial" pitchFamily="34" charset="0"/>
            </a:endParaRPr>
          </a:p>
        </p:txBody>
      </p:sp>
    </p:spTree>
    <p:extLst>
      <p:ext uri="{BB962C8B-B14F-4D97-AF65-F5344CB8AC3E}">
        <p14:creationId xmlns:p14="http://schemas.microsoft.com/office/powerpoint/2010/main" val="26277134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inVertical)">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barn(inVertical)">
                                      <p:cBhvr>
                                        <p:cTn id="12" dur="500"/>
                                        <p:tgtEl>
                                          <p:spTgt spid="10"/>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barn(inVertical)">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0" grpId="0" animBg="1"/>
      <p:bldP spid="3"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Bài 4. Khách quan và công bằng (Phần 3)</Template>
  <TotalTime>49</TotalTime>
  <Words>1472</Words>
  <Application>Microsoft Office PowerPoint</Application>
  <PresentationFormat>Widescreen</PresentationFormat>
  <Paragraphs>139</Paragraphs>
  <Slides>31</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UTM Avo</vt:lpstr>
      <vt:lpstr>Arial</vt:lpstr>
      <vt:lpstr>Calibri</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Phuong Vin</dc:creator>
  <cp:lastModifiedBy>Vân Anh Vũ</cp:lastModifiedBy>
  <cp:revision>23</cp:revision>
  <dcterms:created xsi:type="dcterms:W3CDTF">2024-12-18T12:32:08Z</dcterms:created>
  <dcterms:modified xsi:type="dcterms:W3CDTF">2024-12-27T01:57:31Z</dcterms:modified>
</cp:coreProperties>
</file>