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72" r:id="rId3"/>
  </p:sldMasterIdLst>
  <p:notesMasterIdLst>
    <p:notesMasterId r:id="rId34"/>
  </p:notesMasterIdLst>
  <p:sldIdLst>
    <p:sldId id="256" r:id="rId4"/>
    <p:sldId id="257" r:id="rId5"/>
    <p:sldId id="258" r:id="rId6"/>
    <p:sldId id="259" r:id="rId7"/>
    <p:sldId id="260" r:id="rId8"/>
    <p:sldId id="271" r:id="rId9"/>
    <p:sldId id="272" r:id="rId10"/>
    <p:sldId id="273" r:id="rId11"/>
    <p:sldId id="274" r:id="rId12"/>
    <p:sldId id="275" r:id="rId13"/>
    <p:sldId id="276" r:id="rId14"/>
    <p:sldId id="279" r:id="rId15"/>
    <p:sldId id="277" r:id="rId16"/>
    <p:sldId id="278" r:id="rId17"/>
    <p:sldId id="280" r:id="rId18"/>
    <p:sldId id="282" r:id="rId19"/>
    <p:sldId id="283" r:id="rId20"/>
    <p:sldId id="284" r:id="rId21"/>
    <p:sldId id="285" r:id="rId22"/>
    <p:sldId id="281" r:id="rId23"/>
    <p:sldId id="261" r:id="rId24"/>
    <p:sldId id="263" r:id="rId25"/>
    <p:sldId id="286" r:id="rId26"/>
    <p:sldId id="287" r:id="rId27"/>
    <p:sldId id="288" r:id="rId28"/>
    <p:sldId id="290" r:id="rId29"/>
    <p:sldId id="262" r:id="rId30"/>
    <p:sldId id="264" r:id="rId31"/>
    <p:sldId id="291" r:id="rId32"/>
    <p:sldId id="267" r:id="rId33"/>
  </p:sldIdLst>
  <p:sldSz cx="12192000" cy="6858000"/>
  <p:notesSz cx="6858000" cy="9144000"/>
  <p:embeddedFontLst>
    <p:embeddedFont>
      <p:font typeface="UTM Avo" panose="02040603050506020204" pitchFamily="18"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770" autoAdjust="0"/>
    <p:restoredTop sz="94660"/>
  </p:normalViewPr>
  <p:slideViewPr>
    <p:cSldViewPr snapToGrid="0" showGuides="1">
      <p:cViewPr varScale="1">
        <p:scale>
          <a:sx n="81" d="100"/>
          <a:sy n="81" d="100"/>
        </p:scale>
        <p:origin x="96" y="150"/>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presProps" Target="presProps.xml"/><Relationship Id="rId21" Type="http://schemas.openxmlformats.org/officeDocument/2006/relationships/slide" Target="slides/slide18.xml"/><Relationship Id="rId34" Type="http://schemas.openxmlformats.org/officeDocument/2006/relationships/notesMaster" Target="notesMasters/notesMaster1.xml"/><Relationship Id="rId42"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2.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font" Target="fonts/font1.fntdata"/><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FBB005-45E7-40EA-8B8F-A7F6C993B33A}" type="datetimeFigureOut">
              <a:rPr lang="en-US" smtClean="0"/>
              <a:t>12/30/2024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FADBA2-0846-40BE-8E51-1A5F5DE64119}" type="slidenum">
              <a:rPr lang="en-US" smtClean="0"/>
              <a:t>‹#›</a:t>
            </a:fld>
            <a:endParaRPr lang="en-US"/>
          </a:p>
        </p:txBody>
      </p:sp>
    </p:spTree>
    <p:extLst>
      <p:ext uri="{BB962C8B-B14F-4D97-AF65-F5344CB8AC3E}">
        <p14:creationId xmlns:p14="http://schemas.microsoft.com/office/powerpoint/2010/main" val="2111081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UTM Avo" panose="020406030505060202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3623753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9786865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9103939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9792687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8367604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899735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468893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19947903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9496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974574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247895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12/30/2024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559704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2703714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7848507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7410525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2020316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1000299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9349448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6825186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991934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2795932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2143461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512904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1.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12/30/2024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12/30/2024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13380333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594682318"/>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khoa-hoc-tu-nhien-7/1/143/90/"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khoa-hoc-tu-nhien-7/1/143/90/" TargetMode="Externa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1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hoc10.vn/doc-sach/khoa-hoc-tu-nhien-7/1/143/90/" TargetMode="External"/><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hyperlink" Target="https://hoc10.vn/doc-sach/khoa-hoc-tu-nhien-7/1/143/90/" TargetMode="External"/><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32.jpg"/></Relationships>
</file>

<file path=ppt/slides/_rels/slide3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34476-8D0A-EC4B-3AE6-4BF8CA2B48BF}"/>
              </a:ext>
            </a:extLst>
          </p:cNvPr>
          <p:cNvSpPr txBox="1">
            <a:spLocks/>
          </p:cNvSpPr>
          <p:nvPr/>
        </p:nvSpPr>
        <p:spPr>
          <a:xfrm>
            <a:off x="418011" y="2802312"/>
            <a:ext cx="11355977" cy="8994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vi-VN" sz="4800" b="1" dirty="0">
                <a:solidFill>
                  <a:srgbClr val="002060"/>
                </a:solidFill>
                <a:latin typeface="UTM Avo" panose="02040603050506020204" pitchFamily="18" charset="0"/>
              </a:rPr>
              <a:t>Chủ đề </a:t>
            </a:r>
            <a:r>
              <a:rPr lang="en-US" sz="4800" b="1" dirty="0">
                <a:solidFill>
                  <a:srgbClr val="002060"/>
                </a:solidFill>
                <a:latin typeface="UTM Avo" panose="02040603050506020204" pitchFamily="18" charset="0"/>
              </a:rPr>
              <a:t>8</a:t>
            </a:r>
            <a:r>
              <a:rPr lang="vi-VN" sz="4800" b="1" dirty="0">
                <a:solidFill>
                  <a:srgbClr val="002060"/>
                </a:solidFill>
                <a:latin typeface="UTM Avo" panose="02040603050506020204" pitchFamily="18" charset="0"/>
              </a:rPr>
              <a:t>: </a:t>
            </a:r>
            <a:r>
              <a:rPr lang="en-US" sz="4800" b="1" dirty="0">
                <a:solidFill>
                  <a:srgbClr val="002060"/>
                </a:solidFill>
                <a:latin typeface="UTM Avo" panose="02040603050506020204" pitchFamily="18" charset="0"/>
              </a:rPr>
              <a:t>Trao </a:t>
            </a:r>
            <a:r>
              <a:rPr lang="en-US" sz="4800" b="1" dirty="0" err="1">
                <a:solidFill>
                  <a:srgbClr val="002060"/>
                </a:solidFill>
                <a:latin typeface="UTM Avo" panose="02040603050506020204" pitchFamily="18" charset="0"/>
              </a:rPr>
              <a:t>đổi</a:t>
            </a:r>
            <a:r>
              <a:rPr lang="en-US" sz="4800" b="1" dirty="0">
                <a:solidFill>
                  <a:srgbClr val="002060"/>
                </a:solidFill>
                <a:latin typeface="UTM Avo" panose="02040603050506020204" pitchFamily="18" charset="0"/>
              </a:rPr>
              <a:t> </a:t>
            </a:r>
            <a:r>
              <a:rPr lang="en-US" sz="4800" b="1" dirty="0" err="1">
                <a:solidFill>
                  <a:srgbClr val="002060"/>
                </a:solidFill>
                <a:latin typeface="UTM Avo" panose="02040603050506020204" pitchFamily="18" charset="0"/>
              </a:rPr>
              <a:t>chất</a:t>
            </a:r>
            <a:r>
              <a:rPr lang="en-US" sz="4800" b="1" dirty="0">
                <a:solidFill>
                  <a:srgbClr val="002060"/>
                </a:solidFill>
                <a:latin typeface="UTM Avo" panose="02040603050506020204" pitchFamily="18" charset="0"/>
              </a:rPr>
              <a:t> </a:t>
            </a:r>
            <a:r>
              <a:rPr lang="en-US" sz="4800" b="1" dirty="0" err="1">
                <a:solidFill>
                  <a:srgbClr val="002060"/>
                </a:solidFill>
                <a:latin typeface="UTM Avo" panose="02040603050506020204" pitchFamily="18" charset="0"/>
              </a:rPr>
              <a:t>và</a:t>
            </a:r>
            <a:r>
              <a:rPr lang="en-US" sz="4800" b="1" dirty="0">
                <a:solidFill>
                  <a:srgbClr val="002060"/>
                </a:solidFill>
                <a:latin typeface="UTM Avo" panose="02040603050506020204" pitchFamily="18" charset="0"/>
              </a:rPr>
              <a:t> </a:t>
            </a:r>
            <a:br>
              <a:rPr lang="en-US" sz="4800" b="1" dirty="0">
                <a:solidFill>
                  <a:srgbClr val="002060"/>
                </a:solidFill>
                <a:latin typeface="UTM Avo" panose="02040603050506020204" pitchFamily="18" charset="0"/>
              </a:rPr>
            </a:br>
            <a:r>
              <a:rPr lang="en-US" sz="4800" b="1" dirty="0" err="1">
                <a:solidFill>
                  <a:srgbClr val="002060"/>
                </a:solidFill>
                <a:latin typeface="UTM Avo" panose="02040603050506020204" pitchFamily="18" charset="0"/>
              </a:rPr>
              <a:t>chuyển</a:t>
            </a:r>
            <a:r>
              <a:rPr lang="en-US" sz="4800" b="1" dirty="0">
                <a:solidFill>
                  <a:srgbClr val="002060"/>
                </a:solidFill>
                <a:latin typeface="UTM Avo" panose="02040603050506020204" pitchFamily="18" charset="0"/>
              </a:rPr>
              <a:t> </a:t>
            </a:r>
            <a:r>
              <a:rPr lang="en-US" sz="4800" b="1" dirty="0" err="1">
                <a:solidFill>
                  <a:srgbClr val="002060"/>
                </a:solidFill>
                <a:latin typeface="UTM Avo" panose="02040603050506020204" pitchFamily="18" charset="0"/>
              </a:rPr>
              <a:t>hoá</a:t>
            </a:r>
            <a:r>
              <a:rPr lang="en-US" sz="4800" b="1" dirty="0">
                <a:solidFill>
                  <a:srgbClr val="002060"/>
                </a:solidFill>
                <a:latin typeface="UTM Avo" panose="02040603050506020204" pitchFamily="18" charset="0"/>
              </a:rPr>
              <a:t> </a:t>
            </a:r>
            <a:r>
              <a:rPr lang="en-US" sz="4800" b="1" dirty="0" err="1">
                <a:solidFill>
                  <a:srgbClr val="002060"/>
                </a:solidFill>
                <a:latin typeface="UTM Avo" panose="02040603050506020204" pitchFamily="18" charset="0"/>
              </a:rPr>
              <a:t>năng</a:t>
            </a:r>
            <a:r>
              <a:rPr lang="en-US" sz="4800" b="1" dirty="0">
                <a:solidFill>
                  <a:srgbClr val="002060"/>
                </a:solidFill>
                <a:latin typeface="UTM Avo" panose="02040603050506020204" pitchFamily="18" charset="0"/>
              </a:rPr>
              <a:t> </a:t>
            </a:r>
            <a:r>
              <a:rPr lang="en-US" sz="4800" b="1" dirty="0" err="1">
                <a:solidFill>
                  <a:srgbClr val="002060"/>
                </a:solidFill>
                <a:latin typeface="UTM Avo" panose="02040603050506020204" pitchFamily="18" charset="0"/>
              </a:rPr>
              <a:t>lượng</a:t>
            </a:r>
            <a:r>
              <a:rPr lang="en-US" sz="4800" b="1" dirty="0">
                <a:solidFill>
                  <a:srgbClr val="002060"/>
                </a:solidFill>
                <a:latin typeface="UTM Avo" panose="02040603050506020204" pitchFamily="18" charset="0"/>
              </a:rPr>
              <a:t> ở </a:t>
            </a:r>
            <a:r>
              <a:rPr lang="en-US" sz="4800" b="1" dirty="0" err="1">
                <a:solidFill>
                  <a:srgbClr val="002060"/>
                </a:solidFill>
                <a:latin typeface="UTM Avo" panose="02040603050506020204" pitchFamily="18" charset="0"/>
              </a:rPr>
              <a:t>sinh</a:t>
            </a:r>
            <a:r>
              <a:rPr lang="en-US" sz="4800" b="1" dirty="0">
                <a:solidFill>
                  <a:srgbClr val="002060"/>
                </a:solidFill>
                <a:latin typeface="UTM Avo" panose="02040603050506020204" pitchFamily="18" charset="0"/>
              </a:rPr>
              <a:t> </a:t>
            </a:r>
            <a:r>
              <a:rPr lang="en-US" sz="4800" b="1" dirty="0" err="1">
                <a:solidFill>
                  <a:srgbClr val="002060"/>
                </a:solidFill>
                <a:latin typeface="UTM Avo" panose="02040603050506020204" pitchFamily="18" charset="0"/>
              </a:rPr>
              <a:t>vật</a:t>
            </a:r>
            <a:endParaRPr lang="en-US" sz="4800" b="1" dirty="0">
              <a:solidFill>
                <a:srgbClr val="002060"/>
              </a:solidFill>
              <a:latin typeface="UTM Avo" panose="02040603050506020204" pitchFamily="18" charset="0"/>
            </a:endParaRPr>
          </a:p>
        </p:txBody>
      </p:sp>
      <p:sp>
        <p:nvSpPr>
          <p:cNvPr id="3" name="Subtitle 2">
            <a:extLst>
              <a:ext uri="{FF2B5EF4-FFF2-40B4-BE49-F238E27FC236}">
                <a16:creationId xmlns:a16="http://schemas.microsoft.com/office/drawing/2014/main" id="{E5C37F63-DDC7-8C3D-39A7-1F052D068C23}"/>
              </a:ext>
            </a:extLst>
          </p:cNvPr>
          <p:cNvSpPr txBox="1">
            <a:spLocks/>
          </p:cNvSpPr>
          <p:nvPr/>
        </p:nvSpPr>
        <p:spPr>
          <a:xfrm>
            <a:off x="1342511" y="3930408"/>
            <a:ext cx="9506976" cy="12049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vi-VN" sz="4800" b="1" dirty="0">
                <a:solidFill>
                  <a:srgbClr val="FF0000"/>
                </a:solidFill>
                <a:latin typeface="UTM Avo" panose="02040603050506020204" pitchFamily="18" charset="0"/>
              </a:rPr>
              <a:t>Bài 1</a:t>
            </a:r>
            <a:r>
              <a:rPr lang="en-US" sz="4800" b="1" dirty="0">
                <a:solidFill>
                  <a:srgbClr val="FF0000"/>
                </a:solidFill>
                <a:latin typeface="UTM Avo" panose="02040603050506020204" pitchFamily="18" charset="0"/>
              </a:rPr>
              <a:t>8: Quang </a:t>
            </a:r>
            <a:r>
              <a:rPr lang="en-US" sz="4800" b="1" dirty="0" err="1">
                <a:solidFill>
                  <a:srgbClr val="FF0000"/>
                </a:solidFill>
                <a:latin typeface="UTM Avo" panose="02040603050506020204" pitchFamily="18" charset="0"/>
              </a:rPr>
              <a:t>hợp</a:t>
            </a:r>
            <a:r>
              <a:rPr lang="en-US" sz="4800" b="1" dirty="0">
                <a:solidFill>
                  <a:srgbClr val="FF0000"/>
                </a:solidFill>
                <a:latin typeface="UTM Avo" panose="02040603050506020204" pitchFamily="18" charset="0"/>
              </a:rPr>
              <a:t> ở </a:t>
            </a:r>
            <a:r>
              <a:rPr lang="en-US" sz="4800" b="1" dirty="0" err="1">
                <a:solidFill>
                  <a:srgbClr val="FF0000"/>
                </a:solidFill>
                <a:latin typeface="UTM Avo" panose="02040603050506020204" pitchFamily="18" charset="0"/>
              </a:rPr>
              <a:t>thực</a:t>
            </a:r>
            <a:r>
              <a:rPr lang="en-US" sz="4800" b="1" dirty="0">
                <a:solidFill>
                  <a:srgbClr val="FF0000"/>
                </a:solidFill>
                <a:latin typeface="UTM Avo" panose="02040603050506020204" pitchFamily="18" charset="0"/>
              </a:rPr>
              <a:t> </a:t>
            </a:r>
            <a:r>
              <a:rPr lang="en-US" sz="4800" b="1" dirty="0" err="1">
                <a:solidFill>
                  <a:srgbClr val="FF0000"/>
                </a:solidFill>
                <a:latin typeface="UTM Avo" panose="02040603050506020204" pitchFamily="18" charset="0"/>
              </a:rPr>
              <a:t>vật</a:t>
            </a:r>
            <a:endParaRPr lang="en-US" sz="4800" b="1" dirty="0">
              <a:solidFill>
                <a:srgbClr val="FF0000"/>
              </a:solidFill>
              <a:latin typeface="UTM Avo" panose="02040603050506020204" pitchFamily="18" charset="0"/>
            </a:endParaRPr>
          </a:p>
        </p:txBody>
      </p:sp>
      <p:sp>
        <p:nvSpPr>
          <p:cNvPr id="7" name="Title 1">
            <a:extLst>
              <a:ext uri="{FF2B5EF4-FFF2-40B4-BE49-F238E27FC236}">
                <a16:creationId xmlns:a16="http://schemas.microsoft.com/office/drawing/2014/main" id="{E91B8678-4DEC-6B74-E6D0-F1608EFCF42A}"/>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7</a:t>
            </a: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1233BC4B-6A5C-6D93-A8B8-5EA639E037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16991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24A99898-5B65-9A40-F49F-9154B560C1C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1695614" y="1797315"/>
            <a:ext cx="949404" cy="1048540"/>
          </a:xfrm>
          <a:prstGeom prst="rect">
            <a:avLst/>
          </a:prstGeom>
        </p:spPr>
      </p:pic>
      <p:sp>
        <p:nvSpPr>
          <p:cNvPr id="3" name="TextBox 2">
            <a:extLst>
              <a:ext uri="{FF2B5EF4-FFF2-40B4-BE49-F238E27FC236}">
                <a16:creationId xmlns:a16="http://schemas.microsoft.com/office/drawing/2014/main" id="{33DCAFDD-1D3C-52F7-88F8-324C7E90689E}"/>
              </a:ext>
            </a:extLst>
          </p:cNvPr>
          <p:cNvSpPr txBox="1"/>
          <p:nvPr/>
        </p:nvSpPr>
        <p:spPr>
          <a:xfrm>
            <a:off x="2170316" y="2112046"/>
            <a:ext cx="7851368" cy="567848"/>
          </a:xfrm>
          <a:prstGeom prst="rect">
            <a:avLst/>
          </a:prstGeom>
          <a:noFill/>
        </p:spPr>
        <p:txBody>
          <a:bodyPr wrap="square" rtlCol="0">
            <a:spAutoFit/>
          </a:bodyPr>
          <a:lstStyle/>
          <a:p>
            <a:pPr algn="ctr">
              <a:lnSpc>
                <a:spcPct val="150000"/>
              </a:lnSpc>
            </a:pPr>
            <a:r>
              <a:rPr lang="en-US" sz="2400" dirty="0">
                <a:latin typeface="UTM Avo" panose="02040603050506020204" pitchFamily="18"/>
              </a:rPr>
              <a:t>Quan </a:t>
            </a:r>
            <a:r>
              <a:rPr lang="en-US" sz="2400" dirty="0" err="1">
                <a:latin typeface="UTM Avo" panose="02040603050506020204" pitchFamily="18"/>
              </a:rPr>
              <a:t>sát</a:t>
            </a:r>
            <a:r>
              <a:rPr lang="en-US" sz="2400" dirty="0">
                <a:latin typeface="UTM Avo" panose="02040603050506020204" pitchFamily="18"/>
              </a:rPr>
              <a:t> </a:t>
            </a:r>
            <a:r>
              <a:rPr lang="en-US" sz="2400" dirty="0" err="1">
                <a:latin typeface="UTM Avo" panose="02040603050506020204" pitchFamily="18"/>
              </a:rPr>
              <a:t>hình</a:t>
            </a:r>
            <a:r>
              <a:rPr lang="en-US" sz="2400" dirty="0">
                <a:latin typeface="UTM Avo" panose="02040603050506020204" pitchFamily="18"/>
              </a:rPr>
              <a:t> 18.1 SGK tr.90 </a:t>
            </a:r>
            <a:r>
              <a:rPr lang="en-US" sz="2400" dirty="0" err="1">
                <a:latin typeface="UTM Avo" panose="02040603050506020204" pitchFamily="18"/>
              </a:rPr>
              <a:t>và</a:t>
            </a:r>
            <a:r>
              <a:rPr lang="en-US" sz="2400" dirty="0">
                <a:latin typeface="UTM Avo" panose="02040603050506020204" pitchFamily="18"/>
              </a:rPr>
              <a:t> </a:t>
            </a:r>
            <a:r>
              <a:rPr lang="en-US" sz="2400" dirty="0" err="1">
                <a:latin typeface="UTM Avo" panose="02040603050506020204" pitchFamily="18"/>
              </a:rPr>
              <a:t>trả</a:t>
            </a:r>
            <a:r>
              <a:rPr lang="en-US" sz="2400" dirty="0">
                <a:latin typeface="UTM Avo" panose="02040603050506020204" pitchFamily="18"/>
              </a:rPr>
              <a:t> </a:t>
            </a:r>
            <a:r>
              <a:rPr lang="en-US" sz="2400" dirty="0" err="1">
                <a:latin typeface="UTM Avo" panose="02040603050506020204" pitchFamily="18"/>
              </a:rPr>
              <a:t>lời</a:t>
            </a:r>
            <a:r>
              <a:rPr lang="en-US" sz="2400" dirty="0">
                <a:latin typeface="UTM Avo" panose="02040603050506020204" pitchFamily="18"/>
              </a:rPr>
              <a:t> </a:t>
            </a:r>
            <a:r>
              <a:rPr lang="en-US" sz="2400" dirty="0" err="1">
                <a:latin typeface="UTM Avo" panose="02040603050506020204" pitchFamily="18"/>
              </a:rPr>
              <a:t>câu</a:t>
            </a:r>
            <a:r>
              <a:rPr lang="en-US" sz="2400" dirty="0">
                <a:latin typeface="UTM Avo" panose="02040603050506020204" pitchFamily="18"/>
              </a:rPr>
              <a:t> </a:t>
            </a:r>
            <a:r>
              <a:rPr lang="en-US" sz="2400" dirty="0" err="1">
                <a:latin typeface="UTM Avo" panose="02040603050506020204" pitchFamily="18"/>
              </a:rPr>
              <a:t>hỏi</a:t>
            </a:r>
            <a:endParaRPr lang="en-US" sz="2400" dirty="0">
              <a:latin typeface="UTM Avo" panose="02040603050506020204" pitchFamily="18"/>
            </a:endParaRPr>
          </a:p>
        </p:txBody>
      </p:sp>
      <p:sp>
        <p:nvSpPr>
          <p:cNvPr id="4" name="TextBox 3">
            <a:extLst>
              <a:ext uri="{FF2B5EF4-FFF2-40B4-BE49-F238E27FC236}">
                <a16:creationId xmlns:a16="http://schemas.microsoft.com/office/drawing/2014/main" id="{F783ACBF-9126-5B48-C3DC-7E7E679B940D}"/>
              </a:ext>
            </a:extLst>
          </p:cNvPr>
          <p:cNvSpPr txBox="1"/>
          <p:nvPr/>
        </p:nvSpPr>
        <p:spPr>
          <a:xfrm>
            <a:off x="5213283" y="3702761"/>
            <a:ext cx="6120762" cy="2128660"/>
          </a:xfrm>
          <a:prstGeom prst="rect">
            <a:avLst/>
          </a:prstGeom>
          <a:noFill/>
        </p:spPr>
        <p:txBody>
          <a:bodyPr wrap="square">
            <a:spAutoFit/>
          </a:bodyPr>
          <a:lstStyle/>
          <a:p>
            <a:pPr marL="285750" marR="0" indent="-285750" algn="just">
              <a:lnSpc>
                <a:spcPct val="150000"/>
              </a:lnSpc>
              <a:spcBef>
                <a:spcPts val="300"/>
              </a:spcBef>
              <a:spcAft>
                <a:spcPts val="300"/>
              </a:spcAft>
              <a:buFont typeface="Arial" panose="020B0604020202020204" pitchFamily="34" charset="0"/>
              <a:buChar char="•"/>
            </a:pPr>
            <a:r>
              <a:rPr lang="en-US" sz="2200" dirty="0" err="1">
                <a:solidFill>
                  <a:srgbClr val="000000"/>
                </a:solidFill>
                <a:effectLst/>
                <a:latin typeface="UTM Avo" panose="02040603050506020204" pitchFamily="18"/>
                <a:ea typeface="Times New Roman" panose="02020603050405020304" pitchFamily="18" charset="0"/>
              </a:rPr>
              <a:t>Thực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vật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có</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thể</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tự</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tổng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hợp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chất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hữu</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từ</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những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nguyên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liệu</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nào</a:t>
            </a:r>
            <a:r>
              <a:rPr lang="en-US" sz="2200" dirty="0">
                <a:solidFill>
                  <a:srgbClr val="000000"/>
                </a:solidFill>
                <a:effectLst/>
                <a:latin typeface="UTM Avo" panose="02040603050506020204" pitchFamily="18"/>
                <a:ea typeface="Times New Roman" panose="02020603050405020304" pitchFamily="18" charset="0"/>
              </a:rPr>
              <a:t>? </a:t>
            </a:r>
            <a:endParaRPr lang="en-US" sz="2200" dirty="0">
              <a:latin typeface="UTM Avo" panose="02040603050506020204" pitchFamily="18"/>
              <a:ea typeface="Times New Roman" panose="02020603050405020304" pitchFamily="18" charset="0"/>
            </a:endParaRPr>
          </a:p>
          <a:p>
            <a:pPr marL="285750" marR="0" indent="-285750" algn="just">
              <a:lnSpc>
                <a:spcPct val="150000"/>
              </a:lnSpc>
              <a:spcBef>
                <a:spcPts val="300"/>
              </a:spcBef>
              <a:spcAft>
                <a:spcPts val="300"/>
              </a:spcAft>
              <a:buFont typeface="Arial" panose="020B0604020202020204" pitchFamily="34" charset="0"/>
              <a:buChar char="•"/>
            </a:pPr>
            <a:r>
              <a:rPr lang="en-US" sz="2200" dirty="0" err="1">
                <a:solidFill>
                  <a:srgbClr val="000000"/>
                </a:solidFill>
                <a:effectLst/>
                <a:latin typeface="UTM Avo" panose="02040603050506020204" pitchFamily="18"/>
                <a:ea typeface="Times New Roman" panose="02020603050405020304" pitchFamily="18" charset="0"/>
              </a:rPr>
              <a:t>Chất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hữu</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được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tổng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hợp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ở</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thực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vật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thông</a:t>
            </a:r>
            <a:r>
              <a:rPr lang="en-US" sz="2200" dirty="0">
                <a:solidFill>
                  <a:srgbClr val="000000"/>
                </a:solidFill>
                <a:effectLst/>
                <a:latin typeface="UTM Avo" panose="02040603050506020204" pitchFamily="18"/>
                <a:ea typeface="Times New Roman" panose="02020603050405020304" pitchFamily="18" charset="0"/>
              </a:rPr>
              <a:t> qua </a:t>
            </a:r>
            <a:r>
              <a:rPr lang="en-US" sz="2200" dirty="0" err="1">
                <a:solidFill>
                  <a:srgbClr val="000000"/>
                </a:solidFill>
                <a:effectLst/>
                <a:latin typeface="UTM Avo" panose="02040603050506020204" pitchFamily="18"/>
                <a:ea typeface="Times New Roman" panose="02020603050405020304" pitchFamily="18" charset="0"/>
              </a:rPr>
              <a:t>quá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trình</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nào</a:t>
            </a:r>
            <a:r>
              <a:rPr lang="en-US" sz="2200" dirty="0">
                <a:solidFill>
                  <a:srgbClr val="000000"/>
                </a:solidFill>
                <a:effectLst/>
                <a:latin typeface="UTM Avo" panose="02040603050506020204" pitchFamily="18"/>
                <a:ea typeface="Times New Roman" panose="02020603050405020304" pitchFamily="18" charset="0"/>
              </a:rPr>
              <a:t>?</a:t>
            </a:r>
            <a:endParaRPr lang="en-US" sz="2200" dirty="0">
              <a:effectLst/>
              <a:latin typeface="UTM Avo" panose="02040603050506020204" pitchFamily="18"/>
              <a:ea typeface="Calibri" panose="020F0502020204030204" pitchFamily="34" charset="0"/>
            </a:endParaRPr>
          </a:p>
        </p:txBody>
      </p:sp>
      <p:pic>
        <p:nvPicPr>
          <p:cNvPr id="5" name="Picture 4">
            <a:extLst>
              <a:ext uri="{FF2B5EF4-FFF2-40B4-BE49-F238E27FC236}">
                <a16:creationId xmlns:a16="http://schemas.microsoft.com/office/drawing/2014/main" id="{0AFF2090-3A6E-7800-7EA0-114C2B111E25}"/>
              </a:ext>
            </a:extLst>
          </p:cNvPr>
          <p:cNvPicPr>
            <a:picLocks noChangeAspect="1"/>
          </p:cNvPicPr>
          <p:nvPr/>
        </p:nvPicPr>
        <p:blipFill rotWithShape="1">
          <a:blip r:embed="rId4"/>
          <a:srcRect l="56978" t="8100" r="7054" b="4423"/>
          <a:stretch/>
        </p:blipFill>
        <p:spPr>
          <a:xfrm>
            <a:off x="857955" y="3239826"/>
            <a:ext cx="4144160" cy="3054531"/>
          </a:xfrm>
          <a:prstGeom prst="rect">
            <a:avLst/>
          </a:prstGeom>
        </p:spPr>
      </p:pic>
    </p:spTree>
    <p:extLst>
      <p:ext uri="{BB962C8B-B14F-4D97-AF65-F5344CB8AC3E}">
        <p14:creationId xmlns:p14="http://schemas.microsoft.com/office/powerpoint/2010/main" val="117120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wheel(1)">
                                      <p:cBhvr>
                                        <p:cTn id="24" dur="500"/>
                                        <p:tgtEl>
                                          <p:spTgt spid="4">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1" presetClass="entr" presetSubtype="1" fill="hold" grpId="0" nodeType="click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animEffect transition="in" filter="wheel(1)">
                                      <p:cBhvr>
                                        <p:cTn id="29"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EB7C1A8-D222-9324-536C-48EA04FB2B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4123401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68EF01-A3C7-3CEC-9EAF-D57396553A46}"/>
              </a:ext>
            </a:extLst>
          </p:cNvPr>
          <p:cNvSpPr txBox="1"/>
          <p:nvPr/>
        </p:nvSpPr>
        <p:spPr>
          <a:xfrm>
            <a:off x="1309272" y="1467742"/>
            <a:ext cx="9573456" cy="992579"/>
          </a:xfrm>
          <a:prstGeom prst="rect">
            <a:avLst/>
          </a:prstGeom>
          <a:noFill/>
        </p:spPr>
        <p:txBody>
          <a:bodyPr wrap="square" rtlCol="0">
            <a:spAutoFit/>
          </a:bodyPr>
          <a:lstStyle/>
          <a:p>
            <a:pPr algn="ctr">
              <a:lnSpc>
                <a:spcPct val="150000"/>
              </a:lnSpc>
            </a:pPr>
            <a:r>
              <a:rPr lang="en-US" sz="2700" b="1" dirty="0">
                <a:solidFill>
                  <a:srgbClr val="000000"/>
                </a:solidFill>
                <a:effectLst/>
                <a:latin typeface="UTM Avo" panose="02040603050506020204" pitchFamily="18"/>
                <a:ea typeface="Times New Roman" panose="02020603050405020304" pitchFamily="18" charset="0"/>
              </a:rPr>
              <a:t>I. </a:t>
            </a:r>
            <a:r>
              <a:rPr lang="en-US" sz="2700" b="1" dirty="0" err="1">
                <a:solidFill>
                  <a:srgbClr val="000000"/>
                </a:solidFill>
                <a:effectLst/>
                <a:latin typeface="UTM Avo" panose="02040603050506020204" pitchFamily="18"/>
                <a:ea typeface="Times New Roman" panose="02020603050405020304" pitchFamily="18" charset="0"/>
              </a:rPr>
              <a:t>Vai</a:t>
            </a:r>
            <a:r>
              <a:rPr lang="en-US" sz="2700" b="1" dirty="0">
                <a:solidFill>
                  <a:srgbClr val="000000"/>
                </a:solidFill>
                <a:effectLst/>
                <a:latin typeface="UTM Avo" panose="02040603050506020204" pitchFamily="18"/>
                <a:ea typeface="Times New Roman" panose="02020603050405020304" pitchFamily="18" charset="0"/>
              </a:rPr>
              <a:t> </a:t>
            </a:r>
            <a:r>
              <a:rPr lang="en-US" sz="2700" b="1" dirty="0" err="1">
                <a:solidFill>
                  <a:srgbClr val="000000"/>
                </a:solidFill>
                <a:effectLst/>
                <a:latin typeface="UTM Avo" panose="02040603050506020204" pitchFamily="18"/>
                <a:ea typeface="Times New Roman" panose="02020603050405020304" pitchFamily="18" charset="0"/>
              </a:rPr>
              <a:t>trò</a:t>
            </a:r>
            <a:r>
              <a:rPr lang="en-US" sz="2700" b="1" dirty="0">
                <a:solidFill>
                  <a:srgbClr val="000000"/>
                </a:solidFill>
                <a:effectLst/>
                <a:latin typeface="UTM Avo" panose="02040603050506020204" pitchFamily="18"/>
                <a:ea typeface="Times New Roman" panose="02020603050405020304" pitchFamily="18" charset="0"/>
              </a:rPr>
              <a:t> </a:t>
            </a:r>
            <a:r>
              <a:rPr lang="en-US" sz="2700" b="1" dirty="0" err="1">
                <a:solidFill>
                  <a:srgbClr val="000000"/>
                </a:solidFill>
                <a:effectLst/>
                <a:latin typeface="UTM Avo" panose="02040603050506020204" pitchFamily="18"/>
                <a:ea typeface="Times New Roman" panose="02020603050405020304" pitchFamily="18" charset="0"/>
              </a:rPr>
              <a:t>của</a:t>
            </a:r>
            <a:r>
              <a:rPr lang="en-US" sz="2700" b="1" dirty="0">
                <a:solidFill>
                  <a:srgbClr val="000000"/>
                </a:solidFill>
                <a:effectLst/>
                <a:latin typeface="UTM Avo" panose="02040603050506020204" pitchFamily="18"/>
                <a:ea typeface="Times New Roman" panose="02020603050405020304" pitchFamily="18" charset="0"/>
              </a:rPr>
              <a:t> </a:t>
            </a:r>
            <a:r>
              <a:rPr lang="en-US" sz="2700" b="1" dirty="0" err="1">
                <a:solidFill>
                  <a:srgbClr val="000000"/>
                </a:solidFill>
                <a:effectLst/>
                <a:latin typeface="UTM Avo" panose="02040603050506020204" pitchFamily="18"/>
                <a:ea typeface="Times New Roman" panose="02020603050405020304" pitchFamily="18" charset="0"/>
              </a:rPr>
              <a:t>lá</a:t>
            </a:r>
            <a:r>
              <a:rPr lang="en-US" sz="2700" b="1" dirty="0">
                <a:solidFill>
                  <a:srgbClr val="000000"/>
                </a:solidFill>
                <a:effectLst/>
                <a:latin typeface="UTM Avo" panose="02040603050506020204" pitchFamily="18"/>
                <a:ea typeface="Times New Roman" panose="02020603050405020304" pitchFamily="18" charset="0"/>
              </a:rPr>
              <a:t> </a:t>
            </a:r>
            <a:r>
              <a:rPr lang="en-US" sz="2700" b="1" dirty="0" err="1">
                <a:solidFill>
                  <a:srgbClr val="000000"/>
                </a:solidFill>
                <a:effectLst/>
                <a:latin typeface="UTM Avo" panose="02040603050506020204" pitchFamily="18"/>
                <a:ea typeface="Times New Roman" panose="02020603050405020304" pitchFamily="18" charset="0"/>
              </a:rPr>
              <a:t>cây</a:t>
            </a:r>
            <a:r>
              <a:rPr lang="en-US" sz="2700" b="1" dirty="0">
                <a:solidFill>
                  <a:srgbClr val="000000"/>
                </a:solidFill>
                <a:effectLst/>
                <a:latin typeface="UTM Avo" panose="02040603050506020204" pitchFamily="18"/>
                <a:ea typeface="Times New Roman" panose="02020603050405020304" pitchFamily="18" charset="0"/>
              </a:rPr>
              <a:t> </a:t>
            </a:r>
            <a:r>
              <a:rPr lang="en-US" sz="2700" b="1" dirty="0" err="1">
                <a:solidFill>
                  <a:srgbClr val="000000"/>
                </a:solidFill>
                <a:effectLst/>
                <a:latin typeface="UTM Avo" panose="02040603050506020204" pitchFamily="18"/>
                <a:ea typeface="Times New Roman" panose="02020603050405020304" pitchFamily="18" charset="0"/>
              </a:rPr>
              <a:t>với</a:t>
            </a:r>
            <a:r>
              <a:rPr lang="en-US" sz="2700" b="1" dirty="0">
                <a:solidFill>
                  <a:srgbClr val="000000"/>
                </a:solidFill>
                <a:effectLst/>
                <a:latin typeface="UTM Avo" panose="02040603050506020204" pitchFamily="18"/>
                <a:ea typeface="Times New Roman" panose="02020603050405020304" pitchFamily="18" charset="0"/>
              </a:rPr>
              <a:t> </a:t>
            </a:r>
            <a:r>
              <a:rPr lang="en-US" sz="2700" b="1" dirty="0" err="1">
                <a:solidFill>
                  <a:srgbClr val="000000"/>
                </a:solidFill>
                <a:effectLst/>
                <a:latin typeface="UTM Avo" panose="02040603050506020204" pitchFamily="18"/>
                <a:ea typeface="Times New Roman" panose="02020603050405020304" pitchFamily="18" charset="0"/>
              </a:rPr>
              <a:t>chức</a:t>
            </a:r>
            <a:r>
              <a:rPr lang="en-US" sz="2700" b="1" dirty="0">
                <a:solidFill>
                  <a:srgbClr val="000000"/>
                </a:solidFill>
                <a:effectLst/>
                <a:latin typeface="UTM Avo" panose="02040603050506020204" pitchFamily="18"/>
                <a:ea typeface="Times New Roman" panose="02020603050405020304" pitchFamily="18" charset="0"/>
              </a:rPr>
              <a:t> </a:t>
            </a:r>
            <a:r>
              <a:rPr lang="en-US" sz="2700" b="1" dirty="0" err="1">
                <a:solidFill>
                  <a:srgbClr val="000000"/>
                </a:solidFill>
                <a:effectLst/>
                <a:latin typeface="UTM Avo" panose="02040603050506020204" pitchFamily="18"/>
                <a:ea typeface="Times New Roman" panose="02020603050405020304" pitchFamily="18" charset="0"/>
              </a:rPr>
              <a:t>năng</a:t>
            </a:r>
            <a:r>
              <a:rPr lang="en-US" sz="2700" b="1" dirty="0">
                <a:solidFill>
                  <a:srgbClr val="000000"/>
                </a:solidFill>
                <a:effectLst/>
                <a:latin typeface="UTM Avo" panose="02040603050506020204" pitchFamily="18"/>
                <a:ea typeface="Times New Roman" panose="02020603050405020304" pitchFamily="18" charset="0"/>
              </a:rPr>
              <a:t> </a:t>
            </a:r>
            <a:r>
              <a:rPr lang="en-US" sz="2700" b="1" dirty="0" err="1">
                <a:solidFill>
                  <a:srgbClr val="000000"/>
                </a:solidFill>
                <a:effectLst/>
                <a:latin typeface="UTM Avo" panose="02040603050506020204" pitchFamily="18"/>
                <a:ea typeface="Times New Roman" panose="02020603050405020304" pitchFamily="18" charset="0"/>
              </a:rPr>
              <a:t>quang</a:t>
            </a:r>
            <a:r>
              <a:rPr lang="en-US" sz="2700" b="1" dirty="0">
                <a:solidFill>
                  <a:srgbClr val="000000"/>
                </a:solidFill>
                <a:effectLst/>
                <a:latin typeface="UTM Avo" panose="02040603050506020204" pitchFamily="18"/>
                <a:ea typeface="Times New Roman" panose="02020603050405020304" pitchFamily="18" charset="0"/>
              </a:rPr>
              <a:t> </a:t>
            </a:r>
            <a:r>
              <a:rPr lang="en-US" sz="2700" b="1" dirty="0" err="1">
                <a:solidFill>
                  <a:srgbClr val="000000"/>
                </a:solidFill>
                <a:effectLst/>
                <a:latin typeface="UTM Avo" panose="02040603050506020204" pitchFamily="18"/>
                <a:ea typeface="Times New Roman" panose="02020603050405020304" pitchFamily="18" charset="0"/>
              </a:rPr>
              <a:t>hợp</a:t>
            </a:r>
            <a:endParaRPr lang="en-US" sz="2700" dirty="0">
              <a:effectLst/>
              <a:latin typeface="UTM Avo" panose="02040603050506020204" pitchFamily="18"/>
              <a:ea typeface="Calibri" panose="020F0502020204030204" pitchFamily="34" charset="0"/>
            </a:endParaRPr>
          </a:p>
          <a:p>
            <a:endParaRPr lang="en-US" dirty="0">
              <a:latin typeface="UTM Avo" panose="02040603050506020204" pitchFamily="18"/>
            </a:endParaRPr>
          </a:p>
        </p:txBody>
      </p:sp>
      <p:pic>
        <p:nvPicPr>
          <p:cNvPr id="3" name="Picture 2">
            <a:extLst>
              <a:ext uri="{FF2B5EF4-FFF2-40B4-BE49-F238E27FC236}">
                <a16:creationId xmlns:a16="http://schemas.microsoft.com/office/drawing/2014/main" id="{B87CBAF9-89CE-5F71-531C-CBEE90B30E4C}"/>
              </a:ext>
            </a:extLst>
          </p:cNvPr>
          <p:cNvPicPr>
            <a:picLocks noChangeAspect="1"/>
          </p:cNvPicPr>
          <p:nvPr/>
        </p:nvPicPr>
        <p:blipFill rotWithShape="1">
          <a:blip r:embed="rId3"/>
          <a:srcRect l="6055" t="9923" r="6543" b="33988"/>
          <a:stretch/>
        </p:blipFill>
        <p:spPr>
          <a:xfrm>
            <a:off x="445262" y="3272246"/>
            <a:ext cx="4905491" cy="27884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Line Callout 1 (Border and Accent Bar) 3">
            <a:extLst>
              <a:ext uri="{FF2B5EF4-FFF2-40B4-BE49-F238E27FC236}">
                <a16:creationId xmlns:a16="http://schemas.microsoft.com/office/drawing/2014/main" id="{CD2DB2F8-D41D-6F2B-9A64-DECA6F51DB14}"/>
              </a:ext>
            </a:extLst>
          </p:cNvPr>
          <p:cNvSpPr/>
          <p:nvPr/>
        </p:nvSpPr>
        <p:spPr>
          <a:xfrm>
            <a:off x="632129" y="2384924"/>
            <a:ext cx="3660227" cy="515030"/>
          </a:xfrm>
          <a:prstGeom prst="accentBorderCallout1">
            <a:avLst>
              <a:gd name="adj1" fmla="val 18750"/>
              <a:gd name="adj2" fmla="val -3127"/>
              <a:gd name="adj3" fmla="val 17954"/>
              <a:gd name="adj4" fmla="val -17509"/>
            </a:avLst>
          </a:prstGeom>
          <a:solidFill>
            <a:schemeClr val="bg1"/>
          </a:solidFill>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UTM Avo" panose="02040603050506020204" pitchFamily="18"/>
              </a:rPr>
              <a:t>HOẠT ĐỘNG NHÓM</a:t>
            </a:r>
          </a:p>
        </p:txBody>
      </p:sp>
      <p:sp>
        <p:nvSpPr>
          <p:cNvPr id="5" name="TextBox 4">
            <a:extLst>
              <a:ext uri="{FF2B5EF4-FFF2-40B4-BE49-F238E27FC236}">
                <a16:creationId xmlns:a16="http://schemas.microsoft.com/office/drawing/2014/main" id="{99C03F65-12C2-BF11-D059-5C91A1A23800}"/>
              </a:ext>
            </a:extLst>
          </p:cNvPr>
          <p:cNvSpPr txBox="1"/>
          <p:nvPr/>
        </p:nvSpPr>
        <p:spPr>
          <a:xfrm>
            <a:off x="5735263" y="3640617"/>
            <a:ext cx="5847645" cy="2051716"/>
          </a:xfrm>
          <a:prstGeom prst="rect">
            <a:avLst/>
          </a:prstGeom>
          <a:noFill/>
        </p:spPr>
        <p:txBody>
          <a:bodyPr wrap="square" rtlCol="0">
            <a:spAutoFit/>
          </a:bodyPr>
          <a:lstStyle/>
          <a:p>
            <a:pPr marL="370205" marR="0" indent="-285750" algn="just">
              <a:lnSpc>
                <a:spcPct val="150000"/>
              </a:lnSpc>
              <a:buFont typeface="Wingdings" panose="05000000000000000000" pitchFamily="2" charset="2"/>
              <a:buChar char="§"/>
            </a:pPr>
            <a:r>
              <a:rPr lang="en-US" sz="2200" dirty="0">
                <a:solidFill>
                  <a:srgbClr val="000000"/>
                </a:solidFill>
                <a:effectLst/>
                <a:latin typeface="UTM Avo" panose="02040603050506020204" pitchFamily="18"/>
                <a:ea typeface="Times New Roman" panose="02020603050405020304" pitchFamily="18" charset="0"/>
              </a:rPr>
              <a:t>Quan </a:t>
            </a:r>
            <a:r>
              <a:rPr lang="en-US" sz="2200" dirty="0" err="1">
                <a:solidFill>
                  <a:srgbClr val="000000"/>
                </a:solidFill>
                <a:effectLst/>
                <a:latin typeface="UTM Avo" panose="02040603050506020204" pitchFamily="18"/>
                <a:ea typeface="Times New Roman" panose="02020603050405020304" pitchFamily="18" charset="0"/>
              </a:rPr>
              <a:t>sát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hình</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ảnh</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và</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cho</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biết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các</a:t>
            </a:r>
            <a:r>
              <a:rPr lang="en-US" sz="2200" dirty="0">
                <a:solidFill>
                  <a:srgbClr val="000000"/>
                </a:solidFill>
                <a:effectLst/>
                <a:latin typeface="UTM Avo" panose="02040603050506020204" pitchFamily="18"/>
                <a:ea typeface="Times New Roman" panose="02020603050405020304" pitchFamily="18" charset="0"/>
              </a:rPr>
              <a:t> </a:t>
            </a:r>
            <a:br>
              <a:rPr lang="en-US" sz="2200" dirty="0">
                <a:solidFill>
                  <a:srgbClr val="000000"/>
                </a:solidFill>
                <a:effectLst/>
                <a:latin typeface="UTM Avo" panose="02040603050506020204" pitchFamily="18"/>
                <a:ea typeface="Times New Roman" panose="02020603050405020304" pitchFamily="18" charset="0"/>
              </a:rPr>
            </a:br>
            <a:r>
              <a:rPr lang="en-US" sz="2200" dirty="0" err="1">
                <a:solidFill>
                  <a:srgbClr val="000000"/>
                </a:solidFill>
                <a:effectLst/>
                <a:latin typeface="UTM Avo" panose="02040603050506020204" pitchFamily="18"/>
                <a:ea typeface="Times New Roman" panose="02020603050405020304" pitchFamily="18" charset="0"/>
              </a:rPr>
              <a:t>bộ</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phận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của</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cây</a:t>
            </a:r>
            <a:r>
              <a:rPr lang="en-US" sz="2200" dirty="0">
                <a:solidFill>
                  <a:srgbClr val="000000"/>
                </a:solidFill>
                <a:effectLst/>
                <a:latin typeface="UTM Avo" panose="02040603050506020204" pitchFamily="18"/>
                <a:ea typeface="Times New Roman" panose="02020603050405020304" pitchFamily="18" charset="0"/>
              </a:rPr>
              <a:t>.</a:t>
            </a:r>
          </a:p>
          <a:p>
            <a:pPr marL="370205" indent="-285750" algn="just">
              <a:lnSpc>
                <a:spcPct val="150000"/>
              </a:lnSpc>
              <a:buFont typeface="Wingdings" panose="05000000000000000000" pitchFamily="2" charset="2"/>
              <a:buChar char="§"/>
            </a:pPr>
            <a:r>
              <a:rPr lang="en-US" sz="2200" dirty="0" err="1">
                <a:solidFill>
                  <a:srgbClr val="000000"/>
                </a:solidFill>
                <a:effectLst/>
                <a:latin typeface="UTM Avo" panose="02040603050506020204" pitchFamily="18"/>
                <a:ea typeface="Times New Roman" panose="02020603050405020304" pitchFamily="18" charset="0"/>
              </a:rPr>
              <a:t>Chức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năng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của</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các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bộ</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phận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đó</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trong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quá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trình</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quang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hợp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là</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gì</a:t>
            </a:r>
            <a:r>
              <a:rPr lang="en-US" sz="2200" dirty="0">
                <a:solidFill>
                  <a:srgbClr val="000000"/>
                </a:solidFill>
                <a:effectLst/>
                <a:latin typeface="UTM Avo" panose="02040603050506020204" pitchFamily="18"/>
                <a:ea typeface="Times New Roman" panose="02020603050405020304" pitchFamily="18" charset="0"/>
              </a:rPr>
              <a:t>? </a:t>
            </a:r>
            <a:endParaRPr lang="en-US" sz="2200" dirty="0">
              <a:latin typeface="UTM Avo" panose="02040603050506020204" pitchFamily="18"/>
            </a:endParaRPr>
          </a:p>
        </p:txBody>
      </p:sp>
    </p:spTree>
    <p:extLst>
      <p:ext uri="{BB962C8B-B14F-4D97-AF65-F5344CB8AC3E}">
        <p14:creationId xmlns:p14="http://schemas.microsoft.com/office/powerpoint/2010/main" val="357902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barn(inVertical)">
                                      <p:cBhvr>
                                        <p:cTn id="19" dur="500"/>
                                        <p:tgtEl>
                                          <p:spTgt spid="5">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5">
                                            <p:txEl>
                                              <p:pRg st="1" end="1"/>
                                            </p:txEl>
                                          </p:spTgt>
                                        </p:tgtEl>
                                        <p:attrNameLst>
                                          <p:attrName>style.visibility</p:attrName>
                                        </p:attrNameLst>
                                      </p:cBhvr>
                                      <p:to>
                                        <p:strVal val="visible"/>
                                      </p:to>
                                    </p:set>
                                    <p:animEffect transition="in" filter="barn(inVertical)">
                                      <p:cBhvr>
                                        <p:cTn id="24"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1853;p33">
            <a:extLst>
              <a:ext uri="{FF2B5EF4-FFF2-40B4-BE49-F238E27FC236}">
                <a16:creationId xmlns:a16="http://schemas.microsoft.com/office/drawing/2014/main" id="{667D232E-9EE2-9167-CBDF-383398F112CA}"/>
              </a:ext>
            </a:extLst>
          </p:cNvPr>
          <p:cNvGrpSpPr/>
          <p:nvPr/>
        </p:nvGrpSpPr>
        <p:grpSpPr>
          <a:xfrm>
            <a:off x="954754" y="3589868"/>
            <a:ext cx="2494029" cy="2591778"/>
            <a:chOff x="1113200" y="1006461"/>
            <a:chExt cx="1140703" cy="1323500"/>
          </a:xfrm>
        </p:grpSpPr>
        <p:grpSp>
          <p:nvGrpSpPr>
            <p:cNvPr id="3" name="Google Shape;1854;p33">
              <a:extLst>
                <a:ext uri="{FF2B5EF4-FFF2-40B4-BE49-F238E27FC236}">
                  <a16:creationId xmlns:a16="http://schemas.microsoft.com/office/drawing/2014/main" id="{3E075B54-B908-BDF7-E751-80963AA3EA72}"/>
                </a:ext>
              </a:extLst>
            </p:cNvPr>
            <p:cNvGrpSpPr/>
            <p:nvPr/>
          </p:nvGrpSpPr>
          <p:grpSpPr>
            <a:xfrm>
              <a:off x="1113200" y="1006461"/>
              <a:ext cx="1114400" cy="1323500"/>
              <a:chOff x="2427300" y="3946325"/>
              <a:chExt cx="1114400" cy="1323500"/>
            </a:xfrm>
          </p:grpSpPr>
          <p:sp>
            <p:nvSpPr>
              <p:cNvPr id="406" name="Google Shape;1855;p33">
                <a:extLst>
                  <a:ext uri="{FF2B5EF4-FFF2-40B4-BE49-F238E27FC236}">
                    <a16:creationId xmlns:a16="http://schemas.microsoft.com/office/drawing/2014/main" id="{B9AD98F3-D83C-4A91-C25A-86C0582E2E30}"/>
                  </a:ext>
                </a:extLst>
              </p:cNvPr>
              <p:cNvSpPr/>
              <p:nvPr/>
            </p:nvSpPr>
            <p:spPr>
              <a:xfrm>
                <a:off x="2427300" y="4061250"/>
                <a:ext cx="1114400" cy="1208575"/>
              </a:xfrm>
              <a:custGeom>
                <a:avLst/>
                <a:gdLst/>
                <a:ahLst/>
                <a:cxnLst/>
                <a:rect l="l" t="t" r="r" b="b"/>
                <a:pathLst>
                  <a:path w="44576" h="48343" extrusionOk="0">
                    <a:moveTo>
                      <a:pt x="27910" y="47625"/>
                    </a:moveTo>
                    <a:cubicBezTo>
                      <a:pt x="27914" y="47631"/>
                      <a:pt x="27919" y="47637"/>
                      <a:pt x="27922" y="47643"/>
                    </a:cubicBezTo>
                    <a:cubicBezTo>
                      <a:pt x="27913" y="47646"/>
                      <a:pt x="27905" y="47648"/>
                      <a:pt x="27896" y="47651"/>
                    </a:cubicBezTo>
                    <a:cubicBezTo>
                      <a:pt x="27900" y="47643"/>
                      <a:pt x="27905" y="47634"/>
                      <a:pt x="27910" y="47625"/>
                    </a:cubicBezTo>
                    <a:close/>
                    <a:moveTo>
                      <a:pt x="24421" y="0"/>
                    </a:moveTo>
                    <a:cubicBezTo>
                      <a:pt x="23171" y="0"/>
                      <a:pt x="22316" y="244"/>
                      <a:pt x="22292" y="250"/>
                    </a:cubicBezTo>
                    <a:cubicBezTo>
                      <a:pt x="22264" y="259"/>
                      <a:pt x="22242" y="282"/>
                      <a:pt x="22235" y="309"/>
                    </a:cubicBezTo>
                    <a:cubicBezTo>
                      <a:pt x="21397" y="513"/>
                      <a:pt x="20610" y="832"/>
                      <a:pt x="19892" y="1246"/>
                    </a:cubicBezTo>
                    <a:cubicBezTo>
                      <a:pt x="14919" y="3866"/>
                      <a:pt x="14898" y="8205"/>
                      <a:pt x="15450" y="10836"/>
                    </a:cubicBezTo>
                    <a:cubicBezTo>
                      <a:pt x="14556" y="11141"/>
                      <a:pt x="13674" y="11509"/>
                      <a:pt x="12812" y="11938"/>
                    </a:cubicBezTo>
                    <a:cubicBezTo>
                      <a:pt x="12589" y="12049"/>
                      <a:pt x="12449" y="12265"/>
                      <a:pt x="12438" y="12515"/>
                    </a:cubicBezTo>
                    <a:cubicBezTo>
                      <a:pt x="12434" y="12661"/>
                      <a:pt x="12473" y="12798"/>
                      <a:pt x="12549" y="12910"/>
                    </a:cubicBezTo>
                    <a:cubicBezTo>
                      <a:pt x="12543" y="12943"/>
                      <a:pt x="12540" y="12977"/>
                      <a:pt x="12540" y="13012"/>
                    </a:cubicBezTo>
                    <a:cubicBezTo>
                      <a:pt x="11596" y="13497"/>
                      <a:pt x="10679" y="14055"/>
                      <a:pt x="9798" y="14680"/>
                    </a:cubicBezTo>
                    <a:cubicBezTo>
                      <a:pt x="9586" y="14557"/>
                      <a:pt x="9361" y="14439"/>
                      <a:pt x="9124" y="14320"/>
                    </a:cubicBezTo>
                    <a:cubicBezTo>
                      <a:pt x="9112" y="14314"/>
                      <a:pt x="9099" y="14311"/>
                      <a:pt x="9086" y="14311"/>
                    </a:cubicBezTo>
                    <a:cubicBezTo>
                      <a:pt x="9068" y="14311"/>
                      <a:pt x="9050" y="14317"/>
                      <a:pt x="9035" y="14329"/>
                    </a:cubicBezTo>
                    <a:cubicBezTo>
                      <a:pt x="4735" y="17665"/>
                      <a:pt x="1742" y="22454"/>
                      <a:pt x="608" y="27812"/>
                    </a:cubicBezTo>
                    <a:cubicBezTo>
                      <a:pt x="601" y="27842"/>
                      <a:pt x="612" y="27876"/>
                      <a:pt x="636" y="27895"/>
                    </a:cubicBezTo>
                    <a:cubicBezTo>
                      <a:pt x="652" y="27907"/>
                      <a:pt x="671" y="27915"/>
                      <a:pt x="691" y="27915"/>
                    </a:cubicBezTo>
                    <a:cubicBezTo>
                      <a:pt x="702" y="27915"/>
                      <a:pt x="714" y="27912"/>
                      <a:pt x="724" y="27907"/>
                    </a:cubicBezTo>
                    <a:cubicBezTo>
                      <a:pt x="744" y="27900"/>
                      <a:pt x="762" y="27892"/>
                      <a:pt x="782" y="27883"/>
                    </a:cubicBezTo>
                    <a:lnTo>
                      <a:pt x="782" y="27883"/>
                    </a:lnTo>
                    <a:cubicBezTo>
                      <a:pt x="752" y="28021"/>
                      <a:pt x="720" y="28159"/>
                      <a:pt x="691" y="28298"/>
                    </a:cubicBezTo>
                    <a:cubicBezTo>
                      <a:pt x="694" y="28296"/>
                      <a:pt x="699" y="28295"/>
                      <a:pt x="702" y="28293"/>
                    </a:cubicBezTo>
                    <a:lnTo>
                      <a:pt x="702" y="28293"/>
                    </a:lnTo>
                    <a:cubicBezTo>
                      <a:pt x="583" y="28803"/>
                      <a:pt x="480" y="29319"/>
                      <a:pt x="395" y="29840"/>
                    </a:cubicBezTo>
                    <a:cubicBezTo>
                      <a:pt x="390" y="29842"/>
                      <a:pt x="386" y="29842"/>
                      <a:pt x="383" y="29843"/>
                    </a:cubicBezTo>
                    <a:cubicBezTo>
                      <a:pt x="337" y="29858"/>
                      <a:pt x="315" y="29907"/>
                      <a:pt x="330" y="29952"/>
                    </a:cubicBezTo>
                    <a:cubicBezTo>
                      <a:pt x="340" y="29981"/>
                      <a:pt x="351" y="30010"/>
                      <a:pt x="362" y="30039"/>
                    </a:cubicBezTo>
                    <a:cubicBezTo>
                      <a:pt x="246" y="30786"/>
                      <a:pt x="163" y="31542"/>
                      <a:pt x="116" y="32307"/>
                    </a:cubicBezTo>
                    <a:cubicBezTo>
                      <a:pt x="0" y="34177"/>
                      <a:pt x="210" y="35181"/>
                      <a:pt x="799" y="35560"/>
                    </a:cubicBezTo>
                    <a:cubicBezTo>
                      <a:pt x="985" y="35682"/>
                      <a:pt x="1203" y="35737"/>
                      <a:pt x="1456" y="35737"/>
                    </a:cubicBezTo>
                    <a:cubicBezTo>
                      <a:pt x="1577" y="35737"/>
                      <a:pt x="1705" y="35724"/>
                      <a:pt x="1842" y="35700"/>
                    </a:cubicBezTo>
                    <a:cubicBezTo>
                      <a:pt x="1943" y="36178"/>
                      <a:pt x="2074" y="36638"/>
                      <a:pt x="2236" y="37082"/>
                    </a:cubicBezTo>
                    <a:cubicBezTo>
                      <a:pt x="2235" y="37086"/>
                      <a:pt x="2233" y="37089"/>
                      <a:pt x="2233" y="37092"/>
                    </a:cubicBezTo>
                    <a:cubicBezTo>
                      <a:pt x="2183" y="37244"/>
                      <a:pt x="2150" y="37403"/>
                      <a:pt x="2135" y="37569"/>
                    </a:cubicBezTo>
                    <a:cubicBezTo>
                      <a:pt x="2056" y="38417"/>
                      <a:pt x="2446" y="39353"/>
                      <a:pt x="3325" y="40427"/>
                    </a:cubicBezTo>
                    <a:cubicBezTo>
                      <a:pt x="3352" y="40459"/>
                      <a:pt x="3380" y="40493"/>
                      <a:pt x="3407" y="40526"/>
                    </a:cubicBezTo>
                    <a:cubicBezTo>
                      <a:pt x="4419" y="41731"/>
                      <a:pt x="5354" y="42335"/>
                      <a:pt x="6202" y="42335"/>
                    </a:cubicBezTo>
                    <a:cubicBezTo>
                      <a:pt x="6350" y="42335"/>
                      <a:pt x="6495" y="42316"/>
                      <a:pt x="6638" y="42280"/>
                    </a:cubicBezTo>
                    <a:cubicBezTo>
                      <a:pt x="6650" y="42277"/>
                      <a:pt x="6662" y="42275"/>
                      <a:pt x="6674" y="42272"/>
                    </a:cubicBezTo>
                    <a:cubicBezTo>
                      <a:pt x="8638" y="43447"/>
                      <a:pt x="11192" y="44285"/>
                      <a:pt x="14372" y="44754"/>
                    </a:cubicBezTo>
                    <a:lnTo>
                      <a:pt x="14255" y="45264"/>
                    </a:lnTo>
                    <a:cubicBezTo>
                      <a:pt x="14242" y="45316"/>
                      <a:pt x="14231" y="45367"/>
                      <a:pt x="14222" y="45421"/>
                    </a:cubicBezTo>
                    <a:cubicBezTo>
                      <a:pt x="14196" y="45421"/>
                      <a:pt x="14170" y="45422"/>
                      <a:pt x="14145" y="45425"/>
                    </a:cubicBezTo>
                    <a:cubicBezTo>
                      <a:pt x="13715" y="45489"/>
                      <a:pt x="13440" y="46060"/>
                      <a:pt x="13533" y="46700"/>
                    </a:cubicBezTo>
                    <a:cubicBezTo>
                      <a:pt x="13621" y="47302"/>
                      <a:pt x="14003" y="47752"/>
                      <a:pt x="14406" y="47752"/>
                    </a:cubicBezTo>
                    <a:cubicBezTo>
                      <a:pt x="14432" y="47752"/>
                      <a:pt x="14457" y="47749"/>
                      <a:pt x="14483" y="47746"/>
                    </a:cubicBezTo>
                    <a:cubicBezTo>
                      <a:pt x="14667" y="47719"/>
                      <a:pt x="14822" y="47601"/>
                      <a:pt x="14933" y="47423"/>
                    </a:cubicBezTo>
                    <a:cubicBezTo>
                      <a:pt x="15015" y="47578"/>
                      <a:pt x="15121" y="47707"/>
                      <a:pt x="15242" y="47798"/>
                    </a:cubicBezTo>
                    <a:cubicBezTo>
                      <a:pt x="15365" y="47891"/>
                      <a:pt x="15497" y="47938"/>
                      <a:pt x="15629" y="47938"/>
                    </a:cubicBezTo>
                    <a:cubicBezTo>
                      <a:pt x="15655" y="47938"/>
                      <a:pt x="15683" y="47935"/>
                      <a:pt x="15708" y="47932"/>
                    </a:cubicBezTo>
                    <a:cubicBezTo>
                      <a:pt x="15860" y="47909"/>
                      <a:pt x="15995" y="47825"/>
                      <a:pt x="16102" y="47692"/>
                    </a:cubicBezTo>
                    <a:cubicBezTo>
                      <a:pt x="16138" y="47705"/>
                      <a:pt x="16174" y="47718"/>
                      <a:pt x="16212" y="47730"/>
                    </a:cubicBezTo>
                    <a:cubicBezTo>
                      <a:pt x="16241" y="47771"/>
                      <a:pt x="16272" y="47810"/>
                      <a:pt x="16303" y="47847"/>
                    </a:cubicBezTo>
                    <a:cubicBezTo>
                      <a:pt x="16461" y="48029"/>
                      <a:pt x="16650" y="48124"/>
                      <a:pt x="16838" y="48124"/>
                    </a:cubicBezTo>
                    <a:cubicBezTo>
                      <a:pt x="16865" y="48124"/>
                      <a:pt x="16891" y="48123"/>
                      <a:pt x="16918" y="48118"/>
                    </a:cubicBezTo>
                    <a:cubicBezTo>
                      <a:pt x="17029" y="48102"/>
                      <a:pt x="17131" y="48053"/>
                      <a:pt x="17219" y="47976"/>
                    </a:cubicBezTo>
                    <a:cubicBezTo>
                      <a:pt x="17246" y="47980"/>
                      <a:pt x="17274" y="47985"/>
                      <a:pt x="17299" y="47988"/>
                    </a:cubicBezTo>
                    <a:cubicBezTo>
                      <a:pt x="17437" y="48208"/>
                      <a:pt x="17632" y="48343"/>
                      <a:pt x="17838" y="48343"/>
                    </a:cubicBezTo>
                    <a:cubicBezTo>
                      <a:pt x="17861" y="48343"/>
                      <a:pt x="17882" y="48341"/>
                      <a:pt x="17905" y="48338"/>
                    </a:cubicBezTo>
                    <a:cubicBezTo>
                      <a:pt x="18075" y="48314"/>
                      <a:pt x="18215" y="48199"/>
                      <a:pt x="18307" y="48029"/>
                    </a:cubicBezTo>
                    <a:cubicBezTo>
                      <a:pt x="19048" y="47982"/>
                      <a:pt x="19879" y="47766"/>
                      <a:pt x="20797" y="47297"/>
                    </a:cubicBezTo>
                    <a:cubicBezTo>
                      <a:pt x="21423" y="46978"/>
                      <a:pt x="21793" y="46307"/>
                      <a:pt x="21740" y="45591"/>
                    </a:cubicBezTo>
                    <a:lnTo>
                      <a:pt x="21714" y="45191"/>
                    </a:lnTo>
                    <a:cubicBezTo>
                      <a:pt x="21758" y="45191"/>
                      <a:pt x="21801" y="45191"/>
                      <a:pt x="21845" y="45190"/>
                    </a:cubicBezTo>
                    <a:cubicBezTo>
                      <a:pt x="22068" y="45187"/>
                      <a:pt x="22288" y="45184"/>
                      <a:pt x="22508" y="45179"/>
                    </a:cubicBezTo>
                    <a:lnTo>
                      <a:pt x="22508" y="45179"/>
                    </a:lnTo>
                    <a:lnTo>
                      <a:pt x="22481" y="45595"/>
                    </a:lnTo>
                    <a:cubicBezTo>
                      <a:pt x="22478" y="45638"/>
                      <a:pt x="22476" y="45680"/>
                      <a:pt x="22476" y="45721"/>
                    </a:cubicBezTo>
                    <a:cubicBezTo>
                      <a:pt x="22476" y="46180"/>
                      <a:pt x="22658" y="46618"/>
                      <a:pt x="22977" y="46933"/>
                    </a:cubicBezTo>
                    <a:cubicBezTo>
                      <a:pt x="23093" y="47047"/>
                      <a:pt x="23228" y="47145"/>
                      <a:pt x="23376" y="47221"/>
                    </a:cubicBezTo>
                    <a:cubicBezTo>
                      <a:pt x="23962" y="47520"/>
                      <a:pt x="24512" y="47714"/>
                      <a:pt x="25024" y="47825"/>
                    </a:cubicBezTo>
                    <a:cubicBezTo>
                      <a:pt x="25266" y="47894"/>
                      <a:pt x="25500" y="47944"/>
                      <a:pt x="25728" y="47979"/>
                    </a:cubicBezTo>
                    <a:cubicBezTo>
                      <a:pt x="25819" y="48176"/>
                      <a:pt x="25968" y="48311"/>
                      <a:pt x="26155" y="48338"/>
                    </a:cubicBezTo>
                    <a:cubicBezTo>
                      <a:pt x="26177" y="48341"/>
                      <a:pt x="26200" y="48343"/>
                      <a:pt x="26221" y="48343"/>
                    </a:cubicBezTo>
                    <a:cubicBezTo>
                      <a:pt x="26413" y="48343"/>
                      <a:pt x="26595" y="48226"/>
                      <a:pt x="26730" y="48033"/>
                    </a:cubicBezTo>
                    <a:cubicBezTo>
                      <a:pt x="26788" y="48030"/>
                      <a:pt x="26844" y="48027"/>
                      <a:pt x="26900" y="48023"/>
                    </a:cubicBezTo>
                    <a:cubicBezTo>
                      <a:pt x="26974" y="48073"/>
                      <a:pt x="27055" y="48106"/>
                      <a:pt x="27141" y="48118"/>
                    </a:cubicBezTo>
                    <a:cubicBezTo>
                      <a:pt x="27169" y="48123"/>
                      <a:pt x="27195" y="48124"/>
                      <a:pt x="27222" y="48124"/>
                    </a:cubicBezTo>
                    <a:cubicBezTo>
                      <a:pt x="27399" y="48124"/>
                      <a:pt x="27576" y="48039"/>
                      <a:pt x="27727" y="47878"/>
                    </a:cubicBezTo>
                    <a:cubicBezTo>
                      <a:pt x="27835" y="47850"/>
                      <a:pt x="27941" y="47818"/>
                      <a:pt x="28043" y="47783"/>
                    </a:cubicBezTo>
                    <a:cubicBezTo>
                      <a:pt x="28133" y="47863"/>
                      <a:pt x="28237" y="47915"/>
                      <a:pt x="28351" y="47932"/>
                    </a:cubicBezTo>
                    <a:cubicBezTo>
                      <a:pt x="28377" y="47935"/>
                      <a:pt x="28404" y="47936"/>
                      <a:pt x="28430" y="47936"/>
                    </a:cubicBezTo>
                    <a:cubicBezTo>
                      <a:pt x="28562" y="47936"/>
                      <a:pt x="28694" y="47889"/>
                      <a:pt x="28817" y="47798"/>
                    </a:cubicBezTo>
                    <a:cubicBezTo>
                      <a:pt x="28939" y="47707"/>
                      <a:pt x="29045" y="47578"/>
                      <a:pt x="29127" y="47421"/>
                    </a:cubicBezTo>
                    <a:cubicBezTo>
                      <a:pt x="29238" y="47599"/>
                      <a:pt x="29393" y="47719"/>
                      <a:pt x="29576" y="47746"/>
                    </a:cubicBezTo>
                    <a:cubicBezTo>
                      <a:pt x="29602" y="47749"/>
                      <a:pt x="29628" y="47751"/>
                      <a:pt x="29654" y="47751"/>
                    </a:cubicBezTo>
                    <a:cubicBezTo>
                      <a:pt x="30056" y="47751"/>
                      <a:pt x="30439" y="47300"/>
                      <a:pt x="30527" y="46699"/>
                    </a:cubicBezTo>
                    <a:cubicBezTo>
                      <a:pt x="30613" y="46105"/>
                      <a:pt x="30383" y="45569"/>
                      <a:pt x="30003" y="45446"/>
                    </a:cubicBezTo>
                    <a:cubicBezTo>
                      <a:pt x="29994" y="45380"/>
                      <a:pt x="29980" y="45311"/>
                      <a:pt x="29962" y="45244"/>
                    </a:cubicBezTo>
                    <a:lnTo>
                      <a:pt x="29806" y="44560"/>
                    </a:lnTo>
                    <a:cubicBezTo>
                      <a:pt x="32935" y="44048"/>
                      <a:pt x="35453" y="43236"/>
                      <a:pt x="37421" y="42144"/>
                    </a:cubicBezTo>
                    <a:cubicBezTo>
                      <a:pt x="37566" y="42208"/>
                      <a:pt x="37715" y="42254"/>
                      <a:pt x="37867" y="42278"/>
                    </a:cubicBezTo>
                    <a:cubicBezTo>
                      <a:pt x="38009" y="42315"/>
                      <a:pt x="38155" y="42333"/>
                      <a:pt x="38303" y="42333"/>
                    </a:cubicBezTo>
                    <a:cubicBezTo>
                      <a:pt x="39150" y="42333"/>
                      <a:pt x="40085" y="41730"/>
                      <a:pt x="41098" y="40526"/>
                    </a:cubicBezTo>
                    <a:cubicBezTo>
                      <a:pt x="41125" y="40493"/>
                      <a:pt x="41154" y="40459"/>
                      <a:pt x="41180" y="40426"/>
                    </a:cubicBezTo>
                    <a:cubicBezTo>
                      <a:pt x="42059" y="39353"/>
                      <a:pt x="42449" y="38417"/>
                      <a:pt x="42370" y="37569"/>
                    </a:cubicBezTo>
                    <a:cubicBezTo>
                      <a:pt x="42355" y="37403"/>
                      <a:pt x="42321" y="37244"/>
                      <a:pt x="42271" y="37092"/>
                    </a:cubicBezTo>
                    <a:cubicBezTo>
                      <a:pt x="42263" y="37062"/>
                      <a:pt x="42256" y="37031"/>
                      <a:pt x="42247" y="37001"/>
                    </a:cubicBezTo>
                    <a:cubicBezTo>
                      <a:pt x="42389" y="36656"/>
                      <a:pt x="42514" y="36300"/>
                      <a:pt x="42620" y="35934"/>
                    </a:cubicBezTo>
                    <a:cubicBezTo>
                      <a:pt x="42831" y="35996"/>
                      <a:pt x="43024" y="36031"/>
                      <a:pt x="43200" y="36031"/>
                    </a:cubicBezTo>
                    <a:cubicBezTo>
                      <a:pt x="43388" y="36031"/>
                      <a:pt x="43557" y="35991"/>
                      <a:pt x="43707" y="35910"/>
                    </a:cubicBezTo>
                    <a:cubicBezTo>
                      <a:pt x="44243" y="35615"/>
                      <a:pt x="44501" y="34783"/>
                      <a:pt x="44544" y="33210"/>
                    </a:cubicBezTo>
                    <a:cubicBezTo>
                      <a:pt x="44576" y="32079"/>
                      <a:pt x="44506" y="30959"/>
                      <a:pt x="44340" y="29854"/>
                    </a:cubicBezTo>
                    <a:cubicBezTo>
                      <a:pt x="44343" y="29843"/>
                      <a:pt x="44346" y="29831"/>
                      <a:pt x="44348" y="29820"/>
                    </a:cubicBezTo>
                    <a:cubicBezTo>
                      <a:pt x="44357" y="29788"/>
                      <a:pt x="44345" y="29757"/>
                      <a:pt x="44322" y="29737"/>
                    </a:cubicBezTo>
                    <a:cubicBezTo>
                      <a:pt x="44021" y="27815"/>
                      <a:pt x="43428" y="25943"/>
                      <a:pt x="42558" y="24159"/>
                    </a:cubicBezTo>
                    <a:lnTo>
                      <a:pt x="42558" y="24159"/>
                    </a:lnTo>
                    <a:cubicBezTo>
                      <a:pt x="42605" y="24165"/>
                      <a:pt x="42651" y="24170"/>
                      <a:pt x="42696" y="24176"/>
                    </a:cubicBezTo>
                    <a:cubicBezTo>
                      <a:pt x="42634" y="24041"/>
                      <a:pt x="42570" y="23906"/>
                      <a:pt x="42505" y="23771"/>
                    </a:cubicBezTo>
                    <a:lnTo>
                      <a:pt x="42505" y="23771"/>
                    </a:lnTo>
                    <a:cubicBezTo>
                      <a:pt x="42564" y="23778"/>
                      <a:pt x="42625" y="23786"/>
                      <a:pt x="42686" y="23793"/>
                    </a:cubicBezTo>
                    <a:cubicBezTo>
                      <a:pt x="42716" y="23793"/>
                      <a:pt x="42746" y="23783"/>
                      <a:pt x="42764" y="23758"/>
                    </a:cubicBezTo>
                    <a:cubicBezTo>
                      <a:pt x="42783" y="23734"/>
                      <a:pt x="42786" y="23701"/>
                      <a:pt x="42774" y="23672"/>
                    </a:cubicBezTo>
                    <a:cubicBezTo>
                      <a:pt x="40982" y="19769"/>
                      <a:pt x="37929" y="16332"/>
                      <a:pt x="33944" y="13731"/>
                    </a:cubicBezTo>
                    <a:cubicBezTo>
                      <a:pt x="33929" y="13722"/>
                      <a:pt x="33913" y="13718"/>
                      <a:pt x="33896" y="13718"/>
                    </a:cubicBezTo>
                    <a:cubicBezTo>
                      <a:pt x="33879" y="13718"/>
                      <a:pt x="33862" y="13723"/>
                      <a:pt x="33848" y="13733"/>
                    </a:cubicBezTo>
                    <a:cubicBezTo>
                      <a:pt x="33644" y="13877"/>
                      <a:pt x="33448" y="14044"/>
                      <a:pt x="33259" y="14235"/>
                    </a:cubicBezTo>
                    <a:cubicBezTo>
                      <a:pt x="32806" y="13959"/>
                      <a:pt x="32344" y="13696"/>
                      <a:pt x="31879" y="13449"/>
                    </a:cubicBezTo>
                    <a:cubicBezTo>
                      <a:pt x="31886" y="13412"/>
                      <a:pt x="31867" y="13376"/>
                      <a:pt x="31834" y="13358"/>
                    </a:cubicBezTo>
                    <a:cubicBezTo>
                      <a:pt x="31822" y="13352"/>
                      <a:pt x="31810" y="13349"/>
                      <a:pt x="31797" y="13349"/>
                    </a:cubicBezTo>
                    <a:cubicBezTo>
                      <a:pt x="31775" y="13349"/>
                      <a:pt x="31753" y="13358"/>
                      <a:pt x="31737" y="13373"/>
                    </a:cubicBezTo>
                    <a:cubicBezTo>
                      <a:pt x="31652" y="13329"/>
                      <a:pt x="31565" y="13283"/>
                      <a:pt x="31480" y="13241"/>
                    </a:cubicBezTo>
                    <a:cubicBezTo>
                      <a:pt x="32564" y="12876"/>
                      <a:pt x="33411" y="12318"/>
                      <a:pt x="33590" y="11348"/>
                    </a:cubicBezTo>
                    <a:cubicBezTo>
                      <a:pt x="33692" y="11081"/>
                      <a:pt x="33719" y="10803"/>
                      <a:pt x="33674" y="10511"/>
                    </a:cubicBezTo>
                    <a:cubicBezTo>
                      <a:pt x="33595" y="10007"/>
                      <a:pt x="33436" y="9537"/>
                      <a:pt x="33209" y="9108"/>
                    </a:cubicBezTo>
                    <a:cubicBezTo>
                      <a:pt x="33231" y="8773"/>
                      <a:pt x="33225" y="8415"/>
                      <a:pt x="33185" y="8031"/>
                    </a:cubicBezTo>
                    <a:cubicBezTo>
                      <a:pt x="33174" y="7581"/>
                      <a:pt x="33121" y="7209"/>
                      <a:pt x="33059" y="6915"/>
                    </a:cubicBezTo>
                    <a:cubicBezTo>
                      <a:pt x="33249" y="6497"/>
                      <a:pt x="33363" y="6037"/>
                      <a:pt x="33384" y="5553"/>
                    </a:cubicBezTo>
                    <a:lnTo>
                      <a:pt x="33815" y="5561"/>
                    </a:lnTo>
                    <a:lnTo>
                      <a:pt x="33818" y="5561"/>
                    </a:lnTo>
                    <a:cubicBezTo>
                      <a:pt x="33903" y="5561"/>
                      <a:pt x="33973" y="5492"/>
                      <a:pt x="33974" y="5407"/>
                    </a:cubicBezTo>
                    <a:cubicBezTo>
                      <a:pt x="33978" y="5321"/>
                      <a:pt x="33908" y="5248"/>
                      <a:pt x="33821" y="5246"/>
                    </a:cubicBezTo>
                    <a:lnTo>
                      <a:pt x="32414" y="5219"/>
                    </a:lnTo>
                    <a:cubicBezTo>
                      <a:pt x="32388" y="5161"/>
                      <a:pt x="32361" y="5105"/>
                      <a:pt x="32333" y="5049"/>
                    </a:cubicBezTo>
                    <a:cubicBezTo>
                      <a:pt x="32365" y="5023"/>
                      <a:pt x="32376" y="4978"/>
                      <a:pt x="32356" y="4941"/>
                    </a:cubicBezTo>
                    <a:cubicBezTo>
                      <a:pt x="30080" y="762"/>
                      <a:pt x="26632" y="0"/>
                      <a:pt x="24421" y="0"/>
                    </a:cubicBezTo>
                    <a:close/>
                  </a:path>
                </a:pathLst>
              </a:custGeom>
              <a:solidFill>
                <a:schemeClr val="lt1"/>
              </a:solidFill>
              <a:ln w="114300" cap="flat" cmpd="sng">
                <a:solidFill>
                  <a:schemeClr val="lt1"/>
                </a:solidFill>
                <a:prstDash val="solid"/>
                <a:round/>
                <a:headEnd type="none" w="sm" len="sm"/>
                <a:tailEnd type="none" w="sm" len="sm"/>
              </a:ln>
              <a:effectLst>
                <a:outerShdw dist="38100" dir="30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07" name="Google Shape;1856;p33">
                <a:extLst>
                  <a:ext uri="{FF2B5EF4-FFF2-40B4-BE49-F238E27FC236}">
                    <a16:creationId xmlns:a16="http://schemas.microsoft.com/office/drawing/2014/main" id="{928D4A0D-7673-FF56-FABD-DEEBEBE952AC}"/>
                  </a:ext>
                </a:extLst>
              </p:cNvPr>
              <p:cNvSpPr/>
              <p:nvPr/>
            </p:nvSpPr>
            <p:spPr>
              <a:xfrm>
                <a:off x="3033950" y="3946325"/>
                <a:ext cx="56675" cy="97500"/>
              </a:xfrm>
              <a:custGeom>
                <a:avLst/>
                <a:gdLst/>
                <a:ahLst/>
                <a:cxnLst/>
                <a:rect l="l" t="t" r="r" b="b"/>
                <a:pathLst>
                  <a:path w="2267" h="3900" extrusionOk="0">
                    <a:moveTo>
                      <a:pt x="2172" y="1"/>
                    </a:moveTo>
                    <a:cubicBezTo>
                      <a:pt x="2164" y="1"/>
                      <a:pt x="2156" y="2"/>
                      <a:pt x="2148" y="4"/>
                    </a:cubicBezTo>
                    <a:cubicBezTo>
                      <a:pt x="15" y="587"/>
                      <a:pt x="0" y="3783"/>
                      <a:pt x="0" y="3815"/>
                    </a:cubicBezTo>
                    <a:cubicBezTo>
                      <a:pt x="2" y="3862"/>
                      <a:pt x="40" y="3900"/>
                      <a:pt x="85" y="3900"/>
                    </a:cubicBezTo>
                    <a:lnTo>
                      <a:pt x="87" y="3900"/>
                    </a:lnTo>
                    <a:cubicBezTo>
                      <a:pt x="134" y="3900"/>
                      <a:pt x="172" y="3860"/>
                      <a:pt x="172" y="3813"/>
                    </a:cubicBezTo>
                    <a:cubicBezTo>
                      <a:pt x="170" y="3783"/>
                      <a:pt x="185" y="716"/>
                      <a:pt x="2194" y="168"/>
                    </a:cubicBezTo>
                    <a:cubicBezTo>
                      <a:pt x="2239" y="156"/>
                      <a:pt x="2267" y="109"/>
                      <a:pt x="2253" y="64"/>
                    </a:cubicBezTo>
                    <a:cubicBezTo>
                      <a:pt x="2243" y="26"/>
                      <a:pt x="2209" y="1"/>
                      <a:pt x="2172" y="1"/>
                    </a:cubicBezTo>
                    <a:close/>
                  </a:path>
                </a:pathLst>
              </a:custGeom>
              <a:solidFill>
                <a:schemeClr val="lt1"/>
              </a:solidFill>
              <a:ln w="114300" cap="flat" cmpd="sng">
                <a:solidFill>
                  <a:schemeClr val="lt1"/>
                </a:solidFill>
                <a:prstDash val="solid"/>
                <a:round/>
                <a:headEnd type="none" w="sm" len="sm"/>
                <a:tailEnd type="none" w="sm" len="sm"/>
              </a:ln>
              <a:effectLst>
                <a:outerShdw dist="38100" dir="30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08" name="Google Shape;1857;p33">
                <a:extLst>
                  <a:ext uri="{FF2B5EF4-FFF2-40B4-BE49-F238E27FC236}">
                    <a16:creationId xmlns:a16="http://schemas.microsoft.com/office/drawing/2014/main" id="{183275B9-E513-BF75-1FD3-8FB4918E70D0}"/>
                  </a:ext>
                </a:extLst>
              </p:cNvPr>
              <p:cNvSpPr/>
              <p:nvPr/>
            </p:nvSpPr>
            <p:spPr>
              <a:xfrm>
                <a:off x="2937875" y="3951400"/>
                <a:ext cx="62075" cy="98500"/>
              </a:xfrm>
              <a:custGeom>
                <a:avLst/>
                <a:gdLst/>
                <a:ahLst/>
                <a:cxnLst/>
                <a:rect l="l" t="t" r="r" b="b"/>
                <a:pathLst>
                  <a:path w="2483" h="3940" extrusionOk="0">
                    <a:moveTo>
                      <a:pt x="95" y="0"/>
                    </a:moveTo>
                    <a:cubicBezTo>
                      <a:pt x="59" y="0"/>
                      <a:pt x="25" y="24"/>
                      <a:pt x="14" y="61"/>
                    </a:cubicBezTo>
                    <a:cubicBezTo>
                      <a:pt x="1" y="105"/>
                      <a:pt x="25" y="154"/>
                      <a:pt x="70" y="167"/>
                    </a:cubicBezTo>
                    <a:cubicBezTo>
                      <a:pt x="1540" y="635"/>
                      <a:pt x="2298" y="3841"/>
                      <a:pt x="2305" y="3873"/>
                    </a:cubicBezTo>
                    <a:cubicBezTo>
                      <a:pt x="2314" y="3912"/>
                      <a:pt x="2349" y="3940"/>
                      <a:pt x="2389" y="3940"/>
                    </a:cubicBezTo>
                    <a:cubicBezTo>
                      <a:pt x="2395" y="3940"/>
                      <a:pt x="2401" y="3938"/>
                      <a:pt x="2408" y="3937"/>
                    </a:cubicBezTo>
                    <a:cubicBezTo>
                      <a:pt x="2454" y="3926"/>
                      <a:pt x="2483" y="3881"/>
                      <a:pt x="2472" y="3835"/>
                    </a:cubicBezTo>
                    <a:cubicBezTo>
                      <a:pt x="2440" y="3700"/>
                      <a:pt x="1684" y="501"/>
                      <a:pt x="121" y="5"/>
                    </a:cubicBezTo>
                    <a:cubicBezTo>
                      <a:pt x="112" y="2"/>
                      <a:pt x="103" y="0"/>
                      <a:pt x="95" y="0"/>
                    </a:cubicBezTo>
                    <a:close/>
                  </a:path>
                </a:pathLst>
              </a:custGeom>
              <a:solidFill>
                <a:schemeClr val="lt1"/>
              </a:solidFill>
              <a:ln w="114300" cap="flat" cmpd="sng">
                <a:solidFill>
                  <a:schemeClr val="lt1"/>
                </a:solidFill>
                <a:prstDash val="solid"/>
                <a:round/>
                <a:headEnd type="none" w="sm" len="sm"/>
                <a:tailEnd type="none" w="sm" len="sm"/>
              </a:ln>
              <a:effectLst>
                <a:outerShdw dist="38100" dir="30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09" name="Google Shape;1858;p33">
                <a:extLst>
                  <a:ext uri="{FF2B5EF4-FFF2-40B4-BE49-F238E27FC236}">
                    <a16:creationId xmlns:a16="http://schemas.microsoft.com/office/drawing/2014/main" id="{F897CC7D-D911-3457-5B4C-D8F0A56011E7}"/>
                  </a:ext>
                </a:extLst>
              </p:cNvPr>
              <p:cNvSpPr/>
              <p:nvPr/>
            </p:nvSpPr>
            <p:spPr>
              <a:xfrm>
                <a:off x="2877725" y="4012450"/>
                <a:ext cx="77325" cy="41475"/>
              </a:xfrm>
              <a:custGeom>
                <a:avLst/>
                <a:gdLst/>
                <a:ahLst/>
                <a:cxnLst/>
                <a:rect l="l" t="t" r="r" b="b"/>
                <a:pathLst>
                  <a:path w="3093" h="1659" extrusionOk="0">
                    <a:moveTo>
                      <a:pt x="92" y="1"/>
                    </a:moveTo>
                    <a:cubicBezTo>
                      <a:pt x="51" y="1"/>
                      <a:pt x="15" y="32"/>
                      <a:pt x="8" y="74"/>
                    </a:cubicBezTo>
                    <a:cubicBezTo>
                      <a:pt x="0" y="119"/>
                      <a:pt x="32" y="163"/>
                      <a:pt x="78" y="171"/>
                    </a:cubicBezTo>
                    <a:cubicBezTo>
                      <a:pt x="1532" y="414"/>
                      <a:pt x="2927" y="1625"/>
                      <a:pt x="2943" y="1637"/>
                    </a:cubicBezTo>
                    <a:cubicBezTo>
                      <a:pt x="2958" y="1651"/>
                      <a:pt x="2977" y="1659"/>
                      <a:pt x="2999" y="1659"/>
                    </a:cubicBezTo>
                    <a:cubicBezTo>
                      <a:pt x="3021" y="1659"/>
                      <a:pt x="3046" y="1648"/>
                      <a:pt x="3062" y="1630"/>
                    </a:cubicBezTo>
                    <a:cubicBezTo>
                      <a:pt x="3093" y="1593"/>
                      <a:pt x="3090" y="1540"/>
                      <a:pt x="3055" y="1510"/>
                    </a:cubicBezTo>
                    <a:cubicBezTo>
                      <a:pt x="2996" y="1458"/>
                      <a:pt x="1610" y="254"/>
                      <a:pt x="107" y="2"/>
                    </a:cubicBezTo>
                    <a:cubicBezTo>
                      <a:pt x="102" y="1"/>
                      <a:pt x="97" y="1"/>
                      <a:pt x="92" y="1"/>
                    </a:cubicBezTo>
                    <a:close/>
                  </a:path>
                </a:pathLst>
              </a:custGeom>
              <a:solidFill>
                <a:schemeClr val="lt1"/>
              </a:solidFill>
              <a:ln w="114300" cap="flat" cmpd="sng">
                <a:solidFill>
                  <a:schemeClr val="lt1"/>
                </a:solidFill>
                <a:prstDash val="solid"/>
                <a:round/>
                <a:headEnd type="none" w="sm" len="sm"/>
                <a:tailEnd type="none" w="sm" len="sm"/>
              </a:ln>
              <a:effectLst>
                <a:outerShdw dist="38100" dir="30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nvGrpSpPr>
            <p:cNvPr id="4" name="Google Shape;1859;p33">
              <a:extLst>
                <a:ext uri="{FF2B5EF4-FFF2-40B4-BE49-F238E27FC236}">
                  <a16:creationId xmlns:a16="http://schemas.microsoft.com/office/drawing/2014/main" id="{D4785C00-BCD0-EE53-840F-C3A309200310}"/>
                </a:ext>
              </a:extLst>
            </p:cNvPr>
            <p:cNvGrpSpPr/>
            <p:nvPr/>
          </p:nvGrpSpPr>
          <p:grpSpPr>
            <a:xfrm>
              <a:off x="1125643" y="1006461"/>
              <a:ext cx="1122725" cy="1323500"/>
              <a:chOff x="2286225" y="2954509"/>
              <a:chExt cx="1122725" cy="1323500"/>
            </a:xfrm>
          </p:grpSpPr>
          <p:sp>
            <p:nvSpPr>
              <p:cNvPr id="205" name="Google Shape;1860;p33">
                <a:extLst>
                  <a:ext uri="{FF2B5EF4-FFF2-40B4-BE49-F238E27FC236}">
                    <a16:creationId xmlns:a16="http://schemas.microsoft.com/office/drawing/2014/main" id="{18163CFA-4599-620D-E1E0-A810905AFDDF}"/>
                  </a:ext>
                </a:extLst>
              </p:cNvPr>
              <p:cNvSpPr/>
              <p:nvPr/>
            </p:nvSpPr>
            <p:spPr>
              <a:xfrm>
                <a:off x="2869700" y="2956875"/>
                <a:ext cx="56100" cy="819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nvGrpSpPr>
              <p:cNvPr id="206" name="Google Shape;1861;p33">
                <a:extLst>
                  <a:ext uri="{FF2B5EF4-FFF2-40B4-BE49-F238E27FC236}">
                    <a16:creationId xmlns:a16="http://schemas.microsoft.com/office/drawing/2014/main" id="{FCDC876A-EEEF-F994-E68E-4E7906D66DC4}"/>
                  </a:ext>
                </a:extLst>
              </p:cNvPr>
              <p:cNvGrpSpPr/>
              <p:nvPr/>
            </p:nvGrpSpPr>
            <p:grpSpPr>
              <a:xfrm>
                <a:off x="2286225" y="2954509"/>
                <a:ext cx="1122725" cy="1323500"/>
                <a:chOff x="2329100" y="2936413"/>
                <a:chExt cx="1122725" cy="1323500"/>
              </a:xfrm>
            </p:grpSpPr>
            <p:grpSp>
              <p:nvGrpSpPr>
                <p:cNvPr id="207" name="Google Shape;1862;p33">
                  <a:extLst>
                    <a:ext uri="{FF2B5EF4-FFF2-40B4-BE49-F238E27FC236}">
                      <a16:creationId xmlns:a16="http://schemas.microsoft.com/office/drawing/2014/main" id="{8F072E58-73C0-A7F6-2F63-8D63558A3DC0}"/>
                    </a:ext>
                  </a:extLst>
                </p:cNvPr>
                <p:cNvGrpSpPr/>
                <p:nvPr/>
              </p:nvGrpSpPr>
              <p:grpSpPr>
                <a:xfrm>
                  <a:off x="2329100" y="3276200"/>
                  <a:ext cx="1122725" cy="886200"/>
                  <a:chOff x="178000" y="3072513"/>
                  <a:chExt cx="1122725" cy="886200"/>
                </a:xfrm>
              </p:grpSpPr>
              <p:sp>
                <p:nvSpPr>
                  <p:cNvPr id="335" name="Google Shape;1863;p33">
                    <a:extLst>
                      <a:ext uri="{FF2B5EF4-FFF2-40B4-BE49-F238E27FC236}">
                        <a16:creationId xmlns:a16="http://schemas.microsoft.com/office/drawing/2014/main" id="{465C2B07-8A0A-A388-59D9-727F150D59FB}"/>
                      </a:ext>
                    </a:extLst>
                  </p:cNvPr>
                  <p:cNvSpPr/>
                  <p:nvPr/>
                </p:nvSpPr>
                <p:spPr>
                  <a:xfrm>
                    <a:off x="205300" y="3126138"/>
                    <a:ext cx="1057900" cy="832575"/>
                  </a:xfrm>
                  <a:custGeom>
                    <a:avLst/>
                    <a:gdLst/>
                    <a:ahLst/>
                    <a:cxnLst/>
                    <a:rect l="l" t="t" r="r" b="b"/>
                    <a:pathLst>
                      <a:path w="42316" h="33303" extrusionOk="0">
                        <a:moveTo>
                          <a:pt x="20763" y="0"/>
                        </a:moveTo>
                        <a:cubicBezTo>
                          <a:pt x="11265" y="0"/>
                          <a:pt x="1270" y="7985"/>
                          <a:pt x="515" y="20184"/>
                        </a:cubicBezTo>
                        <a:cubicBezTo>
                          <a:pt x="1" y="28485"/>
                          <a:pt x="5916" y="33303"/>
                          <a:pt x="19951" y="33303"/>
                        </a:cubicBezTo>
                        <a:cubicBezTo>
                          <a:pt x="20215" y="33303"/>
                          <a:pt x="20482" y="33301"/>
                          <a:pt x="20752" y="33297"/>
                        </a:cubicBezTo>
                        <a:cubicBezTo>
                          <a:pt x="35648" y="33109"/>
                          <a:pt x="41769" y="28612"/>
                          <a:pt x="41975" y="21023"/>
                        </a:cubicBezTo>
                        <a:cubicBezTo>
                          <a:pt x="42315" y="8610"/>
                          <a:pt x="29980" y="246"/>
                          <a:pt x="21222" y="6"/>
                        </a:cubicBezTo>
                        <a:cubicBezTo>
                          <a:pt x="21069" y="2"/>
                          <a:pt x="20916" y="0"/>
                          <a:pt x="2076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36" name="Google Shape;1864;p33">
                    <a:extLst>
                      <a:ext uri="{FF2B5EF4-FFF2-40B4-BE49-F238E27FC236}">
                        <a16:creationId xmlns:a16="http://schemas.microsoft.com/office/drawing/2014/main" id="{34781AE0-EB77-B8D6-2BF4-8A18F087C86D}"/>
                      </a:ext>
                    </a:extLst>
                  </p:cNvPr>
                  <p:cNvSpPr/>
                  <p:nvPr/>
                </p:nvSpPr>
                <p:spPr>
                  <a:xfrm>
                    <a:off x="210675" y="3112338"/>
                    <a:ext cx="1050025" cy="836800"/>
                  </a:xfrm>
                  <a:custGeom>
                    <a:avLst/>
                    <a:gdLst/>
                    <a:ahLst/>
                    <a:cxnLst/>
                    <a:rect l="l" t="t" r="r" b="b"/>
                    <a:pathLst>
                      <a:path w="42001" h="33472" extrusionOk="0">
                        <a:moveTo>
                          <a:pt x="20553" y="170"/>
                        </a:moveTo>
                        <a:cubicBezTo>
                          <a:pt x="20704" y="170"/>
                          <a:pt x="20856" y="171"/>
                          <a:pt x="21006" y="176"/>
                        </a:cubicBezTo>
                        <a:cubicBezTo>
                          <a:pt x="25503" y="299"/>
                          <a:pt x="30764" y="2568"/>
                          <a:pt x="34739" y="6097"/>
                        </a:cubicBezTo>
                        <a:cubicBezTo>
                          <a:pt x="39365" y="10205"/>
                          <a:pt x="41827" y="15533"/>
                          <a:pt x="41675" y="21105"/>
                        </a:cubicBezTo>
                        <a:cubicBezTo>
                          <a:pt x="41457" y="29131"/>
                          <a:pt x="34541" y="33119"/>
                          <a:pt x="20537" y="33297"/>
                        </a:cubicBezTo>
                        <a:cubicBezTo>
                          <a:pt x="20254" y="33301"/>
                          <a:pt x="19973" y="33303"/>
                          <a:pt x="19696" y="33303"/>
                        </a:cubicBezTo>
                        <a:cubicBezTo>
                          <a:pt x="11656" y="33303"/>
                          <a:pt x="6056" y="31688"/>
                          <a:pt x="3039" y="28519"/>
                        </a:cubicBezTo>
                        <a:cubicBezTo>
                          <a:pt x="1068" y="26449"/>
                          <a:pt x="174" y="23673"/>
                          <a:pt x="385" y="20273"/>
                        </a:cubicBezTo>
                        <a:cubicBezTo>
                          <a:pt x="1161" y="7739"/>
                          <a:pt x="11364" y="170"/>
                          <a:pt x="20553" y="170"/>
                        </a:cubicBezTo>
                        <a:close/>
                        <a:moveTo>
                          <a:pt x="20568" y="0"/>
                        </a:moveTo>
                        <a:cubicBezTo>
                          <a:pt x="15871" y="0"/>
                          <a:pt x="11044" y="1937"/>
                          <a:pt x="7271" y="5369"/>
                        </a:cubicBezTo>
                        <a:cubicBezTo>
                          <a:pt x="3078" y="9184"/>
                          <a:pt x="573" y="14474"/>
                          <a:pt x="215" y="20262"/>
                        </a:cubicBezTo>
                        <a:cubicBezTo>
                          <a:pt x="1" y="23713"/>
                          <a:pt x="910" y="26531"/>
                          <a:pt x="2916" y="28636"/>
                        </a:cubicBezTo>
                        <a:cubicBezTo>
                          <a:pt x="5972" y="31847"/>
                          <a:pt x="11631" y="33471"/>
                          <a:pt x="19746" y="33471"/>
                        </a:cubicBezTo>
                        <a:cubicBezTo>
                          <a:pt x="20007" y="33471"/>
                          <a:pt x="20273" y="33470"/>
                          <a:pt x="20538" y="33467"/>
                        </a:cubicBezTo>
                        <a:cubicBezTo>
                          <a:pt x="34654" y="33288"/>
                          <a:pt x="41624" y="29246"/>
                          <a:pt x="41847" y="21109"/>
                        </a:cubicBezTo>
                        <a:cubicBezTo>
                          <a:pt x="42000" y="15488"/>
                          <a:pt x="39516" y="10110"/>
                          <a:pt x="34853" y="5971"/>
                        </a:cubicBezTo>
                        <a:cubicBezTo>
                          <a:pt x="30849" y="2415"/>
                          <a:pt x="25545" y="130"/>
                          <a:pt x="21010" y="6"/>
                        </a:cubicBezTo>
                        <a:cubicBezTo>
                          <a:pt x="20863" y="2"/>
                          <a:pt x="20716" y="0"/>
                          <a:pt x="20568"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37" name="Google Shape;1865;p33">
                    <a:extLst>
                      <a:ext uri="{FF2B5EF4-FFF2-40B4-BE49-F238E27FC236}">
                        <a16:creationId xmlns:a16="http://schemas.microsoft.com/office/drawing/2014/main" id="{CC341A95-1135-A634-12B9-6D97956FA1C4}"/>
                      </a:ext>
                    </a:extLst>
                  </p:cNvPr>
                  <p:cNvSpPr/>
                  <p:nvPr/>
                </p:nvSpPr>
                <p:spPr>
                  <a:xfrm>
                    <a:off x="179225" y="3097988"/>
                    <a:ext cx="1119300" cy="629500"/>
                  </a:xfrm>
                  <a:custGeom>
                    <a:avLst/>
                    <a:gdLst/>
                    <a:ahLst/>
                    <a:cxnLst/>
                    <a:rect l="l" t="t" r="r" b="b"/>
                    <a:pathLst>
                      <a:path w="44772" h="25180" extrusionOk="0">
                        <a:moveTo>
                          <a:pt x="21767" y="1"/>
                        </a:moveTo>
                        <a:cubicBezTo>
                          <a:pt x="11627" y="1"/>
                          <a:pt x="958" y="8523"/>
                          <a:pt x="152" y="21545"/>
                        </a:cubicBezTo>
                        <a:cubicBezTo>
                          <a:pt x="1" y="23991"/>
                          <a:pt x="415" y="24885"/>
                          <a:pt x="1410" y="24885"/>
                        </a:cubicBezTo>
                        <a:cubicBezTo>
                          <a:pt x="4087" y="24885"/>
                          <a:pt x="10969" y="18407"/>
                          <a:pt x="22341" y="18263"/>
                        </a:cubicBezTo>
                        <a:cubicBezTo>
                          <a:pt x="22469" y="18261"/>
                          <a:pt x="22596" y="18261"/>
                          <a:pt x="22723" y="18261"/>
                        </a:cubicBezTo>
                        <a:cubicBezTo>
                          <a:pt x="34472" y="18261"/>
                          <a:pt x="40695" y="25179"/>
                          <a:pt x="43149" y="25179"/>
                        </a:cubicBezTo>
                        <a:cubicBezTo>
                          <a:pt x="43956" y="25179"/>
                          <a:pt x="44356" y="24431"/>
                          <a:pt x="44410" y="22442"/>
                        </a:cubicBezTo>
                        <a:lnTo>
                          <a:pt x="44410" y="22441"/>
                        </a:lnTo>
                        <a:cubicBezTo>
                          <a:pt x="44772" y="9191"/>
                          <a:pt x="31606" y="262"/>
                          <a:pt x="22258" y="7"/>
                        </a:cubicBezTo>
                        <a:cubicBezTo>
                          <a:pt x="22094" y="3"/>
                          <a:pt x="21931" y="1"/>
                          <a:pt x="2176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38" name="Google Shape;1866;p33">
                    <a:extLst>
                      <a:ext uri="{FF2B5EF4-FFF2-40B4-BE49-F238E27FC236}">
                        <a16:creationId xmlns:a16="http://schemas.microsoft.com/office/drawing/2014/main" id="{8EDC6246-C7C4-454E-4280-FD0AE7C2B158}"/>
                      </a:ext>
                    </a:extLst>
                  </p:cNvPr>
                  <p:cNvSpPr/>
                  <p:nvPr/>
                </p:nvSpPr>
                <p:spPr>
                  <a:xfrm>
                    <a:off x="179225" y="3495988"/>
                    <a:ext cx="1111075" cy="231475"/>
                  </a:xfrm>
                  <a:custGeom>
                    <a:avLst/>
                    <a:gdLst/>
                    <a:ahLst/>
                    <a:cxnLst/>
                    <a:rect l="l" t="t" r="r" b="b"/>
                    <a:pathLst>
                      <a:path w="44443" h="9259" extrusionOk="0">
                        <a:moveTo>
                          <a:pt x="22833" y="0"/>
                        </a:moveTo>
                        <a:cubicBezTo>
                          <a:pt x="22670" y="0"/>
                          <a:pt x="22506" y="1"/>
                          <a:pt x="22341" y="4"/>
                        </a:cubicBezTo>
                        <a:cubicBezTo>
                          <a:pt x="11823" y="136"/>
                          <a:pt x="5149" y="4407"/>
                          <a:pt x="2088" y="4407"/>
                        </a:cubicBezTo>
                        <a:cubicBezTo>
                          <a:pt x="1270" y="4407"/>
                          <a:pt x="711" y="4102"/>
                          <a:pt x="404" y="3333"/>
                        </a:cubicBezTo>
                        <a:cubicBezTo>
                          <a:pt x="287" y="4081"/>
                          <a:pt x="201" y="4843"/>
                          <a:pt x="152" y="5625"/>
                        </a:cubicBezTo>
                        <a:cubicBezTo>
                          <a:pt x="1" y="8071"/>
                          <a:pt x="415" y="8965"/>
                          <a:pt x="1410" y="8965"/>
                        </a:cubicBezTo>
                        <a:cubicBezTo>
                          <a:pt x="4087" y="8965"/>
                          <a:pt x="10969" y="2486"/>
                          <a:pt x="22341" y="2341"/>
                        </a:cubicBezTo>
                        <a:cubicBezTo>
                          <a:pt x="22468" y="2340"/>
                          <a:pt x="22594" y="2339"/>
                          <a:pt x="22720" y="2339"/>
                        </a:cubicBezTo>
                        <a:cubicBezTo>
                          <a:pt x="34471" y="2339"/>
                          <a:pt x="40694" y="9258"/>
                          <a:pt x="43149" y="9258"/>
                        </a:cubicBezTo>
                        <a:cubicBezTo>
                          <a:pt x="43956" y="9258"/>
                          <a:pt x="44356" y="8510"/>
                          <a:pt x="44410" y="6521"/>
                        </a:cubicBezTo>
                        <a:cubicBezTo>
                          <a:pt x="44442" y="5367"/>
                          <a:pt x="44365" y="4248"/>
                          <a:pt x="44202" y="3163"/>
                        </a:cubicBezTo>
                        <a:cubicBezTo>
                          <a:pt x="43936" y="4207"/>
                          <a:pt x="43413" y="4610"/>
                          <a:pt x="42596" y="4610"/>
                        </a:cubicBezTo>
                        <a:cubicBezTo>
                          <a:pt x="39834" y="4610"/>
                          <a:pt x="33717" y="0"/>
                          <a:pt x="2283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39" name="Google Shape;1867;p33">
                    <a:extLst>
                      <a:ext uri="{FF2B5EF4-FFF2-40B4-BE49-F238E27FC236}">
                        <a16:creationId xmlns:a16="http://schemas.microsoft.com/office/drawing/2014/main" id="{EE5E0378-522A-5700-01CC-E0563140E0ED}"/>
                      </a:ext>
                    </a:extLst>
                  </p:cNvPr>
                  <p:cNvSpPr/>
                  <p:nvPr/>
                </p:nvSpPr>
                <p:spPr>
                  <a:xfrm>
                    <a:off x="179225" y="3532338"/>
                    <a:ext cx="1111075" cy="195125"/>
                  </a:xfrm>
                  <a:custGeom>
                    <a:avLst/>
                    <a:gdLst/>
                    <a:ahLst/>
                    <a:cxnLst/>
                    <a:rect l="l" t="t" r="r" b="b"/>
                    <a:pathLst>
                      <a:path w="44443" h="7805" extrusionOk="0">
                        <a:moveTo>
                          <a:pt x="22710" y="0"/>
                        </a:moveTo>
                        <a:cubicBezTo>
                          <a:pt x="22587" y="0"/>
                          <a:pt x="22464" y="1"/>
                          <a:pt x="22340" y="2"/>
                        </a:cubicBezTo>
                        <a:cubicBezTo>
                          <a:pt x="11220" y="144"/>
                          <a:pt x="4491" y="6479"/>
                          <a:pt x="1873" y="6479"/>
                        </a:cubicBezTo>
                        <a:cubicBezTo>
                          <a:pt x="900" y="6479"/>
                          <a:pt x="495" y="5605"/>
                          <a:pt x="643" y="3213"/>
                        </a:cubicBezTo>
                        <a:cubicBezTo>
                          <a:pt x="661" y="2940"/>
                          <a:pt x="687" y="2673"/>
                          <a:pt x="712" y="2404"/>
                        </a:cubicBezTo>
                        <a:cubicBezTo>
                          <a:pt x="593" y="2260"/>
                          <a:pt x="488" y="2088"/>
                          <a:pt x="404" y="1879"/>
                        </a:cubicBezTo>
                        <a:cubicBezTo>
                          <a:pt x="287" y="2627"/>
                          <a:pt x="201" y="3389"/>
                          <a:pt x="152" y="4171"/>
                        </a:cubicBezTo>
                        <a:cubicBezTo>
                          <a:pt x="1" y="6617"/>
                          <a:pt x="415" y="7511"/>
                          <a:pt x="1410" y="7511"/>
                        </a:cubicBezTo>
                        <a:cubicBezTo>
                          <a:pt x="4087" y="7511"/>
                          <a:pt x="10969" y="1032"/>
                          <a:pt x="22341" y="887"/>
                        </a:cubicBezTo>
                        <a:cubicBezTo>
                          <a:pt x="22468" y="886"/>
                          <a:pt x="22594" y="885"/>
                          <a:pt x="22720" y="885"/>
                        </a:cubicBezTo>
                        <a:cubicBezTo>
                          <a:pt x="34471" y="885"/>
                          <a:pt x="40694" y="7804"/>
                          <a:pt x="43149" y="7804"/>
                        </a:cubicBezTo>
                        <a:cubicBezTo>
                          <a:pt x="43956" y="7804"/>
                          <a:pt x="44356" y="7056"/>
                          <a:pt x="44410" y="5067"/>
                        </a:cubicBezTo>
                        <a:cubicBezTo>
                          <a:pt x="44442" y="3913"/>
                          <a:pt x="44365" y="2794"/>
                          <a:pt x="44202" y="1709"/>
                        </a:cubicBezTo>
                        <a:cubicBezTo>
                          <a:pt x="44123" y="2021"/>
                          <a:pt x="44017" y="2273"/>
                          <a:pt x="43891" y="2477"/>
                        </a:cubicBezTo>
                        <a:cubicBezTo>
                          <a:pt x="43923" y="3007"/>
                          <a:pt x="43934" y="3544"/>
                          <a:pt x="43918" y="4089"/>
                        </a:cubicBezTo>
                        <a:cubicBezTo>
                          <a:pt x="43866" y="6034"/>
                          <a:pt x="43475" y="6766"/>
                          <a:pt x="42686" y="6766"/>
                        </a:cubicBezTo>
                        <a:cubicBezTo>
                          <a:pt x="40286" y="6766"/>
                          <a:pt x="34200" y="0"/>
                          <a:pt x="2271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40" name="Google Shape;1868;p33">
                    <a:extLst>
                      <a:ext uri="{FF2B5EF4-FFF2-40B4-BE49-F238E27FC236}">
                        <a16:creationId xmlns:a16="http://schemas.microsoft.com/office/drawing/2014/main" id="{A4F3397C-BBAD-6032-B543-A9E73EFC8737}"/>
                      </a:ext>
                    </a:extLst>
                  </p:cNvPr>
                  <p:cNvSpPr/>
                  <p:nvPr/>
                </p:nvSpPr>
                <p:spPr>
                  <a:xfrm>
                    <a:off x="197025" y="3475163"/>
                    <a:ext cx="1079500" cy="136000"/>
                  </a:xfrm>
                  <a:custGeom>
                    <a:avLst/>
                    <a:gdLst/>
                    <a:ahLst/>
                    <a:cxnLst/>
                    <a:rect l="l" t="t" r="r" b="b"/>
                    <a:pathLst>
                      <a:path w="43180" h="5440" extrusionOk="0">
                        <a:moveTo>
                          <a:pt x="22108" y="0"/>
                        </a:moveTo>
                        <a:cubicBezTo>
                          <a:pt x="21949" y="0"/>
                          <a:pt x="21789" y="1"/>
                          <a:pt x="21628" y="3"/>
                        </a:cubicBezTo>
                        <a:cubicBezTo>
                          <a:pt x="11343" y="134"/>
                          <a:pt x="4817" y="4310"/>
                          <a:pt x="1824" y="4310"/>
                        </a:cubicBezTo>
                        <a:cubicBezTo>
                          <a:pt x="1024" y="4310"/>
                          <a:pt x="476" y="4012"/>
                          <a:pt x="177" y="3259"/>
                        </a:cubicBezTo>
                        <a:cubicBezTo>
                          <a:pt x="104" y="3730"/>
                          <a:pt x="48" y="4208"/>
                          <a:pt x="0" y="4691"/>
                        </a:cubicBezTo>
                        <a:cubicBezTo>
                          <a:pt x="324" y="5076"/>
                          <a:pt x="783" y="5237"/>
                          <a:pt x="1378" y="5237"/>
                        </a:cubicBezTo>
                        <a:cubicBezTo>
                          <a:pt x="4439" y="5237"/>
                          <a:pt x="11112" y="970"/>
                          <a:pt x="21629" y="837"/>
                        </a:cubicBezTo>
                        <a:cubicBezTo>
                          <a:pt x="21795" y="834"/>
                          <a:pt x="21959" y="833"/>
                          <a:pt x="22123" y="833"/>
                        </a:cubicBezTo>
                        <a:cubicBezTo>
                          <a:pt x="33004" y="833"/>
                          <a:pt x="39119" y="5439"/>
                          <a:pt x="41881" y="5439"/>
                        </a:cubicBezTo>
                        <a:cubicBezTo>
                          <a:pt x="42454" y="5439"/>
                          <a:pt x="42882" y="5241"/>
                          <a:pt x="43179" y="4764"/>
                        </a:cubicBezTo>
                        <a:cubicBezTo>
                          <a:pt x="43144" y="4199"/>
                          <a:pt x="43085" y="3640"/>
                          <a:pt x="43005" y="3092"/>
                        </a:cubicBezTo>
                        <a:cubicBezTo>
                          <a:pt x="42744" y="4114"/>
                          <a:pt x="42232" y="4508"/>
                          <a:pt x="41433" y="4508"/>
                        </a:cubicBezTo>
                        <a:cubicBezTo>
                          <a:pt x="38732" y="4508"/>
                          <a:pt x="32750" y="0"/>
                          <a:pt x="22108"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41" name="Google Shape;1869;p33">
                    <a:extLst>
                      <a:ext uri="{FF2B5EF4-FFF2-40B4-BE49-F238E27FC236}">
                        <a16:creationId xmlns:a16="http://schemas.microsoft.com/office/drawing/2014/main" id="{37F89468-6385-EAFC-ECBF-5F77B738F59B}"/>
                      </a:ext>
                    </a:extLst>
                  </p:cNvPr>
                  <p:cNvSpPr/>
                  <p:nvPr/>
                </p:nvSpPr>
                <p:spPr>
                  <a:xfrm>
                    <a:off x="178000" y="3095888"/>
                    <a:ext cx="1122725" cy="633725"/>
                  </a:xfrm>
                  <a:custGeom>
                    <a:avLst/>
                    <a:gdLst/>
                    <a:ahLst/>
                    <a:cxnLst/>
                    <a:rect l="l" t="t" r="r" b="b"/>
                    <a:pathLst>
                      <a:path w="44909" h="25349" extrusionOk="0">
                        <a:moveTo>
                          <a:pt x="21821" y="170"/>
                        </a:moveTo>
                        <a:cubicBezTo>
                          <a:pt x="21982" y="170"/>
                          <a:pt x="22144" y="172"/>
                          <a:pt x="22305" y="176"/>
                        </a:cubicBezTo>
                        <a:cubicBezTo>
                          <a:pt x="31545" y="430"/>
                          <a:pt x="44736" y="9259"/>
                          <a:pt x="44374" y="22523"/>
                        </a:cubicBezTo>
                        <a:cubicBezTo>
                          <a:pt x="44333" y="24008"/>
                          <a:pt x="44096" y="24819"/>
                          <a:pt x="43626" y="25078"/>
                        </a:cubicBezTo>
                        <a:cubicBezTo>
                          <a:pt x="43501" y="25147"/>
                          <a:pt x="43358" y="25179"/>
                          <a:pt x="43196" y="25179"/>
                        </a:cubicBezTo>
                        <a:cubicBezTo>
                          <a:pt x="42456" y="25179"/>
                          <a:pt x="41327" y="24507"/>
                          <a:pt x="39767" y="23575"/>
                        </a:cubicBezTo>
                        <a:cubicBezTo>
                          <a:pt x="36422" y="21579"/>
                          <a:pt x="30860" y="18259"/>
                          <a:pt x="22765" y="18259"/>
                        </a:cubicBezTo>
                        <a:cubicBezTo>
                          <a:pt x="22641" y="18259"/>
                          <a:pt x="22515" y="18259"/>
                          <a:pt x="22390" y="18260"/>
                        </a:cubicBezTo>
                        <a:cubicBezTo>
                          <a:pt x="14742" y="18358"/>
                          <a:pt x="9148" y="21298"/>
                          <a:pt x="5443" y="23243"/>
                        </a:cubicBezTo>
                        <a:cubicBezTo>
                          <a:pt x="3638" y="24192"/>
                          <a:pt x="2316" y="24886"/>
                          <a:pt x="1465" y="24886"/>
                        </a:cubicBezTo>
                        <a:cubicBezTo>
                          <a:pt x="1242" y="24886"/>
                          <a:pt x="1051" y="24838"/>
                          <a:pt x="892" y="24735"/>
                        </a:cubicBezTo>
                        <a:cubicBezTo>
                          <a:pt x="368" y="24397"/>
                          <a:pt x="177" y="23411"/>
                          <a:pt x="286" y="21634"/>
                        </a:cubicBezTo>
                        <a:cubicBezTo>
                          <a:pt x="1114" y="8253"/>
                          <a:pt x="12009" y="170"/>
                          <a:pt x="21821" y="170"/>
                        </a:cubicBezTo>
                        <a:close/>
                        <a:moveTo>
                          <a:pt x="21816" y="0"/>
                        </a:moveTo>
                        <a:cubicBezTo>
                          <a:pt x="16807" y="0"/>
                          <a:pt x="11668" y="2071"/>
                          <a:pt x="7648" y="5730"/>
                        </a:cubicBezTo>
                        <a:cubicBezTo>
                          <a:pt x="3174" y="9801"/>
                          <a:pt x="499" y="15446"/>
                          <a:pt x="116" y="21623"/>
                        </a:cubicBezTo>
                        <a:cubicBezTo>
                          <a:pt x="1" y="23493"/>
                          <a:pt x="212" y="24498"/>
                          <a:pt x="799" y="24878"/>
                        </a:cubicBezTo>
                        <a:cubicBezTo>
                          <a:pt x="985" y="24998"/>
                          <a:pt x="1204" y="25054"/>
                          <a:pt x="1458" y="25054"/>
                        </a:cubicBezTo>
                        <a:cubicBezTo>
                          <a:pt x="2362" y="25054"/>
                          <a:pt x="3702" y="24351"/>
                          <a:pt x="5524" y="23393"/>
                        </a:cubicBezTo>
                        <a:cubicBezTo>
                          <a:pt x="9211" y="21456"/>
                          <a:pt x="14786" y="18528"/>
                          <a:pt x="22392" y="18432"/>
                        </a:cubicBezTo>
                        <a:cubicBezTo>
                          <a:pt x="22518" y="18430"/>
                          <a:pt x="22641" y="18429"/>
                          <a:pt x="22765" y="18429"/>
                        </a:cubicBezTo>
                        <a:cubicBezTo>
                          <a:pt x="30811" y="18429"/>
                          <a:pt x="36349" y="21734"/>
                          <a:pt x="39679" y="23721"/>
                        </a:cubicBezTo>
                        <a:cubicBezTo>
                          <a:pt x="41259" y="24664"/>
                          <a:pt x="42405" y="25349"/>
                          <a:pt x="43201" y="25349"/>
                        </a:cubicBezTo>
                        <a:lnTo>
                          <a:pt x="43201" y="25347"/>
                        </a:lnTo>
                        <a:cubicBezTo>
                          <a:pt x="43389" y="25347"/>
                          <a:pt x="43558" y="25309"/>
                          <a:pt x="43708" y="25227"/>
                        </a:cubicBezTo>
                        <a:cubicBezTo>
                          <a:pt x="44244" y="24933"/>
                          <a:pt x="44502" y="24101"/>
                          <a:pt x="44544" y="22528"/>
                        </a:cubicBezTo>
                        <a:cubicBezTo>
                          <a:pt x="44909" y="9161"/>
                          <a:pt x="31619" y="260"/>
                          <a:pt x="22310" y="6"/>
                        </a:cubicBezTo>
                        <a:cubicBezTo>
                          <a:pt x="22144" y="2"/>
                          <a:pt x="21980" y="0"/>
                          <a:pt x="2181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42" name="Google Shape;1870;p33">
                    <a:extLst>
                      <a:ext uri="{FF2B5EF4-FFF2-40B4-BE49-F238E27FC236}">
                        <a16:creationId xmlns:a16="http://schemas.microsoft.com/office/drawing/2014/main" id="{3E3B9103-1844-BACF-19CF-2D274ED4B7BF}"/>
                      </a:ext>
                    </a:extLst>
                  </p:cNvPr>
                  <p:cNvSpPr/>
                  <p:nvPr/>
                </p:nvSpPr>
                <p:spPr>
                  <a:xfrm>
                    <a:off x="185875" y="3493838"/>
                    <a:ext cx="1101150" cy="119650"/>
                  </a:xfrm>
                  <a:custGeom>
                    <a:avLst/>
                    <a:gdLst/>
                    <a:ahLst/>
                    <a:cxnLst/>
                    <a:rect l="l" t="t" r="r" b="b"/>
                    <a:pathLst>
                      <a:path w="44046" h="4786" extrusionOk="0">
                        <a:moveTo>
                          <a:pt x="22546" y="0"/>
                        </a:moveTo>
                        <a:cubicBezTo>
                          <a:pt x="22390" y="0"/>
                          <a:pt x="22233" y="1"/>
                          <a:pt x="22075" y="3"/>
                        </a:cubicBezTo>
                        <a:cubicBezTo>
                          <a:pt x="15271" y="90"/>
                          <a:pt x="10155" y="1876"/>
                          <a:pt x="6420" y="3180"/>
                        </a:cubicBezTo>
                        <a:cubicBezTo>
                          <a:pt x="4389" y="3889"/>
                          <a:pt x="2872" y="4419"/>
                          <a:pt x="1818" y="4419"/>
                        </a:cubicBezTo>
                        <a:cubicBezTo>
                          <a:pt x="998" y="4419"/>
                          <a:pt x="459" y="4099"/>
                          <a:pt x="176" y="3294"/>
                        </a:cubicBezTo>
                        <a:cubicBezTo>
                          <a:pt x="164" y="3258"/>
                          <a:pt x="131" y="3237"/>
                          <a:pt x="95" y="3237"/>
                        </a:cubicBezTo>
                        <a:cubicBezTo>
                          <a:pt x="86" y="3237"/>
                          <a:pt x="77" y="3238"/>
                          <a:pt x="68" y="3241"/>
                        </a:cubicBezTo>
                        <a:cubicBezTo>
                          <a:pt x="23" y="3258"/>
                          <a:pt x="0" y="3306"/>
                          <a:pt x="15" y="3350"/>
                        </a:cubicBezTo>
                        <a:cubicBezTo>
                          <a:pt x="327" y="4238"/>
                          <a:pt x="926" y="4583"/>
                          <a:pt x="1810" y="4583"/>
                        </a:cubicBezTo>
                        <a:cubicBezTo>
                          <a:pt x="2920" y="4583"/>
                          <a:pt x="4477" y="4039"/>
                          <a:pt x="6476" y="3341"/>
                        </a:cubicBezTo>
                        <a:cubicBezTo>
                          <a:pt x="10200" y="2040"/>
                          <a:pt x="15301" y="260"/>
                          <a:pt x="22077" y="175"/>
                        </a:cubicBezTo>
                        <a:cubicBezTo>
                          <a:pt x="22259" y="172"/>
                          <a:pt x="22440" y="171"/>
                          <a:pt x="22619" y="171"/>
                        </a:cubicBezTo>
                        <a:cubicBezTo>
                          <a:pt x="29814" y="171"/>
                          <a:pt x="34929" y="2215"/>
                          <a:pt x="38342" y="3572"/>
                        </a:cubicBezTo>
                        <a:cubicBezTo>
                          <a:pt x="40092" y="4269"/>
                          <a:pt x="41392" y="4785"/>
                          <a:pt x="42332" y="4785"/>
                        </a:cubicBezTo>
                        <a:cubicBezTo>
                          <a:pt x="42637" y="4785"/>
                          <a:pt x="42902" y="4732"/>
                          <a:pt x="43133" y="4612"/>
                        </a:cubicBezTo>
                        <a:cubicBezTo>
                          <a:pt x="43567" y="4387"/>
                          <a:pt x="43862" y="3932"/>
                          <a:pt x="44035" y="3220"/>
                        </a:cubicBezTo>
                        <a:cubicBezTo>
                          <a:pt x="44046" y="3174"/>
                          <a:pt x="44017" y="3129"/>
                          <a:pt x="43971" y="3117"/>
                        </a:cubicBezTo>
                        <a:cubicBezTo>
                          <a:pt x="43965" y="3115"/>
                          <a:pt x="43958" y="3114"/>
                          <a:pt x="43952" y="3114"/>
                        </a:cubicBezTo>
                        <a:cubicBezTo>
                          <a:pt x="43912" y="3114"/>
                          <a:pt x="43879" y="3141"/>
                          <a:pt x="43870" y="3180"/>
                        </a:cubicBezTo>
                        <a:cubicBezTo>
                          <a:pt x="43709" y="3841"/>
                          <a:pt x="43443" y="4260"/>
                          <a:pt x="43056" y="4460"/>
                        </a:cubicBezTo>
                        <a:cubicBezTo>
                          <a:pt x="42849" y="4567"/>
                          <a:pt x="42607" y="4616"/>
                          <a:pt x="42329" y="4616"/>
                        </a:cubicBezTo>
                        <a:cubicBezTo>
                          <a:pt x="41427" y="4616"/>
                          <a:pt x="40142" y="4105"/>
                          <a:pt x="38406" y="3414"/>
                        </a:cubicBezTo>
                        <a:cubicBezTo>
                          <a:pt x="34970" y="2047"/>
                          <a:pt x="29812" y="0"/>
                          <a:pt x="2254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43" name="Google Shape;1871;p33">
                    <a:extLst>
                      <a:ext uri="{FF2B5EF4-FFF2-40B4-BE49-F238E27FC236}">
                        <a16:creationId xmlns:a16="http://schemas.microsoft.com/office/drawing/2014/main" id="{484D46D1-8199-EB18-0479-57A6C0C26772}"/>
                      </a:ext>
                    </a:extLst>
                  </p:cNvPr>
                  <p:cNvSpPr/>
                  <p:nvPr/>
                </p:nvSpPr>
                <p:spPr>
                  <a:xfrm>
                    <a:off x="508625" y="3307788"/>
                    <a:ext cx="399400" cy="181025"/>
                  </a:xfrm>
                  <a:custGeom>
                    <a:avLst/>
                    <a:gdLst/>
                    <a:ahLst/>
                    <a:cxnLst/>
                    <a:rect l="l" t="t" r="r" b="b"/>
                    <a:pathLst>
                      <a:path w="15976" h="7241" extrusionOk="0">
                        <a:moveTo>
                          <a:pt x="8210" y="1"/>
                        </a:moveTo>
                        <a:cubicBezTo>
                          <a:pt x="6416" y="1"/>
                          <a:pt x="4546" y="517"/>
                          <a:pt x="2895" y="1747"/>
                        </a:cubicBezTo>
                        <a:cubicBezTo>
                          <a:pt x="1415" y="2851"/>
                          <a:pt x="686" y="4576"/>
                          <a:pt x="135" y="6329"/>
                        </a:cubicBezTo>
                        <a:cubicBezTo>
                          <a:pt x="0" y="6761"/>
                          <a:pt x="335" y="7174"/>
                          <a:pt x="751" y="7174"/>
                        </a:cubicBezTo>
                        <a:cubicBezTo>
                          <a:pt x="816" y="7174"/>
                          <a:pt x="882" y="7164"/>
                          <a:pt x="949" y="7143"/>
                        </a:cubicBezTo>
                        <a:cubicBezTo>
                          <a:pt x="3252" y="6413"/>
                          <a:pt x="7898" y="6157"/>
                          <a:pt x="9194" y="6157"/>
                        </a:cubicBezTo>
                        <a:cubicBezTo>
                          <a:pt x="9243" y="6157"/>
                          <a:pt x="9287" y="6157"/>
                          <a:pt x="9326" y="6158"/>
                        </a:cubicBezTo>
                        <a:cubicBezTo>
                          <a:pt x="11389" y="6196"/>
                          <a:pt x="13383" y="7065"/>
                          <a:pt x="15397" y="7239"/>
                        </a:cubicBezTo>
                        <a:cubicBezTo>
                          <a:pt x="15411" y="7240"/>
                          <a:pt x="15424" y="7240"/>
                          <a:pt x="15437" y="7240"/>
                        </a:cubicBezTo>
                        <a:cubicBezTo>
                          <a:pt x="15748" y="7240"/>
                          <a:pt x="15975" y="6919"/>
                          <a:pt x="15854" y="6624"/>
                        </a:cubicBezTo>
                        <a:cubicBezTo>
                          <a:pt x="15194" y="5007"/>
                          <a:pt x="15502" y="3417"/>
                          <a:pt x="14190" y="2201"/>
                        </a:cubicBezTo>
                        <a:cubicBezTo>
                          <a:pt x="12767" y="882"/>
                          <a:pt x="10554" y="1"/>
                          <a:pt x="821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44" name="Google Shape;1872;p33">
                    <a:extLst>
                      <a:ext uri="{FF2B5EF4-FFF2-40B4-BE49-F238E27FC236}">
                        <a16:creationId xmlns:a16="http://schemas.microsoft.com/office/drawing/2014/main" id="{71FBDB10-D848-41D8-76FB-FB386CE483B0}"/>
                      </a:ext>
                    </a:extLst>
                  </p:cNvPr>
                  <p:cNvSpPr/>
                  <p:nvPr/>
                </p:nvSpPr>
                <p:spPr>
                  <a:xfrm>
                    <a:off x="952300" y="3185563"/>
                    <a:ext cx="293125" cy="257800"/>
                  </a:xfrm>
                  <a:custGeom>
                    <a:avLst/>
                    <a:gdLst/>
                    <a:ahLst/>
                    <a:cxnLst/>
                    <a:rect l="l" t="t" r="r" b="b"/>
                    <a:pathLst>
                      <a:path w="11725" h="10312" extrusionOk="0">
                        <a:moveTo>
                          <a:pt x="2926" y="1"/>
                        </a:moveTo>
                        <a:cubicBezTo>
                          <a:pt x="2335" y="417"/>
                          <a:pt x="1858" y="1004"/>
                          <a:pt x="1459" y="1666"/>
                        </a:cubicBezTo>
                        <a:cubicBezTo>
                          <a:pt x="1142" y="2191"/>
                          <a:pt x="878" y="2741"/>
                          <a:pt x="627" y="3300"/>
                        </a:cubicBezTo>
                        <a:cubicBezTo>
                          <a:pt x="504" y="3571"/>
                          <a:pt x="0" y="4426"/>
                          <a:pt x="84" y="4692"/>
                        </a:cubicBezTo>
                        <a:cubicBezTo>
                          <a:pt x="167" y="4953"/>
                          <a:pt x="1181" y="5530"/>
                          <a:pt x="1389" y="5735"/>
                        </a:cubicBezTo>
                        <a:cubicBezTo>
                          <a:pt x="1824" y="6158"/>
                          <a:pt x="2209" y="6624"/>
                          <a:pt x="2552" y="7124"/>
                        </a:cubicBezTo>
                        <a:cubicBezTo>
                          <a:pt x="2900" y="7629"/>
                          <a:pt x="3200" y="8167"/>
                          <a:pt x="3463" y="8721"/>
                        </a:cubicBezTo>
                        <a:cubicBezTo>
                          <a:pt x="3715" y="9252"/>
                          <a:pt x="3853" y="10221"/>
                          <a:pt x="4442" y="10298"/>
                        </a:cubicBezTo>
                        <a:cubicBezTo>
                          <a:pt x="4514" y="10308"/>
                          <a:pt x="4589" y="10312"/>
                          <a:pt x="4667" y="10312"/>
                        </a:cubicBezTo>
                        <a:cubicBezTo>
                          <a:pt x="5299" y="10312"/>
                          <a:pt x="6119" y="10036"/>
                          <a:pt x="6715" y="9967"/>
                        </a:cubicBezTo>
                        <a:cubicBezTo>
                          <a:pt x="7403" y="9885"/>
                          <a:pt x="8093" y="9825"/>
                          <a:pt x="8786" y="9796"/>
                        </a:cubicBezTo>
                        <a:cubicBezTo>
                          <a:pt x="9065" y="9784"/>
                          <a:pt x="9345" y="9778"/>
                          <a:pt x="9625" y="9778"/>
                        </a:cubicBezTo>
                        <a:cubicBezTo>
                          <a:pt x="10327" y="9778"/>
                          <a:pt x="11029" y="9816"/>
                          <a:pt x="11725" y="9906"/>
                        </a:cubicBezTo>
                        <a:cubicBezTo>
                          <a:pt x="9826" y="5767"/>
                          <a:pt x="6583" y="2387"/>
                          <a:pt x="292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45" name="Google Shape;1873;p33">
                    <a:extLst>
                      <a:ext uri="{FF2B5EF4-FFF2-40B4-BE49-F238E27FC236}">
                        <a16:creationId xmlns:a16="http://schemas.microsoft.com/office/drawing/2014/main" id="{7340B2D6-1E1E-303A-B31E-08E4610A5D5C}"/>
                      </a:ext>
                    </a:extLst>
                  </p:cNvPr>
                  <p:cNvSpPr/>
                  <p:nvPr/>
                </p:nvSpPr>
                <p:spPr>
                  <a:xfrm>
                    <a:off x="195275" y="3200363"/>
                    <a:ext cx="334325" cy="335875"/>
                  </a:xfrm>
                  <a:custGeom>
                    <a:avLst/>
                    <a:gdLst/>
                    <a:ahLst/>
                    <a:cxnLst/>
                    <a:rect l="l" t="t" r="r" b="b"/>
                    <a:pathLst>
                      <a:path w="13373" h="13435" extrusionOk="0">
                        <a:moveTo>
                          <a:pt x="8396" y="1"/>
                        </a:moveTo>
                        <a:cubicBezTo>
                          <a:pt x="4359" y="3134"/>
                          <a:pt x="1204" y="7746"/>
                          <a:pt x="1" y="13435"/>
                        </a:cubicBezTo>
                        <a:cubicBezTo>
                          <a:pt x="2053" y="12564"/>
                          <a:pt x="4239" y="12041"/>
                          <a:pt x="6425" y="12041"/>
                        </a:cubicBezTo>
                        <a:cubicBezTo>
                          <a:pt x="6886" y="12041"/>
                          <a:pt x="7346" y="12064"/>
                          <a:pt x="7805" y="12112"/>
                        </a:cubicBezTo>
                        <a:cubicBezTo>
                          <a:pt x="7804" y="9009"/>
                          <a:pt x="10278" y="5308"/>
                          <a:pt x="13372" y="4657"/>
                        </a:cubicBezTo>
                        <a:cubicBezTo>
                          <a:pt x="12402" y="3160"/>
                          <a:pt x="11251" y="1794"/>
                          <a:pt x="9761" y="790"/>
                        </a:cubicBezTo>
                        <a:cubicBezTo>
                          <a:pt x="9322" y="494"/>
                          <a:pt x="8865" y="236"/>
                          <a:pt x="839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46" name="Google Shape;1874;p33">
                    <a:extLst>
                      <a:ext uri="{FF2B5EF4-FFF2-40B4-BE49-F238E27FC236}">
                        <a16:creationId xmlns:a16="http://schemas.microsoft.com/office/drawing/2014/main" id="{5B1B3047-397B-ADB3-54C9-234FAA11E61C}"/>
                      </a:ext>
                    </a:extLst>
                  </p:cNvPr>
                  <p:cNvSpPr/>
                  <p:nvPr/>
                </p:nvSpPr>
                <p:spPr>
                  <a:xfrm>
                    <a:off x="248225" y="3230013"/>
                    <a:ext cx="218150" cy="243500"/>
                  </a:xfrm>
                  <a:custGeom>
                    <a:avLst/>
                    <a:gdLst/>
                    <a:ahLst/>
                    <a:cxnLst/>
                    <a:rect l="l" t="t" r="r" b="b"/>
                    <a:pathLst>
                      <a:path w="8726" h="9740" extrusionOk="0">
                        <a:moveTo>
                          <a:pt x="5877" y="225"/>
                        </a:moveTo>
                        <a:cubicBezTo>
                          <a:pt x="6152" y="225"/>
                          <a:pt x="6427" y="310"/>
                          <a:pt x="6670" y="483"/>
                        </a:cubicBezTo>
                        <a:cubicBezTo>
                          <a:pt x="7161" y="837"/>
                          <a:pt x="7635" y="1274"/>
                          <a:pt x="8077" y="1780"/>
                        </a:cubicBezTo>
                        <a:cubicBezTo>
                          <a:pt x="8361" y="2106"/>
                          <a:pt x="8496" y="2551"/>
                          <a:pt x="8449" y="2997"/>
                        </a:cubicBezTo>
                        <a:cubicBezTo>
                          <a:pt x="8402" y="3453"/>
                          <a:pt x="8171" y="3866"/>
                          <a:pt x="7817" y="4130"/>
                        </a:cubicBezTo>
                        <a:cubicBezTo>
                          <a:pt x="6645" y="5009"/>
                          <a:pt x="5690" y="6524"/>
                          <a:pt x="5324" y="8084"/>
                        </a:cubicBezTo>
                        <a:cubicBezTo>
                          <a:pt x="5164" y="8768"/>
                          <a:pt x="4608" y="9241"/>
                          <a:pt x="3940" y="9263"/>
                        </a:cubicBezTo>
                        <a:cubicBezTo>
                          <a:pt x="3336" y="9281"/>
                          <a:pt x="2715" y="9357"/>
                          <a:pt x="2095" y="9486"/>
                        </a:cubicBezTo>
                        <a:cubicBezTo>
                          <a:pt x="1999" y="9505"/>
                          <a:pt x="1903" y="9515"/>
                          <a:pt x="1808" y="9515"/>
                        </a:cubicBezTo>
                        <a:cubicBezTo>
                          <a:pt x="1400" y="9515"/>
                          <a:pt x="1010" y="9336"/>
                          <a:pt x="728" y="9004"/>
                        </a:cubicBezTo>
                        <a:cubicBezTo>
                          <a:pt x="342" y="8554"/>
                          <a:pt x="239" y="7920"/>
                          <a:pt x="454" y="7353"/>
                        </a:cubicBezTo>
                        <a:cubicBezTo>
                          <a:pt x="1434" y="4787"/>
                          <a:pt x="2979" y="2457"/>
                          <a:pt x="4924" y="614"/>
                        </a:cubicBezTo>
                        <a:cubicBezTo>
                          <a:pt x="5195" y="357"/>
                          <a:pt x="5536" y="225"/>
                          <a:pt x="5877" y="225"/>
                        </a:cubicBezTo>
                        <a:close/>
                        <a:moveTo>
                          <a:pt x="5880" y="0"/>
                        </a:moveTo>
                        <a:cubicBezTo>
                          <a:pt x="5483" y="0"/>
                          <a:pt x="5086" y="153"/>
                          <a:pt x="4770" y="451"/>
                        </a:cubicBezTo>
                        <a:cubicBezTo>
                          <a:pt x="2801" y="2317"/>
                          <a:pt x="1236" y="4676"/>
                          <a:pt x="246" y="7274"/>
                        </a:cubicBezTo>
                        <a:cubicBezTo>
                          <a:pt x="0" y="7917"/>
                          <a:pt x="119" y="8636"/>
                          <a:pt x="558" y="9149"/>
                        </a:cubicBezTo>
                        <a:cubicBezTo>
                          <a:pt x="882" y="9531"/>
                          <a:pt x="1333" y="9739"/>
                          <a:pt x="1805" y="9739"/>
                        </a:cubicBezTo>
                        <a:cubicBezTo>
                          <a:pt x="1918" y="9739"/>
                          <a:pt x="2030" y="9727"/>
                          <a:pt x="2142" y="9704"/>
                        </a:cubicBezTo>
                        <a:cubicBezTo>
                          <a:pt x="2748" y="9577"/>
                          <a:pt x="3355" y="9504"/>
                          <a:pt x="3948" y="9486"/>
                        </a:cubicBezTo>
                        <a:cubicBezTo>
                          <a:pt x="4705" y="9461"/>
                          <a:pt x="5361" y="8907"/>
                          <a:pt x="5542" y="8136"/>
                        </a:cubicBezTo>
                        <a:cubicBezTo>
                          <a:pt x="5895" y="6624"/>
                          <a:pt x="6820" y="5158"/>
                          <a:pt x="7951" y="4309"/>
                        </a:cubicBezTo>
                        <a:cubicBezTo>
                          <a:pt x="8355" y="4007"/>
                          <a:pt x="8617" y="3538"/>
                          <a:pt x="8672" y="3021"/>
                        </a:cubicBezTo>
                        <a:cubicBezTo>
                          <a:pt x="8725" y="2513"/>
                          <a:pt x="8570" y="2007"/>
                          <a:pt x="8245" y="1634"/>
                        </a:cubicBezTo>
                        <a:cubicBezTo>
                          <a:pt x="7793" y="1115"/>
                          <a:pt x="7306" y="667"/>
                          <a:pt x="6789" y="295"/>
                        </a:cubicBezTo>
                        <a:cubicBezTo>
                          <a:pt x="6514" y="97"/>
                          <a:pt x="6197" y="0"/>
                          <a:pt x="588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47" name="Google Shape;1875;p33">
                    <a:extLst>
                      <a:ext uri="{FF2B5EF4-FFF2-40B4-BE49-F238E27FC236}">
                        <a16:creationId xmlns:a16="http://schemas.microsoft.com/office/drawing/2014/main" id="{AE39E3CF-280B-8FD6-3479-464DBFF80A32}"/>
                      </a:ext>
                    </a:extLst>
                  </p:cNvPr>
                  <p:cNvSpPr/>
                  <p:nvPr/>
                </p:nvSpPr>
                <p:spPr>
                  <a:xfrm>
                    <a:off x="265350" y="3265763"/>
                    <a:ext cx="172775" cy="177900"/>
                  </a:xfrm>
                  <a:custGeom>
                    <a:avLst/>
                    <a:gdLst/>
                    <a:ahLst/>
                    <a:cxnLst/>
                    <a:rect l="l" t="t" r="r" b="b"/>
                    <a:pathLst>
                      <a:path w="6911" h="7116" extrusionOk="0">
                        <a:moveTo>
                          <a:pt x="4655" y="171"/>
                        </a:moveTo>
                        <a:cubicBezTo>
                          <a:pt x="4873" y="171"/>
                          <a:pt x="5095" y="233"/>
                          <a:pt x="5288" y="362"/>
                        </a:cubicBezTo>
                        <a:cubicBezTo>
                          <a:pt x="5684" y="623"/>
                          <a:pt x="6050" y="933"/>
                          <a:pt x="6407" y="1308"/>
                        </a:cubicBezTo>
                        <a:cubicBezTo>
                          <a:pt x="6631" y="1544"/>
                          <a:pt x="6736" y="1854"/>
                          <a:pt x="6703" y="2177"/>
                        </a:cubicBezTo>
                        <a:cubicBezTo>
                          <a:pt x="6668" y="2513"/>
                          <a:pt x="6484" y="2818"/>
                          <a:pt x="6200" y="3014"/>
                        </a:cubicBezTo>
                        <a:cubicBezTo>
                          <a:pt x="5268" y="3656"/>
                          <a:pt x="4509" y="4763"/>
                          <a:pt x="4219" y="5901"/>
                        </a:cubicBezTo>
                        <a:cubicBezTo>
                          <a:pt x="4091" y="6399"/>
                          <a:pt x="3648" y="6746"/>
                          <a:pt x="3115" y="6761"/>
                        </a:cubicBezTo>
                        <a:cubicBezTo>
                          <a:pt x="2639" y="6774"/>
                          <a:pt x="2147" y="6829"/>
                          <a:pt x="1653" y="6923"/>
                        </a:cubicBezTo>
                        <a:cubicBezTo>
                          <a:pt x="1573" y="6939"/>
                          <a:pt x="1494" y="6946"/>
                          <a:pt x="1415" y="6946"/>
                        </a:cubicBezTo>
                        <a:cubicBezTo>
                          <a:pt x="1062" y="6946"/>
                          <a:pt x="735" y="6793"/>
                          <a:pt x="509" y="6513"/>
                        </a:cubicBezTo>
                        <a:cubicBezTo>
                          <a:pt x="243" y="6188"/>
                          <a:pt x="181" y="5762"/>
                          <a:pt x="342" y="5375"/>
                        </a:cubicBezTo>
                        <a:cubicBezTo>
                          <a:pt x="1120" y="3501"/>
                          <a:pt x="2347" y="1801"/>
                          <a:pt x="3891" y="456"/>
                        </a:cubicBezTo>
                        <a:cubicBezTo>
                          <a:pt x="4108" y="268"/>
                          <a:pt x="4380" y="172"/>
                          <a:pt x="4653" y="172"/>
                        </a:cubicBezTo>
                        <a:lnTo>
                          <a:pt x="4655" y="171"/>
                        </a:lnTo>
                        <a:close/>
                        <a:moveTo>
                          <a:pt x="4656" y="1"/>
                        </a:moveTo>
                        <a:cubicBezTo>
                          <a:pt x="4343" y="1"/>
                          <a:pt x="4029" y="111"/>
                          <a:pt x="3780" y="328"/>
                        </a:cubicBezTo>
                        <a:cubicBezTo>
                          <a:pt x="2217" y="1690"/>
                          <a:pt x="973" y="3412"/>
                          <a:pt x="185" y="5309"/>
                        </a:cubicBezTo>
                        <a:cubicBezTo>
                          <a:pt x="0" y="5756"/>
                          <a:pt x="71" y="6246"/>
                          <a:pt x="377" y="6621"/>
                        </a:cubicBezTo>
                        <a:cubicBezTo>
                          <a:pt x="635" y="6937"/>
                          <a:pt x="1020" y="7116"/>
                          <a:pt x="1424" y="7116"/>
                        </a:cubicBezTo>
                        <a:cubicBezTo>
                          <a:pt x="1511" y="7116"/>
                          <a:pt x="1597" y="7107"/>
                          <a:pt x="1685" y="7090"/>
                        </a:cubicBezTo>
                        <a:cubicBezTo>
                          <a:pt x="2169" y="6998"/>
                          <a:pt x="2652" y="6944"/>
                          <a:pt x="3121" y="6931"/>
                        </a:cubicBezTo>
                        <a:cubicBezTo>
                          <a:pt x="3721" y="6914"/>
                          <a:pt x="4240" y="6507"/>
                          <a:pt x="4383" y="5944"/>
                        </a:cubicBezTo>
                        <a:cubicBezTo>
                          <a:pt x="4665" y="4842"/>
                          <a:pt x="5397" y="3773"/>
                          <a:pt x="6297" y="3154"/>
                        </a:cubicBezTo>
                        <a:cubicBezTo>
                          <a:pt x="6622" y="2930"/>
                          <a:pt x="6832" y="2581"/>
                          <a:pt x="6871" y="2196"/>
                        </a:cubicBezTo>
                        <a:cubicBezTo>
                          <a:pt x="6911" y="1822"/>
                          <a:pt x="6789" y="1465"/>
                          <a:pt x="6530" y="1191"/>
                        </a:cubicBezTo>
                        <a:cubicBezTo>
                          <a:pt x="6170" y="811"/>
                          <a:pt x="5784" y="485"/>
                          <a:pt x="5374" y="215"/>
                        </a:cubicBezTo>
                        <a:cubicBezTo>
                          <a:pt x="5157" y="71"/>
                          <a:pt x="4907" y="1"/>
                          <a:pt x="465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48" name="Google Shape;1876;p33">
                    <a:extLst>
                      <a:ext uri="{FF2B5EF4-FFF2-40B4-BE49-F238E27FC236}">
                        <a16:creationId xmlns:a16="http://schemas.microsoft.com/office/drawing/2014/main" id="{E65F1006-4527-240A-EC9B-C956A46D6617}"/>
                      </a:ext>
                    </a:extLst>
                  </p:cNvPr>
                  <p:cNvSpPr/>
                  <p:nvPr/>
                </p:nvSpPr>
                <p:spPr>
                  <a:xfrm>
                    <a:off x="284425" y="3282288"/>
                    <a:ext cx="129600" cy="135875"/>
                  </a:xfrm>
                  <a:custGeom>
                    <a:avLst/>
                    <a:gdLst/>
                    <a:ahLst/>
                    <a:cxnLst/>
                    <a:rect l="l" t="t" r="r" b="b"/>
                    <a:pathLst>
                      <a:path w="5184" h="5435" extrusionOk="0">
                        <a:moveTo>
                          <a:pt x="3491" y="129"/>
                        </a:moveTo>
                        <a:cubicBezTo>
                          <a:pt x="3655" y="129"/>
                          <a:pt x="3820" y="178"/>
                          <a:pt x="3966" y="275"/>
                        </a:cubicBezTo>
                        <a:cubicBezTo>
                          <a:pt x="4259" y="472"/>
                          <a:pt x="4541" y="716"/>
                          <a:pt x="4804" y="997"/>
                        </a:cubicBezTo>
                        <a:cubicBezTo>
                          <a:pt x="4973" y="1179"/>
                          <a:pt x="5052" y="1418"/>
                          <a:pt x="5026" y="1667"/>
                        </a:cubicBezTo>
                        <a:cubicBezTo>
                          <a:pt x="4998" y="1922"/>
                          <a:pt x="4862" y="2154"/>
                          <a:pt x="4649" y="2303"/>
                        </a:cubicBezTo>
                        <a:cubicBezTo>
                          <a:pt x="3951" y="2793"/>
                          <a:pt x="3382" y="3639"/>
                          <a:pt x="3164" y="4509"/>
                        </a:cubicBezTo>
                        <a:cubicBezTo>
                          <a:pt x="3069" y="4890"/>
                          <a:pt x="2736" y="5152"/>
                          <a:pt x="2339" y="5165"/>
                        </a:cubicBezTo>
                        <a:cubicBezTo>
                          <a:pt x="1980" y="5175"/>
                          <a:pt x="1611" y="5216"/>
                          <a:pt x="1241" y="5289"/>
                        </a:cubicBezTo>
                        <a:cubicBezTo>
                          <a:pt x="1182" y="5301"/>
                          <a:pt x="1123" y="5306"/>
                          <a:pt x="1065" y="5306"/>
                        </a:cubicBezTo>
                        <a:cubicBezTo>
                          <a:pt x="806" y="5306"/>
                          <a:pt x="564" y="5193"/>
                          <a:pt x="394" y="4987"/>
                        </a:cubicBezTo>
                        <a:cubicBezTo>
                          <a:pt x="187" y="4736"/>
                          <a:pt x="139" y="4407"/>
                          <a:pt x="260" y="4105"/>
                        </a:cubicBezTo>
                        <a:cubicBezTo>
                          <a:pt x="843" y="2673"/>
                          <a:pt x="1763" y="1375"/>
                          <a:pt x="2922" y="348"/>
                        </a:cubicBezTo>
                        <a:cubicBezTo>
                          <a:pt x="3083" y="203"/>
                          <a:pt x="3287" y="130"/>
                          <a:pt x="3491" y="130"/>
                        </a:cubicBezTo>
                        <a:lnTo>
                          <a:pt x="3491" y="129"/>
                        </a:lnTo>
                        <a:close/>
                        <a:moveTo>
                          <a:pt x="3493" y="1"/>
                        </a:moveTo>
                        <a:cubicBezTo>
                          <a:pt x="3258" y="1"/>
                          <a:pt x="3023" y="86"/>
                          <a:pt x="2835" y="252"/>
                        </a:cubicBezTo>
                        <a:cubicBezTo>
                          <a:pt x="1663" y="1292"/>
                          <a:pt x="732" y="2607"/>
                          <a:pt x="142" y="4056"/>
                        </a:cubicBezTo>
                        <a:cubicBezTo>
                          <a:pt x="1" y="4402"/>
                          <a:pt x="58" y="4780"/>
                          <a:pt x="295" y="5069"/>
                        </a:cubicBezTo>
                        <a:cubicBezTo>
                          <a:pt x="490" y="5306"/>
                          <a:pt x="767" y="5435"/>
                          <a:pt x="1065" y="5435"/>
                        </a:cubicBezTo>
                        <a:cubicBezTo>
                          <a:pt x="1132" y="5435"/>
                          <a:pt x="1199" y="5429"/>
                          <a:pt x="1267" y="5415"/>
                        </a:cubicBezTo>
                        <a:cubicBezTo>
                          <a:pt x="1630" y="5345"/>
                          <a:pt x="1991" y="5303"/>
                          <a:pt x="2342" y="5294"/>
                        </a:cubicBezTo>
                        <a:cubicBezTo>
                          <a:pt x="2793" y="5280"/>
                          <a:pt x="3181" y="4970"/>
                          <a:pt x="3289" y="4541"/>
                        </a:cubicBezTo>
                        <a:cubicBezTo>
                          <a:pt x="3500" y="3698"/>
                          <a:pt x="4050" y="2881"/>
                          <a:pt x="4724" y="2408"/>
                        </a:cubicBezTo>
                        <a:cubicBezTo>
                          <a:pt x="4967" y="2238"/>
                          <a:pt x="5123" y="1972"/>
                          <a:pt x="5153" y="1679"/>
                        </a:cubicBezTo>
                        <a:cubicBezTo>
                          <a:pt x="5184" y="1398"/>
                          <a:pt x="5091" y="1117"/>
                          <a:pt x="4898" y="911"/>
                        </a:cubicBezTo>
                        <a:cubicBezTo>
                          <a:pt x="4629" y="621"/>
                          <a:pt x="4340" y="372"/>
                          <a:pt x="4033" y="164"/>
                        </a:cubicBezTo>
                        <a:cubicBezTo>
                          <a:pt x="3869" y="55"/>
                          <a:pt x="3681" y="1"/>
                          <a:pt x="3493"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49" name="Google Shape;1877;p33">
                    <a:extLst>
                      <a:ext uri="{FF2B5EF4-FFF2-40B4-BE49-F238E27FC236}">
                        <a16:creationId xmlns:a16="http://schemas.microsoft.com/office/drawing/2014/main" id="{71C588F8-09C7-5F53-002A-50585E471FB6}"/>
                      </a:ext>
                    </a:extLst>
                  </p:cNvPr>
                  <p:cNvSpPr/>
                  <p:nvPr/>
                </p:nvSpPr>
                <p:spPr>
                  <a:xfrm>
                    <a:off x="304925" y="3303638"/>
                    <a:ext cx="88900" cy="93200"/>
                  </a:xfrm>
                  <a:custGeom>
                    <a:avLst/>
                    <a:gdLst/>
                    <a:ahLst/>
                    <a:cxnLst/>
                    <a:rect l="l" t="t" r="r" b="b"/>
                    <a:pathLst>
                      <a:path w="3556" h="3728" extrusionOk="0">
                        <a:moveTo>
                          <a:pt x="2396" y="89"/>
                        </a:moveTo>
                        <a:cubicBezTo>
                          <a:pt x="2508" y="89"/>
                          <a:pt x="2622" y="121"/>
                          <a:pt x="2721" y="187"/>
                        </a:cubicBezTo>
                        <a:cubicBezTo>
                          <a:pt x="2926" y="325"/>
                          <a:pt x="3113" y="488"/>
                          <a:pt x="3296" y="684"/>
                        </a:cubicBezTo>
                        <a:cubicBezTo>
                          <a:pt x="3412" y="808"/>
                          <a:pt x="3466" y="971"/>
                          <a:pt x="3448" y="1142"/>
                        </a:cubicBezTo>
                        <a:cubicBezTo>
                          <a:pt x="3430" y="1317"/>
                          <a:pt x="3336" y="1476"/>
                          <a:pt x="3190" y="1579"/>
                        </a:cubicBezTo>
                        <a:cubicBezTo>
                          <a:pt x="2712" y="1915"/>
                          <a:pt x="2320" y="2495"/>
                          <a:pt x="2171" y="3093"/>
                        </a:cubicBezTo>
                        <a:cubicBezTo>
                          <a:pt x="2106" y="3354"/>
                          <a:pt x="1878" y="3535"/>
                          <a:pt x="1605" y="3542"/>
                        </a:cubicBezTo>
                        <a:cubicBezTo>
                          <a:pt x="1359" y="3550"/>
                          <a:pt x="1107" y="3579"/>
                          <a:pt x="852" y="3627"/>
                        </a:cubicBezTo>
                        <a:cubicBezTo>
                          <a:pt x="811" y="3636"/>
                          <a:pt x="769" y="3640"/>
                          <a:pt x="729" y="3640"/>
                        </a:cubicBezTo>
                        <a:cubicBezTo>
                          <a:pt x="552" y="3640"/>
                          <a:pt x="387" y="3561"/>
                          <a:pt x="271" y="3419"/>
                        </a:cubicBezTo>
                        <a:cubicBezTo>
                          <a:pt x="130" y="3248"/>
                          <a:pt x="95" y="3022"/>
                          <a:pt x="180" y="2815"/>
                        </a:cubicBezTo>
                        <a:cubicBezTo>
                          <a:pt x="579" y="1834"/>
                          <a:pt x="1210" y="942"/>
                          <a:pt x="2004" y="237"/>
                        </a:cubicBezTo>
                        <a:cubicBezTo>
                          <a:pt x="2115" y="139"/>
                          <a:pt x="2255" y="89"/>
                          <a:pt x="2396" y="89"/>
                        </a:cubicBezTo>
                        <a:close/>
                        <a:moveTo>
                          <a:pt x="2396" y="0"/>
                        </a:moveTo>
                        <a:cubicBezTo>
                          <a:pt x="2235" y="0"/>
                          <a:pt x="2073" y="58"/>
                          <a:pt x="1945" y="172"/>
                        </a:cubicBezTo>
                        <a:cubicBezTo>
                          <a:pt x="1142" y="886"/>
                          <a:pt x="503" y="1789"/>
                          <a:pt x="98" y="2782"/>
                        </a:cubicBezTo>
                        <a:cubicBezTo>
                          <a:pt x="0" y="3020"/>
                          <a:pt x="40" y="3280"/>
                          <a:pt x="202" y="3476"/>
                        </a:cubicBezTo>
                        <a:cubicBezTo>
                          <a:pt x="336" y="3640"/>
                          <a:pt x="527" y="3728"/>
                          <a:pt x="731" y="3728"/>
                        </a:cubicBezTo>
                        <a:cubicBezTo>
                          <a:pt x="776" y="3728"/>
                          <a:pt x="823" y="3725"/>
                          <a:pt x="869" y="3715"/>
                        </a:cubicBezTo>
                        <a:cubicBezTo>
                          <a:pt x="1118" y="3667"/>
                          <a:pt x="1367" y="3638"/>
                          <a:pt x="1607" y="3632"/>
                        </a:cubicBezTo>
                        <a:cubicBezTo>
                          <a:pt x="1921" y="3623"/>
                          <a:pt x="2182" y="3415"/>
                          <a:pt x="2256" y="3114"/>
                        </a:cubicBezTo>
                        <a:cubicBezTo>
                          <a:pt x="2401" y="2537"/>
                          <a:pt x="2779" y="1977"/>
                          <a:pt x="3240" y="1652"/>
                        </a:cubicBezTo>
                        <a:cubicBezTo>
                          <a:pt x="3407" y="1535"/>
                          <a:pt x="3515" y="1353"/>
                          <a:pt x="3536" y="1151"/>
                        </a:cubicBezTo>
                        <a:cubicBezTo>
                          <a:pt x="3556" y="959"/>
                          <a:pt x="3492" y="766"/>
                          <a:pt x="3360" y="625"/>
                        </a:cubicBezTo>
                        <a:cubicBezTo>
                          <a:pt x="3173" y="423"/>
                          <a:pt x="2981" y="256"/>
                          <a:pt x="2767" y="113"/>
                        </a:cubicBezTo>
                        <a:cubicBezTo>
                          <a:pt x="2655" y="37"/>
                          <a:pt x="2525" y="0"/>
                          <a:pt x="239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50" name="Google Shape;1878;p33">
                    <a:extLst>
                      <a:ext uri="{FF2B5EF4-FFF2-40B4-BE49-F238E27FC236}">
                        <a16:creationId xmlns:a16="http://schemas.microsoft.com/office/drawing/2014/main" id="{945217DB-5940-F731-0189-5AA7B77F1921}"/>
                      </a:ext>
                    </a:extLst>
                  </p:cNvPr>
                  <p:cNvSpPr/>
                  <p:nvPr/>
                </p:nvSpPr>
                <p:spPr>
                  <a:xfrm>
                    <a:off x="325425" y="3324963"/>
                    <a:ext cx="48250" cy="50575"/>
                  </a:xfrm>
                  <a:custGeom>
                    <a:avLst/>
                    <a:gdLst/>
                    <a:ahLst/>
                    <a:cxnLst/>
                    <a:rect l="l" t="t" r="r" b="b"/>
                    <a:pathLst>
                      <a:path w="1930" h="2023" extrusionOk="0">
                        <a:moveTo>
                          <a:pt x="1300" y="48"/>
                        </a:moveTo>
                        <a:cubicBezTo>
                          <a:pt x="1361" y="48"/>
                          <a:pt x="1423" y="66"/>
                          <a:pt x="1476" y="102"/>
                        </a:cubicBezTo>
                        <a:cubicBezTo>
                          <a:pt x="1587" y="177"/>
                          <a:pt x="1688" y="265"/>
                          <a:pt x="1789" y="371"/>
                        </a:cubicBezTo>
                        <a:cubicBezTo>
                          <a:pt x="1851" y="440"/>
                          <a:pt x="1880" y="528"/>
                          <a:pt x="1871" y="620"/>
                        </a:cubicBezTo>
                        <a:cubicBezTo>
                          <a:pt x="1860" y="714"/>
                          <a:pt x="1810" y="801"/>
                          <a:pt x="1731" y="857"/>
                        </a:cubicBezTo>
                        <a:cubicBezTo>
                          <a:pt x="1471" y="1039"/>
                          <a:pt x="1259" y="1353"/>
                          <a:pt x="1178" y="1678"/>
                        </a:cubicBezTo>
                        <a:cubicBezTo>
                          <a:pt x="1142" y="1819"/>
                          <a:pt x="1019" y="1917"/>
                          <a:pt x="870" y="1921"/>
                        </a:cubicBezTo>
                        <a:cubicBezTo>
                          <a:pt x="738" y="1926"/>
                          <a:pt x="600" y="1941"/>
                          <a:pt x="462" y="1968"/>
                        </a:cubicBezTo>
                        <a:cubicBezTo>
                          <a:pt x="440" y="1972"/>
                          <a:pt x="418" y="1974"/>
                          <a:pt x="397" y="1974"/>
                        </a:cubicBezTo>
                        <a:cubicBezTo>
                          <a:pt x="301" y="1974"/>
                          <a:pt x="211" y="1933"/>
                          <a:pt x="148" y="1856"/>
                        </a:cubicBezTo>
                        <a:cubicBezTo>
                          <a:pt x="70" y="1762"/>
                          <a:pt x="52" y="1640"/>
                          <a:pt x="97" y="1526"/>
                        </a:cubicBezTo>
                        <a:cubicBezTo>
                          <a:pt x="315" y="995"/>
                          <a:pt x="656" y="511"/>
                          <a:pt x="1087" y="130"/>
                        </a:cubicBezTo>
                        <a:cubicBezTo>
                          <a:pt x="1148" y="75"/>
                          <a:pt x="1224" y="48"/>
                          <a:pt x="1300" y="48"/>
                        </a:cubicBezTo>
                        <a:close/>
                        <a:moveTo>
                          <a:pt x="1300" y="0"/>
                        </a:moveTo>
                        <a:cubicBezTo>
                          <a:pt x="1212" y="0"/>
                          <a:pt x="1125" y="32"/>
                          <a:pt x="1055" y="93"/>
                        </a:cubicBezTo>
                        <a:cubicBezTo>
                          <a:pt x="620" y="481"/>
                          <a:pt x="274" y="969"/>
                          <a:pt x="53" y="1508"/>
                        </a:cubicBezTo>
                        <a:cubicBezTo>
                          <a:pt x="0" y="1639"/>
                          <a:pt x="22" y="1779"/>
                          <a:pt x="110" y="1886"/>
                        </a:cubicBezTo>
                        <a:cubicBezTo>
                          <a:pt x="182" y="1974"/>
                          <a:pt x="286" y="2023"/>
                          <a:pt x="397" y="2023"/>
                        </a:cubicBezTo>
                        <a:lnTo>
                          <a:pt x="397" y="2021"/>
                        </a:lnTo>
                        <a:cubicBezTo>
                          <a:pt x="421" y="2021"/>
                          <a:pt x="447" y="2020"/>
                          <a:pt x="471" y="2015"/>
                        </a:cubicBezTo>
                        <a:cubicBezTo>
                          <a:pt x="608" y="1988"/>
                          <a:pt x="741" y="1973"/>
                          <a:pt x="872" y="1970"/>
                        </a:cubicBezTo>
                        <a:cubicBezTo>
                          <a:pt x="1042" y="1964"/>
                          <a:pt x="1183" y="1851"/>
                          <a:pt x="1225" y="1689"/>
                        </a:cubicBezTo>
                        <a:cubicBezTo>
                          <a:pt x="1303" y="1376"/>
                          <a:pt x="1508" y="1073"/>
                          <a:pt x="1758" y="895"/>
                        </a:cubicBezTo>
                        <a:cubicBezTo>
                          <a:pt x="1848" y="833"/>
                          <a:pt x="1907" y="734"/>
                          <a:pt x="1918" y="625"/>
                        </a:cubicBezTo>
                        <a:cubicBezTo>
                          <a:pt x="1930" y="520"/>
                          <a:pt x="1895" y="415"/>
                          <a:pt x="1824" y="339"/>
                        </a:cubicBezTo>
                        <a:cubicBezTo>
                          <a:pt x="1722" y="229"/>
                          <a:pt x="1617" y="139"/>
                          <a:pt x="1500" y="62"/>
                        </a:cubicBezTo>
                        <a:cubicBezTo>
                          <a:pt x="1440" y="20"/>
                          <a:pt x="1370" y="0"/>
                          <a:pt x="130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51" name="Google Shape;1879;p33">
                    <a:extLst>
                      <a:ext uri="{FF2B5EF4-FFF2-40B4-BE49-F238E27FC236}">
                        <a16:creationId xmlns:a16="http://schemas.microsoft.com/office/drawing/2014/main" id="{F3ED21E9-4DCC-58FF-FC92-439570C6B241}"/>
                      </a:ext>
                    </a:extLst>
                  </p:cNvPr>
                  <p:cNvSpPr/>
                  <p:nvPr/>
                </p:nvSpPr>
                <p:spPr>
                  <a:xfrm>
                    <a:off x="488575" y="3086313"/>
                    <a:ext cx="462750" cy="192650"/>
                  </a:xfrm>
                  <a:custGeom>
                    <a:avLst/>
                    <a:gdLst/>
                    <a:ahLst/>
                    <a:cxnLst/>
                    <a:rect l="l" t="t" r="r" b="b"/>
                    <a:pathLst>
                      <a:path w="18510" h="7706" extrusionOk="0">
                        <a:moveTo>
                          <a:pt x="9395" y="0"/>
                        </a:moveTo>
                        <a:cubicBezTo>
                          <a:pt x="6368" y="0"/>
                          <a:pt x="3296" y="758"/>
                          <a:pt x="452" y="2169"/>
                        </a:cubicBezTo>
                        <a:cubicBezTo>
                          <a:pt x="31" y="2378"/>
                          <a:pt x="1" y="2973"/>
                          <a:pt x="402" y="3218"/>
                        </a:cubicBezTo>
                        <a:cubicBezTo>
                          <a:pt x="2000" y="4186"/>
                          <a:pt x="3128" y="5354"/>
                          <a:pt x="3511" y="7339"/>
                        </a:cubicBezTo>
                        <a:cubicBezTo>
                          <a:pt x="6380" y="7304"/>
                          <a:pt x="8863" y="6950"/>
                          <a:pt x="11654" y="6950"/>
                        </a:cubicBezTo>
                        <a:cubicBezTo>
                          <a:pt x="11969" y="6950"/>
                          <a:pt x="12289" y="6954"/>
                          <a:pt x="12613" y="6964"/>
                        </a:cubicBezTo>
                        <a:cubicBezTo>
                          <a:pt x="13328" y="6987"/>
                          <a:pt x="14542" y="7706"/>
                          <a:pt x="15385" y="7706"/>
                        </a:cubicBezTo>
                        <a:cubicBezTo>
                          <a:pt x="15644" y="7706"/>
                          <a:pt x="15867" y="7638"/>
                          <a:pt x="16031" y="7462"/>
                        </a:cubicBezTo>
                        <a:cubicBezTo>
                          <a:pt x="16550" y="6905"/>
                          <a:pt x="16954" y="5316"/>
                          <a:pt x="17317" y="4651"/>
                        </a:cubicBezTo>
                        <a:cubicBezTo>
                          <a:pt x="17739" y="3877"/>
                          <a:pt x="18103" y="3073"/>
                          <a:pt x="18510" y="2292"/>
                        </a:cubicBezTo>
                        <a:cubicBezTo>
                          <a:pt x="15593" y="880"/>
                          <a:pt x="12580" y="80"/>
                          <a:pt x="9884" y="7"/>
                        </a:cubicBezTo>
                        <a:cubicBezTo>
                          <a:pt x="9721" y="2"/>
                          <a:pt x="9558" y="0"/>
                          <a:pt x="939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52" name="Google Shape;1880;p33">
                    <a:extLst>
                      <a:ext uri="{FF2B5EF4-FFF2-40B4-BE49-F238E27FC236}">
                        <a16:creationId xmlns:a16="http://schemas.microsoft.com/office/drawing/2014/main" id="{2C1BE5D0-13FC-0509-D753-78AD212E4313}"/>
                      </a:ext>
                    </a:extLst>
                  </p:cNvPr>
                  <p:cNvSpPr/>
                  <p:nvPr/>
                </p:nvSpPr>
                <p:spPr>
                  <a:xfrm>
                    <a:off x="507925" y="3293713"/>
                    <a:ext cx="400775" cy="185525"/>
                  </a:xfrm>
                  <a:custGeom>
                    <a:avLst/>
                    <a:gdLst/>
                    <a:ahLst/>
                    <a:cxnLst/>
                    <a:rect l="l" t="t" r="r" b="b"/>
                    <a:pathLst>
                      <a:path w="16031" h="7421" extrusionOk="0">
                        <a:moveTo>
                          <a:pt x="8263" y="170"/>
                        </a:moveTo>
                        <a:cubicBezTo>
                          <a:pt x="10544" y="170"/>
                          <a:pt x="12714" y="1017"/>
                          <a:pt x="14161" y="2359"/>
                        </a:cubicBezTo>
                        <a:cubicBezTo>
                          <a:pt x="14976" y="3115"/>
                          <a:pt x="15152" y="4030"/>
                          <a:pt x="15339" y="5001"/>
                        </a:cubicBezTo>
                        <a:cubicBezTo>
                          <a:pt x="15448" y="5568"/>
                          <a:pt x="15560" y="6156"/>
                          <a:pt x="15805" y="6751"/>
                        </a:cubicBezTo>
                        <a:cubicBezTo>
                          <a:pt x="15852" y="6866"/>
                          <a:pt x="15834" y="6997"/>
                          <a:pt x="15759" y="7100"/>
                        </a:cubicBezTo>
                        <a:cubicBezTo>
                          <a:pt x="15689" y="7193"/>
                          <a:pt x="15588" y="7251"/>
                          <a:pt x="15471" y="7251"/>
                        </a:cubicBezTo>
                        <a:cubicBezTo>
                          <a:pt x="15458" y="7251"/>
                          <a:pt x="15446" y="7250"/>
                          <a:pt x="15433" y="7249"/>
                        </a:cubicBezTo>
                        <a:cubicBezTo>
                          <a:pt x="14528" y="7171"/>
                          <a:pt x="13606" y="6947"/>
                          <a:pt x="12715" y="6730"/>
                        </a:cubicBezTo>
                        <a:cubicBezTo>
                          <a:pt x="11624" y="6464"/>
                          <a:pt x="10494" y="6188"/>
                          <a:pt x="9356" y="6166"/>
                        </a:cubicBezTo>
                        <a:lnTo>
                          <a:pt x="9213" y="6166"/>
                        </a:lnTo>
                        <a:cubicBezTo>
                          <a:pt x="7838" y="6166"/>
                          <a:pt x="3215" y="6440"/>
                          <a:pt x="953" y="7158"/>
                        </a:cubicBezTo>
                        <a:cubicBezTo>
                          <a:pt x="896" y="7176"/>
                          <a:pt x="838" y="7185"/>
                          <a:pt x="781" y="7185"/>
                        </a:cubicBezTo>
                        <a:cubicBezTo>
                          <a:pt x="636" y="7185"/>
                          <a:pt x="495" y="7127"/>
                          <a:pt x="385" y="7018"/>
                        </a:cubicBezTo>
                        <a:cubicBezTo>
                          <a:pt x="233" y="6866"/>
                          <a:pt x="180" y="6655"/>
                          <a:pt x="245" y="6450"/>
                        </a:cubicBezTo>
                        <a:cubicBezTo>
                          <a:pt x="752" y="4834"/>
                          <a:pt x="1474" y="3030"/>
                          <a:pt x="2973" y="1911"/>
                        </a:cubicBezTo>
                        <a:cubicBezTo>
                          <a:pt x="4608" y="693"/>
                          <a:pt x="6470" y="170"/>
                          <a:pt x="8263" y="170"/>
                        </a:cubicBezTo>
                        <a:close/>
                        <a:moveTo>
                          <a:pt x="8260" y="1"/>
                        </a:moveTo>
                        <a:cubicBezTo>
                          <a:pt x="6433" y="1"/>
                          <a:pt x="4537" y="534"/>
                          <a:pt x="2872" y="1775"/>
                        </a:cubicBezTo>
                        <a:cubicBezTo>
                          <a:pt x="1334" y="2922"/>
                          <a:pt x="598" y="4756"/>
                          <a:pt x="81" y="6400"/>
                        </a:cubicBezTo>
                        <a:cubicBezTo>
                          <a:pt x="1" y="6661"/>
                          <a:pt x="71" y="6945"/>
                          <a:pt x="265" y="7140"/>
                        </a:cubicBezTo>
                        <a:cubicBezTo>
                          <a:pt x="407" y="7281"/>
                          <a:pt x="589" y="7355"/>
                          <a:pt x="778" y="7355"/>
                        </a:cubicBezTo>
                        <a:cubicBezTo>
                          <a:pt x="852" y="7355"/>
                          <a:pt x="928" y="7344"/>
                          <a:pt x="1003" y="7320"/>
                        </a:cubicBezTo>
                        <a:cubicBezTo>
                          <a:pt x="3228" y="6614"/>
                          <a:pt x="7756" y="6336"/>
                          <a:pt x="9173" y="6336"/>
                        </a:cubicBezTo>
                        <a:cubicBezTo>
                          <a:pt x="9240" y="6336"/>
                          <a:pt x="9300" y="6337"/>
                          <a:pt x="9353" y="6338"/>
                        </a:cubicBezTo>
                        <a:cubicBezTo>
                          <a:pt x="10473" y="6358"/>
                          <a:pt x="11592" y="6631"/>
                          <a:pt x="12674" y="6895"/>
                        </a:cubicBezTo>
                        <a:cubicBezTo>
                          <a:pt x="13572" y="7114"/>
                          <a:pt x="14499" y="7340"/>
                          <a:pt x="15418" y="7419"/>
                        </a:cubicBezTo>
                        <a:cubicBezTo>
                          <a:pt x="15433" y="7420"/>
                          <a:pt x="15449" y="7420"/>
                          <a:pt x="15465" y="7420"/>
                        </a:cubicBezTo>
                        <a:cubicBezTo>
                          <a:pt x="15635" y="7420"/>
                          <a:pt x="15793" y="7340"/>
                          <a:pt x="15896" y="7200"/>
                        </a:cubicBezTo>
                        <a:cubicBezTo>
                          <a:pt x="16007" y="7049"/>
                          <a:pt x="16031" y="6857"/>
                          <a:pt x="15963" y="6687"/>
                        </a:cubicBezTo>
                        <a:cubicBezTo>
                          <a:pt x="15724" y="6107"/>
                          <a:pt x="15613" y="5527"/>
                          <a:pt x="15506" y="4969"/>
                        </a:cubicBezTo>
                        <a:cubicBezTo>
                          <a:pt x="15313" y="3970"/>
                          <a:pt x="15132" y="3027"/>
                          <a:pt x="14277" y="2235"/>
                        </a:cubicBezTo>
                        <a:cubicBezTo>
                          <a:pt x="12802" y="866"/>
                          <a:pt x="10588" y="1"/>
                          <a:pt x="826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53" name="Google Shape;1881;p33">
                    <a:extLst>
                      <a:ext uri="{FF2B5EF4-FFF2-40B4-BE49-F238E27FC236}">
                        <a16:creationId xmlns:a16="http://schemas.microsoft.com/office/drawing/2014/main" id="{5093D855-6D33-1A0C-5268-0F555DA26998}"/>
                      </a:ext>
                    </a:extLst>
                  </p:cNvPr>
                  <p:cNvSpPr/>
                  <p:nvPr/>
                </p:nvSpPr>
                <p:spPr>
                  <a:xfrm>
                    <a:off x="530975" y="3304063"/>
                    <a:ext cx="354725" cy="164850"/>
                  </a:xfrm>
                  <a:custGeom>
                    <a:avLst/>
                    <a:gdLst/>
                    <a:ahLst/>
                    <a:cxnLst/>
                    <a:rect l="l" t="t" r="r" b="b"/>
                    <a:pathLst>
                      <a:path w="14189" h="6594" extrusionOk="0">
                        <a:moveTo>
                          <a:pt x="7312" y="198"/>
                        </a:moveTo>
                        <a:cubicBezTo>
                          <a:pt x="9319" y="198"/>
                          <a:pt x="11227" y="943"/>
                          <a:pt x="12499" y="2123"/>
                        </a:cubicBezTo>
                        <a:cubicBezTo>
                          <a:pt x="13211" y="2783"/>
                          <a:pt x="13366" y="3588"/>
                          <a:pt x="13530" y="4439"/>
                        </a:cubicBezTo>
                        <a:cubicBezTo>
                          <a:pt x="13627" y="4942"/>
                          <a:pt x="13727" y="5461"/>
                          <a:pt x="13943" y="5988"/>
                        </a:cubicBezTo>
                        <a:cubicBezTo>
                          <a:pt x="13981" y="6082"/>
                          <a:pt x="13967" y="6188"/>
                          <a:pt x="13905" y="6272"/>
                        </a:cubicBezTo>
                        <a:cubicBezTo>
                          <a:pt x="13849" y="6349"/>
                          <a:pt x="13761" y="6396"/>
                          <a:pt x="13669" y="6396"/>
                        </a:cubicBezTo>
                        <a:cubicBezTo>
                          <a:pt x="13659" y="6396"/>
                          <a:pt x="13648" y="6396"/>
                          <a:pt x="13638" y="6395"/>
                        </a:cubicBezTo>
                        <a:cubicBezTo>
                          <a:pt x="12841" y="6326"/>
                          <a:pt x="12030" y="6129"/>
                          <a:pt x="11244" y="5938"/>
                        </a:cubicBezTo>
                        <a:cubicBezTo>
                          <a:pt x="10280" y="5702"/>
                          <a:pt x="9284" y="5459"/>
                          <a:pt x="8277" y="5440"/>
                        </a:cubicBezTo>
                        <a:lnTo>
                          <a:pt x="8151" y="5440"/>
                        </a:lnTo>
                        <a:cubicBezTo>
                          <a:pt x="6937" y="5440"/>
                          <a:pt x="2856" y="5681"/>
                          <a:pt x="858" y="6314"/>
                        </a:cubicBezTo>
                        <a:cubicBezTo>
                          <a:pt x="809" y="6330"/>
                          <a:pt x="760" y="6338"/>
                          <a:pt x="712" y="6338"/>
                        </a:cubicBezTo>
                        <a:cubicBezTo>
                          <a:pt x="590" y="6338"/>
                          <a:pt x="473" y="6289"/>
                          <a:pt x="382" y="6199"/>
                        </a:cubicBezTo>
                        <a:cubicBezTo>
                          <a:pt x="254" y="6070"/>
                          <a:pt x="210" y="5892"/>
                          <a:pt x="263" y="5721"/>
                        </a:cubicBezTo>
                        <a:cubicBezTo>
                          <a:pt x="711" y="4298"/>
                          <a:pt x="1344" y="2712"/>
                          <a:pt x="2662" y="1729"/>
                        </a:cubicBezTo>
                        <a:cubicBezTo>
                          <a:pt x="4098" y="658"/>
                          <a:pt x="5736" y="198"/>
                          <a:pt x="7312" y="198"/>
                        </a:cubicBezTo>
                        <a:close/>
                        <a:moveTo>
                          <a:pt x="7310" y="1"/>
                        </a:moveTo>
                        <a:cubicBezTo>
                          <a:pt x="5694" y="1"/>
                          <a:pt x="4016" y="473"/>
                          <a:pt x="2543" y="1572"/>
                        </a:cubicBezTo>
                        <a:cubicBezTo>
                          <a:pt x="1182" y="2587"/>
                          <a:pt x="532" y="4209"/>
                          <a:pt x="75" y="5661"/>
                        </a:cubicBezTo>
                        <a:cubicBezTo>
                          <a:pt x="0" y="5901"/>
                          <a:pt x="64" y="6159"/>
                          <a:pt x="242" y="6337"/>
                        </a:cubicBezTo>
                        <a:cubicBezTo>
                          <a:pt x="371" y="6465"/>
                          <a:pt x="540" y="6534"/>
                          <a:pt x="715" y="6534"/>
                        </a:cubicBezTo>
                        <a:cubicBezTo>
                          <a:pt x="782" y="6534"/>
                          <a:pt x="851" y="6524"/>
                          <a:pt x="917" y="6502"/>
                        </a:cubicBezTo>
                        <a:cubicBezTo>
                          <a:pt x="2892" y="5876"/>
                          <a:pt x="6934" y="5636"/>
                          <a:pt x="8142" y="5636"/>
                        </a:cubicBezTo>
                        <a:cubicBezTo>
                          <a:pt x="8190" y="5636"/>
                          <a:pt x="8234" y="5636"/>
                          <a:pt x="8273" y="5637"/>
                        </a:cubicBezTo>
                        <a:cubicBezTo>
                          <a:pt x="9258" y="5655"/>
                          <a:pt x="10245" y="5895"/>
                          <a:pt x="11197" y="6127"/>
                        </a:cubicBezTo>
                        <a:cubicBezTo>
                          <a:pt x="11989" y="6322"/>
                          <a:pt x="12809" y="6522"/>
                          <a:pt x="13621" y="6592"/>
                        </a:cubicBezTo>
                        <a:cubicBezTo>
                          <a:pt x="13636" y="6592"/>
                          <a:pt x="13650" y="6594"/>
                          <a:pt x="13664" y="6594"/>
                        </a:cubicBezTo>
                        <a:cubicBezTo>
                          <a:pt x="13822" y="6594"/>
                          <a:pt x="13969" y="6519"/>
                          <a:pt x="14064" y="6389"/>
                        </a:cubicBezTo>
                        <a:cubicBezTo>
                          <a:pt x="14166" y="6249"/>
                          <a:pt x="14189" y="6071"/>
                          <a:pt x="14124" y="5913"/>
                        </a:cubicBezTo>
                        <a:cubicBezTo>
                          <a:pt x="13916" y="5405"/>
                          <a:pt x="13819" y="4895"/>
                          <a:pt x="13723" y="4401"/>
                        </a:cubicBezTo>
                        <a:cubicBezTo>
                          <a:pt x="13553" y="3518"/>
                          <a:pt x="13392" y="2683"/>
                          <a:pt x="12633" y="1977"/>
                        </a:cubicBezTo>
                        <a:cubicBezTo>
                          <a:pt x="11327" y="767"/>
                          <a:pt x="9369" y="1"/>
                          <a:pt x="731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54" name="Google Shape;1882;p33">
                    <a:extLst>
                      <a:ext uri="{FF2B5EF4-FFF2-40B4-BE49-F238E27FC236}">
                        <a16:creationId xmlns:a16="http://schemas.microsoft.com/office/drawing/2014/main" id="{7028C196-03DC-7781-4AC2-E4799AA7BEEF}"/>
                      </a:ext>
                    </a:extLst>
                  </p:cNvPr>
                  <p:cNvSpPr/>
                  <p:nvPr/>
                </p:nvSpPr>
                <p:spPr>
                  <a:xfrm>
                    <a:off x="552825" y="3314263"/>
                    <a:ext cx="311050" cy="144525"/>
                  </a:xfrm>
                  <a:custGeom>
                    <a:avLst/>
                    <a:gdLst/>
                    <a:ahLst/>
                    <a:cxnLst/>
                    <a:rect l="l" t="t" r="r" b="b"/>
                    <a:pathLst>
                      <a:path w="12442" h="5781" extrusionOk="0">
                        <a:moveTo>
                          <a:pt x="6412" y="172"/>
                        </a:moveTo>
                        <a:cubicBezTo>
                          <a:pt x="8172" y="172"/>
                          <a:pt x="9845" y="826"/>
                          <a:pt x="10960" y="1860"/>
                        </a:cubicBezTo>
                        <a:cubicBezTo>
                          <a:pt x="11586" y="2439"/>
                          <a:pt x="11721" y="3145"/>
                          <a:pt x="11865" y="3892"/>
                        </a:cubicBezTo>
                        <a:cubicBezTo>
                          <a:pt x="11949" y="4332"/>
                          <a:pt x="12037" y="4787"/>
                          <a:pt x="12225" y="5249"/>
                        </a:cubicBezTo>
                        <a:cubicBezTo>
                          <a:pt x="12260" y="5332"/>
                          <a:pt x="12248" y="5425"/>
                          <a:pt x="12193" y="5499"/>
                        </a:cubicBezTo>
                        <a:cubicBezTo>
                          <a:pt x="12143" y="5567"/>
                          <a:pt x="12066" y="5607"/>
                          <a:pt x="11984" y="5607"/>
                        </a:cubicBezTo>
                        <a:cubicBezTo>
                          <a:pt x="11976" y="5607"/>
                          <a:pt x="11968" y="5606"/>
                          <a:pt x="11959" y="5606"/>
                        </a:cubicBezTo>
                        <a:cubicBezTo>
                          <a:pt x="11261" y="5546"/>
                          <a:pt x="10549" y="5373"/>
                          <a:pt x="9860" y="5205"/>
                        </a:cubicBezTo>
                        <a:cubicBezTo>
                          <a:pt x="9016" y="4998"/>
                          <a:pt x="8141" y="4786"/>
                          <a:pt x="7259" y="4769"/>
                        </a:cubicBezTo>
                        <a:lnTo>
                          <a:pt x="7148" y="4769"/>
                        </a:lnTo>
                        <a:cubicBezTo>
                          <a:pt x="6084" y="4769"/>
                          <a:pt x="2504" y="4980"/>
                          <a:pt x="752" y="5536"/>
                        </a:cubicBezTo>
                        <a:cubicBezTo>
                          <a:pt x="710" y="5550"/>
                          <a:pt x="667" y="5556"/>
                          <a:pt x="625" y="5556"/>
                        </a:cubicBezTo>
                        <a:cubicBezTo>
                          <a:pt x="519" y="5556"/>
                          <a:pt x="415" y="5513"/>
                          <a:pt x="335" y="5434"/>
                        </a:cubicBezTo>
                        <a:cubicBezTo>
                          <a:pt x="223" y="5322"/>
                          <a:pt x="185" y="5165"/>
                          <a:pt x="232" y="5015"/>
                        </a:cubicBezTo>
                        <a:cubicBezTo>
                          <a:pt x="623" y="3767"/>
                          <a:pt x="1179" y="2377"/>
                          <a:pt x="2334" y="1514"/>
                        </a:cubicBezTo>
                        <a:cubicBezTo>
                          <a:pt x="3594" y="576"/>
                          <a:pt x="5030" y="172"/>
                          <a:pt x="6412" y="172"/>
                        </a:cubicBezTo>
                        <a:close/>
                        <a:moveTo>
                          <a:pt x="6410" y="0"/>
                        </a:moveTo>
                        <a:cubicBezTo>
                          <a:pt x="4993" y="0"/>
                          <a:pt x="3522" y="414"/>
                          <a:pt x="2231" y="1376"/>
                        </a:cubicBezTo>
                        <a:cubicBezTo>
                          <a:pt x="1036" y="2267"/>
                          <a:pt x="467" y="3690"/>
                          <a:pt x="68" y="4963"/>
                        </a:cubicBezTo>
                        <a:cubicBezTo>
                          <a:pt x="1" y="5173"/>
                          <a:pt x="57" y="5401"/>
                          <a:pt x="213" y="5555"/>
                        </a:cubicBezTo>
                        <a:cubicBezTo>
                          <a:pt x="326" y="5668"/>
                          <a:pt x="474" y="5728"/>
                          <a:pt x="627" y="5728"/>
                        </a:cubicBezTo>
                        <a:cubicBezTo>
                          <a:pt x="686" y="5728"/>
                          <a:pt x="747" y="5719"/>
                          <a:pt x="806" y="5700"/>
                        </a:cubicBezTo>
                        <a:cubicBezTo>
                          <a:pt x="2532" y="5152"/>
                          <a:pt x="6064" y="4941"/>
                          <a:pt x="7135" y="4941"/>
                        </a:cubicBezTo>
                        <a:cubicBezTo>
                          <a:pt x="7179" y="4941"/>
                          <a:pt x="7220" y="4941"/>
                          <a:pt x="7256" y="4942"/>
                        </a:cubicBezTo>
                        <a:cubicBezTo>
                          <a:pt x="8118" y="4957"/>
                          <a:pt x="8984" y="5168"/>
                          <a:pt x="9819" y="5372"/>
                        </a:cubicBezTo>
                        <a:cubicBezTo>
                          <a:pt x="10514" y="5542"/>
                          <a:pt x="11232" y="5716"/>
                          <a:pt x="11944" y="5779"/>
                        </a:cubicBezTo>
                        <a:cubicBezTo>
                          <a:pt x="11958" y="5779"/>
                          <a:pt x="11970" y="5780"/>
                          <a:pt x="11982" y="5780"/>
                        </a:cubicBezTo>
                        <a:cubicBezTo>
                          <a:pt x="12120" y="5780"/>
                          <a:pt x="12249" y="5715"/>
                          <a:pt x="12333" y="5601"/>
                        </a:cubicBezTo>
                        <a:cubicBezTo>
                          <a:pt x="12422" y="5478"/>
                          <a:pt x="12442" y="5322"/>
                          <a:pt x="12386" y="5184"/>
                        </a:cubicBezTo>
                        <a:cubicBezTo>
                          <a:pt x="12204" y="4737"/>
                          <a:pt x="12117" y="4291"/>
                          <a:pt x="12034" y="3858"/>
                        </a:cubicBezTo>
                        <a:cubicBezTo>
                          <a:pt x="11885" y="3084"/>
                          <a:pt x="11744" y="2351"/>
                          <a:pt x="11077" y="1733"/>
                        </a:cubicBezTo>
                        <a:cubicBezTo>
                          <a:pt x="9933" y="671"/>
                          <a:pt x="8216" y="0"/>
                          <a:pt x="641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55" name="Google Shape;1883;p33">
                    <a:extLst>
                      <a:ext uri="{FF2B5EF4-FFF2-40B4-BE49-F238E27FC236}">
                        <a16:creationId xmlns:a16="http://schemas.microsoft.com/office/drawing/2014/main" id="{AB5FC522-CC52-8574-F065-AE4896E8BAD6}"/>
                      </a:ext>
                    </a:extLst>
                  </p:cNvPr>
                  <p:cNvSpPr/>
                  <p:nvPr/>
                </p:nvSpPr>
                <p:spPr>
                  <a:xfrm>
                    <a:off x="578675" y="3326338"/>
                    <a:ext cx="259450" cy="120375"/>
                  </a:xfrm>
                  <a:custGeom>
                    <a:avLst/>
                    <a:gdLst/>
                    <a:ahLst/>
                    <a:cxnLst/>
                    <a:rect l="l" t="t" r="r" b="b"/>
                    <a:pathLst>
                      <a:path w="10378" h="4815" extrusionOk="0">
                        <a:moveTo>
                          <a:pt x="5349" y="144"/>
                        </a:moveTo>
                        <a:cubicBezTo>
                          <a:pt x="6816" y="144"/>
                          <a:pt x="8211" y="688"/>
                          <a:pt x="9141" y="1549"/>
                        </a:cubicBezTo>
                        <a:cubicBezTo>
                          <a:pt x="9662" y="2032"/>
                          <a:pt x="9776" y="2619"/>
                          <a:pt x="9896" y="3242"/>
                        </a:cubicBezTo>
                        <a:cubicBezTo>
                          <a:pt x="9966" y="3608"/>
                          <a:pt x="10039" y="3987"/>
                          <a:pt x="10197" y="4373"/>
                        </a:cubicBezTo>
                        <a:cubicBezTo>
                          <a:pt x="10225" y="4441"/>
                          <a:pt x="10215" y="4518"/>
                          <a:pt x="10169" y="4579"/>
                        </a:cubicBezTo>
                        <a:cubicBezTo>
                          <a:pt x="10128" y="4635"/>
                          <a:pt x="10065" y="4670"/>
                          <a:pt x="9997" y="4670"/>
                        </a:cubicBezTo>
                        <a:cubicBezTo>
                          <a:pt x="9989" y="4670"/>
                          <a:pt x="9981" y="4670"/>
                          <a:pt x="9973" y="4669"/>
                        </a:cubicBezTo>
                        <a:cubicBezTo>
                          <a:pt x="9392" y="4620"/>
                          <a:pt x="8798" y="4474"/>
                          <a:pt x="8224" y="4335"/>
                        </a:cubicBezTo>
                        <a:cubicBezTo>
                          <a:pt x="7519" y="4163"/>
                          <a:pt x="6790" y="3986"/>
                          <a:pt x="6054" y="3972"/>
                        </a:cubicBezTo>
                        <a:lnTo>
                          <a:pt x="5959" y="3972"/>
                        </a:lnTo>
                        <a:cubicBezTo>
                          <a:pt x="5070" y="3972"/>
                          <a:pt x="2090" y="4148"/>
                          <a:pt x="628" y="4611"/>
                        </a:cubicBezTo>
                        <a:cubicBezTo>
                          <a:pt x="592" y="4623"/>
                          <a:pt x="556" y="4628"/>
                          <a:pt x="521" y="4628"/>
                        </a:cubicBezTo>
                        <a:cubicBezTo>
                          <a:pt x="431" y="4628"/>
                          <a:pt x="346" y="4592"/>
                          <a:pt x="280" y="4526"/>
                        </a:cubicBezTo>
                        <a:cubicBezTo>
                          <a:pt x="186" y="4432"/>
                          <a:pt x="154" y="4303"/>
                          <a:pt x="194" y="4177"/>
                        </a:cubicBezTo>
                        <a:cubicBezTo>
                          <a:pt x="520" y="3138"/>
                          <a:pt x="985" y="1980"/>
                          <a:pt x="1947" y="1262"/>
                        </a:cubicBezTo>
                        <a:cubicBezTo>
                          <a:pt x="2998" y="480"/>
                          <a:pt x="4195" y="144"/>
                          <a:pt x="5349" y="144"/>
                        </a:cubicBezTo>
                        <a:close/>
                        <a:moveTo>
                          <a:pt x="5345" y="1"/>
                        </a:moveTo>
                        <a:cubicBezTo>
                          <a:pt x="4164" y="1"/>
                          <a:pt x="2937" y="345"/>
                          <a:pt x="1860" y="1147"/>
                        </a:cubicBezTo>
                        <a:cubicBezTo>
                          <a:pt x="865" y="1889"/>
                          <a:pt x="389" y="3073"/>
                          <a:pt x="55" y="4134"/>
                        </a:cubicBezTo>
                        <a:cubicBezTo>
                          <a:pt x="1" y="4309"/>
                          <a:pt x="48" y="4497"/>
                          <a:pt x="177" y="4628"/>
                        </a:cubicBezTo>
                        <a:cubicBezTo>
                          <a:pt x="271" y="4721"/>
                          <a:pt x="396" y="4770"/>
                          <a:pt x="524" y="4770"/>
                        </a:cubicBezTo>
                        <a:cubicBezTo>
                          <a:pt x="573" y="4770"/>
                          <a:pt x="623" y="4763"/>
                          <a:pt x="672" y="4748"/>
                        </a:cubicBezTo>
                        <a:cubicBezTo>
                          <a:pt x="2120" y="4290"/>
                          <a:pt x="5076" y="4115"/>
                          <a:pt x="5959" y="4115"/>
                        </a:cubicBezTo>
                        <a:cubicBezTo>
                          <a:pt x="5992" y="4115"/>
                          <a:pt x="6023" y="4116"/>
                          <a:pt x="6051" y="4116"/>
                        </a:cubicBezTo>
                        <a:cubicBezTo>
                          <a:pt x="6772" y="4130"/>
                          <a:pt x="7493" y="4306"/>
                          <a:pt x="8190" y="4474"/>
                        </a:cubicBezTo>
                        <a:cubicBezTo>
                          <a:pt x="8769" y="4616"/>
                          <a:pt x="9368" y="4763"/>
                          <a:pt x="9961" y="4813"/>
                        </a:cubicBezTo>
                        <a:cubicBezTo>
                          <a:pt x="9972" y="4814"/>
                          <a:pt x="9982" y="4814"/>
                          <a:pt x="9993" y="4814"/>
                        </a:cubicBezTo>
                        <a:cubicBezTo>
                          <a:pt x="10108" y="4814"/>
                          <a:pt x="10216" y="4760"/>
                          <a:pt x="10286" y="4664"/>
                        </a:cubicBezTo>
                        <a:cubicBezTo>
                          <a:pt x="10360" y="4562"/>
                          <a:pt x="10377" y="4433"/>
                          <a:pt x="10330" y="4318"/>
                        </a:cubicBezTo>
                        <a:cubicBezTo>
                          <a:pt x="10177" y="3946"/>
                          <a:pt x="10105" y="3574"/>
                          <a:pt x="10037" y="3214"/>
                        </a:cubicBezTo>
                        <a:cubicBezTo>
                          <a:pt x="9911" y="2569"/>
                          <a:pt x="9794" y="1959"/>
                          <a:pt x="9239" y="1444"/>
                        </a:cubicBezTo>
                        <a:cubicBezTo>
                          <a:pt x="8284" y="560"/>
                          <a:pt x="6851" y="1"/>
                          <a:pt x="534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56" name="Google Shape;1884;p33">
                    <a:extLst>
                      <a:ext uri="{FF2B5EF4-FFF2-40B4-BE49-F238E27FC236}">
                        <a16:creationId xmlns:a16="http://schemas.microsoft.com/office/drawing/2014/main" id="{FAA55729-FD18-08EE-2FE7-31F38BBECA80}"/>
                      </a:ext>
                    </a:extLst>
                  </p:cNvPr>
                  <p:cNvSpPr/>
                  <p:nvPr/>
                </p:nvSpPr>
                <p:spPr>
                  <a:xfrm>
                    <a:off x="606550" y="3339263"/>
                    <a:ext cx="203775" cy="94575"/>
                  </a:xfrm>
                  <a:custGeom>
                    <a:avLst/>
                    <a:gdLst/>
                    <a:ahLst/>
                    <a:cxnLst/>
                    <a:rect l="l" t="t" r="r" b="b"/>
                    <a:pathLst>
                      <a:path w="8151" h="3783" extrusionOk="0">
                        <a:moveTo>
                          <a:pt x="4200" y="113"/>
                        </a:moveTo>
                        <a:cubicBezTo>
                          <a:pt x="5353" y="113"/>
                          <a:pt x="6449" y="540"/>
                          <a:pt x="7179" y="1217"/>
                        </a:cubicBezTo>
                        <a:cubicBezTo>
                          <a:pt x="7589" y="1597"/>
                          <a:pt x="7677" y="2058"/>
                          <a:pt x="7771" y="2545"/>
                        </a:cubicBezTo>
                        <a:cubicBezTo>
                          <a:pt x="7828" y="2834"/>
                          <a:pt x="7885" y="3131"/>
                          <a:pt x="8010" y="3435"/>
                        </a:cubicBezTo>
                        <a:cubicBezTo>
                          <a:pt x="8031" y="3488"/>
                          <a:pt x="8023" y="3549"/>
                          <a:pt x="7987" y="3598"/>
                        </a:cubicBezTo>
                        <a:cubicBezTo>
                          <a:pt x="7956" y="3642"/>
                          <a:pt x="7908" y="3671"/>
                          <a:pt x="7855" y="3671"/>
                        </a:cubicBezTo>
                        <a:cubicBezTo>
                          <a:pt x="7848" y="3671"/>
                          <a:pt x="7841" y="3670"/>
                          <a:pt x="7834" y="3669"/>
                        </a:cubicBezTo>
                        <a:cubicBezTo>
                          <a:pt x="7377" y="3629"/>
                          <a:pt x="6911" y="3516"/>
                          <a:pt x="6460" y="3406"/>
                        </a:cubicBezTo>
                        <a:cubicBezTo>
                          <a:pt x="5906" y="3271"/>
                          <a:pt x="5333" y="3131"/>
                          <a:pt x="4755" y="3121"/>
                        </a:cubicBezTo>
                        <a:lnTo>
                          <a:pt x="4682" y="3121"/>
                        </a:lnTo>
                        <a:lnTo>
                          <a:pt x="4682" y="3119"/>
                        </a:lnTo>
                        <a:cubicBezTo>
                          <a:pt x="3984" y="3119"/>
                          <a:pt x="1640" y="3259"/>
                          <a:pt x="492" y="3622"/>
                        </a:cubicBezTo>
                        <a:cubicBezTo>
                          <a:pt x="464" y="3631"/>
                          <a:pt x="436" y="3635"/>
                          <a:pt x="408" y="3635"/>
                        </a:cubicBezTo>
                        <a:cubicBezTo>
                          <a:pt x="338" y="3635"/>
                          <a:pt x="270" y="3607"/>
                          <a:pt x="217" y="3555"/>
                        </a:cubicBezTo>
                        <a:cubicBezTo>
                          <a:pt x="144" y="3482"/>
                          <a:pt x="120" y="3379"/>
                          <a:pt x="150" y="3282"/>
                        </a:cubicBezTo>
                        <a:cubicBezTo>
                          <a:pt x="407" y="2465"/>
                          <a:pt x="771" y="1556"/>
                          <a:pt x="1527" y="991"/>
                        </a:cubicBezTo>
                        <a:cubicBezTo>
                          <a:pt x="2353" y="376"/>
                          <a:pt x="3294" y="113"/>
                          <a:pt x="4200" y="113"/>
                        </a:cubicBezTo>
                        <a:close/>
                        <a:moveTo>
                          <a:pt x="4199" y="1"/>
                        </a:moveTo>
                        <a:cubicBezTo>
                          <a:pt x="3270" y="1"/>
                          <a:pt x="2306" y="271"/>
                          <a:pt x="1461" y="901"/>
                        </a:cubicBezTo>
                        <a:cubicBezTo>
                          <a:pt x="679" y="1484"/>
                          <a:pt x="305" y="2415"/>
                          <a:pt x="43" y="3248"/>
                        </a:cubicBezTo>
                        <a:cubicBezTo>
                          <a:pt x="0" y="3385"/>
                          <a:pt x="37" y="3532"/>
                          <a:pt x="138" y="3636"/>
                        </a:cubicBezTo>
                        <a:cubicBezTo>
                          <a:pt x="212" y="3709"/>
                          <a:pt x="311" y="3749"/>
                          <a:pt x="412" y="3749"/>
                        </a:cubicBezTo>
                        <a:cubicBezTo>
                          <a:pt x="450" y="3749"/>
                          <a:pt x="489" y="3743"/>
                          <a:pt x="527" y="3731"/>
                        </a:cubicBezTo>
                        <a:cubicBezTo>
                          <a:pt x="1686" y="3364"/>
                          <a:pt x="4084" y="3233"/>
                          <a:pt x="4721" y="3233"/>
                        </a:cubicBezTo>
                        <a:cubicBezTo>
                          <a:pt x="4731" y="3233"/>
                          <a:pt x="4742" y="3233"/>
                          <a:pt x="4752" y="3233"/>
                        </a:cubicBezTo>
                        <a:cubicBezTo>
                          <a:pt x="5318" y="3244"/>
                          <a:pt x="5884" y="3382"/>
                          <a:pt x="6432" y="3516"/>
                        </a:cubicBezTo>
                        <a:cubicBezTo>
                          <a:pt x="6888" y="3626"/>
                          <a:pt x="7358" y="3742"/>
                          <a:pt x="7825" y="3781"/>
                        </a:cubicBezTo>
                        <a:cubicBezTo>
                          <a:pt x="7834" y="3781"/>
                          <a:pt x="7841" y="3783"/>
                          <a:pt x="7849" y="3783"/>
                        </a:cubicBezTo>
                        <a:lnTo>
                          <a:pt x="7850" y="3783"/>
                        </a:lnTo>
                        <a:cubicBezTo>
                          <a:pt x="7940" y="3783"/>
                          <a:pt x="8025" y="3739"/>
                          <a:pt x="8080" y="3664"/>
                        </a:cubicBezTo>
                        <a:cubicBezTo>
                          <a:pt x="8137" y="3585"/>
                          <a:pt x="8151" y="3484"/>
                          <a:pt x="8114" y="3393"/>
                        </a:cubicBezTo>
                        <a:cubicBezTo>
                          <a:pt x="7995" y="3100"/>
                          <a:pt x="7938" y="2808"/>
                          <a:pt x="7884" y="2524"/>
                        </a:cubicBezTo>
                        <a:cubicBezTo>
                          <a:pt x="7787" y="2017"/>
                          <a:pt x="7694" y="1539"/>
                          <a:pt x="7257" y="1134"/>
                        </a:cubicBezTo>
                        <a:cubicBezTo>
                          <a:pt x="6507" y="440"/>
                          <a:pt x="5381" y="1"/>
                          <a:pt x="419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57" name="Google Shape;1885;p33">
                    <a:extLst>
                      <a:ext uri="{FF2B5EF4-FFF2-40B4-BE49-F238E27FC236}">
                        <a16:creationId xmlns:a16="http://schemas.microsoft.com/office/drawing/2014/main" id="{31961B36-1F1D-4EE8-1600-6CE6CF419ABD}"/>
                      </a:ext>
                    </a:extLst>
                  </p:cNvPr>
                  <p:cNvSpPr/>
                  <p:nvPr/>
                </p:nvSpPr>
                <p:spPr>
                  <a:xfrm>
                    <a:off x="620625" y="3352438"/>
                    <a:ext cx="175625" cy="68275"/>
                  </a:xfrm>
                  <a:custGeom>
                    <a:avLst/>
                    <a:gdLst/>
                    <a:ahLst/>
                    <a:cxnLst/>
                    <a:rect l="l" t="t" r="r" b="b"/>
                    <a:pathLst>
                      <a:path w="7025" h="2731" extrusionOk="0">
                        <a:moveTo>
                          <a:pt x="3621" y="88"/>
                        </a:moveTo>
                        <a:cubicBezTo>
                          <a:pt x="4619" y="88"/>
                          <a:pt x="5568" y="396"/>
                          <a:pt x="6200" y="884"/>
                        </a:cubicBezTo>
                        <a:cubicBezTo>
                          <a:pt x="6553" y="1158"/>
                          <a:pt x="6630" y="1489"/>
                          <a:pt x="6710" y="1838"/>
                        </a:cubicBezTo>
                        <a:cubicBezTo>
                          <a:pt x="6759" y="2046"/>
                          <a:pt x="6808" y="2261"/>
                          <a:pt x="6915" y="2480"/>
                        </a:cubicBezTo>
                        <a:cubicBezTo>
                          <a:pt x="6937" y="2521"/>
                          <a:pt x="6920" y="2557"/>
                          <a:pt x="6908" y="2574"/>
                        </a:cubicBezTo>
                        <a:cubicBezTo>
                          <a:pt x="6882" y="2613"/>
                          <a:pt x="6833" y="2641"/>
                          <a:pt x="6779" y="2641"/>
                        </a:cubicBezTo>
                        <a:cubicBezTo>
                          <a:pt x="6772" y="2641"/>
                          <a:pt x="6766" y="2640"/>
                          <a:pt x="6759" y="2639"/>
                        </a:cubicBezTo>
                        <a:cubicBezTo>
                          <a:pt x="6363" y="2612"/>
                          <a:pt x="5959" y="2530"/>
                          <a:pt x="5570" y="2451"/>
                        </a:cubicBezTo>
                        <a:cubicBezTo>
                          <a:pt x="5092" y="2354"/>
                          <a:pt x="4599" y="2254"/>
                          <a:pt x="4099" y="2246"/>
                        </a:cubicBezTo>
                        <a:cubicBezTo>
                          <a:pt x="4081" y="2246"/>
                          <a:pt x="4060" y="2245"/>
                          <a:pt x="4037" y="2245"/>
                        </a:cubicBezTo>
                        <a:cubicBezTo>
                          <a:pt x="3436" y="2245"/>
                          <a:pt x="1412" y="2345"/>
                          <a:pt x="422" y="2606"/>
                        </a:cubicBezTo>
                        <a:cubicBezTo>
                          <a:pt x="397" y="2613"/>
                          <a:pt x="371" y="2616"/>
                          <a:pt x="346" y="2616"/>
                        </a:cubicBezTo>
                        <a:cubicBezTo>
                          <a:pt x="271" y="2616"/>
                          <a:pt x="200" y="2587"/>
                          <a:pt x="154" y="2535"/>
                        </a:cubicBezTo>
                        <a:cubicBezTo>
                          <a:pt x="128" y="2506"/>
                          <a:pt x="90" y="2447"/>
                          <a:pt x="119" y="2369"/>
                        </a:cubicBezTo>
                        <a:cubicBezTo>
                          <a:pt x="340" y="1782"/>
                          <a:pt x="655" y="1127"/>
                          <a:pt x="1307" y="722"/>
                        </a:cubicBezTo>
                        <a:cubicBezTo>
                          <a:pt x="2022" y="278"/>
                          <a:pt x="2837" y="88"/>
                          <a:pt x="3621" y="88"/>
                        </a:cubicBezTo>
                        <a:close/>
                        <a:moveTo>
                          <a:pt x="3618" y="0"/>
                        </a:moveTo>
                        <a:cubicBezTo>
                          <a:pt x="2819" y="0"/>
                          <a:pt x="1989" y="194"/>
                          <a:pt x="1260" y="646"/>
                        </a:cubicBezTo>
                        <a:cubicBezTo>
                          <a:pt x="585" y="1067"/>
                          <a:pt x="261" y="1738"/>
                          <a:pt x="35" y="2337"/>
                        </a:cubicBezTo>
                        <a:cubicBezTo>
                          <a:pt x="0" y="2427"/>
                          <a:pt x="20" y="2521"/>
                          <a:pt x="87" y="2595"/>
                        </a:cubicBezTo>
                        <a:cubicBezTo>
                          <a:pt x="151" y="2666"/>
                          <a:pt x="246" y="2705"/>
                          <a:pt x="345" y="2705"/>
                        </a:cubicBezTo>
                        <a:cubicBezTo>
                          <a:pt x="378" y="2705"/>
                          <a:pt x="411" y="2701"/>
                          <a:pt x="444" y="2693"/>
                        </a:cubicBezTo>
                        <a:cubicBezTo>
                          <a:pt x="1426" y="2433"/>
                          <a:pt x="3437" y="2334"/>
                          <a:pt x="4035" y="2334"/>
                        </a:cubicBezTo>
                        <a:cubicBezTo>
                          <a:pt x="4058" y="2334"/>
                          <a:pt x="4080" y="2336"/>
                          <a:pt x="4098" y="2336"/>
                        </a:cubicBezTo>
                        <a:cubicBezTo>
                          <a:pt x="4588" y="2343"/>
                          <a:pt x="5078" y="2442"/>
                          <a:pt x="5552" y="2539"/>
                        </a:cubicBezTo>
                        <a:cubicBezTo>
                          <a:pt x="5944" y="2618"/>
                          <a:pt x="6351" y="2700"/>
                          <a:pt x="6751" y="2729"/>
                        </a:cubicBezTo>
                        <a:cubicBezTo>
                          <a:pt x="6759" y="2730"/>
                          <a:pt x="6765" y="2730"/>
                          <a:pt x="6771" y="2730"/>
                        </a:cubicBezTo>
                        <a:lnTo>
                          <a:pt x="6771" y="2729"/>
                        </a:lnTo>
                        <a:cubicBezTo>
                          <a:pt x="6858" y="2729"/>
                          <a:pt x="6937" y="2691"/>
                          <a:pt x="6981" y="2624"/>
                        </a:cubicBezTo>
                        <a:cubicBezTo>
                          <a:pt x="7019" y="2568"/>
                          <a:pt x="7025" y="2501"/>
                          <a:pt x="6994" y="2441"/>
                        </a:cubicBezTo>
                        <a:cubicBezTo>
                          <a:pt x="6893" y="2231"/>
                          <a:pt x="6844" y="2022"/>
                          <a:pt x="6797" y="1818"/>
                        </a:cubicBezTo>
                        <a:cubicBezTo>
                          <a:pt x="6712" y="1452"/>
                          <a:pt x="6631" y="1106"/>
                          <a:pt x="6253" y="815"/>
                        </a:cubicBezTo>
                        <a:cubicBezTo>
                          <a:pt x="5608" y="316"/>
                          <a:pt x="4638" y="0"/>
                          <a:pt x="3618"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58" name="Google Shape;1886;p33">
                    <a:extLst>
                      <a:ext uri="{FF2B5EF4-FFF2-40B4-BE49-F238E27FC236}">
                        <a16:creationId xmlns:a16="http://schemas.microsoft.com/office/drawing/2014/main" id="{534E5C5A-1F1F-F3FC-4943-A0BF3CFB2417}"/>
                      </a:ext>
                    </a:extLst>
                  </p:cNvPr>
                  <p:cNvSpPr/>
                  <p:nvPr/>
                </p:nvSpPr>
                <p:spPr>
                  <a:xfrm>
                    <a:off x="638500" y="3359388"/>
                    <a:ext cx="139950" cy="54375"/>
                  </a:xfrm>
                  <a:custGeom>
                    <a:avLst/>
                    <a:gdLst/>
                    <a:ahLst/>
                    <a:cxnLst/>
                    <a:rect l="l" t="t" r="r" b="b"/>
                    <a:pathLst>
                      <a:path w="5598" h="2175" extrusionOk="0">
                        <a:moveTo>
                          <a:pt x="2885" y="71"/>
                        </a:moveTo>
                        <a:cubicBezTo>
                          <a:pt x="3680" y="71"/>
                          <a:pt x="4436" y="317"/>
                          <a:pt x="4940" y="705"/>
                        </a:cubicBezTo>
                        <a:cubicBezTo>
                          <a:pt x="5221" y="922"/>
                          <a:pt x="5282" y="1186"/>
                          <a:pt x="5347" y="1466"/>
                        </a:cubicBezTo>
                        <a:cubicBezTo>
                          <a:pt x="5385" y="1631"/>
                          <a:pt x="5425" y="1803"/>
                          <a:pt x="5510" y="1976"/>
                        </a:cubicBezTo>
                        <a:cubicBezTo>
                          <a:pt x="5526" y="2009"/>
                          <a:pt x="5513" y="2038"/>
                          <a:pt x="5504" y="2052"/>
                        </a:cubicBezTo>
                        <a:cubicBezTo>
                          <a:pt x="5481" y="2083"/>
                          <a:pt x="5441" y="2104"/>
                          <a:pt x="5398" y="2104"/>
                        </a:cubicBezTo>
                        <a:cubicBezTo>
                          <a:pt x="5394" y="2104"/>
                          <a:pt x="5389" y="2104"/>
                          <a:pt x="5385" y="2103"/>
                        </a:cubicBezTo>
                        <a:cubicBezTo>
                          <a:pt x="5068" y="2081"/>
                          <a:pt x="4748" y="2015"/>
                          <a:pt x="4436" y="1953"/>
                        </a:cubicBezTo>
                        <a:cubicBezTo>
                          <a:pt x="4055" y="1876"/>
                          <a:pt x="3664" y="1795"/>
                          <a:pt x="3266" y="1789"/>
                        </a:cubicBezTo>
                        <a:lnTo>
                          <a:pt x="3219" y="1789"/>
                        </a:lnTo>
                        <a:cubicBezTo>
                          <a:pt x="2741" y="1789"/>
                          <a:pt x="1124" y="1870"/>
                          <a:pt x="336" y="2078"/>
                        </a:cubicBezTo>
                        <a:cubicBezTo>
                          <a:pt x="316" y="2082"/>
                          <a:pt x="296" y="2085"/>
                          <a:pt x="277" y="2085"/>
                        </a:cubicBezTo>
                        <a:cubicBezTo>
                          <a:pt x="216" y="2085"/>
                          <a:pt x="160" y="2062"/>
                          <a:pt x="122" y="2020"/>
                        </a:cubicBezTo>
                        <a:cubicBezTo>
                          <a:pt x="101" y="1997"/>
                          <a:pt x="70" y="1950"/>
                          <a:pt x="94" y="1888"/>
                        </a:cubicBezTo>
                        <a:cubicBezTo>
                          <a:pt x="271" y="1420"/>
                          <a:pt x="521" y="899"/>
                          <a:pt x="1042" y="576"/>
                        </a:cubicBezTo>
                        <a:cubicBezTo>
                          <a:pt x="1611" y="223"/>
                          <a:pt x="2260" y="71"/>
                          <a:pt x="2885" y="71"/>
                        </a:cubicBezTo>
                        <a:close/>
                        <a:moveTo>
                          <a:pt x="2883" y="0"/>
                        </a:moveTo>
                        <a:cubicBezTo>
                          <a:pt x="2246" y="0"/>
                          <a:pt x="1584" y="155"/>
                          <a:pt x="1004" y="515"/>
                        </a:cubicBezTo>
                        <a:cubicBezTo>
                          <a:pt x="465" y="849"/>
                          <a:pt x="208" y="1384"/>
                          <a:pt x="28" y="1862"/>
                        </a:cubicBezTo>
                        <a:cubicBezTo>
                          <a:pt x="0" y="1933"/>
                          <a:pt x="16" y="2009"/>
                          <a:pt x="69" y="2068"/>
                        </a:cubicBezTo>
                        <a:cubicBezTo>
                          <a:pt x="120" y="2125"/>
                          <a:pt x="196" y="2156"/>
                          <a:pt x="276" y="2156"/>
                        </a:cubicBezTo>
                        <a:cubicBezTo>
                          <a:pt x="302" y="2156"/>
                          <a:pt x="328" y="2153"/>
                          <a:pt x="354" y="2146"/>
                        </a:cubicBezTo>
                        <a:cubicBezTo>
                          <a:pt x="1136" y="1939"/>
                          <a:pt x="2742" y="1860"/>
                          <a:pt x="3217" y="1860"/>
                        </a:cubicBezTo>
                        <a:lnTo>
                          <a:pt x="3264" y="1860"/>
                        </a:lnTo>
                        <a:cubicBezTo>
                          <a:pt x="3656" y="1867"/>
                          <a:pt x="4045" y="1945"/>
                          <a:pt x="4423" y="2023"/>
                        </a:cubicBezTo>
                        <a:cubicBezTo>
                          <a:pt x="4735" y="2085"/>
                          <a:pt x="5059" y="2152"/>
                          <a:pt x="5379" y="2175"/>
                        </a:cubicBezTo>
                        <a:lnTo>
                          <a:pt x="5396" y="2175"/>
                        </a:lnTo>
                        <a:cubicBezTo>
                          <a:pt x="5464" y="2175"/>
                          <a:pt x="5526" y="2144"/>
                          <a:pt x="5563" y="2091"/>
                        </a:cubicBezTo>
                        <a:cubicBezTo>
                          <a:pt x="5593" y="2046"/>
                          <a:pt x="5598" y="1993"/>
                          <a:pt x="5573" y="1945"/>
                        </a:cubicBezTo>
                        <a:cubicBezTo>
                          <a:pt x="5491" y="1778"/>
                          <a:pt x="5453" y="1610"/>
                          <a:pt x="5416" y="1449"/>
                        </a:cubicBezTo>
                        <a:cubicBezTo>
                          <a:pt x="5349" y="1158"/>
                          <a:pt x="5285" y="881"/>
                          <a:pt x="4983" y="649"/>
                        </a:cubicBezTo>
                        <a:cubicBezTo>
                          <a:pt x="4468" y="252"/>
                          <a:pt x="3696" y="0"/>
                          <a:pt x="288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59" name="Google Shape;1887;p33">
                    <a:extLst>
                      <a:ext uri="{FF2B5EF4-FFF2-40B4-BE49-F238E27FC236}">
                        <a16:creationId xmlns:a16="http://schemas.microsoft.com/office/drawing/2014/main" id="{1AA63B66-890A-D2BC-35AB-D45E334557E4}"/>
                      </a:ext>
                    </a:extLst>
                  </p:cNvPr>
                  <p:cNvSpPr/>
                  <p:nvPr/>
                </p:nvSpPr>
                <p:spPr>
                  <a:xfrm>
                    <a:off x="652375" y="3364788"/>
                    <a:ext cx="112200" cy="43625"/>
                  </a:xfrm>
                  <a:custGeom>
                    <a:avLst/>
                    <a:gdLst/>
                    <a:ahLst/>
                    <a:cxnLst/>
                    <a:rect l="l" t="t" r="r" b="b"/>
                    <a:pathLst>
                      <a:path w="4488" h="1745" extrusionOk="0">
                        <a:moveTo>
                          <a:pt x="2313" y="56"/>
                        </a:moveTo>
                        <a:cubicBezTo>
                          <a:pt x="2951" y="56"/>
                          <a:pt x="3557" y="254"/>
                          <a:pt x="3960" y="565"/>
                        </a:cubicBezTo>
                        <a:cubicBezTo>
                          <a:pt x="4186" y="740"/>
                          <a:pt x="4235" y="951"/>
                          <a:pt x="4287" y="1175"/>
                        </a:cubicBezTo>
                        <a:cubicBezTo>
                          <a:pt x="4317" y="1307"/>
                          <a:pt x="4349" y="1444"/>
                          <a:pt x="4417" y="1585"/>
                        </a:cubicBezTo>
                        <a:cubicBezTo>
                          <a:pt x="4431" y="1611"/>
                          <a:pt x="4420" y="1634"/>
                          <a:pt x="4413" y="1646"/>
                        </a:cubicBezTo>
                        <a:cubicBezTo>
                          <a:pt x="4396" y="1672"/>
                          <a:pt x="4363" y="1687"/>
                          <a:pt x="4326" y="1687"/>
                        </a:cubicBezTo>
                        <a:lnTo>
                          <a:pt x="4317" y="1687"/>
                        </a:lnTo>
                        <a:cubicBezTo>
                          <a:pt x="4065" y="1669"/>
                          <a:pt x="3807" y="1617"/>
                          <a:pt x="3558" y="1565"/>
                        </a:cubicBezTo>
                        <a:cubicBezTo>
                          <a:pt x="3253" y="1505"/>
                          <a:pt x="2937" y="1439"/>
                          <a:pt x="2618" y="1435"/>
                        </a:cubicBezTo>
                        <a:lnTo>
                          <a:pt x="2576" y="1435"/>
                        </a:lnTo>
                        <a:cubicBezTo>
                          <a:pt x="2190" y="1435"/>
                          <a:pt x="904" y="1497"/>
                          <a:pt x="270" y="1666"/>
                        </a:cubicBezTo>
                        <a:cubicBezTo>
                          <a:pt x="254" y="1670"/>
                          <a:pt x="238" y="1672"/>
                          <a:pt x="222" y="1672"/>
                        </a:cubicBezTo>
                        <a:cubicBezTo>
                          <a:pt x="174" y="1672"/>
                          <a:pt x="129" y="1653"/>
                          <a:pt x="98" y="1620"/>
                        </a:cubicBezTo>
                        <a:cubicBezTo>
                          <a:pt x="81" y="1602"/>
                          <a:pt x="57" y="1564"/>
                          <a:pt x="75" y="1514"/>
                        </a:cubicBezTo>
                        <a:cubicBezTo>
                          <a:pt x="217" y="1139"/>
                          <a:pt x="418" y="721"/>
                          <a:pt x="836" y="462"/>
                        </a:cubicBezTo>
                        <a:cubicBezTo>
                          <a:pt x="1292" y="178"/>
                          <a:pt x="1812" y="56"/>
                          <a:pt x="2313" y="56"/>
                        </a:cubicBezTo>
                        <a:close/>
                        <a:moveTo>
                          <a:pt x="2313" y="0"/>
                        </a:moveTo>
                        <a:cubicBezTo>
                          <a:pt x="1802" y="0"/>
                          <a:pt x="1271" y="124"/>
                          <a:pt x="806" y="413"/>
                        </a:cubicBezTo>
                        <a:cubicBezTo>
                          <a:pt x="373" y="680"/>
                          <a:pt x="168" y="1109"/>
                          <a:pt x="22" y="1493"/>
                        </a:cubicBezTo>
                        <a:cubicBezTo>
                          <a:pt x="1" y="1550"/>
                          <a:pt x="13" y="1611"/>
                          <a:pt x="56" y="1658"/>
                        </a:cubicBezTo>
                        <a:cubicBezTo>
                          <a:pt x="97" y="1703"/>
                          <a:pt x="159" y="1728"/>
                          <a:pt x="223" y="1728"/>
                        </a:cubicBezTo>
                        <a:cubicBezTo>
                          <a:pt x="243" y="1728"/>
                          <a:pt x="263" y="1725"/>
                          <a:pt x="283" y="1720"/>
                        </a:cubicBezTo>
                        <a:cubicBezTo>
                          <a:pt x="913" y="1553"/>
                          <a:pt x="2192" y="1491"/>
                          <a:pt x="2576" y="1491"/>
                        </a:cubicBezTo>
                        <a:lnTo>
                          <a:pt x="2618" y="1491"/>
                        </a:lnTo>
                        <a:cubicBezTo>
                          <a:pt x="2931" y="1496"/>
                          <a:pt x="3244" y="1559"/>
                          <a:pt x="3546" y="1622"/>
                        </a:cubicBezTo>
                        <a:cubicBezTo>
                          <a:pt x="3798" y="1673"/>
                          <a:pt x="4057" y="1725"/>
                          <a:pt x="4314" y="1743"/>
                        </a:cubicBezTo>
                        <a:cubicBezTo>
                          <a:pt x="4319" y="1745"/>
                          <a:pt x="4322" y="1745"/>
                          <a:pt x="4326" y="1745"/>
                        </a:cubicBezTo>
                        <a:lnTo>
                          <a:pt x="4326" y="1743"/>
                        </a:lnTo>
                        <a:cubicBezTo>
                          <a:pt x="4381" y="1743"/>
                          <a:pt x="4432" y="1719"/>
                          <a:pt x="4460" y="1676"/>
                        </a:cubicBezTo>
                        <a:cubicBezTo>
                          <a:pt x="4484" y="1640"/>
                          <a:pt x="4487" y="1597"/>
                          <a:pt x="4469" y="1559"/>
                        </a:cubicBezTo>
                        <a:cubicBezTo>
                          <a:pt x="4404" y="1426"/>
                          <a:pt x="4372" y="1291"/>
                          <a:pt x="4343" y="1162"/>
                        </a:cubicBezTo>
                        <a:cubicBezTo>
                          <a:pt x="4288" y="928"/>
                          <a:pt x="4237" y="706"/>
                          <a:pt x="3995" y="519"/>
                        </a:cubicBezTo>
                        <a:cubicBezTo>
                          <a:pt x="3584" y="201"/>
                          <a:pt x="2964" y="0"/>
                          <a:pt x="231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60" name="Google Shape;1888;p33">
                    <a:extLst>
                      <a:ext uri="{FF2B5EF4-FFF2-40B4-BE49-F238E27FC236}">
                        <a16:creationId xmlns:a16="http://schemas.microsoft.com/office/drawing/2014/main" id="{DCAEF7B4-82B3-E259-C7D6-A9A1418B414F}"/>
                      </a:ext>
                    </a:extLst>
                  </p:cNvPr>
                  <p:cNvSpPr/>
                  <p:nvPr/>
                </p:nvSpPr>
                <p:spPr>
                  <a:xfrm>
                    <a:off x="670225" y="3371713"/>
                    <a:ext cx="76550" cy="29750"/>
                  </a:xfrm>
                  <a:custGeom>
                    <a:avLst/>
                    <a:gdLst/>
                    <a:ahLst/>
                    <a:cxnLst/>
                    <a:rect l="l" t="t" r="r" b="b"/>
                    <a:pathLst>
                      <a:path w="3062" h="1190" extrusionOk="0">
                        <a:moveTo>
                          <a:pt x="1577" y="38"/>
                        </a:moveTo>
                        <a:cubicBezTo>
                          <a:pt x="2012" y="38"/>
                          <a:pt x="2426" y="173"/>
                          <a:pt x="2701" y="387"/>
                        </a:cubicBezTo>
                        <a:cubicBezTo>
                          <a:pt x="2856" y="505"/>
                          <a:pt x="2890" y="649"/>
                          <a:pt x="2924" y="801"/>
                        </a:cubicBezTo>
                        <a:cubicBezTo>
                          <a:pt x="2946" y="892"/>
                          <a:pt x="2967" y="986"/>
                          <a:pt x="3014" y="1081"/>
                        </a:cubicBezTo>
                        <a:cubicBezTo>
                          <a:pt x="3023" y="1099"/>
                          <a:pt x="3016" y="1114"/>
                          <a:pt x="3011" y="1123"/>
                        </a:cubicBezTo>
                        <a:cubicBezTo>
                          <a:pt x="2999" y="1139"/>
                          <a:pt x="2979" y="1151"/>
                          <a:pt x="2956" y="1151"/>
                        </a:cubicBezTo>
                        <a:cubicBezTo>
                          <a:pt x="2953" y="1151"/>
                          <a:pt x="2949" y="1151"/>
                          <a:pt x="2946" y="1150"/>
                        </a:cubicBezTo>
                        <a:cubicBezTo>
                          <a:pt x="2773" y="1138"/>
                          <a:pt x="2597" y="1103"/>
                          <a:pt x="2426" y="1068"/>
                        </a:cubicBezTo>
                        <a:cubicBezTo>
                          <a:pt x="2218" y="1026"/>
                          <a:pt x="2003" y="983"/>
                          <a:pt x="1786" y="979"/>
                        </a:cubicBezTo>
                        <a:lnTo>
                          <a:pt x="1758" y="979"/>
                        </a:lnTo>
                        <a:cubicBezTo>
                          <a:pt x="1496" y="979"/>
                          <a:pt x="615" y="1021"/>
                          <a:pt x="184" y="1137"/>
                        </a:cubicBezTo>
                        <a:cubicBezTo>
                          <a:pt x="173" y="1139"/>
                          <a:pt x="162" y="1140"/>
                          <a:pt x="152" y="1140"/>
                        </a:cubicBezTo>
                        <a:cubicBezTo>
                          <a:pt x="118" y="1140"/>
                          <a:pt x="87" y="1128"/>
                          <a:pt x="67" y="1105"/>
                        </a:cubicBezTo>
                        <a:cubicBezTo>
                          <a:pt x="55" y="1093"/>
                          <a:pt x="38" y="1067"/>
                          <a:pt x="52" y="1033"/>
                        </a:cubicBezTo>
                        <a:cubicBezTo>
                          <a:pt x="148" y="777"/>
                          <a:pt x="284" y="493"/>
                          <a:pt x="570" y="315"/>
                        </a:cubicBezTo>
                        <a:cubicBezTo>
                          <a:pt x="881" y="122"/>
                          <a:pt x="1236" y="38"/>
                          <a:pt x="1577" y="38"/>
                        </a:cubicBezTo>
                        <a:close/>
                        <a:moveTo>
                          <a:pt x="1577" y="1"/>
                        </a:moveTo>
                        <a:cubicBezTo>
                          <a:pt x="1229" y="1"/>
                          <a:pt x="867" y="85"/>
                          <a:pt x="550" y="282"/>
                        </a:cubicBezTo>
                        <a:cubicBezTo>
                          <a:pt x="254" y="466"/>
                          <a:pt x="114" y="757"/>
                          <a:pt x="16" y="1018"/>
                        </a:cubicBezTo>
                        <a:cubicBezTo>
                          <a:pt x="0" y="1058"/>
                          <a:pt x="8" y="1099"/>
                          <a:pt x="38" y="1131"/>
                        </a:cubicBezTo>
                        <a:cubicBezTo>
                          <a:pt x="66" y="1162"/>
                          <a:pt x="108" y="1179"/>
                          <a:pt x="151" y="1179"/>
                        </a:cubicBezTo>
                        <a:cubicBezTo>
                          <a:pt x="165" y="1179"/>
                          <a:pt x="180" y="1177"/>
                          <a:pt x="193" y="1173"/>
                        </a:cubicBezTo>
                        <a:cubicBezTo>
                          <a:pt x="623" y="1061"/>
                          <a:pt x="1496" y="1018"/>
                          <a:pt x="1758" y="1018"/>
                        </a:cubicBezTo>
                        <a:lnTo>
                          <a:pt x="1786" y="1018"/>
                        </a:lnTo>
                        <a:cubicBezTo>
                          <a:pt x="2000" y="1021"/>
                          <a:pt x="2212" y="1064"/>
                          <a:pt x="2419" y="1106"/>
                        </a:cubicBezTo>
                        <a:cubicBezTo>
                          <a:pt x="2590" y="1141"/>
                          <a:pt x="2767" y="1176"/>
                          <a:pt x="2943" y="1190"/>
                        </a:cubicBezTo>
                        <a:lnTo>
                          <a:pt x="2952" y="1190"/>
                        </a:lnTo>
                        <a:cubicBezTo>
                          <a:pt x="2988" y="1190"/>
                          <a:pt x="3023" y="1172"/>
                          <a:pt x="3043" y="1144"/>
                        </a:cubicBezTo>
                        <a:cubicBezTo>
                          <a:pt x="3060" y="1118"/>
                          <a:pt x="3061" y="1090"/>
                          <a:pt x="3049" y="1064"/>
                        </a:cubicBezTo>
                        <a:cubicBezTo>
                          <a:pt x="3003" y="973"/>
                          <a:pt x="2982" y="882"/>
                          <a:pt x="2962" y="792"/>
                        </a:cubicBezTo>
                        <a:cubicBezTo>
                          <a:pt x="2924" y="633"/>
                          <a:pt x="2891" y="482"/>
                          <a:pt x="2726" y="355"/>
                        </a:cubicBezTo>
                        <a:cubicBezTo>
                          <a:pt x="2444" y="138"/>
                          <a:pt x="2021" y="1"/>
                          <a:pt x="157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61" name="Google Shape;1889;p33">
                    <a:extLst>
                      <a:ext uri="{FF2B5EF4-FFF2-40B4-BE49-F238E27FC236}">
                        <a16:creationId xmlns:a16="http://schemas.microsoft.com/office/drawing/2014/main" id="{9E591A31-0A8E-EE9B-CC53-F856EFB1319B}"/>
                      </a:ext>
                    </a:extLst>
                  </p:cNvPr>
                  <p:cNvSpPr/>
                  <p:nvPr/>
                </p:nvSpPr>
                <p:spPr>
                  <a:xfrm>
                    <a:off x="694600" y="3381188"/>
                    <a:ext cx="27875" cy="10875"/>
                  </a:xfrm>
                  <a:custGeom>
                    <a:avLst/>
                    <a:gdLst/>
                    <a:ahLst/>
                    <a:cxnLst/>
                    <a:rect l="l" t="t" r="r" b="b"/>
                    <a:pathLst>
                      <a:path w="1115" h="435" extrusionOk="0">
                        <a:moveTo>
                          <a:pt x="575" y="14"/>
                        </a:moveTo>
                        <a:cubicBezTo>
                          <a:pt x="733" y="14"/>
                          <a:pt x="884" y="62"/>
                          <a:pt x="984" y="140"/>
                        </a:cubicBezTo>
                        <a:cubicBezTo>
                          <a:pt x="1040" y="184"/>
                          <a:pt x="1052" y="237"/>
                          <a:pt x="1064" y="292"/>
                        </a:cubicBezTo>
                        <a:cubicBezTo>
                          <a:pt x="1072" y="325"/>
                          <a:pt x="1080" y="358"/>
                          <a:pt x="1098" y="393"/>
                        </a:cubicBezTo>
                        <a:cubicBezTo>
                          <a:pt x="1101" y="401"/>
                          <a:pt x="1098" y="405"/>
                          <a:pt x="1096" y="409"/>
                        </a:cubicBezTo>
                        <a:cubicBezTo>
                          <a:pt x="1092" y="415"/>
                          <a:pt x="1084" y="419"/>
                          <a:pt x="1075" y="419"/>
                        </a:cubicBezTo>
                        <a:lnTo>
                          <a:pt x="1072" y="419"/>
                        </a:lnTo>
                        <a:cubicBezTo>
                          <a:pt x="1010" y="415"/>
                          <a:pt x="946" y="401"/>
                          <a:pt x="884" y="389"/>
                        </a:cubicBezTo>
                        <a:cubicBezTo>
                          <a:pt x="808" y="374"/>
                          <a:pt x="729" y="358"/>
                          <a:pt x="650" y="357"/>
                        </a:cubicBezTo>
                        <a:lnTo>
                          <a:pt x="641" y="357"/>
                        </a:lnTo>
                        <a:cubicBezTo>
                          <a:pt x="544" y="357"/>
                          <a:pt x="225" y="372"/>
                          <a:pt x="67" y="413"/>
                        </a:cubicBezTo>
                        <a:cubicBezTo>
                          <a:pt x="63" y="414"/>
                          <a:pt x="58" y="415"/>
                          <a:pt x="54" y="415"/>
                        </a:cubicBezTo>
                        <a:cubicBezTo>
                          <a:pt x="42" y="415"/>
                          <a:pt x="31" y="410"/>
                          <a:pt x="24" y="402"/>
                        </a:cubicBezTo>
                        <a:cubicBezTo>
                          <a:pt x="20" y="398"/>
                          <a:pt x="14" y="389"/>
                          <a:pt x="18" y="377"/>
                        </a:cubicBezTo>
                        <a:cubicBezTo>
                          <a:pt x="55" y="278"/>
                          <a:pt x="105" y="179"/>
                          <a:pt x="208" y="114"/>
                        </a:cubicBezTo>
                        <a:cubicBezTo>
                          <a:pt x="321" y="44"/>
                          <a:pt x="450" y="14"/>
                          <a:pt x="575" y="14"/>
                        </a:cubicBezTo>
                        <a:close/>
                        <a:moveTo>
                          <a:pt x="574" y="1"/>
                        </a:moveTo>
                        <a:cubicBezTo>
                          <a:pt x="447" y="1"/>
                          <a:pt x="316" y="31"/>
                          <a:pt x="201" y="103"/>
                        </a:cubicBezTo>
                        <a:cubicBezTo>
                          <a:pt x="93" y="169"/>
                          <a:pt x="43" y="270"/>
                          <a:pt x="5" y="371"/>
                        </a:cubicBezTo>
                        <a:cubicBezTo>
                          <a:pt x="0" y="386"/>
                          <a:pt x="3" y="401"/>
                          <a:pt x="14" y="412"/>
                        </a:cubicBezTo>
                        <a:cubicBezTo>
                          <a:pt x="23" y="423"/>
                          <a:pt x="39" y="430"/>
                          <a:pt x="56" y="430"/>
                        </a:cubicBezTo>
                        <a:cubicBezTo>
                          <a:pt x="61" y="430"/>
                          <a:pt x="65" y="429"/>
                          <a:pt x="70" y="428"/>
                        </a:cubicBezTo>
                        <a:cubicBezTo>
                          <a:pt x="228" y="386"/>
                          <a:pt x="544" y="371"/>
                          <a:pt x="641" y="371"/>
                        </a:cubicBezTo>
                        <a:lnTo>
                          <a:pt x="650" y="371"/>
                        </a:lnTo>
                        <a:cubicBezTo>
                          <a:pt x="727" y="372"/>
                          <a:pt x="805" y="387"/>
                          <a:pt x="881" y="402"/>
                        </a:cubicBezTo>
                        <a:cubicBezTo>
                          <a:pt x="943" y="416"/>
                          <a:pt x="1007" y="428"/>
                          <a:pt x="1070" y="433"/>
                        </a:cubicBezTo>
                        <a:lnTo>
                          <a:pt x="1073" y="433"/>
                        </a:lnTo>
                        <a:lnTo>
                          <a:pt x="1075" y="434"/>
                        </a:lnTo>
                        <a:cubicBezTo>
                          <a:pt x="1089" y="434"/>
                          <a:pt x="1101" y="428"/>
                          <a:pt x="1108" y="418"/>
                        </a:cubicBezTo>
                        <a:cubicBezTo>
                          <a:pt x="1114" y="409"/>
                          <a:pt x="1114" y="398"/>
                          <a:pt x="1110" y="387"/>
                        </a:cubicBezTo>
                        <a:cubicBezTo>
                          <a:pt x="1093" y="354"/>
                          <a:pt x="1086" y="322"/>
                          <a:pt x="1078" y="289"/>
                        </a:cubicBezTo>
                        <a:cubicBezTo>
                          <a:pt x="1066" y="231"/>
                          <a:pt x="1052" y="176"/>
                          <a:pt x="991" y="129"/>
                        </a:cubicBezTo>
                        <a:cubicBezTo>
                          <a:pt x="889" y="51"/>
                          <a:pt x="735" y="1"/>
                          <a:pt x="57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62" name="Google Shape;1890;p33">
                    <a:extLst>
                      <a:ext uri="{FF2B5EF4-FFF2-40B4-BE49-F238E27FC236}">
                        <a16:creationId xmlns:a16="http://schemas.microsoft.com/office/drawing/2014/main" id="{8C328432-B0D4-16F8-AD10-72A06BD602E9}"/>
                      </a:ext>
                    </a:extLst>
                  </p:cNvPr>
                  <p:cNvSpPr/>
                  <p:nvPr/>
                </p:nvSpPr>
                <p:spPr>
                  <a:xfrm>
                    <a:off x="950575" y="3171763"/>
                    <a:ext cx="297100" cy="262050"/>
                  </a:xfrm>
                  <a:custGeom>
                    <a:avLst/>
                    <a:gdLst/>
                    <a:ahLst/>
                    <a:cxnLst/>
                    <a:rect l="l" t="t" r="r" b="b"/>
                    <a:pathLst>
                      <a:path w="11884" h="10482" extrusionOk="0">
                        <a:moveTo>
                          <a:pt x="2996" y="188"/>
                        </a:moveTo>
                        <a:cubicBezTo>
                          <a:pt x="5726" y="1978"/>
                          <a:pt x="9413" y="5099"/>
                          <a:pt x="11653" y="9886"/>
                        </a:cubicBezTo>
                        <a:cubicBezTo>
                          <a:pt x="11034" y="9813"/>
                          <a:pt x="10393" y="9776"/>
                          <a:pt x="9713" y="9776"/>
                        </a:cubicBezTo>
                        <a:cubicBezTo>
                          <a:pt x="9433" y="9776"/>
                          <a:pt x="9146" y="9783"/>
                          <a:pt x="8852" y="9795"/>
                        </a:cubicBezTo>
                        <a:cubicBezTo>
                          <a:pt x="8219" y="9821"/>
                          <a:pt x="7538" y="9877"/>
                          <a:pt x="6773" y="9967"/>
                        </a:cubicBezTo>
                        <a:cubicBezTo>
                          <a:pt x="6532" y="9995"/>
                          <a:pt x="6259" y="10055"/>
                          <a:pt x="5972" y="10120"/>
                        </a:cubicBezTo>
                        <a:cubicBezTo>
                          <a:pt x="5545" y="10214"/>
                          <a:pt x="5107" y="10311"/>
                          <a:pt x="4740" y="10311"/>
                        </a:cubicBezTo>
                        <a:cubicBezTo>
                          <a:pt x="4664" y="10311"/>
                          <a:pt x="4591" y="10307"/>
                          <a:pt x="4522" y="10298"/>
                        </a:cubicBezTo>
                        <a:cubicBezTo>
                          <a:pt x="4138" y="10247"/>
                          <a:pt x="3956" y="9721"/>
                          <a:pt x="3795" y="9255"/>
                        </a:cubicBezTo>
                        <a:cubicBezTo>
                          <a:pt x="3734" y="9077"/>
                          <a:pt x="3676" y="8910"/>
                          <a:pt x="3610" y="8769"/>
                        </a:cubicBezTo>
                        <a:cubicBezTo>
                          <a:pt x="3333" y="8186"/>
                          <a:pt x="3024" y="7644"/>
                          <a:pt x="2691" y="7160"/>
                        </a:cubicBezTo>
                        <a:cubicBezTo>
                          <a:pt x="2337" y="6645"/>
                          <a:pt x="1943" y="6173"/>
                          <a:pt x="1519" y="5757"/>
                        </a:cubicBezTo>
                        <a:cubicBezTo>
                          <a:pt x="1439" y="5679"/>
                          <a:pt x="1261" y="5559"/>
                          <a:pt x="1056" y="5420"/>
                        </a:cubicBezTo>
                        <a:cubicBezTo>
                          <a:pt x="746" y="5209"/>
                          <a:pt x="279" y="4890"/>
                          <a:pt x="235" y="4750"/>
                        </a:cubicBezTo>
                        <a:cubicBezTo>
                          <a:pt x="179" y="4577"/>
                          <a:pt x="493" y="3970"/>
                          <a:pt x="643" y="3679"/>
                        </a:cubicBezTo>
                        <a:cubicBezTo>
                          <a:pt x="699" y="3572"/>
                          <a:pt x="746" y="3480"/>
                          <a:pt x="774" y="3419"/>
                        </a:cubicBezTo>
                        <a:cubicBezTo>
                          <a:pt x="995" y="2926"/>
                          <a:pt x="1267" y="2347"/>
                          <a:pt x="1600" y="1795"/>
                        </a:cubicBezTo>
                        <a:cubicBezTo>
                          <a:pt x="2028" y="1087"/>
                          <a:pt x="2485" y="560"/>
                          <a:pt x="2996" y="188"/>
                        </a:cubicBezTo>
                        <a:close/>
                        <a:moveTo>
                          <a:pt x="2993" y="0"/>
                        </a:moveTo>
                        <a:cubicBezTo>
                          <a:pt x="2976" y="0"/>
                          <a:pt x="2959" y="5"/>
                          <a:pt x="2945" y="15"/>
                        </a:cubicBezTo>
                        <a:cubicBezTo>
                          <a:pt x="2395" y="402"/>
                          <a:pt x="1908" y="957"/>
                          <a:pt x="1454" y="1706"/>
                        </a:cubicBezTo>
                        <a:cubicBezTo>
                          <a:pt x="1117" y="2267"/>
                          <a:pt x="842" y="2851"/>
                          <a:pt x="617" y="3348"/>
                        </a:cubicBezTo>
                        <a:cubicBezTo>
                          <a:pt x="591" y="3408"/>
                          <a:pt x="546" y="3496"/>
                          <a:pt x="491" y="3601"/>
                        </a:cubicBezTo>
                        <a:cubicBezTo>
                          <a:pt x="220" y="4126"/>
                          <a:pt x="1" y="4580"/>
                          <a:pt x="72" y="4802"/>
                        </a:cubicBezTo>
                        <a:cubicBezTo>
                          <a:pt x="130" y="4984"/>
                          <a:pt x="476" y="5232"/>
                          <a:pt x="960" y="5561"/>
                        </a:cubicBezTo>
                        <a:cubicBezTo>
                          <a:pt x="1150" y="5690"/>
                          <a:pt x="1331" y="5811"/>
                          <a:pt x="1399" y="5880"/>
                        </a:cubicBezTo>
                        <a:cubicBezTo>
                          <a:pt x="1817" y="6287"/>
                          <a:pt x="2204" y="6751"/>
                          <a:pt x="2551" y="7257"/>
                        </a:cubicBezTo>
                        <a:cubicBezTo>
                          <a:pt x="2878" y="7733"/>
                          <a:pt x="3183" y="8266"/>
                          <a:pt x="3455" y="8842"/>
                        </a:cubicBezTo>
                        <a:cubicBezTo>
                          <a:pt x="3518" y="8975"/>
                          <a:pt x="3575" y="9138"/>
                          <a:pt x="3634" y="9311"/>
                        </a:cubicBezTo>
                        <a:cubicBezTo>
                          <a:pt x="3810" y="9822"/>
                          <a:pt x="4010" y="10402"/>
                          <a:pt x="4499" y="10466"/>
                        </a:cubicBezTo>
                        <a:cubicBezTo>
                          <a:pt x="4577" y="10477"/>
                          <a:pt x="4656" y="10481"/>
                          <a:pt x="4739" y="10481"/>
                        </a:cubicBezTo>
                        <a:cubicBezTo>
                          <a:pt x="5126" y="10481"/>
                          <a:pt x="5572" y="10383"/>
                          <a:pt x="6008" y="10285"/>
                        </a:cubicBezTo>
                        <a:cubicBezTo>
                          <a:pt x="6292" y="10222"/>
                          <a:pt x="6559" y="10162"/>
                          <a:pt x="6793" y="10135"/>
                        </a:cubicBezTo>
                        <a:cubicBezTo>
                          <a:pt x="7554" y="10046"/>
                          <a:pt x="8229" y="9989"/>
                          <a:pt x="8858" y="9965"/>
                        </a:cubicBezTo>
                        <a:cubicBezTo>
                          <a:pt x="9148" y="9953"/>
                          <a:pt x="9430" y="9947"/>
                          <a:pt x="9705" y="9947"/>
                        </a:cubicBezTo>
                        <a:cubicBezTo>
                          <a:pt x="10437" y="9947"/>
                          <a:pt x="11123" y="9989"/>
                          <a:pt x="11783" y="10074"/>
                        </a:cubicBezTo>
                        <a:cubicBezTo>
                          <a:pt x="11785" y="10074"/>
                          <a:pt x="11787" y="10075"/>
                          <a:pt x="11789" y="10075"/>
                        </a:cubicBezTo>
                        <a:cubicBezTo>
                          <a:pt x="11819" y="10075"/>
                          <a:pt x="11845" y="10064"/>
                          <a:pt x="11862" y="10041"/>
                        </a:cubicBezTo>
                        <a:cubicBezTo>
                          <a:pt x="11880" y="10015"/>
                          <a:pt x="11883" y="9983"/>
                          <a:pt x="11871" y="9954"/>
                        </a:cubicBezTo>
                        <a:cubicBezTo>
                          <a:pt x="9608" y="5024"/>
                          <a:pt x="5820" y="1826"/>
                          <a:pt x="3040" y="14"/>
                        </a:cubicBezTo>
                        <a:cubicBezTo>
                          <a:pt x="3026" y="5"/>
                          <a:pt x="3010" y="0"/>
                          <a:pt x="299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63" name="Google Shape;1891;p33">
                    <a:extLst>
                      <a:ext uri="{FF2B5EF4-FFF2-40B4-BE49-F238E27FC236}">
                        <a16:creationId xmlns:a16="http://schemas.microsoft.com/office/drawing/2014/main" id="{8FA78295-0CEE-D75B-EBBD-719AD1094FF2}"/>
                      </a:ext>
                    </a:extLst>
                  </p:cNvPr>
                  <p:cNvSpPr/>
                  <p:nvPr/>
                </p:nvSpPr>
                <p:spPr>
                  <a:xfrm>
                    <a:off x="971300" y="3189438"/>
                    <a:ext cx="257200" cy="226200"/>
                  </a:xfrm>
                  <a:custGeom>
                    <a:avLst/>
                    <a:gdLst/>
                    <a:ahLst/>
                    <a:cxnLst/>
                    <a:rect l="l" t="t" r="r" b="b"/>
                    <a:pathLst>
                      <a:path w="10288" h="9048" extrusionOk="0">
                        <a:moveTo>
                          <a:pt x="2590" y="221"/>
                        </a:moveTo>
                        <a:cubicBezTo>
                          <a:pt x="4923" y="1753"/>
                          <a:pt x="8067" y="4417"/>
                          <a:pt x="9986" y="8499"/>
                        </a:cubicBezTo>
                        <a:cubicBezTo>
                          <a:pt x="9463" y="8438"/>
                          <a:pt x="8920" y="8408"/>
                          <a:pt x="8344" y="8408"/>
                        </a:cubicBezTo>
                        <a:cubicBezTo>
                          <a:pt x="8106" y="8408"/>
                          <a:pt x="7862" y="8413"/>
                          <a:pt x="7611" y="8423"/>
                        </a:cubicBezTo>
                        <a:cubicBezTo>
                          <a:pt x="7065" y="8446"/>
                          <a:pt x="6482" y="8494"/>
                          <a:pt x="5827" y="8570"/>
                        </a:cubicBezTo>
                        <a:cubicBezTo>
                          <a:pt x="5619" y="8595"/>
                          <a:pt x="5384" y="8648"/>
                          <a:pt x="5137" y="8702"/>
                        </a:cubicBezTo>
                        <a:cubicBezTo>
                          <a:pt x="4772" y="8783"/>
                          <a:pt x="4396" y="8867"/>
                          <a:pt x="4084" y="8867"/>
                        </a:cubicBezTo>
                        <a:cubicBezTo>
                          <a:pt x="4020" y="8867"/>
                          <a:pt x="3959" y="8864"/>
                          <a:pt x="3901" y="8856"/>
                        </a:cubicBezTo>
                        <a:cubicBezTo>
                          <a:pt x="3581" y="8813"/>
                          <a:pt x="3427" y="8365"/>
                          <a:pt x="3291" y="7972"/>
                        </a:cubicBezTo>
                        <a:cubicBezTo>
                          <a:pt x="3239" y="7820"/>
                          <a:pt x="3189" y="7676"/>
                          <a:pt x="3131" y="7553"/>
                        </a:cubicBezTo>
                        <a:cubicBezTo>
                          <a:pt x="2894" y="7054"/>
                          <a:pt x="2629" y="6589"/>
                          <a:pt x="2342" y="6170"/>
                        </a:cubicBezTo>
                        <a:cubicBezTo>
                          <a:pt x="2037" y="5727"/>
                          <a:pt x="1698" y="5322"/>
                          <a:pt x="1332" y="4965"/>
                        </a:cubicBezTo>
                        <a:cubicBezTo>
                          <a:pt x="1264" y="4897"/>
                          <a:pt x="1111" y="4793"/>
                          <a:pt x="934" y="4673"/>
                        </a:cubicBezTo>
                        <a:cubicBezTo>
                          <a:pt x="687" y="4505"/>
                          <a:pt x="273" y="4222"/>
                          <a:pt x="236" y="4107"/>
                        </a:cubicBezTo>
                        <a:cubicBezTo>
                          <a:pt x="191" y="3966"/>
                          <a:pt x="458" y="3450"/>
                          <a:pt x="587" y="3201"/>
                        </a:cubicBezTo>
                        <a:cubicBezTo>
                          <a:pt x="634" y="3108"/>
                          <a:pt x="675" y="3031"/>
                          <a:pt x="699" y="2978"/>
                        </a:cubicBezTo>
                        <a:cubicBezTo>
                          <a:pt x="887" y="2556"/>
                          <a:pt x="1120" y="2062"/>
                          <a:pt x="1407" y="1587"/>
                        </a:cubicBezTo>
                        <a:cubicBezTo>
                          <a:pt x="1769" y="985"/>
                          <a:pt x="2156" y="538"/>
                          <a:pt x="2590" y="221"/>
                        </a:cubicBezTo>
                        <a:close/>
                        <a:moveTo>
                          <a:pt x="2586" y="1"/>
                        </a:moveTo>
                        <a:lnTo>
                          <a:pt x="2536" y="37"/>
                        </a:lnTo>
                        <a:cubicBezTo>
                          <a:pt x="2061" y="371"/>
                          <a:pt x="1642" y="846"/>
                          <a:pt x="1252" y="1493"/>
                        </a:cubicBezTo>
                        <a:cubicBezTo>
                          <a:pt x="960" y="1976"/>
                          <a:pt x="725" y="2477"/>
                          <a:pt x="534" y="2903"/>
                        </a:cubicBezTo>
                        <a:cubicBezTo>
                          <a:pt x="511" y="2953"/>
                          <a:pt x="471" y="3029"/>
                          <a:pt x="426" y="3117"/>
                        </a:cubicBezTo>
                        <a:cubicBezTo>
                          <a:pt x="191" y="3573"/>
                          <a:pt x="1" y="3966"/>
                          <a:pt x="65" y="4163"/>
                        </a:cubicBezTo>
                        <a:cubicBezTo>
                          <a:pt x="115" y="4324"/>
                          <a:pt x="415" y="4538"/>
                          <a:pt x="833" y="4822"/>
                        </a:cubicBezTo>
                        <a:cubicBezTo>
                          <a:pt x="995" y="4933"/>
                          <a:pt x="1149" y="5038"/>
                          <a:pt x="1206" y="5094"/>
                        </a:cubicBezTo>
                        <a:cubicBezTo>
                          <a:pt x="1563" y="5443"/>
                          <a:pt x="1895" y="5839"/>
                          <a:pt x="2193" y="6273"/>
                        </a:cubicBezTo>
                        <a:cubicBezTo>
                          <a:pt x="2475" y="6683"/>
                          <a:pt x="2735" y="7140"/>
                          <a:pt x="2967" y="7631"/>
                        </a:cubicBezTo>
                        <a:cubicBezTo>
                          <a:pt x="3022" y="7745"/>
                          <a:pt x="3069" y="7883"/>
                          <a:pt x="3121" y="8031"/>
                        </a:cubicBezTo>
                        <a:cubicBezTo>
                          <a:pt x="3272" y="8475"/>
                          <a:pt x="3447" y="8979"/>
                          <a:pt x="3877" y="9035"/>
                        </a:cubicBezTo>
                        <a:cubicBezTo>
                          <a:pt x="3943" y="9044"/>
                          <a:pt x="4013" y="9047"/>
                          <a:pt x="4085" y="9047"/>
                        </a:cubicBezTo>
                        <a:cubicBezTo>
                          <a:pt x="4419" y="9047"/>
                          <a:pt x="4803" y="8962"/>
                          <a:pt x="5176" y="8879"/>
                        </a:cubicBezTo>
                        <a:cubicBezTo>
                          <a:pt x="5421" y="8825"/>
                          <a:pt x="5650" y="8774"/>
                          <a:pt x="5849" y="8751"/>
                        </a:cubicBezTo>
                        <a:cubicBezTo>
                          <a:pt x="6498" y="8674"/>
                          <a:pt x="7077" y="8627"/>
                          <a:pt x="7619" y="8604"/>
                        </a:cubicBezTo>
                        <a:cubicBezTo>
                          <a:pt x="7866" y="8594"/>
                          <a:pt x="8106" y="8589"/>
                          <a:pt x="8340" y="8589"/>
                        </a:cubicBezTo>
                        <a:cubicBezTo>
                          <a:pt x="8971" y="8589"/>
                          <a:pt x="9560" y="8625"/>
                          <a:pt x="10125" y="8698"/>
                        </a:cubicBezTo>
                        <a:lnTo>
                          <a:pt x="10288" y="8719"/>
                        </a:lnTo>
                        <a:lnTo>
                          <a:pt x="10219" y="8570"/>
                        </a:lnTo>
                        <a:cubicBezTo>
                          <a:pt x="8681" y="5218"/>
                          <a:pt x="6060" y="2267"/>
                          <a:pt x="2638" y="34"/>
                        </a:cubicBezTo>
                        <a:lnTo>
                          <a:pt x="2586" y="1"/>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64" name="Google Shape;1892;p33">
                    <a:extLst>
                      <a:ext uri="{FF2B5EF4-FFF2-40B4-BE49-F238E27FC236}">
                        <a16:creationId xmlns:a16="http://schemas.microsoft.com/office/drawing/2014/main" id="{23B6340D-24F9-4CB0-D3D8-E4887C30DE36}"/>
                      </a:ext>
                    </a:extLst>
                  </p:cNvPr>
                  <p:cNvSpPr/>
                  <p:nvPr/>
                </p:nvSpPr>
                <p:spPr>
                  <a:xfrm>
                    <a:off x="971300" y="3192838"/>
                    <a:ext cx="248175" cy="222800"/>
                  </a:xfrm>
                  <a:custGeom>
                    <a:avLst/>
                    <a:gdLst/>
                    <a:ahLst/>
                    <a:cxnLst/>
                    <a:rect l="l" t="t" r="r" b="b"/>
                    <a:pathLst>
                      <a:path w="9927" h="8912" extrusionOk="0">
                        <a:moveTo>
                          <a:pt x="2615" y="182"/>
                        </a:moveTo>
                        <a:cubicBezTo>
                          <a:pt x="2692" y="182"/>
                          <a:pt x="2770" y="203"/>
                          <a:pt x="2835" y="249"/>
                        </a:cubicBezTo>
                        <a:cubicBezTo>
                          <a:pt x="5799" y="2246"/>
                          <a:pt x="8161" y="4830"/>
                          <a:pt x="9665" y="7718"/>
                        </a:cubicBezTo>
                        <a:cubicBezTo>
                          <a:pt x="9735" y="7848"/>
                          <a:pt x="9727" y="8000"/>
                          <a:pt x="9647" y="8123"/>
                        </a:cubicBezTo>
                        <a:cubicBezTo>
                          <a:pt x="9574" y="8234"/>
                          <a:pt x="9461" y="8302"/>
                          <a:pt x="9326" y="8302"/>
                        </a:cubicBezTo>
                        <a:cubicBezTo>
                          <a:pt x="9316" y="8302"/>
                          <a:pt x="9304" y="8302"/>
                          <a:pt x="9293" y="8301"/>
                        </a:cubicBezTo>
                        <a:cubicBezTo>
                          <a:pt x="8985" y="8282"/>
                          <a:pt x="8664" y="8273"/>
                          <a:pt x="8333" y="8273"/>
                        </a:cubicBezTo>
                        <a:cubicBezTo>
                          <a:pt x="8097" y="8273"/>
                          <a:pt x="7856" y="8278"/>
                          <a:pt x="7611" y="8287"/>
                        </a:cubicBezTo>
                        <a:cubicBezTo>
                          <a:pt x="7065" y="8310"/>
                          <a:pt x="6482" y="8358"/>
                          <a:pt x="5827" y="8434"/>
                        </a:cubicBezTo>
                        <a:cubicBezTo>
                          <a:pt x="5619" y="8459"/>
                          <a:pt x="5384" y="8512"/>
                          <a:pt x="5137" y="8566"/>
                        </a:cubicBezTo>
                        <a:cubicBezTo>
                          <a:pt x="4772" y="8647"/>
                          <a:pt x="4396" y="8731"/>
                          <a:pt x="4084" y="8731"/>
                        </a:cubicBezTo>
                        <a:cubicBezTo>
                          <a:pt x="4020" y="8731"/>
                          <a:pt x="3959" y="8728"/>
                          <a:pt x="3901" y="8720"/>
                        </a:cubicBezTo>
                        <a:cubicBezTo>
                          <a:pt x="3581" y="8677"/>
                          <a:pt x="3427" y="8229"/>
                          <a:pt x="3291" y="7836"/>
                        </a:cubicBezTo>
                        <a:cubicBezTo>
                          <a:pt x="3239" y="7684"/>
                          <a:pt x="3189" y="7540"/>
                          <a:pt x="3131" y="7417"/>
                        </a:cubicBezTo>
                        <a:cubicBezTo>
                          <a:pt x="2894" y="6918"/>
                          <a:pt x="2629" y="6453"/>
                          <a:pt x="2342" y="6034"/>
                        </a:cubicBezTo>
                        <a:cubicBezTo>
                          <a:pt x="2037" y="5591"/>
                          <a:pt x="1698" y="5186"/>
                          <a:pt x="1332" y="4829"/>
                        </a:cubicBezTo>
                        <a:cubicBezTo>
                          <a:pt x="1264" y="4761"/>
                          <a:pt x="1111" y="4657"/>
                          <a:pt x="934" y="4537"/>
                        </a:cubicBezTo>
                        <a:cubicBezTo>
                          <a:pt x="687" y="4369"/>
                          <a:pt x="273" y="4086"/>
                          <a:pt x="236" y="3973"/>
                        </a:cubicBezTo>
                        <a:cubicBezTo>
                          <a:pt x="191" y="3830"/>
                          <a:pt x="458" y="3314"/>
                          <a:pt x="587" y="3065"/>
                        </a:cubicBezTo>
                        <a:cubicBezTo>
                          <a:pt x="634" y="2972"/>
                          <a:pt x="675" y="2895"/>
                          <a:pt x="699" y="2842"/>
                        </a:cubicBezTo>
                        <a:cubicBezTo>
                          <a:pt x="887" y="2420"/>
                          <a:pt x="1120" y="1926"/>
                          <a:pt x="1407" y="1451"/>
                        </a:cubicBezTo>
                        <a:cubicBezTo>
                          <a:pt x="1698" y="967"/>
                          <a:pt x="2003" y="587"/>
                          <a:pt x="2339" y="288"/>
                        </a:cubicBezTo>
                        <a:cubicBezTo>
                          <a:pt x="2419" y="217"/>
                          <a:pt x="2518" y="182"/>
                          <a:pt x="2615" y="182"/>
                        </a:cubicBezTo>
                        <a:close/>
                        <a:moveTo>
                          <a:pt x="2617" y="0"/>
                        </a:moveTo>
                        <a:cubicBezTo>
                          <a:pt x="2475" y="0"/>
                          <a:pt x="2333" y="52"/>
                          <a:pt x="2219" y="151"/>
                        </a:cubicBezTo>
                        <a:cubicBezTo>
                          <a:pt x="1870" y="464"/>
                          <a:pt x="1552" y="857"/>
                          <a:pt x="1252" y="1357"/>
                        </a:cubicBezTo>
                        <a:cubicBezTo>
                          <a:pt x="960" y="1840"/>
                          <a:pt x="725" y="2341"/>
                          <a:pt x="534" y="2767"/>
                        </a:cubicBezTo>
                        <a:cubicBezTo>
                          <a:pt x="511" y="2817"/>
                          <a:pt x="471" y="2893"/>
                          <a:pt x="426" y="2981"/>
                        </a:cubicBezTo>
                        <a:cubicBezTo>
                          <a:pt x="191" y="3437"/>
                          <a:pt x="1" y="3830"/>
                          <a:pt x="65" y="4027"/>
                        </a:cubicBezTo>
                        <a:cubicBezTo>
                          <a:pt x="115" y="4188"/>
                          <a:pt x="415" y="4402"/>
                          <a:pt x="833" y="4686"/>
                        </a:cubicBezTo>
                        <a:cubicBezTo>
                          <a:pt x="995" y="4797"/>
                          <a:pt x="1149" y="4902"/>
                          <a:pt x="1206" y="4958"/>
                        </a:cubicBezTo>
                        <a:cubicBezTo>
                          <a:pt x="1563" y="5307"/>
                          <a:pt x="1895" y="5703"/>
                          <a:pt x="2193" y="6137"/>
                        </a:cubicBezTo>
                        <a:cubicBezTo>
                          <a:pt x="2475" y="6547"/>
                          <a:pt x="2735" y="7004"/>
                          <a:pt x="2967" y="7495"/>
                        </a:cubicBezTo>
                        <a:cubicBezTo>
                          <a:pt x="3022" y="7609"/>
                          <a:pt x="3069" y="7747"/>
                          <a:pt x="3121" y="7895"/>
                        </a:cubicBezTo>
                        <a:cubicBezTo>
                          <a:pt x="3272" y="8339"/>
                          <a:pt x="3447" y="8843"/>
                          <a:pt x="3877" y="8899"/>
                        </a:cubicBezTo>
                        <a:cubicBezTo>
                          <a:pt x="3943" y="8908"/>
                          <a:pt x="4013" y="8911"/>
                          <a:pt x="4085" y="8911"/>
                        </a:cubicBezTo>
                        <a:cubicBezTo>
                          <a:pt x="4419" y="8911"/>
                          <a:pt x="4803" y="8826"/>
                          <a:pt x="5176" y="8744"/>
                        </a:cubicBezTo>
                        <a:cubicBezTo>
                          <a:pt x="5421" y="8689"/>
                          <a:pt x="5650" y="8638"/>
                          <a:pt x="5849" y="8615"/>
                        </a:cubicBezTo>
                        <a:cubicBezTo>
                          <a:pt x="6498" y="8538"/>
                          <a:pt x="7077" y="8491"/>
                          <a:pt x="7620" y="8468"/>
                        </a:cubicBezTo>
                        <a:cubicBezTo>
                          <a:pt x="7863" y="8458"/>
                          <a:pt x="8101" y="8454"/>
                          <a:pt x="8334" y="8454"/>
                        </a:cubicBezTo>
                        <a:cubicBezTo>
                          <a:pt x="8661" y="8454"/>
                          <a:pt x="8977" y="8463"/>
                          <a:pt x="9281" y="8481"/>
                        </a:cubicBezTo>
                        <a:cubicBezTo>
                          <a:pt x="9295" y="8482"/>
                          <a:pt x="9308" y="8483"/>
                          <a:pt x="9321" y="8483"/>
                        </a:cubicBezTo>
                        <a:cubicBezTo>
                          <a:pt x="9521" y="8483"/>
                          <a:pt x="9692" y="8387"/>
                          <a:pt x="9800" y="8222"/>
                        </a:cubicBezTo>
                        <a:cubicBezTo>
                          <a:pt x="9916" y="8044"/>
                          <a:pt x="9926" y="7824"/>
                          <a:pt x="9828" y="7634"/>
                        </a:cubicBezTo>
                        <a:cubicBezTo>
                          <a:pt x="8307" y="4720"/>
                          <a:pt x="5925" y="2113"/>
                          <a:pt x="2937" y="98"/>
                        </a:cubicBezTo>
                        <a:cubicBezTo>
                          <a:pt x="2840" y="33"/>
                          <a:pt x="2729" y="0"/>
                          <a:pt x="261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65" name="Google Shape;1893;p33">
                    <a:extLst>
                      <a:ext uri="{FF2B5EF4-FFF2-40B4-BE49-F238E27FC236}">
                        <a16:creationId xmlns:a16="http://schemas.microsoft.com/office/drawing/2014/main" id="{B6E3FAD1-BEC6-8ED6-947C-29D21E4DABCC}"/>
                      </a:ext>
                    </a:extLst>
                  </p:cNvPr>
                  <p:cNvSpPr/>
                  <p:nvPr/>
                </p:nvSpPr>
                <p:spPr>
                  <a:xfrm>
                    <a:off x="992375" y="3211663"/>
                    <a:ext cx="206100" cy="185100"/>
                  </a:xfrm>
                  <a:custGeom>
                    <a:avLst/>
                    <a:gdLst/>
                    <a:ahLst/>
                    <a:cxnLst/>
                    <a:rect l="l" t="t" r="r" b="b"/>
                    <a:pathLst>
                      <a:path w="8244" h="7404" extrusionOk="0">
                        <a:moveTo>
                          <a:pt x="2172" y="153"/>
                        </a:moveTo>
                        <a:cubicBezTo>
                          <a:pt x="2237" y="153"/>
                          <a:pt x="2301" y="171"/>
                          <a:pt x="2355" y="208"/>
                        </a:cubicBezTo>
                        <a:cubicBezTo>
                          <a:pt x="4816" y="1868"/>
                          <a:pt x="6777" y="4014"/>
                          <a:pt x="8028" y="6412"/>
                        </a:cubicBezTo>
                        <a:cubicBezTo>
                          <a:pt x="8084" y="6522"/>
                          <a:pt x="8078" y="6648"/>
                          <a:pt x="8013" y="6749"/>
                        </a:cubicBezTo>
                        <a:cubicBezTo>
                          <a:pt x="7954" y="6840"/>
                          <a:pt x="7856" y="6898"/>
                          <a:pt x="7751" y="6898"/>
                        </a:cubicBezTo>
                        <a:cubicBezTo>
                          <a:pt x="7740" y="6898"/>
                          <a:pt x="7730" y="6898"/>
                          <a:pt x="7719" y="6897"/>
                        </a:cubicBezTo>
                        <a:cubicBezTo>
                          <a:pt x="7467" y="6881"/>
                          <a:pt x="7206" y="6873"/>
                          <a:pt x="6937" y="6873"/>
                        </a:cubicBezTo>
                        <a:cubicBezTo>
                          <a:pt x="6736" y="6873"/>
                          <a:pt x="6531" y="6877"/>
                          <a:pt x="6322" y="6886"/>
                        </a:cubicBezTo>
                        <a:cubicBezTo>
                          <a:pt x="5866" y="6904"/>
                          <a:pt x="5382" y="6944"/>
                          <a:pt x="4840" y="7007"/>
                        </a:cubicBezTo>
                        <a:cubicBezTo>
                          <a:pt x="4667" y="7029"/>
                          <a:pt x="4473" y="7071"/>
                          <a:pt x="4266" y="7117"/>
                        </a:cubicBezTo>
                        <a:cubicBezTo>
                          <a:pt x="3964" y="7185"/>
                          <a:pt x="3654" y="7254"/>
                          <a:pt x="3393" y="7254"/>
                        </a:cubicBezTo>
                        <a:cubicBezTo>
                          <a:pt x="3339" y="7254"/>
                          <a:pt x="3288" y="7251"/>
                          <a:pt x="3239" y="7244"/>
                        </a:cubicBezTo>
                        <a:cubicBezTo>
                          <a:pt x="2974" y="7209"/>
                          <a:pt x="2847" y="6837"/>
                          <a:pt x="2733" y="6511"/>
                        </a:cubicBezTo>
                        <a:cubicBezTo>
                          <a:pt x="2689" y="6383"/>
                          <a:pt x="2648" y="6265"/>
                          <a:pt x="2599" y="6163"/>
                        </a:cubicBezTo>
                        <a:cubicBezTo>
                          <a:pt x="2404" y="5747"/>
                          <a:pt x="2183" y="5362"/>
                          <a:pt x="1945" y="5014"/>
                        </a:cubicBezTo>
                        <a:cubicBezTo>
                          <a:pt x="1692" y="4647"/>
                          <a:pt x="1411" y="4310"/>
                          <a:pt x="1107" y="4012"/>
                        </a:cubicBezTo>
                        <a:cubicBezTo>
                          <a:pt x="1049" y="3956"/>
                          <a:pt x="923" y="3869"/>
                          <a:pt x="776" y="3769"/>
                        </a:cubicBezTo>
                        <a:cubicBezTo>
                          <a:pt x="570" y="3629"/>
                          <a:pt x="227" y="3396"/>
                          <a:pt x="196" y="3302"/>
                        </a:cubicBezTo>
                        <a:cubicBezTo>
                          <a:pt x="158" y="3183"/>
                          <a:pt x="380" y="2754"/>
                          <a:pt x="488" y="2547"/>
                        </a:cubicBezTo>
                        <a:cubicBezTo>
                          <a:pt x="527" y="2471"/>
                          <a:pt x="559" y="2406"/>
                          <a:pt x="580" y="2362"/>
                        </a:cubicBezTo>
                        <a:cubicBezTo>
                          <a:pt x="737" y="2013"/>
                          <a:pt x="929" y="1603"/>
                          <a:pt x="1168" y="1207"/>
                        </a:cubicBezTo>
                        <a:cubicBezTo>
                          <a:pt x="1409" y="806"/>
                          <a:pt x="1663" y="488"/>
                          <a:pt x="1942" y="241"/>
                        </a:cubicBezTo>
                        <a:cubicBezTo>
                          <a:pt x="2009" y="182"/>
                          <a:pt x="2090" y="153"/>
                          <a:pt x="2172" y="153"/>
                        </a:cubicBezTo>
                        <a:close/>
                        <a:moveTo>
                          <a:pt x="2172" y="1"/>
                        </a:moveTo>
                        <a:cubicBezTo>
                          <a:pt x="2054" y="1"/>
                          <a:pt x="1936" y="44"/>
                          <a:pt x="1842" y="129"/>
                        </a:cubicBezTo>
                        <a:cubicBezTo>
                          <a:pt x="1552" y="387"/>
                          <a:pt x="1289" y="715"/>
                          <a:pt x="1039" y="1129"/>
                        </a:cubicBezTo>
                        <a:cubicBezTo>
                          <a:pt x="796" y="1531"/>
                          <a:pt x="602" y="1946"/>
                          <a:pt x="442" y="2300"/>
                        </a:cubicBezTo>
                        <a:cubicBezTo>
                          <a:pt x="424" y="2342"/>
                          <a:pt x="392" y="2404"/>
                          <a:pt x="354" y="2477"/>
                        </a:cubicBezTo>
                        <a:cubicBezTo>
                          <a:pt x="158" y="2855"/>
                          <a:pt x="0" y="3182"/>
                          <a:pt x="52" y="3347"/>
                        </a:cubicBezTo>
                        <a:cubicBezTo>
                          <a:pt x="96" y="3481"/>
                          <a:pt x="345" y="3658"/>
                          <a:pt x="691" y="3894"/>
                        </a:cubicBezTo>
                        <a:cubicBezTo>
                          <a:pt x="826" y="3986"/>
                          <a:pt x="954" y="4073"/>
                          <a:pt x="1002" y="4120"/>
                        </a:cubicBezTo>
                        <a:cubicBezTo>
                          <a:pt x="1298" y="4410"/>
                          <a:pt x="1575" y="4739"/>
                          <a:pt x="1821" y="5099"/>
                        </a:cubicBezTo>
                        <a:cubicBezTo>
                          <a:pt x="2054" y="5439"/>
                          <a:pt x="2272" y="5819"/>
                          <a:pt x="2464" y="6227"/>
                        </a:cubicBezTo>
                        <a:cubicBezTo>
                          <a:pt x="2508" y="6321"/>
                          <a:pt x="2549" y="6437"/>
                          <a:pt x="2592" y="6559"/>
                        </a:cubicBezTo>
                        <a:cubicBezTo>
                          <a:pt x="2718" y="6928"/>
                          <a:pt x="2862" y="7346"/>
                          <a:pt x="3220" y="7393"/>
                        </a:cubicBezTo>
                        <a:cubicBezTo>
                          <a:pt x="3275" y="7401"/>
                          <a:pt x="3333" y="7404"/>
                          <a:pt x="3392" y="7404"/>
                        </a:cubicBezTo>
                        <a:cubicBezTo>
                          <a:pt x="3670" y="7404"/>
                          <a:pt x="3989" y="7332"/>
                          <a:pt x="4300" y="7264"/>
                        </a:cubicBezTo>
                        <a:cubicBezTo>
                          <a:pt x="4502" y="7218"/>
                          <a:pt x="4691" y="7176"/>
                          <a:pt x="4857" y="7156"/>
                        </a:cubicBezTo>
                        <a:cubicBezTo>
                          <a:pt x="5396" y="7094"/>
                          <a:pt x="5877" y="7053"/>
                          <a:pt x="6328" y="7035"/>
                        </a:cubicBezTo>
                        <a:cubicBezTo>
                          <a:pt x="6527" y="7027"/>
                          <a:pt x="6722" y="7023"/>
                          <a:pt x="6914" y="7023"/>
                        </a:cubicBezTo>
                        <a:cubicBezTo>
                          <a:pt x="7188" y="7023"/>
                          <a:pt x="7454" y="7031"/>
                          <a:pt x="7709" y="7047"/>
                        </a:cubicBezTo>
                        <a:cubicBezTo>
                          <a:pt x="7721" y="7048"/>
                          <a:pt x="7732" y="7048"/>
                          <a:pt x="7743" y="7048"/>
                        </a:cubicBezTo>
                        <a:cubicBezTo>
                          <a:pt x="7903" y="7048"/>
                          <a:pt x="8050" y="6967"/>
                          <a:pt x="8139" y="6831"/>
                        </a:cubicBezTo>
                        <a:cubicBezTo>
                          <a:pt x="8235" y="6682"/>
                          <a:pt x="8244" y="6500"/>
                          <a:pt x="8162" y="6342"/>
                        </a:cubicBezTo>
                        <a:cubicBezTo>
                          <a:pt x="6899" y="3921"/>
                          <a:pt x="4921" y="1758"/>
                          <a:pt x="2440" y="83"/>
                        </a:cubicBezTo>
                        <a:cubicBezTo>
                          <a:pt x="2359" y="28"/>
                          <a:pt x="2265" y="1"/>
                          <a:pt x="217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66" name="Google Shape;1894;p33">
                    <a:extLst>
                      <a:ext uri="{FF2B5EF4-FFF2-40B4-BE49-F238E27FC236}">
                        <a16:creationId xmlns:a16="http://schemas.microsoft.com/office/drawing/2014/main" id="{BC12AA58-0B33-7F24-1131-E822632AC50F}"/>
                      </a:ext>
                    </a:extLst>
                  </p:cNvPr>
                  <p:cNvSpPr/>
                  <p:nvPr/>
                </p:nvSpPr>
                <p:spPr>
                  <a:xfrm>
                    <a:off x="1016425" y="3233263"/>
                    <a:ext cx="158075" cy="141950"/>
                  </a:xfrm>
                  <a:custGeom>
                    <a:avLst/>
                    <a:gdLst/>
                    <a:ahLst/>
                    <a:cxnLst/>
                    <a:rect l="l" t="t" r="r" b="b"/>
                    <a:pathLst>
                      <a:path w="6323" h="5678" extrusionOk="0">
                        <a:moveTo>
                          <a:pt x="1667" y="116"/>
                        </a:moveTo>
                        <a:cubicBezTo>
                          <a:pt x="1715" y="116"/>
                          <a:pt x="1764" y="130"/>
                          <a:pt x="1806" y="159"/>
                        </a:cubicBezTo>
                        <a:cubicBezTo>
                          <a:pt x="3694" y="1431"/>
                          <a:pt x="5199" y="3077"/>
                          <a:pt x="6157" y="4917"/>
                        </a:cubicBezTo>
                        <a:cubicBezTo>
                          <a:pt x="6201" y="5000"/>
                          <a:pt x="6196" y="5097"/>
                          <a:pt x="6146" y="5175"/>
                        </a:cubicBezTo>
                        <a:cubicBezTo>
                          <a:pt x="6099" y="5246"/>
                          <a:pt x="6024" y="5289"/>
                          <a:pt x="5937" y="5289"/>
                        </a:cubicBezTo>
                        <a:cubicBezTo>
                          <a:pt x="5932" y="5289"/>
                          <a:pt x="5926" y="5289"/>
                          <a:pt x="5920" y="5289"/>
                        </a:cubicBezTo>
                        <a:cubicBezTo>
                          <a:pt x="5722" y="5276"/>
                          <a:pt x="5517" y="5270"/>
                          <a:pt x="5307" y="5270"/>
                        </a:cubicBezTo>
                        <a:cubicBezTo>
                          <a:pt x="5157" y="5270"/>
                          <a:pt x="5004" y="5273"/>
                          <a:pt x="4850" y="5280"/>
                        </a:cubicBezTo>
                        <a:cubicBezTo>
                          <a:pt x="4498" y="5293"/>
                          <a:pt x="4126" y="5325"/>
                          <a:pt x="3713" y="5374"/>
                        </a:cubicBezTo>
                        <a:cubicBezTo>
                          <a:pt x="3579" y="5389"/>
                          <a:pt x="3430" y="5422"/>
                          <a:pt x="3272" y="5457"/>
                        </a:cubicBezTo>
                        <a:cubicBezTo>
                          <a:pt x="3041" y="5509"/>
                          <a:pt x="2803" y="5561"/>
                          <a:pt x="2603" y="5561"/>
                        </a:cubicBezTo>
                        <a:cubicBezTo>
                          <a:pt x="2562" y="5561"/>
                          <a:pt x="2522" y="5559"/>
                          <a:pt x="2485" y="5554"/>
                        </a:cubicBezTo>
                        <a:cubicBezTo>
                          <a:pt x="2281" y="5528"/>
                          <a:pt x="2182" y="5243"/>
                          <a:pt x="2096" y="4991"/>
                        </a:cubicBezTo>
                        <a:cubicBezTo>
                          <a:pt x="2063" y="4895"/>
                          <a:pt x="2032" y="4803"/>
                          <a:pt x="1994" y="4725"/>
                        </a:cubicBezTo>
                        <a:cubicBezTo>
                          <a:pt x="1844" y="4407"/>
                          <a:pt x="1674" y="4111"/>
                          <a:pt x="1492" y="3845"/>
                        </a:cubicBezTo>
                        <a:cubicBezTo>
                          <a:pt x="1299" y="3563"/>
                          <a:pt x="1082" y="3304"/>
                          <a:pt x="850" y="3077"/>
                        </a:cubicBezTo>
                        <a:cubicBezTo>
                          <a:pt x="805" y="3033"/>
                          <a:pt x="708" y="2966"/>
                          <a:pt x="596" y="2890"/>
                        </a:cubicBezTo>
                        <a:cubicBezTo>
                          <a:pt x="438" y="2782"/>
                          <a:pt x="174" y="2603"/>
                          <a:pt x="151" y="2530"/>
                        </a:cubicBezTo>
                        <a:cubicBezTo>
                          <a:pt x="122" y="2441"/>
                          <a:pt x="292" y="2111"/>
                          <a:pt x="374" y="1953"/>
                        </a:cubicBezTo>
                        <a:cubicBezTo>
                          <a:pt x="405" y="1894"/>
                          <a:pt x="431" y="1844"/>
                          <a:pt x="446" y="1811"/>
                        </a:cubicBezTo>
                        <a:cubicBezTo>
                          <a:pt x="566" y="1543"/>
                          <a:pt x="713" y="1229"/>
                          <a:pt x="897" y="924"/>
                        </a:cubicBezTo>
                        <a:cubicBezTo>
                          <a:pt x="1082" y="616"/>
                          <a:pt x="1278" y="373"/>
                          <a:pt x="1490" y="183"/>
                        </a:cubicBezTo>
                        <a:cubicBezTo>
                          <a:pt x="1541" y="139"/>
                          <a:pt x="1604" y="116"/>
                          <a:pt x="1667" y="116"/>
                        </a:cubicBezTo>
                        <a:close/>
                        <a:moveTo>
                          <a:pt x="1667" y="0"/>
                        </a:moveTo>
                        <a:cubicBezTo>
                          <a:pt x="1576" y="0"/>
                          <a:pt x="1486" y="34"/>
                          <a:pt x="1413" y="98"/>
                        </a:cubicBezTo>
                        <a:cubicBezTo>
                          <a:pt x="1191" y="296"/>
                          <a:pt x="989" y="546"/>
                          <a:pt x="798" y="865"/>
                        </a:cubicBezTo>
                        <a:cubicBezTo>
                          <a:pt x="610" y="1174"/>
                          <a:pt x="461" y="1493"/>
                          <a:pt x="339" y="1764"/>
                        </a:cubicBezTo>
                        <a:cubicBezTo>
                          <a:pt x="326" y="1795"/>
                          <a:pt x="300" y="1844"/>
                          <a:pt x="271" y="1900"/>
                        </a:cubicBezTo>
                        <a:cubicBezTo>
                          <a:pt x="122" y="2190"/>
                          <a:pt x="1" y="2441"/>
                          <a:pt x="40" y="2565"/>
                        </a:cubicBezTo>
                        <a:cubicBezTo>
                          <a:pt x="74" y="2668"/>
                          <a:pt x="265" y="2805"/>
                          <a:pt x="531" y="2986"/>
                        </a:cubicBezTo>
                        <a:cubicBezTo>
                          <a:pt x="634" y="3055"/>
                          <a:pt x="733" y="3122"/>
                          <a:pt x="769" y="3159"/>
                        </a:cubicBezTo>
                        <a:cubicBezTo>
                          <a:pt x="997" y="3382"/>
                          <a:pt x="1208" y="3634"/>
                          <a:pt x="1398" y="3910"/>
                        </a:cubicBezTo>
                        <a:cubicBezTo>
                          <a:pt x="1577" y="4171"/>
                          <a:pt x="1742" y="4461"/>
                          <a:pt x="1891" y="4774"/>
                        </a:cubicBezTo>
                        <a:cubicBezTo>
                          <a:pt x="1924" y="4847"/>
                          <a:pt x="1955" y="4935"/>
                          <a:pt x="1988" y="5029"/>
                        </a:cubicBezTo>
                        <a:cubicBezTo>
                          <a:pt x="2085" y="5313"/>
                          <a:pt x="2196" y="5633"/>
                          <a:pt x="2469" y="5670"/>
                        </a:cubicBezTo>
                        <a:cubicBezTo>
                          <a:pt x="2512" y="5674"/>
                          <a:pt x="2556" y="5677"/>
                          <a:pt x="2601" y="5677"/>
                        </a:cubicBezTo>
                        <a:cubicBezTo>
                          <a:pt x="2814" y="5677"/>
                          <a:pt x="3058" y="5623"/>
                          <a:pt x="3297" y="5569"/>
                        </a:cubicBezTo>
                        <a:cubicBezTo>
                          <a:pt x="3452" y="5536"/>
                          <a:pt x="3599" y="5503"/>
                          <a:pt x="3726" y="5487"/>
                        </a:cubicBezTo>
                        <a:cubicBezTo>
                          <a:pt x="4136" y="5439"/>
                          <a:pt x="4505" y="5409"/>
                          <a:pt x="4854" y="5395"/>
                        </a:cubicBezTo>
                        <a:cubicBezTo>
                          <a:pt x="5007" y="5389"/>
                          <a:pt x="5158" y="5385"/>
                          <a:pt x="5306" y="5385"/>
                        </a:cubicBezTo>
                        <a:cubicBezTo>
                          <a:pt x="5514" y="5385"/>
                          <a:pt x="5717" y="5392"/>
                          <a:pt x="5912" y="5404"/>
                        </a:cubicBezTo>
                        <a:cubicBezTo>
                          <a:pt x="5919" y="5404"/>
                          <a:pt x="5925" y="5404"/>
                          <a:pt x="5931" y="5404"/>
                        </a:cubicBezTo>
                        <a:cubicBezTo>
                          <a:pt x="6059" y="5404"/>
                          <a:pt x="6172" y="5344"/>
                          <a:pt x="6242" y="5239"/>
                        </a:cubicBezTo>
                        <a:cubicBezTo>
                          <a:pt x="6316" y="5125"/>
                          <a:pt x="6322" y="4983"/>
                          <a:pt x="6260" y="4864"/>
                        </a:cubicBezTo>
                        <a:cubicBezTo>
                          <a:pt x="5292" y="3007"/>
                          <a:pt x="3775" y="1348"/>
                          <a:pt x="1871" y="63"/>
                        </a:cubicBezTo>
                        <a:cubicBezTo>
                          <a:pt x="1809" y="21"/>
                          <a:pt x="1738" y="0"/>
                          <a:pt x="166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67" name="Google Shape;1895;p33">
                    <a:extLst>
                      <a:ext uri="{FF2B5EF4-FFF2-40B4-BE49-F238E27FC236}">
                        <a16:creationId xmlns:a16="http://schemas.microsoft.com/office/drawing/2014/main" id="{9A12C040-4701-EB5C-4C49-9D2C0B949A00}"/>
                      </a:ext>
                    </a:extLst>
                  </p:cNvPr>
                  <p:cNvSpPr/>
                  <p:nvPr/>
                </p:nvSpPr>
                <p:spPr>
                  <a:xfrm>
                    <a:off x="1043500" y="3257513"/>
                    <a:ext cx="104050" cy="93450"/>
                  </a:xfrm>
                  <a:custGeom>
                    <a:avLst/>
                    <a:gdLst/>
                    <a:ahLst/>
                    <a:cxnLst/>
                    <a:rect l="l" t="t" r="r" b="b"/>
                    <a:pathLst>
                      <a:path w="4162" h="3738" extrusionOk="0">
                        <a:moveTo>
                          <a:pt x="1096" y="77"/>
                        </a:moveTo>
                        <a:cubicBezTo>
                          <a:pt x="1128" y="77"/>
                          <a:pt x="1162" y="86"/>
                          <a:pt x="1189" y="104"/>
                        </a:cubicBezTo>
                        <a:cubicBezTo>
                          <a:pt x="2431" y="942"/>
                          <a:pt x="3421" y="2026"/>
                          <a:pt x="4052" y="3236"/>
                        </a:cubicBezTo>
                        <a:cubicBezTo>
                          <a:pt x="4081" y="3291"/>
                          <a:pt x="4078" y="3355"/>
                          <a:pt x="4045" y="3406"/>
                        </a:cubicBezTo>
                        <a:cubicBezTo>
                          <a:pt x="4013" y="3453"/>
                          <a:pt x="3963" y="3481"/>
                          <a:pt x="3906" y="3481"/>
                        </a:cubicBezTo>
                        <a:lnTo>
                          <a:pt x="3896" y="3481"/>
                        </a:lnTo>
                        <a:cubicBezTo>
                          <a:pt x="3765" y="3473"/>
                          <a:pt x="3632" y="3469"/>
                          <a:pt x="3494" y="3469"/>
                        </a:cubicBezTo>
                        <a:cubicBezTo>
                          <a:pt x="3396" y="3469"/>
                          <a:pt x="3296" y="3471"/>
                          <a:pt x="3191" y="3475"/>
                        </a:cubicBezTo>
                        <a:cubicBezTo>
                          <a:pt x="2959" y="3485"/>
                          <a:pt x="2713" y="3505"/>
                          <a:pt x="2443" y="3537"/>
                        </a:cubicBezTo>
                        <a:cubicBezTo>
                          <a:pt x="2355" y="3547"/>
                          <a:pt x="2258" y="3569"/>
                          <a:pt x="2153" y="3591"/>
                        </a:cubicBezTo>
                        <a:cubicBezTo>
                          <a:pt x="1999" y="3626"/>
                          <a:pt x="1842" y="3661"/>
                          <a:pt x="1710" y="3661"/>
                        </a:cubicBezTo>
                        <a:cubicBezTo>
                          <a:pt x="1684" y="3661"/>
                          <a:pt x="1659" y="3660"/>
                          <a:pt x="1635" y="3657"/>
                        </a:cubicBezTo>
                        <a:cubicBezTo>
                          <a:pt x="1502" y="3639"/>
                          <a:pt x="1436" y="3452"/>
                          <a:pt x="1380" y="3286"/>
                        </a:cubicBezTo>
                        <a:cubicBezTo>
                          <a:pt x="1358" y="3223"/>
                          <a:pt x="1336" y="3162"/>
                          <a:pt x="1312" y="3110"/>
                        </a:cubicBezTo>
                        <a:cubicBezTo>
                          <a:pt x="1215" y="2902"/>
                          <a:pt x="1102" y="2706"/>
                          <a:pt x="983" y="2530"/>
                        </a:cubicBezTo>
                        <a:cubicBezTo>
                          <a:pt x="855" y="2345"/>
                          <a:pt x="712" y="2175"/>
                          <a:pt x="559" y="2025"/>
                        </a:cubicBezTo>
                        <a:cubicBezTo>
                          <a:pt x="530" y="1996"/>
                          <a:pt x="466" y="1953"/>
                          <a:pt x="392" y="1903"/>
                        </a:cubicBezTo>
                        <a:cubicBezTo>
                          <a:pt x="289" y="1832"/>
                          <a:pt x="114" y="1714"/>
                          <a:pt x="99" y="1666"/>
                        </a:cubicBezTo>
                        <a:cubicBezTo>
                          <a:pt x="81" y="1606"/>
                          <a:pt x="193" y="1390"/>
                          <a:pt x="246" y="1285"/>
                        </a:cubicBezTo>
                        <a:cubicBezTo>
                          <a:pt x="266" y="1247"/>
                          <a:pt x="283" y="1214"/>
                          <a:pt x="293" y="1191"/>
                        </a:cubicBezTo>
                        <a:cubicBezTo>
                          <a:pt x="372" y="1015"/>
                          <a:pt x="469" y="809"/>
                          <a:pt x="589" y="610"/>
                        </a:cubicBezTo>
                        <a:lnTo>
                          <a:pt x="589" y="608"/>
                        </a:lnTo>
                        <a:cubicBezTo>
                          <a:pt x="712" y="406"/>
                          <a:pt x="840" y="247"/>
                          <a:pt x="981" y="121"/>
                        </a:cubicBezTo>
                        <a:cubicBezTo>
                          <a:pt x="1014" y="92"/>
                          <a:pt x="1055" y="77"/>
                          <a:pt x="1096" y="77"/>
                        </a:cubicBezTo>
                        <a:close/>
                        <a:moveTo>
                          <a:pt x="1097" y="1"/>
                        </a:moveTo>
                        <a:cubicBezTo>
                          <a:pt x="1038" y="1"/>
                          <a:pt x="978" y="23"/>
                          <a:pt x="931" y="65"/>
                        </a:cubicBezTo>
                        <a:cubicBezTo>
                          <a:pt x="784" y="195"/>
                          <a:pt x="652" y="361"/>
                          <a:pt x="526" y="570"/>
                        </a:cubicBezTo>
                        <a:cubicBezTo>
                          <a:pt x="403" y="772"/>
                          <a:pt x="304" y="983"/>
                          <a:pt x="223" y="1161"/>
                        </a:cubicBezTo>
                        <a:cubicBezTo>
                          <a:pt x="214" y="1182"/>
                          <a:pt x="198" y="1214"/>
                          <a:pt x="179" y="1250"/>
                        </a:cubicBezTo>
                        <a:cubicBezTo>
                          <a:pt x="81" y="1442"/>
                          <a:pt x="0" y="1607"/>
                          <a:pt x="26" y="1689"/>
                        </a:cubicBezTo>
                        <a:cubicBezTo>
                          <a:pt x="49" y="1758"/>
                          <a:pt x="175" y="1847"/>
                          <a:pt x="349" y="1966"/>
                        </a:cubicBezTo>
                        <a:cubicBezTo>
                          <a:pt x="418" y="2013"/>
                          <a:pt x="482" y="2055"/>
                          <a:pt x="506" y="2079"/>
                        </a:cubicBezTo>
                        <a:cubicBezTo>
                          <a:pt x="656" y="2225"/>
                          <a:pt x="794" y="2392"/>
                          <a:pt x="919" y="2573"/>
                        </a:cubicBezTo>
                        <a:cubicBezTo>
                          <a:pt x="1039" y="2747"/>
                          <a:pt x="1148" y="2939"/>
                          <a:pt x="1244" y="3144"/>
                        </a:cubicBezTo>
                        <a:cubicBezTo>
                          <a:pt x="1266" y="3191"/>
                          <a:pt x="1286" y="3250"/>
                          <a:pt x="1309" y="3311"/>
                        </a:cubicBezTo>
                        <a:cubicBezTo>
                          <a:pt x="1373" y="3497"/>
                          <a:pt x="1446" y="3708"/>
                          <a:pt x="1626" y="3731"/>
                        </a:cubicBezTo>
                        <a:cubicBezTo>
                          <a:pt x="1654" y="3736"/>
                          <a:pt x="1682" y="3737"/>
                          <a:pt x="1713" y="3737"/>
                        </a:cubicBezTo>
                        <a:cubicBezTo>
                          <a:pt x="1852" y="3737"/>
                          <a:pt x="2013" y="3701"/>
                          <a:pt x="2170" y="3666"/>
                        </a:cubicBezTo>
                        <a:cubicBezTo>
                          <a:pt x="2271" y="3643"/>
                          <a:pt x="2369" y="3622"/>
                          <a:pt x="2452" y="3613"/>
                        </a:cubicBezTo>
                        <a:cubicBezTo>
                          <a:pt x="2721" y="3581"/>
                          <a:pt x="2964" y="3561"/>
                          <a:pt x="3194" y="3550"/>
                        </a:cubicBezTo>
                        <a:cubicBezTo>
                          <a:pt x="3297" y="3547"/>
                          <a:pt x="3397" y="3545"/>
                          <a:pt x="3494" y="3545"/>
                        </a:cubicBezTo>
                        <a:cubicBezTo>
                          <a:pt x="3630" y="3545"/>
                          <a:pt x="3762" y="3549"/>
                          <a:pt x="3891" y="3557"/>
                        </a:cubicBezTo>
                        <a:lnTo>
                          <a:pt x="3908" y="3557"/>
                        </a:lnTo>
                        <a:cubicBezTo>
                          <a:pt x="3988" y="3557"/>
                          <a:pt x="4063" y="3517"/>
                          <a:pt x="4108" y="3447"/>
                        </a:cubicBezTo>
                        <a:cubicBezTo>
                          <a:pt x="4157" y="3373"/>
                          <a:pt x="4162" y="3280"/>
                          <a:pt x="4121" y="3201"/>
                        </a:cubicBezTo>
                        <a:cubicBezTo>
                          <a:pt x="3483" y="1979"/>
                          <a:pt x="2484" y="886"/>
                          <a:pt x="1232" y="42"/>
                        </a:cubicBezTo>
                        <a:cubicBezTo>
                          <a:pt x="1191" y="15"/>
                          <a:pt x="1144" y="1"/>
                          <a:pt x="109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68" name="Google Shape;1896;p33">
                    <a:extLst>
                      <a:ext uri="{FF2B5EF4-FFF2-40B4-BE49-F238E27FC236}">
                        <a16:creationId xmlns:a16="http://schemas.microsoft.com/office/drawing/2014/main" id="{518DE3EA-FE5A-B261-63AA-EE6C40566C43}"/>
                      </a:ext>
                    </a:extLst>
                  </p:cNvPr>
                  <p:cNvSpPr/>
                  <p:nvPr/>
                </p:nvSpPr>
                <p:spPr>
                  <a:xfrm>
                    <a:off x="1067550" y="3279088"/>
                    <a:ext cx="56050" cy="50300"/>
                  </a:xfrm>
                  <a:custGeom>
                    <a:avLst/>
                    <a:gdLst/>
                    <a:ahLst/>
                    <a:cxnLst/>
                    <a:rect l="l" t="t" r="r" b="b"/>
                    <a:pathLst>
                      <a:path w="2242" h="2012" extrusionOk="0">
                        <a:moveTo>
                          <a:pt x="591" y="41"/>
                        </a:moveTo>
                        <a:cubicBezTo>
                          <a:pt x="609" y="41"/>
                          <a:pt x="626" y="46"/>
                          <a:pt x="641" y="57"/>
                        </a:cubicBezTo>
                        <a:cubicBezTo>
                          <a:pt x="1309" y="507"/>
                          <a:pt x="1842" y="1090"/>
                          <a:pt x="2182" y="1742"/>
                        </a:cubicBezTo>
                        <a:cubicBezTo>
                          <a:pt x="2198" y="1772"/>
                          <a:pt x="2196" y="1805"/>
                          <a:pt x="2178" y="1833"/>
                        </a:cubicBezTo>
                        <a:cubicBezTo>
                          <a:pt x="2160" y="1860"/>
                          <a:pt x="2131" y="1874"/>
                          <a:pt x="2097" y="1874"/>
                        </a:cubicBezTo>
                        <a:cubicBezTo>
                          <a:pt x="2027" y="1869"/>
                          <a:pt x="1957" y="1867"/>
                          <a:pt x="1883" y="1867"/>
                        </a:cubicBezTo>
                        <a:cubicBezTo>
                          <a:pt x="1829" y="1867"/>
                          <a:pt x="1775" y="1868"/>
                          <a:pt x="1718" y="1871"/>
                        </a:cubicBezTo>
                        <a:cubicBezTo>
                          <a:pt x="1593" y="1875"/>
                          <a:pt x="1463" y="1886"/>
                          <a:pt x="1316" y="1904"/>
                        </a:cubicBezTo>
                        <a:cubicBezTo>
                          <a:pt x="1268" y="1909"/>
                          <a:pt x="1217" y="1921"/>
                          <a:pt x="1161" y="1933"/>
                        </a:cubicBezTo>
                        <a:cubicBezTo>
                          <a:pt x="1077" y="1952"/>
                          <a:pt x="992" y="1970"/>
                          <a:pt x="921" y="1970"/>
                        </a:cubicBezTo>
                        <a:cubicBezTo>
                          <a:pt x="907" y="1970"/>
                          <a:pt x="894" y="1969"/>
                          <a:pt x="881" y="1968"/>
                        </a:cubicBezTo>
                        <a:cubicBezTo>
                          <a:pt x="808" y="1959"/>
                          <a:pt x="774" y="1857"/>
                          <a:pt x="743" y="1769"/>
                        </a:cubicBezTo>
                        <a:cubicBezTo>
                          <a:pt x="733" y="1734"/>
                          <a:pt x="720" y="1702"/>
                          <a:pt x="708" y="1675"/>
                        </a:cubicBezTo>
                        <a:cubicBezTo>
                          <a:pt x="655" y="1563"/>
                          <a:pt x="594" y="1456"/>
                          <a:pt x="529" y="1362"/>
                        </a:cubicBezTo>
                        <a:cubicBezTo>
                          <a:pt x="461" y="1262"/>
                          <a:pt x="385" y="1171"/>
                          <a:pt x="301" y="1090"/>
                        </a:cubicBezTo>
                        <a:cubicBezTo>
                          <a:pt x="286" y="1075"/>
                          <a:pt x="251" y="1051"/>
                          <a:pt x="212" y="1024"/>
                        </a:cubicBezTo>
                        <a:cubicBezTo>
                          <a:pt x="156" y="986"/>
                          <a:pt x="63" y="922"/>
                          <a:pt x="54" y="896"/>
                        </a:cubicBezTo>
                        <a:cubicBezTo>
                          <a:pt x="43" y="864"/>
                          <a:pt x="106" y="746"/>
                          <a:pt x="134" y="690"/>
                        </a:cubicBezTo>
                        <a:cubicBezTo>
                          <a:pt x="145" y="670"/>
                          <a:pt x="153" y="653"/>
                          <a:pt x="159" y="641"/>
                        </a:cubicBezTo>
                        <a:cubicBezTo>
                          <a:pt x="201" y="547"/>
                          <a:pt x="253" y="436"/>
                          <a:pt x="318" y="328"/>
                        </a:cubicBezTo>
                        <a:cubicBezTo>
                          <a:pt x="385" y="217"/>
                          <a:pt x="453" y="132"/>
                          <a:pt x="529" y="66"/>
                        </a:cubicBezTo>
                        <a:cubicBezTo>
                          <a:pt x="547" y="50"/>
                          <a:pt x="569" y="41"/>
                          <a:pt x="591" y="41"/>
                        </a:cubicBezTo>
                        <a:close/>
                        <a:moveTo>
                          <a:pt x="592" y="0"/>
                        </a:moveTo>
                        <a:cubicBezTo>
                          <a:pt x="559" y="0"/>
                          <a:pt x="527" y="12"/>
                          <a:pt x="502" y="35"/>
                        </a:cubicBezTo>
                        <a:cubicBezTo>
                          <a:pt x="423" y="105"/>
                          <a:pt x="351" y="193"/>
                          <a:pt x="283" y="307"/>
                        </a:cubicBezTo>
                        <a:cubicBezTo>
                          <a:pt x="216" y="416"/>
                          <a:pt x="165" y="530"/>
                          <a:pt x="122" y="626"/>
                        </a:cubicBezTo>
                        <a:cubicBezTo>
                          <a:pt x="116" y="636"/>
                          <a:pt x="109" y="652"/>
                          <a:pt x="98" y="671"/>
                        </a:cubicBezTo>
                        <a:cubicBezTo>
                          <a:pt x="45" y="775"/>
                          <a:pt x="1" y="864"/>
                          <a:pt x="16" y="910"/>
                        </a:cubicBezTo>
                        <a:cubicBezTo>
                          <a:pt x="27" y="946"/>
                          <a:pt x="95" y="993"/>
                          <a:pt x="189" y="1058"/>
                        </a:cubicBezTo>
                        <a:cubicBezTo>
                          <a:pt x="225" y="1083"/>
                          <a:pt x="260" y="1107"/>
                          <a:pt x="273" y="1119"/>
                        </a:cubicBezTo>
                        <a:cubicBezTo>
                          <a:pt x="353" y="1198"/>
                          <a:pt x="429" y="1288"/>
                          <a:pt x="496" y="1385"/>
                        </a:cubicBezTo>
                        <a:cubicBezTo>
                          <a:pt x="559" y="1478"/>
                          <a:pt x="619" y="1581"/>
                          <a:pt x="670" y="1692"/>
                        </a:cubicBezTo>
                        <a:cubicBezTo>
                          <a:pt x="682" y="1717"/>
                          <a:pt x="693" y="1748"/>
                          <a:pt x="705" y="1781"/>
                        </a:cubicBezTo>
                        <a:cubicBezTo>
                          <a:pt x="739" y="1881"/>
                          <a:pt x="778" y="1995"/>
                          <a:pt x="875" y="2009"/>
                        </a:cubicBezTo>
                        <a:cubicBezTo>
                          <a:pt x="890" y="2010"/>
                          <a:pt x="906" y="2010"/>
                          <a:pt x="922" y="2010"/>
                        </a:cubicBezTo>
                        <a:lnTo>
                          <a:pt x="922" y="2012"/>
                        </a:lnTo>
                        <a:cubicBezTo>
                          <a:pt x="998" y="2012"/>
                          <a:pt x="1085" y="1992"/>
                          <a:pt x="1170" y="1974"/>
                        </a:cubicBezTo>
                        <a:cubicBezTo>
                          <a:pt x="1224" y="1962"/>
                          <a:pt x="1276" y="1950"/>
                          <a:pt x="1322" y="1945"/>
                        </a:cubicBezTo>
                        <a:cubicBezTo>
                          <a:pt x="1466" y="1927"/>
                          <a:pt x="1596" y="1916"/>
                          <a:pt x="1721" y="1912"/>
                        </a:cubicBezTo>
                        <a:cubicBezTo>
                          <a:pt x="1777" y="1909"/>
                          <a:pt x="1831" y="1908"/>
                          <a:pt x="1883" y="1908"/>
                        </a:cubicBezTo>
                        <a:cubicBezTo>
                          <a:pt x="1956" y="1908"/>
                          <a:pt x="2027" y="1910"/>
                          <a:pt x="2096" y="1915"/>
                        </a:cubicBezTo>
                        <a:lnTo>
                          <a:pt x="2105" y="1915"/>
                        </a:lnTo>
                        <a:cubicBezTo>
                          <a:pt x="2149" y="1915"/>
                          <a:pt x="2188" y="1893"/>
                          <a:pt x="2213" y="1856"/>
                        </a:cubicBezTo>
                        <a:cubicBezTo>
                          <a:pt x="2239" y="1816"/>
                          <a:pt x="2242" y="1766"/>
                          <a:pt x="2219" y="1723"/>
                        </a:cubicBezTo>
                        <a:cubicBezTo>
                          <a:pt x="1876" y="1066"/>
                          <a:pt x="1338" y="479"/>
                          <a:pt x="664" y="23"/>
                        </a:cubicBezTo>
                        <a:cubicBezTo>
                          <a:pt x="642" y="8"/>
                          <a:pt x="617" y="0"/>
                          <a:pt x="592"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69" name="Google Shape;1897;p33">
                    <a:extLst>
                      <a:ext uri="{FF2B5EF4-FFF2-40B4-BE49-F238E27FC236}">
                        <a16:creationId xmlns:a16="http://schemas.microsoft.com/office/drawing/2014/main" id="{42B282C6-CE43-D05A-BEC9-435117292C04}"/>
                      </a:ext>
                    </a:extLst>
                  </p:cNvPr>
                  <p:cNvSpPr/>
                  <p:nvPr/>
                </p:nvSpPr>
                <p:spPr>
                  <a:xfrm>
                    <a:off x="193050" y="3186538"/>
                    <a:ext cx="338775" cy="340150"/>
                  </a:xfrm>
                  <a:custGeom>
                    <a:avLst/>
                    <a:gdLst/>
                    <a:ahLst/>
                    <a:cxnLst/>
                    <a:rect l="l" t="t" r="r" b="b"/>
                    <a:pathLst>
                      <a:path w="13551" h="13606" extrusionOk="0">
                        <a:moveTo>
                          <a:pt x="8494" y="186"/>
                        </a:moveTo>
                        <a:cubicBezTo>
                          <a:pt x="8978" y="431"/>
                          <a:pt x="9406" y="680"/>
                          <a:pt x="9801" y="945"/>
                        </a:cubicBezTo>
                        <a:cubicBezTo>
                          <a:pt x="11087" y="1811"/>
                          <a:pt x="12239" y="3034"/>
                          <a:pt x="13323" y="4686"/>
                        </a:cubicBezTo>
                        <a:cubicBezTo>
                          <a:pt x="10190" y="5425"/>
                          <a:pt x="7856" y="9155"/>
                          <a:pt x="7811" y="12104"/>
                        </a:cubicBezTo>
                        <a:cubicBezTo>
                          <a:pt x="7376" y="12061"/>
                          <a:pt x="6937" y="12040"/>
                          <a:pt x="6495" y="12040"/>
                        </a:cubicBezTo>
                        <a:cubicBezTo>
                          <a:pt x="4462" y="12040"/>
                          <a:pt x="2355" y="12489"/>
                          <a:pt x="207" y="13379"/>
                        </a:cubicBezTo>
                        <a:cubicBezTo>
                          <a:pt x="1354" y="8143"/>
                          <a:pt x="4292" y="3464"/>
                          <a:pt x="8494" y="186"/>
                        </a:cubicBezTo>
                        <a:close/>
                        <a:moveTo>
                          <a:pt x="8485" y="1"/>
                        </a:moveTo>
                        <a:cubicBezTo>
                          <a:pt x="8466" y="1"/>
                          <a:pt x="8448" y="7"/>
                          <a:pt x="8433" y="19"/>
                        </a:cubicBezTo>
                        <a:cubicBezTo>
                          <a:pt x="4134" y="3356"/>
                          <a:pt x="1140" y="8144"/>
                          <a:pt x="6" y="13503"/>
                        </a:cubicBezTo>
                        <a:cubicBezTo>
                          <a:pt x="0" y="13534"/>
                          <a:pt x="11" y="13566"/>
                          <a:pt x="35" y="13585"/>
                        </a:cubicBezTo>
                        <a:cubicBezTo>
                          <a:pt x="52" y="13599"/>
                          <a:pt x="70" y="13605"/>
                          <a:pt x="90" y="13605"/>
                        </a:cubicBezTo>
                        <a:cubicBezTo>
                          <a:pt x="100" y="13605"/>
                          <a:pt x="112" y="13604"/>
                          <a:pt x="123" y="13599"/>
                        </a:cubicBezTo>
                        <a:cubicBezTo>
                          <a:pt x="2304" y="12675"/>
                          <a:pt x="4442" y="12210"/>
                          <a:pt x="6502" y="12210"/>
                        </a:cubicBezTo>
                        <a:cubicBezTo>
                          <a:pt x="6967" y="12210"/>
                          <a:pt x="7428" y="12234"/>
                          <a:pt x="7885" y="12281"/>
                        </a:cubicBezTo>
                        <a:cubicBezTo>
                          <a:pt x="7889" y="12282"/>
                          <a:pt x="7892" y="12282"/>
                          <a:pt x="7896" y="12282"/>
                        </a:cubicBezTo>
                        <a:cubicBezTo>
                          <a:pt x="7916" y="12282"/>
                          <a:pt x="7936" y="12274"/>
                          <a:pt x="7952" y="12260"/>
                        </a:cubicBezTo>
                        <a:cubicBezTo>
                          <a:pt x="7970" y="12245"/>
                          <a:pt x="7979" y="12221"/>
                          <a:pt x="7979" y="12198"/>
                        </a:cubicBezTo>
                        <a:cubicBezTo>
                          <a:pt x="7978" y="9263"/>
                          <a:pt x="10328" y="5488"/>
                          <a:pt x="13478" y="4826"/>
                        </a:cubicBezTo>
                        <a:cubicBezTo>
                          <a:pt x="13507" y="4820"/>
                          <a:pt x="13530" y="4801"/>
                          <a:pt x="13540" y="4774"/>
                        </a:cubicBezTo>
                        <a:cubicBezTo>
                          <a:pt x="13551" y="4748"/>
                          <a:pt x="13548" y="4720"/>
                          <a:pt x="13533" y="4695"/>
                        </a:cubicBezTo>
                        <a:cubicBezTo>
                          <a:pt x="12417" y="2974"/>
                          <a:pt x="11228" y="1701"/>
                          <a:pt x="9897" y="804"/>
                        </a:cubicBezTo>
                        <a:cubicBezTo>
                          <a:pt x="9482" y="525"/>
                          <a:pt x="9033" y="265"/>
                          <a:pt x="8523" y="10"/>
                        </a:cubicBezTo>
                        <a:cubicBezTo>
                          <a:pt x="8511" y="4"/>
                          <a:pt x="8498" y="1"/>
                          <a:pt x="848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70" name="Google Shape;1898;p33">
                    <a:extLst>
                      <a:ext uri="{FF2B5EF4-FFF2-40B4-BE49-F238E27FC236}">
                        <a16:creationId xmlns:a16="http://schemas.microsoft.com/office/drawing/2014/main" id="{AABF3511-A985-674F-FDF0-1EA4F6CA1BAF}"/>
                      </a:ext>
                    </a:extLst>
                  </p:cNvPr>
                  <p:cNvSpPr/>
                  <p:nvPr/>
                </p:nvSpPr>
                <p:spPr>
                  <a:xfrm>
                    <a:off x="216275" y="3206613"/>
                    <a:ext cx="288925" cy="291900"/>
                  </a:xfrm>
                  <a:custGeom>
                    <a:avLst/>
                    <a:gdLst/>
                    <a:ahLst/>
                    <a:cxnLst/>
                    <a:rect l="l" t="t" r="r" b="b"/>
                    <a:pathLst>
                      <a:path w="11557" h="11676" extrusionOk="0">
                        <a:moveTo>
                          <a:pt x="7466" y="211"/>
                        </a:moveTo>
                        <a:cubicBezTo>
                          <a:pt x="7582" y="211"/>
                          <a:pt x="7699" y="241"/>
                          <a:pt x="7806" y="300"/>
                        </a:cubicBezTo>
                        <a:cubicBezTo>
                          <a:pt x="8069" y="446"/>
                          <a:pt x="8321" y="599"/>
                          <a:pt x="8553" y="756"/>
                        </a:cubicBezTo>
                        <a:cubicBezTo>
                          <a:pt x="9507" y="1398"/>
                          <a:pt x="10367" y="2248"/>
                          <a:pt x="11183" y="3352"/>
                        </a:cubicBezTo>
                        <a:cubicBezTo>
                          <a:pt x="11300" y="3508"/>
                          <a:pt x="11336" y="3707"/>
                          <a:pt x="11286" y="3897"/>
                        </a:cubicBezTo>
                        <a:cubicBezTo>
                          <a:pt x="11233" y="4099"/>
                          <a:pt x="11090" y="4264"/>
                          <a:pt x="10897" y="4349"/>
                        </a:cubicBezTo>
                        <a:cubicBezTo>
                          <a:pt x="8836" y="5260"/>
                          <a:pt x="7113" y="7680"/>
                          <a:pt x="6797" y="10103"/>
                        </a:cubicBezTo>
                        <a:cubicBezTo>
                          <a:pt x="6753" y="10444"/>
                          <a:pt x="6485" y="10694"/>
                          <a:pt x="6149" y="10694"/>
                        </a:cubicBezTo>
                        <a:cubicBezTo>
                          <a:pt x="6139" y="10694"/>
                          <a:pt x="6130" y="10694"/>
                          <a:pt x="6120" y="10693"/>
                        </a:cubicBezTo>
                        <a:cubicBezTo>
                          <a:pt x="5955" y="10687"/>
                          <a:pt x="5790" y="10684"/>
                          <a:pt x="5624" y="10684"/>
                        </a:cubicBezTo>
                        <a:cubicBezTo>
                          <a:pt x="4177" y="10684"/>
                          <a:pt x="2678" y="10933"/>
                          <a:pt x="1160" y="11431"/>
                        </a:cubicBezTo>
                        <a:cubicBezTo>
                          <a:pt x="1088" y="11455"/>
                          <a:pt x="1014" y="11466"/>
                          <a:pt x="942" y="11466"/>
                        </a:cubicBezTo>
                        <a:cubicBezTo>
                          <a:pt x="766" y="11466"/>
                          <a:pt x="596" y="11399"/>
                          <a:pt x="466" y="11275"/>
                        </a:cubicBezTo>
                        <a:cubicBezTo>
                          <a:pt x="290" y="11105"/>
                          <a:pt x="225" y="10863"/>
                          <a:pt x="292" y="10630"/>
                        </a:cubicBezTo>
                        <a:cubicBezTo>
                          <a:pt x="1453" y="6572"/>
                          <a:pt x="3791" y="3019"/>
                          <a:pt x="7053" y="356"/>
                        </a:cubicBezTo>
                        <a:cubicBezTo>
                          <a:pt x="7172" y="259"/>
                          <a:pt x="7318" y="211"/>
                          <a:pt x="7466" y="211"/>
                        </a:cubicBezTo>
                        <a:close/>
                        <a:moveTo>
                          <a:pt x="7466" y="1"/>
                        </a:moveTo>
                        <a:cubicBezTo>
                          <a:pt x="7270" y="1"/>
                          <a:pt x="7078" y="66"/>
                          <a:pt x="6921" y="194"/>
                        </a:cubicBezTo>
                        <a:cubicBezTo>
                          <a:pt x="3624" y="2884"/>
                          <a:pt x="1263" y="6473"/>
                          <a:pt x="90" y="10572"/>
                        </a:cubicBezTo>
                        <a:cubicBezTo>
                          <a:pt x="0" y="10883"/>
                          <a:pt x="87" y="11202"/>
                          <a:pt x="320" y="11425"/>
                        </a:cubicBezTo>
                        <a:cubicBezTo>
                          <a:pt x="489" y="11589"/>
                          <a:pt x="712" y="11676"/>
                          <a:pt x="941" y="11676"/>
                        </a:cubicBezTo>
                        <a:cubicBezTo>
                          <a:pt x="1036" y="11676"/>
                          <a:pt x="1133" y="11660"/>
                          <a:pt x="1225" y="11630"/>
                        </a:cubicBezTo>
                        <a:cubicBezTo>
                          <a:pt x="2718" y="11140"/>
                          <a:pt x="4189" y="10893"/>
                          <a:pt x="5611" y="10893"/>
                        </a:cubicBezTo>
                        <a:cubicBezTo>
                          <a:pt x="5779" y="10893"/>
                          <a:pt x="5946" y="10896"/>
                          <a:pt x="6112" y="10903"/>
                        </a:cubicBezTo>
                        <a:cubicBezTo>
                          <a:pt x="6122" y="10903"/>
                          <a:pt x="6132" y="10903"/>
                          <a:pt x="6143" y="10903"/>
                        </a:cubicBezTo>
                        <a:cubicBezTo>
                          <a:pt x="6587" y="10903"/>
                          <a:pt x="6948" y="10579"/>
                          <a:pt x="7006" y="10130"/>
                        </a:cubicBezTo>
                        <a:cubicBezTo>
                          <a:pt x="7311" y="7774"/>
                          <a:pt x="8984" y="5424"/>
                          <a:pt x="10982" y="4542"/>
                        </a:cubicBezTo>
                        <a:cubicBezTo>
                          <a:pt x="11234" y="4430"/>
                          <a:pt x="11420" y="4214"/>
                          <a:pt x="11489" y="3951"/>
                        </a:cubicBezTo>
                        <a:cubicBezTo>
                          <a:pt x="11556" y="3699"/>
                          <a:pt x="11506" y="3435"/>
                          <a:pt x="11353" y="3226"/>
                        </a:cubicBezTo>
                        <a:cubicBezTo>
                          <a:pt x="10522" y="2102"/>
                          <a:pt x="9645" y="1237"/>
                          <a:pt x="8670" y="581"/>
                        </a:cubicBezTo>
                        <a:cubicBezTo>
                          <a:pt x="8432" y="422"/>
                          <a:pt x="8177" y="265"/>
                          <a:pt x="7908" y="117"/>
                        </a:cubicBezTo>
                        <a:cubicBezTo>
                          <a:pt x="7769" y="39"/>
                          <a:pt x="7616" y="1"/>
                          <a:pt x="746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71" name="Google Shape;1899;p33">
                    <a:extLst>
                      <a:ext uri="{FF2B5EF4-FFF2-40B4-BE49-F238E27FC236}">
                        <a16:creationId xmlns:a16="http://schemas.microsoft.com/office/drawing/2014/main" id="{FEE77838-4EAE-5094-139D-9CB1F0441834}"/>
                      </a:ext>
                    </a:extLst>
                  </p:cNvPr>
                  <p:cNvSpPr/>
                  <p:nvPr/>
                </p:nvSpPr>
                <p:spPr>
                  <a:xfrm>
                    <a:off x="488725" y="3072513"/>
                    <a:ext cx="459800" cy="196875"/>
                  </a:xfrm>
                  <a:custGeom>
                    <a:avLst/>
                    <a:gdLst/>
                    <a:ahLst/>
                    <a:cxnLst/>
                    <a:rect l="l" t="t" r="r" b="b"/>
                    <a:pathLst>
                      <a:path w="18392" h="7875" extrusionOk="0">
                        <a:moveTo>
                          <a:pt x="9366" y="169"/>
                        </a:moveTo>
                        <a:cubicBezTo>
                          <a:pt x="9536" y="169"/>
                          <a:pt x="9707" y="171"/>
                          <a:pt x="9876" y="176"/>
                        </a:cubicBezTo>
                        <a:cubicBezTo>
                          <a:pt x="12384" y="245"/>
                          <a:pt x="15158" y="938"/>
                          <a:pt x="17893" y="2183"/>
                        </a:cubicBezTo>
                        <a:cubicBezTo>
                          <a:pt x="18021" y="2242"/>
                          <a:pt x="18118" y="2349"/>
                          <a:pt x="18167" y="2482"/>
                        </a:cubicBezTo>
                        <a:cubicBezTo>
                          <a:pt x="18215" y="2619"/>
                          <a:pt x="18205" y="2774"/>
                          <a:pt x="18139" y="2904"/>
                        </a:cubicBezTo>
                        <a:lnTo>
                          <a:pt x="17925" y="3340"/>
                        </a:lnTo>
                        <a:cubicBezTo>
                          <a:pt x="17705" y="3786"/>
                          <a:pt x="17478" y="4249"/>
                          <a:pt x="17236" y="4694"/>
                        </a:cubicBezTo>
                        <a:cubicBezTo>
                          <a:pt x="17095" y="4951"/>
                          <a:pt x="16951" y="5339"/>
                          <a:pt x="16797" y="5751"/>
                        </a:cubicBezTo>
                        <a:cubicBezTo>
                          <a:pt x="16551" y="6408"/>
                          <a:pt x="16274" y="7154"/>
                          <a:pt x="15962" y="7489"/>
                        </a:cubicBezTo>
                        <a:cubicBezTo>
                          <a:pt x="15816" y="7645"/>
                          <a:pt x="15614" y="7706"/>
                          <a:pt x="15378" y="7706"/>
                        </a:cubicBezTo>
                        <a:cubicBezTo>
                          <a:pt x="14950" y="7706"/>
                          <a:pt x="14409" y="7507"/>
                          <a:pt x="13880" y="7313"/>
                        </a:cubicBezTo>
                        <a:cubicBezTo>
                          <a:pt x="13406" y="7138"/>
                          <a:pt x="12958" y="6974"/>
                          <a:pt x="12610" y="6964"/>
                        </a:cubicBezTo>
                        <a:cubicBezTo>
                          <a:pt x="12287" y="6953"/>
                          <a:pt x="11967" y="6949"/>
                          <a:pt x="11651" y="6949"/>
                        </a:cubicBezTo>
                        <a:cubicBezTo>
                          <a:pt x="10183" y="6949"/>
                          <a:pt x="8788" y="7047"/>
                          <a:pt x="7431" y="7141"/>
                        </a:cubicBezTo>
                        <a:cubicBezTo>
                          <a:pt x="6196" y="7228"/>
                          <a:pt x="4920" y="7318"/>
                          <a:pt x="3576" y="7337"/>
                        </a:cubicBezTo>
                        <a:cubicBezTo>
                          <a:pt x="3215" y="5567"/>
                          <a:pt x="2267" y="4331"/>
                          <a:pt x="417" y="3214"/>
                        </a:cubicBezTo>
                        <a:cubicBezTo>
                          <a:pt x="262" y="3121"/>
                          <a:pt x="174" y="2956"/>
                          <a:pt x="181" y="2774"/>
                        </a:cubicBezTo>
                        <a:cubicBezTo>
                          <a:pt x="189" y="2587"/>
                          <a:pt x="292" y="2425"/>
                          <a:pt x="459" y="2341"/>
                        </a:cubicBezTo>
                        <a:cubicBezTo>
                          <a:pt x="3316" y="921"/>
                          <a:pt x="6384" y="169"/>
                          <a:pt x="9366" y="169"/>
                        </a:cubicBezTo>
                        <a:close/>
                        <a:moveTo>
                          <a:pt x="9412" y="0"/>
                        </a:moveTo>
                        <a:cubicBezTo>
                          <a:pt x="6397" y="0"/>
                          <a:pt x="3278" y="749"/>
                          <a:pt x="383" y="2189"/>
                        </a:cubicBezTo>
                        <a:cubicBezTo>
                          <a:pt x="160" y="2300"/>
                          <a:pt x="21" y="2516"/>
                          <a:pt x="10" y="2766"/>
                        </a:cubicBezTo>
                        <a:cubicBezTo>
                          <a:pt x="1" y="3012"/>
                          <a:pt x="119" y="3234"/>
                          <a:pt x="329" y="3361"/>
                        </a:cubicBezTo>
                        <a:cubicBezTo>
                          <a:pt x="2158" y="4463"/>
                          <a:pt x="3083" y="5684"/>
                          <a:pt x="3421" y="7439"/>
                        </a:cubicBezTo>
                        <a:cubicBezTo>
                          <a:pt x="3430" y="7480"/>
                          <a:pt x="3465" y="7509"/>
                          <a:pt x="3506" y="7509"/>
                        </a:cubicBezTo>
                        <a:cubicBezTo>
                          <a:pt x="4882" y="7492"/>
                          <a:pt x="6184" y="7401"/>
                          <a:pt x="7441" y="7311"/>
                        </a:cubicBezTo>
                        <a:cubicBezTo>
                          <a:pt x="8851" y="7213"/>
                          <a:pt x="10198" y="7119"/>
                          <a:pt x="11637" y="7119"/>
                        </a:cubicBezTo>
                        <a:cubicBezTo>
                          <a:pt x="11955" y="7119"/>
                          <a:pt x="12277" y="7124"/>
                          <a:pt x="12606" y="7134"/>
                        </a:cubicBezTo>
                        <a:cubicBezTo>
                          <a:pt x="12926" y="7145"/>
                          <a:pt x="13360" y="7304"/>
                          <a:pt x="13820" y="7472"/>
                        </a:cubicBezTo>
                        <a:cubicBezTo>
                          <a:pt x="14344" y="7665"/>
                          <a:pt x="14910" y="7873"/>
                          <a:pt x="15381" y="7873"/>
                        </a:cubicBezTo>
                        <a:lnTo>
                          <a:pt x="15381" y="7875"/>
                        </a:lnTo>
                        <a:cubicBezTo>
                          <a:pt x="15660" y="7873"/>
                          <a:pt x="15906" y="7800"/>
                          <a:pt x="16087" y="7604"/>
                        </a:cubicBezTo>
                        <a:cubicBezTo>
                          <a:pt x="16422" y="7245"/>
                          <a:pt x="16706" y="6483"/>
                          <a:pt x="16957" y="5810"/>
                        </a:cubicBezTo>
                        <a:cubicBezTo>
                          <a:pt x="17109" y="5405"/>
                          <a:pt x="17251" y="5022"/>
                          <a:pt x="17386" y="4776"/>
                        </a:cubicBezTo>
                        <a:cubicBezTo>
                          <a:pt x="17629" y="4328"/>
                          <a:pt x="17859" y="3864"/>
                          <a:pt x="18079" y="3416"/>
                        </a:cubicBezTo>
                        <a:lnTo>
                          <a:pt x="18293" y="2980"/>
                        </a:lnTo>
                        <a:cubicBezTo>
                          <a:pt x="18378" y="2809"/>
                          <a:pt x="18391" y="2607"/>
                          <a:pt x="18326" y="2426"/>
                        </a:cubicBezTo>
                        <a:cubicBezTo>
                          <a:pt x="18264" y="2247"/>
                          <a:pt x="18135" y="2106"/>
                          <a:pt x="17963" y="2028"/>
                        </a:cubicBezTo>
                        <a:cubicBezTo>
                          <a:pt x="15208" y="774"/>
                          <a:pt x="12412" y="75"/>
                          <a:pt x="9881" y="6"/>
                        </a:cubicBezTo>
                        <a:cubicBezTo>
                          <a:pt x="9725" y="2"/>
                          <a:pt x="9569" y="0"/>
                          <a:pt x="9412"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72" name="Google Shape;1900;p33">
                    <a:extLst>
                      <a:ext uri="{FF2B5EF4-FFF2-40B4-BE49-F238E27FC236}">
                        <a16:creationId xmlns:a16="http://schemas.microsoft.com/office/drawing/2014/main" id="{C6B2636B-216A-B2BF-1444-CBE765FDA12D}"/>
                      </a:ext>
                    </a:extLst>
                  </p:cNvPr>
                  <p:cNvSpPr/>
                  <p:nvPr/>
                </p:nvSpPr>
                <p:spPr>
                  <a:xfrm>
                    <a:off x="514575" y="3083138"/>
                    <a:ext cx="408075" cy="175600"/>
                  </a:xfrm>
                  <a:custGeom>
                    <a:avLst/>
                    <a:gdLst/>
                    <a:ahLst/>
                    <a:cxnLst/>
                    <a:rect l="l" t="t" r="r" b="b"/>
                    <a:pathLst>
                      <a:path w="16323" h="7024" extrusionOk="0">
                        <a:moveTo>
                          <a:pt x="8339" y="210"/>
                        </a:moveTo>
                        <a:cubicBezTo>
                          <a:pt x="8480" y="210"/>
                          <a:pt x="8621" y="212"/>
                          <a:pt x="8762" y="216"/>
                        </a:cubicBezTo>
                        <a:cubicBezTo>
                          <a:pt x="10977" y="277"/>
                          <a:pt x="13424" y="890"/>
                          <a:pt x="15839" y="1989"/>
                        </a:cubicBezTo>
                        <a:cubicBezTo>
                          <a:pt x="15946" y="2036"/>
                          <a:pt x="16025" y="2124"/>
                          <a:pt x="16064" y="2235"/>
                        </a:cubicBezTo>
                        <a:cubicBezTo>
                          <a:pt x="16105" y="2349"/>
                          <a:pt x="16097" y="2476"/>
                          <a:pt x="16043" y="2586"/>
                        </a:cubicBezTo>
                        <a:lnTo>
                          <a:pt x="15848" y="2979"/>
                        </a:lnTo>
                        <a:cubicBezTo>
                          <a:pt x="15656" y="3371"/>
                          <a:pt x="15457" y="3777"/>
                          <a:pt x="15244" y="4166"/>
                        </a:cubicBezTo>
                        <a:cubicBezTo>
                          <a:pt x="15118" y="4395"/>
                          <a:pt x="14991" y="4740"/>
                          <a:pt x="14854" y="5106"/>
                        </a:cubicBezTo>
                        <a:cubicBezTo>
                          <a:pt x="14638" y="5684"/>
                          <a:pt x="14394" y="6340"/>
                          <a:pt x="14122" y="6631"/>
                        </a:cubicBezTo>
                        <a:cubicBezTo>
                          <a:pt x="14001" y="6762"/>
                          <a:pt x="13829" y="6812"/>
                          <a:pt x="13626" y="6812"/>
                        </a:cubicBezTo>
                        <a:cubicBezTo>
                          <a:pt x="13246" y="6812"/>
                          <a:pt x="12761" y="6634"/>
                          <a:pt x="12313" y="6469"/>
                        </a:cubicBezTo>
                        <a:cubicBezTo>
                          <a:pt x="11892" y="6314"/>
                          <a:pt x="11493" y="6168"/>
                          <a:pt x="11180" y="6158"/>
                        </a:cubicBezTo>
                        <a:cubicBezTo>
                          <a:pt x="10895" y="6150"/>
                          <a:pt x="10612" y="6146"/>
                          <a:pt x="10333" y="6146"/>
                        </a:cubicBezTo>
                        <a:cubicBezTo>
                          <a:pt x="9034" y="6146"/>
                          <a:pt x="7798" y="6232"/>
                          <a:pt x="6597" y="6316"/>
                        </a:cubicBezTo>
                        <a:cubicBezTo>
                          <a:pt x="5514" y="6392"/>
                          <a:pt x="4394" y="6471"/>
                          <a:pt x="3216" y="6489"/>
                        </a:cubicBezTo>
                        <a:cubicBezTo>
                          <a:pt x="2891" y="4927"/>
                          <a:pt x="2049" y="3835"/>
                          <a:pt x="414" y="2847"/>
                        </a:cubicBezTo>
                        <a:cubicBezTo>
                          <a:pt x="286" y="2771"/>
                          <a:pt x="213" y="2634"/>
                          <a:pt x="219" y="2484"/>
                        </a:cubicBezTo>
                        <a:cubicBezTo>
                          <a:pt x="227" y="2329"/>
                          <a:pt x="312" y="2197"/>
                          <a:pt x="448" y="2129"/>
                        </a:cubicBezTo>
                        <a:cubicBezTo>
                          <a:pt x="2979" y="869"/>
                          <a:pt x="5696" y="210"/>
                          <a:pt x="8339" y="210"/>
                        </a:cubicBezTo>
                        <a:close/>
                        <a:moveTo>
                          <a:pt x="8349" y="1"/>
                        </a:moveTo>
                        <a:cubicBezTo>
                          <a:pt x="5672" y="1"/>
                          <a:pt x="2919" y="665"/>
                          <a:pt x="356" y="1940"/>
                        </a:cubicBezTo>
                        <a:cubicBezTo>
                          <a:pt x="148" y="2044"/>
                          <a:pt x="19" y="2243"/>
                          <a:pt x="10" y="2475"/>
                        </a:cubicBezTo>
                        <a:cubicBezTo>
                          <a:pt x="1" y="2704"/>
                          <a:pt x="111" y="2911"/>
                          <a:pt x="306" y="3027"/>
                        </a:cubicBezTo>
                        <a:cubicBezTo>
                          <a:pt x="1915" y="3999"/>
                          <a:pt x="2729" y="5071"/>
                          <a:pt x="3026" y="6615"/>
                        </a:cubicBezTo>
                        <a:lnTo>
                          <a:pt x="3043" y="6701"/>
                        </a:lnTo>
                        <a:lnTo>
                          <a:pt x="3131" y="6700"/>
                        </a:lnTo>
                        <a:cubicBezTo>
                          <a:pt x="4349" y="6685"/>
                          <a:pt x="5499" y="6604"/>
                          <a:pt x="6612" y="6525"/>
                        </a:cubicBezTo>
                        <a:cubicBezTo>
                          <a:pt x="7855" y="6438"/>
                          <a:pt x="9042" y="6356"/>
                          <a:pt x="10310" y="6356"/>
                        </a:cubicBezTo>
                        <a:cubicBezTo>
                          <a:pt x="10593" y="6356"/>
                          <a:pt x="10881" y="6360"/>
                          <a:pt x="11174" y="6369"/>
                        </a:cubicBezTo>
                        <a:cubicBezTo>
                          <a:pt x="11453" y="6376"/>
                          <a:pt x="11836" y="6518"/>
                          <a:pt x="12240" y="6666"/>
                        </a:cubicBezTo>
                        <a:cubicBezTo>
                          <a:pt x="12706" y="6838"/>
                          <a:pt x="13210" y="7023"/>
                          <a:pt x="13630" y="7023"/>
                        </a:cubicBezTo>
                        <a:cubicBezTo>
                          <a:pt x="13885" y="7023"/>
                          <a:pt x="14110" y="6955"/>
                          <a:pt x="14276" y="6776"/>
                        </a:cubicBezTo>
                        <a:cubicBezTo>
                          <a:pt x="14576" y="6454"/>
                          <a:pt x="14828" y="5777"/>
                          <a:pt x="15051" y="5179"/>
                        </a:cubicBezTo>
                        <a:cubicBezTo>
                          <a:pt x="15185" y="4822"/>
                          <a:pt x="15311" y="4483"/>
                          <a:pt x="15428" y="4268"/>
                        </a:cubicBezTo>
                        <a:cubicBezTo>
                          <a:pt x="15643" y="3875"/>
                          <a:pt x="15844" y="3466"/>
                          <a:pt x="16038" y="3071"/>
                        </a:cubicBezTo>
                        <a:lnTo>
                          <a:pt x="16231" y="2680"/>
                        </a:lnTo>
                        <a:cubicBezTo>
                          <a:pt x="16310" y="2520"/>
                          <a:pt x="16322" y="2332"/>
                          <a:pt x="16263" y="2165"/>
                        </a:cubicBezTo>
                        <a:cubicBezTo>
                          <a:pt x="16204" y="2000"/>
                          <a:pt x="16085" y="1869"/>
                          <a:pt x="15926" y="1798"/>
                        </a:cubicBezTo>
                        <a:cubicBezTo>
                          <a:pt x="13485" y="686"/>
                          <a:pt x="11010" y="67"/>
                          <a:pt x="8766" y="6"/>
                        </a:cubicBezTo>
                        <a:cubicBezTo>
                          <a:pt x="8627" y="3"/>
                          <a:pt x="8488" y="1"/>
                          <a:pt x="834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73" name="Google Shape;1901;p33">
                    <a:extLst>
                      <a:ext uri="{FF2B5EF4-FFF2-40B4-BE49-F238E27FC236}">
                        <a16:creationId xmlns:a16="http://schemas.microsoft.com/office/drawing/2014/main" id="{500EB8F0-FAD3-E56A-F6A6-C7548035B668}"/>
                      </a:ext>
                    </a:extLst>
                  </p:cNvPr>
                  <p:cNvSpPr/>
                  <p:nvPr/>
                </p:nvSpPr>
                <p:spPr>
                  <a:xfrm>
                    <a:off x="542775" y="3095288"/>
                    <a:ext cx="351600" cy="151300"/>
                  </a:xfrm>
                  <a:custGeom>
                    <a:avLst/>
                    <a:gdLst/>
                    <a:ahLst/>
                    <a:cxnLst/>
                    <a:rect l="l" t="t" r="r" b="b"/>
                    <a:pathLst>
                      <a:path w="14064" h="6052" extrusionOk="0">
                        <a:moveTo>
                          <a:pt x="7186" y="182"/>
                        </a:moveTo>
                        <a:cubicBezTo>
                          <a:pt x="7307" y="182"/>
                          <a:pt x="7428" y="184"/>
                          <a:pt x="7549" y="187"/>
                        </a:cubicBezTo>
                        <a:cubicBezTo>
                          <a:pt x="9457" y="238"/>
                          <a:pt x="11566" y="767"/>
                          <a:pt x="13647" y="1714"/>
                        </a:cubicBezTo>
                        <a:cubicBezTo>
                          <a:pt x="13738" y="1755"/>
                          <a:pt x="13808" y="1831"/>
                          <a:pt x="13841" y="1927"/>
                        </a:cubicBezTo>
                        <a:cubicBezTo>
                          <a:pt x="13876" y="2025"/>
                          <a:pt x="13869" y="2135"/>
                          <a:pt x="13823" y="2229"/>
                        </a:cubicBezTo>
                        <a:lnTo>
                          <a:pt x="13661" y="2558"/>
                        </a:lnTo>
                        <a:cubicBezTo>
                          <a:pt x="13492" y="2900"/>
                          <a:pt x="13319" y="3252"/>
                          <a:pt x="13134" y="3590"/>
                        </a:cubicBezTo>
                        <a:cubicBezTo>
                          <a:pt x="13026" y="3788"/>
                          <a:pt x="12915" y="4085"/>
                          <a:pt x="12798" y="4400"/>
                        </a:cubicBezTo>
                        <a:cubicBezTo>
                          <a:pt x="12612" y="4898"/>
                          <a:pt x="12402" y="5464"/>
                          <a:pt x="12168" y="5714"/>
                        </a:cubicBezTo>
                        <a:cubicBezTo>
                          <a:pt x="12064" y="5826"/>
                          <a:pt x="11916" y="5869"/>
                          <a:pt x="11742" y="5869"/>
                        </a:cubicBezTo>
                        <a:cubicBezTo>
                          <a:pt x="11414" y="5869"/>
                          <a:pt x="10995" y="5715"/>
                          <a:pt x="10609" y="5575"/>
                        </a:cubicBezTo>
                        <a:cubicBezTo>
                          <a:pt x="10246" y="5441"/>
                          <a:pt x="9903" y="5315"/>
                          <a:pt x="9635" y="5306"/>
                        </a:cubicBezTo>
                        <a:cubicBezTo>
                          <a:pt x="9387" y="5298"/>
                          <a:pt x="9143" y="5295"/>
                          <a:pt x="8901" y="5295"/>
                        </a:cubicBezTo>
                        <a:cubicBezTo>
                          <a:pt x="7781" y="5295"/>
                          <a:pt x="6718" y="5370"/>
                          <a:pt x="5684" y="5443"/>
                        </a:cubicBezTo>
                        <a:cubicBezTo>
                          <a:pt x="4751" y="5508"/>
                          <a:pt x="3787" y="5576"/>
                          <a:pt x="2771" y="5591"/>
                        </a:cubicBezTo>
                        <a:cubicBezTo>
                          <a:pt x="2492" y="4245"/>
                          <a:pt x="1766" y="3304"/>
                          <a:pt x="357" y="2453"/>
                        </a:cubicBezTo>
                        <a:cubicBezTo>
                          <a:pt x="247" y="2388"/>
                          <a:pt x="184" y="2271"/>
                          <a:pt x="190" y="2141"/>
                        </a:cubicBezTo>
                        <a:cubicBezTo>
                          <a:pt x="195" y="2009"/>
                          <a:pt x="269" y="1893"/>
                          <a:pt x="388" y="1834"/>
                        </a:cubicBezTo>
                        <a:cubicBezTo>
                          <a:pt x="2568" y="749"/>
                          <a:pt x="4913" y="182"/>
                          <a:pt x="7186" y="182"/>
                        </a:cubicBezTo>
                        <a:close/>
                        <a:moveTo>
                          <a:pt x="7156" y="0"/>
                        </a:moveTo>
                        <a:cubicBezTo>
                          <a:pt x="4859" y="0"/>
                          <a:pt x="2503" y="580"/>
                          <a:pt x="307" y="1672"/>
                        </a:cubicBezTo>
                        <a:cubicBezTo>
                          <a:pt x="128" y="1761"/>
                          <a:pt x="17" y="1933"/>
                          <a:pt x="8" y="2133"/>
                        </a:cubicBezTo>
                        <a:cubicBezTo>
                          <a:pt x="1" y="2330"/>
                          <a:pt x="96" y="2508"/>
                          <a:pt x="263" y="2608"/>
                        </a:cubicBezTo>
                        <a:cubicBezTo>
                          <a:pt x="1649" y="3445"/>
                          <a:pt x="2351" y="4369"/>
                          <a:pt x="2609" y="5699"/>
                        </a:cubicBezTo>
                        <a:lnTo>
                          <a:pt x="2622" y="5774"/>
                        </a:lnTo>
                        <a:lnTo>
                          <a:pt x="2698" y="5772"/>
                        </a:lnTo>
                        <a:cubicBezTo>
                          <a:pt x="3746" y="5760"/>
                          <a:pt x="4737" y="5690"/>
                          <a:pt x="5697" y="5623"/>
                        </a:cubicBezTo>
                        <a:cubicBezTo>
                          <a:pt x="6776" y="5547"/>
                          <a:pt x="7805" y="5476"/>
                          <a:pt x="8905" y="5476"/>
                        </a:cubicBezTo>
                        <a:cubicBezTo>
                          <a:pt x="9143" y="5476"/>
                          <a:pt x="9383" y="5479"/>
                          <a:pt x="9629" y="5487"/>
                        </a:cubicBezTo>
                        <a:cubicBezTo>
                          <a:pt x="9868" y="5494"/>
                          <a:pt x="10198" y="5616"/>
                          <a:pt x="10547" y="5743"/>
                        </a:cubicBezTo>
                        <a:cubicBezTo>
                          <a:pt x="10948" y="5890"/>
                          <a:pt x="11382" y="6051"/>
                          <a:pt x="11745" y="6051"/>
                        </a:cubicBezTo>
                        <a:cubicBezTo>
                          <a:pt x="11963" y="6051"/>
                          <a:pt x="12156" y="5992"/>
                          <a:pt x="12301" y="5837"/>
                        </a:cubicBezTo>
                        <a:cubicBezTo>
                          <a:pt x="12559" y="5561"/>
                          <a:pt x="12776" y="4976"/>
                          <a:pt x="12968" y="4462"/>
                        </a:cubicBezTo>
                        <a:cubicBezTo>
                          <a:pt x="13084" y="4155"/>
                          <a:pt x="13192" y="3864"/>
                          <a:pt x="13293" y="3677"/>
                        </a:cubicBezTo>
                        <a:cubicBezTo>
                          <a:pt x="13480" y="3335"/>
                          <a:pt x="13655" y="2980"/>
                          <a:pt x="13823" y="2637"/>
                        </a:cubicBezTo>
                        <a:lnTo>
                          <a:pt x="13986" y="2309"/>
                        </a:lnTo>
                        <a:cubicBezTo>
                          <a:pt x="14054" y="2171"/>
                          <a:pt x="14063" y="2010"/>
                          <a:pt x="14011" y="1866"/>
                        </a:cubicBezTo>
                        <a:cubicBezTo>
                          <a:pt x="13961" y="1723"/>
                          <a:pt x="13858" y="1611"/>
                          <a:pt x="13723" y="1549"/>
                        </a:cubicBezTo>
                        <a:cubicBezTo>
                          <a:pt x="11619" y="592"/>
                          <a:pt x="9486" y="58"/>
                          <a:pt x="7555" y="6"/>
                        </a:cubicBezTo>
                        <a:cubicBezTo>
                          <a:pt x="7422" y="2"/>
                          <a:pt x="7289" y="0"/>
                          <a:pt x="715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74" name="Google Shape;1902;p33">
                    <a:extLst>
                      <a:ext uri="{FF2B5EF4-FFF2-40B4-BE49-F238E27FC236}">
                        <a16:creationId xmlns:a16="http://schemas.microsoft.com/office/drawing/2014/main" id="{348238D1-5DDE-CEBF-D09A-7E0A28B4D831}"/>
                      </a:ext>
                    </a:extLst>
                  </p:cNvPr>
                  <p:cNvSpPr/>
                  <p:nvPr/>
                </p:nvSpPr>
                <p:spPr>
                  <a:xfrm>
                    <a:off x="563550" y="3104238"/>
                    <a:ext cx="310050" cy="133400"/>
                  </a:xfrm>
                  <a:custGeom>
                    <a:avLst/>
                    <a:gdLst/>
                    <a:ahLst/>
                    <a:cxnLst/>
                    <a:rect l="l" t="t" r="r" b="b"/>
                    <a:pathLst>
                      <a:path w="12402" h="5336" extrusionOk="0">
                        <a:moveTo>
                          <a:pt x="6329" y="160"/>
                        </a:moveTo>
                        <a:cubicBezTo>
                          <a:pt x="6438" y="160"/>
                          <a:pt x="6547" y="161"/>
                          <a:pt x="6656" y="164"/>
                        </a:cubicBezTo>
                        <a:cubicBezTo>
                          <a:pt x="8339" y="210"/>
                          <a:pt x="10199" y="676"/>
                          <a:pt x="12034" y="1511"/>
                        </a:cubicBezTo>
                        <a:cubicBezTo>
                          <a:pt x="12115" y="1547"/>
                          <a:pt x="12175" y="1614"/>
                          <a:pt x="12206" y="1698"/>
                        </a:cubicBezTo>
                        <a:cubicBezTo>
                          <a:pt x="12236" y="1784"/>
                          <a:pt x="12230" y="1881"/>
                          <a:pt x="12189" y="1963"/>
                        </a:cubicBezTo>
                        <a:lnTo>
                          <a:pt x="12045" y="2258"/>
                        </a:lnTo>
                        <a:cubicBezTo>
                          <a:pt x="11898" y="2557"/>
                          <a:pt x="11744" y="2868"/>
                          <a:pt x="11582" y="3166"/>
                        </a:cubicBezTo>
                        <a:cubicBezTo>
                          <a:pt x="11486" y="3340"/>
                          <a:pt x="11389" y="3601"/>
                          <a:pt x="11286" y="3878"/>
                        </a:cubicBezTo>
                        <a:cubicBezTo>
                          <a:pt x="11122" y="4318"/>
                          <a:pt x="10935" y="4817"/>
                          <a:pt x="10730" y="5039"/>
                        </a:cubicBezTo>
                        <a:cubicBezTo>
                          <a:pt x="10639" y="5137"/>
                          <a:pt x="10508" y="5176"/>
                          <a:pt x="10355" y="5176"/>
                        </a:cubicBezTo>
                        <a:cubicBezTo>
                          <a:pt x="10065" y="5176"/>
                          <a:pt x="9695" y="5040"/>
                          <a:pt x="9355" y="4915"/>
                        </a:cubicBezTo>
                        <a:cubicBezTo>
                          <a:pt x="9034" y="4798"/>
                          <a:pt x="8732" y="4687"/>
                          <a:pt x="8495" y="4679"/>
                        </a:cubicBezTo>
                        <a:cubicBezTo>
                          <a:pt x="8277" y="4672"/>
                          <a:pt x="8061" y="4669"/>
                          <a:pt x="7847" y="4669"/>
                        </a:cubicBezTo>
                        <a:cubicBezTo>
                          <a:pt x="6860" y="4669"/>
                          <a:pt x="5922" y="4734"/>
                          <a:pt x="5011" y="4799"/>
                        </a:cubicBezTo>
                        <a:cubicBezTo>
                          <a:pt x="4189" y="4857"/>
                          <a:pt x="3338" y="4916"/>
                          <a:pt x="2443" y="4930"/>
                        </a:cubicBezTo>
                        <a:cubicBezTo>
                          <a:pt x="2197" y="3743"/>
                          <a:pt x="1556" y="2912"/>
                          <a:pt x="314" y="2164"/>
                        </a:cubicBezTo>
                        <a:cubicBezTo>
                          <a:pt x="217" y="2104"/>
                          <a:pt x="161" y="2001"/>
                          <a:pt x="167" y="1887"/>
                        </a:cubicBezTo>
                        <a:cubicBezTo>
                          <a:pt x="172" y="1769"/>
                          <a:pt x="237" y="1669"/>
                          <a:pt x="340" y="1617"/>
                        </a:cubicBezTo>
                        <a:cubicBezTo>
                          <a:pt x="2262" y="661"/>
                          <a:pt x="4328" y="160"/>
                          <a:pt x="6329" y="160"/>
                        </a:cubicBezTo>
                        <a:close/>
                        <a:moveTo>
                          <a:pt x="6339" y="1"/>
                        </a:moveTo>
                        <a:cubicBezTo>
                          <a:pt x="4309" y="1"/>
                          <a:pt x="2216" y="505"/>
                          <a:pt x="270" y="1474"/>
                        </a:cubicBezTo>
                        <a:cubicBezTo>
                          <a:pt x="112" y="1552"/>
                          <a:pt x="14" y="1704"/>
                          <a:pt x="8" y="1880"/>
                        </a:cubicBezTo>
                        <a:cubicBezTo>
                          <a:pt x="0" y="2054"/>
                          <a:pt x="84" y="2211"/>
                          <a:pt x="231" y="2300"/>
                        </a:cubicBezTo>
                        <a:cubicBezTo>
                          <a:pt x="1454" y="3038"/>
                          <a:pt x="2072" y="3853"/>
                          <a:pt x="2298" y="5025"/>
                        </a:cubicBezTo>
                        <a:lnTo>
                          <a:pt x="2312" y="5091"/>
                        </a:lnTo>
                        <a:lnTo>
                          <a:pt x="2379" y="5091"/>
                        </a:lnTo>
                        <a:cubicBezTo>
                          <a:pt x="3303" y="5078"/>
                          <a:pt x="4176" y="5018"/>
                          <a:pt x="5022" y="4959"/>
                        </a:cubicBezTo>
                        <a:cubicBezTo>
                          <a:pt x="5968" y="4892"/>
                          <a:pt x="6870" y="4829"/>
                          <a:pt x="7834" y="4829"/>
                        </a:cubicBezTo>
                        <a:cubicBezTo>
                          <a:pt x="8049" y="4829"/>
                          <a:pt x="8267" y="4832"/>
                          <a:pt x="8489" y="4839"/>
                        </a:cubicBezTo>
                        <a:cubicBezTo>
                          <a:pt x="8702" y="4845"/>
                          <a:pt x="8992" y="4952"/>
                          <a:pt x="9300" y="5065"/>
                        </a:cubicBezTo>
                        <a:cubicBezTo>
                          <a:pt x="9654" y="5195"/>
                          <a:pt x="10036" y="5335"/>
                          <a:pt x="10357" y="5335"/>
                        </a:cubicBezTo>
                        <a:cubicBezTo>
                          <a:pt x="10550" y="5335"/>
                          <a:pt x="10720" y="5283"/>
                          <a:pt x="10847" y="5147"/>
                        </a:cubicBezTo>
                        <a:cubicBezTo>
                          <a:pt x="11075" y="4902"/>
                          <a:pt x="11266" y="4388"/>
                          <a:pt x="11436" y="3934"/>
                        </a:cubicBezTo>
                        <a:cubicBezTo>
                          <a:pt x="11536" y="3662"/>
                          <a:pt x="11632" y="3406"/>
                          <a:pt x="11722" y="3242"/>
                        </a:cubicBezTo>
                        <a:cubicBezTo>
                          <a:pt x="11885" y="2941"/>
                          <a:pt x="12039" y="2630"/>
                          <a:pt x="12188" y="2328"/>
                        </a:cubicBezTo>
                        <a:lnTo>
                          <a:pt x="12332" y="2035"/>
                        </a:lnTo>
                        <a:cubicBezTo>
                          <a:pt x="12393" y="1915"/>
                          <a:pt x="12402" y="1772"/>
                          <a:pt x="12356" y="1644"/>
                        </a:cubicBezTo>
                        <a:cubicBezTo>
                          <a:pt x="12311" y="1518"/>
                          <a:pt x="12221" y="1420"/>
                          <a:pt x="12100" y="1365"/>
                        </a:cubicBezTo>
                        <a:cubicBezTo>
                          <a:pt x="10246" y="521"/>
                          <a:pt x="8365" y="50"/>
                          <a:pt x="6660" y="5"/>
                        </a:cubicBezTo>
                        <a:cubicBezTo>
                          <a:pt x="6553" y="2"/>
                          <a:pt x="6446" y="1"/>
                          <a:pt x="633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75" name="Google Shape;1903;p33">
                    <a:extLst>
                      <a:ext uri="{FF2B5EF4-FFF2-40B4-BE49-F238E27FC236}">
                        <a16:creationId xmlns:a16="http://schemas.microsoft.com/office/drawing/2014/main" id="{4AD59DA6-A5C3-F8E9-BE84-CEE90E619704}"/>
                      </a:ext>
                    </a:extLst>
                  </p:cNvPr>
                  <p:cNvSpPr/>
                  <p:nvPr/>
                </p:nvSpPr>
                <p:spPr>
                  <a:xfrm>
                    <a:off x="587250" y="3114438"/>
                    <a:ext cx="262600" cy="112975"/>
                  </a:xfrm>
                  <a:custGeom>
                    <a:avLst/>
                    <a:gdLst/>
                    <a:ahLst/>
                    <a:cxnLst/>
                    <a:rect l="l" t="t" r="r" b="b"/>
                    <a:pathLst>
                      <a:path w="10504" h="4519" extrusionOk="0">
                        <a:moveTo>
                          <a:pt x="5355" y="135"/>
                        </a:moveTo>
                        <a:cubicBezTo>
                          <a:pt x="5449" y="135"/>
                          <a:pt x="5544" y="136"/>
                          <a:pt x="5638" y="139"/>
                        </a:cubicBezTo>
                        <a:cubicBezTo>
                          <a:pt x="7063" y="178"/>
                          <a:pt x="8639" y="573"/>
                          <a:pt x="10192" y="1281"/>
                        </a:cubicBezTo>
                        <a:cubicBezTo>
                          <a:pt x="10260" y="1311"/>
                          <a:pt x="10312" y="1367"/>
                          <a:pt x="10338" y="1438"/>
                        </a:cubicBezTo>
                        <a:cubicBezTo>
                          <a:pt x="10364" y="1511"/>
                          <a:pt x="10359" y="1595"/>
                          <a:pt x="10324" y="1665"/>
                        </a:cubicBezTo>
                        <a:lnTo>
                          <a:pt x="10198" y="1920"/>
                        </a:lnTo>
                        <a:cubicBezTo>
                          <a:pt x="10074" y="2170"/>
                          <a:pt x="9946" y="2431"/>
                          <a:pt x="9810" y="2682"/>
                        </a:cubicBezTo>
                        <a:cubicBezTo>
                          <a:pt x="9729" y="2829"/>
                          <a:pt x="9646" y="3051"/>
                          <a:pt x="9559" y="3286"/>
                        </a:cubicBezTo>
                        <a:cubicBezTo>
                          <a:pt x="9419" y="3658"/>
                          <a:pt x="9261" y="4080"/>
                          <a:pt x="9088" y="4268"/>
                        </a:cubicBezTo>
                        <a:cubicBezTo>
                          <a:pt x="9011" y="4351"/>
                          <a:pt x="8900" y="4384"/>
                          <a:pt x="8770" y="4384"/>
                        </a:cubicBezTo>
                        <a:cubicBezTo>
                          <a:pt x="8525" y="4384"/>
                          <a:pt x="8212" y="4269"/>
                          <a:pt x="7924" y="4163"/>
                        </a:cubicBezTo>
                        <a:cubicBezTo>
                          <a:pt x="7652" y="4063"/>
                          <a:pt x="7396" y="3969"/>
                          <a:pt x="7195" y="3963"/>
                        </a:cubicBezTo>
                        <a:cubicBezTo>
                          <a:pt x="7010" y="3957"/>
                          <a:pt x="6828" y="3955"/>
                          <a:pt x="6647" y="3955"/>
                        </a:cubicBezTo>
                        <a:cubicBezTo>
                          <a:pt x="5811" y="3955"/>
                          <a:pt x="5017" y="4010"/>
                          <a:pt x="4244" y="4065"/>
                        </a:cubicBezTo>
                        <a:cubicBezTo>
                          <a:pt x="3547" y="4113"/>
                          <a:pt x="2828" y="4163"/>
                          <a:pt x="2069" y="4176"/>
                        </a:cubicBezTo>
                        <a:cubicBezTo>
                          <a:pt x="1861" y="3171"/>
                          <a:pt x="1319" y="2468"/>
                          <a:pt x="267" y="1833"/>
                        </a:cubicBezTo>
                        <a:cubicBezTo>
                          <a:pt x="185" y="1783"/>
                          <a:pt x="137" y="1695"/>
                          <a:pt x="142" y="1599"/>
                        </a:cubicBezTo>
                        <a:cubicBezTo>
                          <a:pt x="145" y="1499"/>
                          <a:pt x="201" y="1414"/>
                          <a:pt x="289" y="1370"/>
                        </a:cubicBezTo>
                        <a:cubicBezTo>
                          <a:pt x="1914" y="560"/>
                          <a:pt x="3658" y="135"/>
                          <a:pt x="5355" y="135"/>
                        </a:cubicBezTo>
                        <a:close/>
                        <a:moveTo>
                          <a:pt x="5387" y="1"/>
                        </a:moveTo>
                        <a:cubicBezTo>
                          <a:pt x="3659" y="1"/>
                          <a:pt x="1882" y="425"/>
                          <a:pt x="229" y="1249"/>
                        </a:cubicBezTo>
                        <a:cubicBezTo>
                          <a:pt x="95" y="1315"/>
                          <a:pt x="13" y="1443"/>
                          <a:pt x="7" y="1593"/>
                        </a:cubicBezTo>
                        <a:cubicBezTo>
                          <a:pt x="1" y="1740"/>
                          <a:pt x="72" y="1873"/>
                          <a:pt x="197" y="1948"/>
                        </a:cubicBezTo>
                        <a:cubicBezTo>
                          <a:pt x="1232" y="2572"/>
                          <a:pt x="1756" y="3263"/>
                          <a:pt x="1947" y="4256"/>
                        </a:cubicBezTo>
                        <a:lnTo>
                          <a:pt x="1958" y="4312"/>
                        </a:lnTo>
                        <a:lnTo>
                          <a:pt x="2015" y="4312"/>
                        </a:lnTo>
                        <a:cubicBezTo>
                          <a:pt x="2797" y="4302"/>
                          <a:pt x="3538" y="4250"/>
                          <a:pt x="4253" y="4200"/>
                        </a:cubicBezTo>
                        <a:cubicBezTo>
                          <a:pt x="5053" y="4144"/>
                          <a:pt x="5817" y="4089"/>
                          <a:pt x="6633" y="4089"/>
                        </a:cubicBezTo>
                        <a:cubicBezTo>
                          <a:pt x="6816" y="4089"/>
                          <a:pt x="7002" y="4092"/>
                          <a:pt x="7191" y="4098"/>
                        </a:cubicBezTo>
                        <a:cubicBezTo>
                          <a:pt x="7370" y="4104"/>
                          <a:pt x="7616" y="4194"/>
                          <a:pt x="7877" y="4289"/>
                        </a:cubicBezTo>
                        <a:cubicBezTo>
                          <a:pt x="8176" y="4400"/>
                          <a:pt x="8501" y="4519"/>
                          <a:pt x="8771" y="4519"/>
                        </a:cubicBezTo>
                        <a:cubicBezTo>
                          <a:pt x="8935" y="4519"/>
                          <a:pt x="9079" y="4475"/>
                          <a:pt x="9187" y="4359"/>
                        </a:cubicBezTo>
                        <a:cubicBezTo>
                          <a:pt x="9380" y="4153"/>
                          <a:pt x="9542" y="3717"/>
                          <a:pt x="9685" y="3333"/>
                        </a:cubicBezTo>
                        <a:cubicBezTo>
                          <a:pt x="9772" y="3102"/>
                          <a:pt x="9852" y="2885"/>
                          <a:pt x="9928" y="2746"/>
                        </a:cubicBezTo>
                        <a:cubicBezTo>
                          <a:pt x="10066" y="2493"/>
                          <a:pt x="10195" y="2231"/>
                          <a:pt x="10320" y="1979"/>
                        </a:cubicBezTo>
                        <a:lnTo>
                          <a:pt x="10446" y="1724"/>
                        </a:lnTo>
                        <a:cubicBezTo>
                          <a:pt x="10496" y="1622"/>
                          <a:pt x="10503" y="1501"/>
                          <a:pt x="10465" y="1393"/>
                        </a:cubicBezTo>
                        <a:cubicBezTo>
                          <a:pt x="10427" y="1287"/>
                          <a:pt x="10350" y="1203"/>
                          <a:pt x="10248" y="1156"/>
                        </a:cubicBezTo>
                        <a:cubicBezTo>
                          <a:pt x="8678" y="443"/>
                          <a:pt x="7084" y="43"/>
                          <a:pt x="5642" y="4"/>
                        </a:cubicBezTo>
                        <a:cubicBezTo>
                          <a:pt x="5557" y="2"/>
                          <a:pt x="5472" y="1"/>
                          <a:pt x="538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76" name="Google Shape;1904;p33">
                    <a:extLst>
                      <a:ext uri="{FF2B5EF4-FFF2-40B4-BE49-F238E27FC236}">
                        <a16:creationId xmlns:a16="http://schemas.microsoft.com/office/drawing/2014/main" id="{364BA7C1-C1EC-5D33-3664-A9567B048D98}"/>
                      </a:ext>
                    </a:extLst>
                  </p:cNvPr>
                  <p:cNvSpPr/>
                  <p:nvPr/>
                </p:nvSpPr>
                <p:spPr>
                  <a:xfrm>
                    <a:off x="610975" y="3124613"/>
                    <a:ext cx="215100" cy="92600"/>
                  </a:xfrm>
                  <a:custGeom>
                    <a:avLst/>
                    <a:gdLst/>
                    <a:ahLst/>
                    <a:cxnLst/>
                    <a:rect l="l" t="t" r="r" b="b"/>
                    <a:pathLst>
                      <a:path w="8604" h="3704" extrusionOk="0">
                        <a:moveTo>
                          <a:pt x="4374" y="112"/>
                        </a:moveTo>
                        <a:cubicBezTo>
                          <a:pt x="4456" y="112"/>
                          <a:pt x="4537" y="114"/>
                          <a:pt x="4619" y="116"/>
                        </a:cubicBezTo>
                        <a:cubicBezTo>
                          <a:pt x="5785" y="148"/>
                          <a:pt x="7075" y="470"/>
                          <a:pt x="8350" y="1050"/>
                        </a:cubicBezTo>
                        <a:cubicBezTo>
                          <a:pt x="8405" y="1075"/>
                          <a:pt x="8448" y="1121"/>
                          <a:pt x="8469" y="1180"/>
                        </a:cubicBezTo>
                        <a:cubicBezTo>
                          <a:pt x="8490" y="1239"/>
                          <a:pt x="8486" y="1308"/>
                          <a:pt x="8457" y="1365"/>
                        </a:cubicBezTo>
                        <a:lnTo>
                          <a:pt x="8356" y="1570"/>
                        </a:lnTo>
                        <a:cubicBezTo>
                          <a:pt x="8255" y="1777"/>
                          <a:pt x="8149" y="1992"/>
                          <a:pt x="8036" y="2197"/>
                        </a:cubicBezTo>
                        <a:cubicBezTo>
                          <a:pt x="7969" y="2319"/>
                          <a:pt x="7903" y="2501"/>
                          <a:pt x="7831" y="2692"/>
                        </a:cubicBezTo>
                        <a:cubicBezTo>
                          <a:pt x="7717" y="2997"/>
                          <a:pt x="7588" y="3344"/>
                          <a:pt x="7446" y="3498"/>
                        </a:cubicBezTo>
                        <a:cubicBezTo>
                          <a:pt x="7382" y="3567"/>
                          <a:pt x="7292" y="3593"/>
                          <a:pt x="7185" y="3593"/>
                        </a:cubicBezTo>
                        <a:cubicBezTo>
                          <a:pt x="6984" y="3593"/>
                          <a:pt x="6727" y="3498"/>
                          <a:pt x="6491" y="3412"/>
                        </a:cubicBezTo>
                        <a:cubicBezTo>
                          <a:pt x="6269" y="3330"/>
                          <a:pt x="6058" y="3254"/>
                          <a:pt x="5894" y="3248"/>
                        </a:cubicBezTo>
                        <a:cubicBezTo>
                          <a:pt x="5744" y="3243"/>
                          <a:pt x="5593" y="3242"/>
                          <a:pt x="5446" y="3242"/>
                        </a:cubicBezTo>
                        <a:cubicBezTo>
                          <a:pt x="4762" y="3242"/>
                          <a:pt x="4110" y="3287"/>
                          <a:pt x="3477" y="3331"/>
                        </a:cubicBezTo>
                        <a:cubicBezTo>
                          <a:pt x="2906" y="3371"/>
                          <a:pt x="2316" y="3413"/>
                          <a:pt x="1695" y="3422"/>
                        </a:cubicBezTo>
                        <a:cubicBezTo>
                          <a:pt x="1523" y="2600"/>
                          <a:pt x="1080" y="2023"/>
                          <a:pt x="218" y="1504"/>
                        </a:cubicBezTo>
                        <a:cubicBezTo>
                          <a:pt x="151" y="1463"/>
                          <a:pt x="113" y="1391"/>
                          <a:pt x="116" y="1311"/>
                        </a:cubicBezTo>
                        <a:cubicBezTo>
                          <a:pt x="119" y="1230"/>
                          <a:pt x="163" y="1159"/>
                          <a:pt x="236" y="1124"/>
                        </a:cubicBezTo>
                        <a:cubicBezTo>
                          <a:pt x="1563" y="463"/>
                          <a:pt x="2990" y="112"/>
                          <a:pt x="4374" y="112"/>
                        </a:cubicBezTo>
                        <a:close/>
                        <a:moveTo>
                          <a:pt x="4391" y="1"/>
                        </a:moveTo>
                        <a:cubicBezTo>
                          <a:pt x="2984" y="1"/>
                          <a:pt x="1536" y="353"/>
                          <a:pt x="187" y="1024"/>
                        </a:cubicBezTo>
                        <a:cubicBezTo>
                          <a:pt x="78" y="1078"/>
                          <a:pt x="10" y="1185"/>
                          <a:pt x="5" y="1306"/>
                        </a:cubicBezTo>
                        <a:cubicBezTo>
                          <a:pt x="1" y="1428"/>
                          <a:pt x="58" y="1535"/>
                          <a:pt x="160" y="1598"/>
                        </a:cubicBezTo>
                        <a:cubicBezTo>
                          <a:pt x="1009" y="2109"/>
                          <a:pt x="1438" y="2676"/>
                          <a:pt x="1595" y="3488"/>
                        </a:cubicBezTo>
                        <a:lnTo>
                          <a:pt x="1604" y="3533"/>
                        </a:lnTo>
                        <a:lnTo>
                          <a:pt x="1649" y="3533"/>
                        </a:lnTo>
                        <a:cubicBezTo>
                          <a:pt x="2292" y="3526"/>
                          <a:pt x="2899" y="3483"/>
                          <a:pt x="3485" y="3442"/>
                        </a:cubicBezTo>
                        <a:cubicBezTo>
                          <a:pt x="4140" y="3396"/>
                          <a:pt x="4765" y="3351"/>
                          <a:pt x="5434" y="3351"/>
                        </a:cubicBezTo>
                        <a:cubicBezTo>
                          <a:pt x="5584" y="3351"/>
                          <a:pt x="5736" y="3354"/>
                          <a:pt x="5891" y="3359"/>
                        </a:cubicBezTo>
                        <a:cubicBezTo>
                          <a:pt x="6037" y="3363"/>
                          <a:pt x="6239" y="3438"/>
                          <a:pt x="6453" y="3517"/>
                        </a:cubicBezTo>
                        <a:cubicBezTo>
                          <a:pt x="6697" y="3606"/>
                          <a:pt x="6963" y="3703"/>
                          <a:pt x="7186" y="3703"/>
                        </a:cubicBezTo>
                        <a:cubicBezTo>
                          <a:pt x="7320" y="3703"/>
                          <a:pt x="7438" y="3668"/>
                          <a:pt x="7526" y="3573"/>
                        </a:cubicBezTo>
                        <a:cubicBezTo>
                          <a:pt x="7684" y="3403"/>
                          <a:pt x="7818" y="3046"/>
                          <a:pt x="7934" y="2730"/>
                        </a:cubicBezTo>
                        <a:cubicBezTo>
                          <a:pt x="8004" y="2543"/>
                          <a:pt x="8071" y="2364"/>
                          <a:pt x="8133" y="2250"/>
                        </a:cubicBezTo>
                        <a:cubicBezTo>
                          <a:pt x="8247" y="2042"/>
                          <a:pt x="8353" y="1827"/>
                          <a:pt x="8455" y="1617"/>
                        </a:cubicBezTo>
                        <a:lnTo>
                          <a:pt x="8557" y="1414"/>
                        </a:lnTo>
                        <a:cubicBezTo>
                          <a:pt x="8598" y="1329"/>
                          <a:pt x="8604" y="1230"/>
                          <a:pt x="8574" y="1142"/>
                        </a:cubicBezTo>
                        <a:cubicBezTo>
                          <a:pt x="8542" y="1056"/>
                          <a:pt x="8479" y="986"/>
                          <a:pt x="8396" y="948"/>
                        </a:cubicBezTo>
                        <a:cubicBezTo>
                          <a:pt x="7109" y="363"/>
                          <a:pt x="5803" y="37"/>
                          <a:pt x="4622" y="5"/>
                        </a:cubicBezTo>
                        <a:cubicBezTo>
                          <a:pt x="4544" y="2"/>
                          <a:pt x="4469" y="1"/>
                          <a:pt x="4391"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77" name="Google Shape;1905;p33">
                    <a:extLst>
                      <a:ext uri="{FF2B5EF4-FFF2-40B4-BE49-F238E27FC236}">
                        <a16:creationId xmlns:a16="http://schemas.microsoft.com/office/drawing/2014/main" id="{F0027EF4-376F-2C08-1F28-09717AA23030}"/>
                      </a:ext>
                    </a:extLst>
                  </p:cNvPr>
                  <p:cNvSpPr/>
                  <p:nvPr/>
                </p:nvSpPr>
                <p:spPr>
                  <a:xfrm>
                    <a:off x="640575" y="3137388"/>
                    <a:ext cx="155825" cy="67075"/>
                  </a:xfrm>
                  <a:custGeom>
                    <a:avLst/>
                    <a:gdLst/>
                    <a:ahLst/>
                    <a:cxnLst/>
                    <a:rect l="l" t="t" r="r" b="b"/>
                    <a:pathLst>
                      <a:path w="6233" h="2683" extrusionOk="0">
                        <a:moveTo>
                          <a:pt x="3181" y="82"/>
                        </a:moveTo>
                        <a:cubicBezTo>
                          <a:pt x="3237" y="82"/>
                          <a:pt x="3292" y="82"/>
                          <a:pt x="3347" y="83"/>
                        </a:cubicBezTo>
                        <a:cubicBezTo>
                          <a:pt x="4192" y="106"/>
                          <a:pt x="5126" y="341"/>
                          <a:pt x="6049" y="760"/>
                        </a:cubicBezTo>
                        <a:cubicBezTo>
                          <a:pt x="6089" y="778"/>
                          <a:pt x="6119" y="812"/>
                          <a:pt x="6134" y="854"/>
                        </a:cubicBezTo>
                        <a:cubicBezTo>
                          <a:pt x="6149" y="898"/>
                          <a:pt x="6146" y="947"/>
                          <a:pt x="6126" y="988"/>
                        </a:cubicBezTo>
                        <a:lnTo>
                          <a:pt x="6055" y="1132"/>
                        </a:lnTo>
                        <a:cubicBezTo>
                          <a:pt x="5981" y="1284"/>
                          <a:pt x="5903" y="1440"/>
                          <a:pt x="5821" y="1592"/>
                        </a:cubicBezTo>
                        <a:cubicBezTo>
                          <a:pt x="5773" y="1679"/>
                          <a:pt x="5724" y="1811"/>
                          <a:pt x="5673" y="1949"/>
                        </a:cubicBezTo>
                        <a:cubicBezTo>
                          <a:pt x="5591" y="2171"/>
                          <a:pt x="5496" y="2421"/>
                          <a:pt x="5393" y="2533"/>
                        </a:cubicBezTo>
                        <a:cubicBezTo>
                          <a:pt x="5347" y="2583"/>
                          <a:pt x="5281" y="2602"/>
                          <a:pt x="5204" y="2602"/>
                        </a:cubicBezTo>
                        <a:cubicBezTo>
                          <a:pt x="5059" y="2602"/>
                          <a:pt x="4873" y="2534"/>
                          <a:pt x="4702" y="2471"/>
                        </a:cubicBezTo>
                        <a:cubicBezTo>
                          <a:pt x="4542" y="2412"/>
                          <a:pt x="4390" y="2356"/>
                          <a:pt x="4270" y="2353"/>
                        </a:cubicBezTo>
                        <a:cubicBezTo>
                          <a:pt x="4161" y="2350"/>
                          <a:pt x="4051" y="2347"/>
                          <a:pt x="3945" y="2347"/>
                        </a:cubicBezTo>
                        <a:cubicBezTo>
                          <a:pt x="3449" y="2347"/>
                          <a:pt x="2978" y="2380"/>
                          <a:pt x="2519" y="2412"/>
                        </a:cubicBezTo>
                        <a:cubicBezTo>
                          <a:pt x="2106" y="2441"/>
                          <a:pt x="1678" y="2471"/>
                          <a:pt x="1229" y="2477"/>
                        </a:cubicBezTo>
                        <a:cubicBezTo>
                          <a:pt x="1105" y="1882"/>
                          <a:pt x="783" y="1465"/>
                          <a:pt x="159" y="1088"/>
                        </a:cubicBezTo>
                        <a:cubicBezTo>
                          <a:pt x="110" y="1059"/>
                          <a:pt x="83" y="1006"/>
                          <a:pt x="86" y="949"/>
                        </a:cubicBezTo>
                        <a:cubicBezTo>
                          <a:pt x="87" y="891"/>
                          <a:pt x="121" y="839"/>
                          <a:pt x="172" y="813"/>
                        </a:cubicBezTo>
                        <a:cubicBezTo>
                          <a:pt x="1138" y="334"/>
                          <a:pt x="2175" y="82"/>
                          <a:pt x="3181" y="82"/>
                        </a:cubicBezTo>
                        <a:close/>
                        <a:moveTo>
                          <a:pt x="3199" y="1"/>
                        </a:moveTo>
                        <a:cubicBezTo>
                          <a:pt x="2173" y="1"/>
                          <a:pt x="1119" y="253"/>
                          <a:pt x="137" y="742"/>
                        </a:cubicBezTo>
                        <a:cubicBezTo>
                          <a:pt x="57" y="782"/>
                          <a:pt x="8" y="857"/>
                          <a:pt x="5" y="945"/>
                        </a:cubicBezTo>
                        <a:cubicBezTo>
                          <a:pt x="1" y="1034"/>
                          <a:pt x="43" y="1112"/>
                          <a:pt x="118" y="1156"/>
                        </a:cubicBezTo>
                        <a:cubicBezTo>
                          <a:pt x="733" y="1528"/>
                          <a:pt x="1042" y="1937"/>
                          <a:pt x="1156" y="2526"/>
                        </a:cubicBezTo>
                        <a:lnTo>
                          <a:pt x="1162" y="2559"/>
                        </a:lnTo>
                        <a:lnTo>
                          <a:pt x="1197" y="2559"/>
                        </a:lnTo>
                        <a:cubicBezTo>
                          <a:pt x="1662" y="2553"/>
                          <a:pt x="2100" y="2523"/>
                          <a:pt x="2525" y="2492"/>
                        </a:cubicBezTo>
                        <a:cubicBezTo>
                          <a:pt x="2998" y="2459"/>
                          <a:pt x="3449" y="2428"/>
                          <a:pt x="3929" y="2428"/>
                        </a:cubicBezTo>
                        <a:cubicBezTo>
                          <a:pt x="4040" y="2428"/>
                          <a:pt x="4152" y="2430"/>
                          <a:pt x="4267" y="2433"/>
                        </a:cubicBezTo>
                        <a:cubicBezTo>
                          <a:pt x="4375" y="2436"/>
                          <a:pt x="4520" y="2489"/>
                          <a:pt x="4675" y="2547"/>
                        </a:cubicBezTo>
                        <a:cubicBezTo>
                          <a:pt x="4853" y="2611"/>
                          <a:pt x="5044" y="2682"/>
                          <a:pt x="5205" y="2682"/>
                        </a:cubicBezTo>
                        <a:cubicBezTo>
                          <a:pt x="5302" y="2682"/>
                          <a:pt x="5389" y="2656"/>
                          <a:pt x="5452" y="2588"/>
                        </a:cubicBezTo>
                        <a:cubicBezTo>
                          <a:pt x="5566" y="2465"/>
                          <a:pt x="5663" y="2206"/>
                          <a:pt x="5748" y="1978"/>
                        </a:cubicBezTo>
                        <a:cubicBezTo>
                          <a:pt x="5799" y="1841"/>
                          <a:pt x="5847" y="1712"/>
                          <a:pt x="5891" y="1630"/>
                        </a:cubicBezTo>
                        <a:cubicBezTo>
                          <a:pt x="5975" y="1478"/>
                          <a:pt x="6052" y="1320"/>
                          <a:pt x="6128" y="1167"/>
                        </a:cubicBezTo>
                        <a:lnTo>
                          <a:pt x="6198" y="1023"/>
                        </a:lnTo>
                        <a:cubicBezTo>
                          <a:pt x="6228" y="962"/>
                          <a:pt x="6233" y="891"/>
                          <a:pt x="6210" y="827"/>
                        </a:cubicBezTo>
                        <a:cubicBezTo>
                          <a:pt x="6187" y="765"/>
                          <a:pt x="6142" y="715"/>
                          <a:pt x="6081" y="687"/>
                        </a:cubicBezTo>
                        <a:cubicBezTo>
                          <a:pt x="5149" y="264"/>
                          <a:pt x="4205" y="27"/>
                          <a:pt x="3348" y="3"/>
                        </a:cubicBezTo>
                        <a:cubicBezTo>
                          <a:pt x="3298" y="2"/>
                          <a:pt x="3249" y="1"/>
                          <a:pt x="319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78" name="Google Shape;1906;p33">
                    <a:extLst>
                      <a:ext uri="{FF2B5EF4-FFF2-40B4-BE49-F238E27FC236}">
                        <a16:creationId xmlns:a16="http://schemas.microsoft.com/office/drawing/2014/main" id="{1E0ADC6F-71DE-55AD-7F62-E35E08938CC1}"/>
                      </a:ext>
                    </a:extLst>
                  </p:cNvPr>
                  <p:cNvSpPr/>
                  <p:nvPr/>
                </p:nvSpPr>
                <p:spPr>
                  <a:xfrm>
                    <a:off x="664300" y="3147613"/>
                    <a:ext cx="108350" cy="46625"/>
                  </a:xfrm>
                  <a:custGeom>
                    <a:avLst/>
                    <a:gdLst/>
                    <a:ahLst/>
                    <a:cxnLst/>
                    <a:rect l="l" t="t" r="r" b="b"/>
                    <a:pathLst>
                      <a:path w="4334" h="1865" extrusionOk="0">
                        <a:moveTo>
                          <a:pt x="2207" y="57"/>
                        </a:moveTo>
                        <a:cubicBezTo>
                          <a:pt x="2247" y="57"/>
                          <a:pt x="2287" y="57"/>
                          <a:pt x="2326" y="58"/>
                        </a:cubicBezTo>
                        <a:cubicBezTo>
                          <a:pt x="2914" y="73"/>
                          <a:pt x="3564" y="236"/>
                          <a:pt x="4206" y="529"/>
                        </a:cubicBezTo>
                        <a:cubicBezTo>
                          <a:pt x="4233" y="541"/>
                          <a:pt x="4254" y="565"/>
                          <a:pt x="4265" y="594"/>
                        </a:cubicBezTo>
                        <a:cubicBezTo>
                          <a:pt x="4276" y="625"/>
                          <a:pt x="4274" y="658"/>
                          <a:pt x="4261" y="687"/>
                        </a:cubicBezTo>
                        <a:lnTo>
                          <a:pt x="4206" y="796"/>
                        </a:lnTo>
                        <a:cubicBezTo>
                          <a:pt x="4156" y="899"/>
                          <a:pt x="4103" y="1006"/>
                          <a:pt x="4048" y="1107"/>
                        </a:cubicBezTo>
                        <a:cubicBezTo>
                          <a:pt x="4015" y="1168"/>
                          <a:pt x="3981" y="1259"/>
                          <a:pt x="3945" y="1356"/>
                        </a:cubicBezTo>
                        <a:cubicBezTo>
                          <a:pt x="3887" y="1510"/>
                          <a:pt x="3822" y="1684"/>
                          <a:pt x="3750" y="1762"/>
                        </a:cubicBezTo>
                        <a:cubicBezTo>
                          <a:pt x="3718" y="1796"/>
                          <a:pt x="3672" y="1810"/>
                          <a:pt x="3618" y="1810"/>
                        </a:cubicBezTo>
                        <a:cubicBezTo>
                          <a:pt x="3517" y="1810"/>
                          <a:pt x="3388" y="1762"/>
                          <a:pt x="3269" y="1718"/>
                        </a:cubicBezTo>
                        <a:cubicBezTo>
                          <a:pt x="3158" y="1677"/>
                          <a:pt x="3052" y="1639"/>
                          <a:pt x="2969" y="1636"/>
                        </a:cubicBezTo>
                        <a:cubicBezTo>
                          <a:pt x="2893" y="1634"/>
                          <a:pt x="2818" y="1633"/>
                          <a:pt x="2744" y="1633"/>
                        </a:cubicBezTo>
                        <a:cubicBezTo>
                          <a:pt x="2398" y="1633"/>
                          <a:pt x="2070" y="1655"/>
                          <a:pt x="1751" y="1678"/>
                        </a:cubicBezTo>
                        <a:cubicBezTo>
                          <a:pt x="1464" y="1698"/>
                          <a:pt x="1167" y="1719"/>
                          <a:pt x="854" y="1724"/>
                        </a:cubicBezTo>
                        <a:cubicBezTo>
                          <a:pt x="769" y="1309"/>
                          <a:pt x="544" y="1019"/>
                          <a:pt x="110" y="757"/>
                        </a:cubicBezTo>
                        <a:cubicBezTo>
                          <a:pt x="77" y="735"/>
                          <a:pt x="57" y="700"/>
                          <a:pt x="58" y="659"/>
                        </a:cubicBezTo>
                        <a:cubicBezTo>
                          <a:pt x="60" y="620"/>
                          <a:pt x="84" y="584"/>
                          <a:pt x="119" y="565"/>
                        </a:cubicBezTo>
                        <a:cubicBezTo>
                          <a:pt x="790" y="232"/>
                          <a:pt x="1508" y="57"/>
                          <a:pt x="2207" y="57"/>
                        </a:cubicBezTo>
                        <a:close/>
                        <a:moveTo>
                          <a:pt x="2213" y="1"/>
                        </a:moveTo>
                        <a:cubicBezTo>
                          <a:pt x="1504" y="1"/>
                          <a:pt x="773" y="178"/>
                          <a:pt x="95" y="515"/>
                        </a:cubicBezTo>
                        <a:cubicBezTo>
                          <a:pt x="40" y="544"/>
                          <a:pt x="5" y="596"/>
                          <a:pt x="4" y="658"/>
                        </a:cubicBezTo>
                        <a:cubicBezTo>
                          <a:pt x="1" y="719"/>
                          <a:pt x="30" y="773"/>
                          <a:pt x="81" y="805"/>
                        </a:cubicBezTo>
                        <a:cubicBezTo>
                          <a:pt x="509" y="1063"/>
                          <a:pt x="725" y="1347"/>
                          <a:pt x="804" y="1757"/>
                        </a:cubicBezTo>
                        <a:lnTo>
                          <a:pt x="808" y="1780"/>
                        </a:lnTo>
                        <a:lnTo>
                          <a:pt x="833" y="1780"/>
                        </a:lnTo>
                        <a:cubicBezTo>
                          <a:pt x="1154" y="1775"/>
                          <a:pt x="1460" y="1754"/>
                          <a:pt x="1756" y="1733"/>
                        </a:cubicBezTo>
                        <a:cubicBezTo>
                          <a:pt x="2085" y="1710"/>
                          <a:pt x="2401" y="1688"/>
                          <a:pt x="2737" y="1688"/>
                        </a:cubicBezTo>
                        <a:cubicBezTo>
                          <a:pt x="2813" y="1688"/>
                          <a:pt x="2889" y="1689"/>
                          <a:pt x="2967" y="1692"/>
                        </a:cubicBezTo>
                        <a:cubicBezTo>
                          <a:pt x="3041" y="1693"/>
                          <a:pt x="3143" y="1731"/>
                          <a:pt x="3249" y="1771"/>
                        </a:cubicBezTo>
                        <a:cubicBezTo>
                          <a:pt x="3374" y="1816"/>
                          <a:pt x="3508" y="1865"/>
                          <a:pt x="3620" y="1865"/>
                        </a:cubicBezTo>
                        <a:cubicBezTo>
                          <a:pt x="3687" y="1865"/>
                          <a:pt x="3747" y="1847"/>
                          <a:pt x="3791" y="1800"/>
                        </a:cubicBezTo>
                        <a:cubicBezTo>
                          <a:pt x="3870" y="1715"/>
                          <a:pt x="3937" y="1534"/>
                          <a:pt x="3996" y="1376"/>
                        </a:cubicBezTo>
                        <a:cubicBezTo>
                          <a:pt x="4033" y="1280"/>
                          <a:pt x="4066" y="1191"/>
                          <a:pt x="4097" y="1135"/>
                        </a:cubicBezTo>
                        <a:cubicBezTo>
                          <a:pt x="4153" y="1031"/>
                          <a:pt x="4206" y="925"/>
                          <a:pt x="4256" y="822"/>
                        </a:cubicBezTo>
                        <a:lnTo>
                          <a:pt x="4311" y="713"/>
                        </a:lnTo>
                        <a:cubicBezTo>
                          <a:pt x="4332" y="670"/>
                          <a:pt x="4333" y="620"/>
                          <a:pt x="4318" y="576"/>
                        </a:cubicBezTo>
                        <a:cubicBezTo>
                          <a:pt x="4303" y="532"/>
                          <a:pt x="4271" y="497"/>
                          <a:pt x="4229" y="479"/>
                        </a:cubicBezTo>
                        <a:cubicBezTo>
                          <a:pt x="3580" y="183"/>
                          <a:pt x="2923" y="19"/>
                          <a:pt x="2328" y="2"/>
                        </a:cubicBezTo>
                        <a:cubicBezTo>
                          <a:pt x="2290" y="2"/>
                          <a:pt x="2252" y="1"/>
                          <a:pt x="2213"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79" name="Google Shape;1907;p33">
                    <a:extLst>
                      <a:ext uri="{FF2B5EF4-FFF2-40B4-BE49-F238E27FC236}">
                        <a16:creationId xmlns:a16="http://schemas.microsoft.com/office/drawing/2014/main" id="{006EBF21-CC80-E58B-D71F-AD81B052B8E6}"/>
                      </a:ext>
                    </a:extLst>
                  </p:cNvPr>
                  <p:cNvSpPr/>
                  <p:nvPr/>
                </p:nvSpPr>
                <p:spPr>
                  <a:xfrm>
                    <a:off x="682075" y="3155288"/>
                    <a:ext cx="72775" cy="31300"/>
                  </a:xfrm>
                  <a:custGeom>
                    <a:avLst/>
                    <a:gdLst/>
                    <a:ahLst/>
                    <a:cxnLst/>
                    <a:rect l="l" t="t" r="r" b="b"/>
                    <a:pathLst>
                      <a:path w="2911" h="1252" extrusionOk="0">
                        <a:moveTo>
                          <a:pt x="1562" y="38"/>
                        </a:moveTo>
                        <a:cubicBezTo>
                          <a:pt x="1959" y="49"/>
                          <a:pt x="2394" y="160"/>
                          <a:pt x="2825" y="354"/>
                        </a:cubicBezTo>
                        <a:cubicBezTo>
                          <a:pt x="2844" y="363"/>
                          <a:pt x="2857" y="378"/>
                          <a:pt x="2865" y="398"/>
                        </a:cubicBezTo>
                        <a:cubicBezTo>
                          <a:pt x="2872" y="419"/>
                          <a:pt x="2871" y="442"/>
                          <a:pt x="2860" y="460"/>
                        </a:cubicBezTo>
                        <a:lnTo>
                          <a:pt x="2827" y="530"/>
                        </a:lnTo>
                        <a:cubicBezTo>
                          <a:pt x="2792" y="600"/>
                          <a:pt x="2756" y="673"/>
                          <a:pt x="2718" y="743"/>
                        </a:cubicBezTo>
                        <a:cubicBezTo>
                          <a:pt x="2696" y="784"/>
                          <a:pt x="2674" y="844"/>
                          <a:pt x="2649" y="910"/>
                        </a:cubicBezTo>
                        <a:cubicBezTo>
                          <a:pt x="2611" y="1013"/>
                          <a:pt x="2567" y="1130"/>
                          <a:pt x="2519" y="1183"/>
                        </a:cubicBezTo>
                        <a:cubicBezTo>
                          <a:pt x="2497" y="1205"/>
                          <a:pt x="2467" y="1214"/>
                          <a:pt x="2431" y="1214"/>
                        </a:cubicBezTo>
                        <a:cubicBezTo>
                          <a:pt x="2363" y="1214"/>
                          <a:pt x="2276" y="1182"/>
                          <a:pt x="2195" y="1152"/>
                        </a:cubicBezTo>
                        <a:cubicBezTo>
                          <a:pt x="2121" y="1125"/>
                          <a:pt x="2050" y="1099"/>
                          <a:pt x="1995" y="1098"/>
                        </a:cubicBezTo>
                        <a:cubicBezTo>
                          <a:pt x="1943" y="1096"/>
                          <a:pt x="1892" y="1095"/>
                          <a:pt x="1842" y="1095"/>
                        </a:cubicBezTo>
                        <a:lnTo>
                          <a:pt x="1842" y="1096"/>
                        </a:lnTo>
                        <a:cubicBezTo>
                          <a:pt x="1611" y="1096"/>
                          <a:pt x="1391" y="1112"/>
                          <a:pt x="1177" y="1127"/>
                        </a:cubicBezTo>
                        <a:cubicBezTo>
                          <a:pt x="984" y="1140"/>
                          <a:pt x="785" y="1154"/>
                          <a:pt x="574" y="1157"/>
                        </a:cubicBezTo>
                        <a:cubicBezTo>
                          <a:pt x="516" y="879"/>
                          <a:pt x="366" y="683"/>
                          <a:pt x="75" y="507"/>
                        </a:cubicBezTo>
                        <a:cubicBezTo>
                          <a:pt x="52" y="494"/>
                          <a:pt x="40" y="469"/>
                          <a:pt x="41" y="442"/>
                        </a:cubicBezTo>
                        <a:cubicBezTo>
                          <a:pt x="41" y="415"/>
                          <a:pt x="56" y="392"/>
                          <a:pt x="82" y="380"/>
                        </a:cubicBezTo>
                        <a:cubicBezTo>
                          <a:pt x="533" y="155"/>
                          <a:pt x="1017" y="38"/>
                          <a:pt x="1488" y="38"/>
                        </a:cubicBezTo>
                        <a:close/>
                        <a:moveTo>
                          <a:pt x="1486" y="0"/>
                        </a:moveTo>
                        <a:cubicBezTo>
                          <a:pt x="1011" y="0"/>
                          <a:pt x="521" y="119"/>
                          <a:pt x="64" y="346"/>
                        </a:cubicBezTo>
                        <a:cubicBezTo>
                          <a:pt x="27" y="365"/>
                          <a:pt x="5" y="399"/>
                          <a:pt x="3" y="442"/>
                        </a:cubicBezTo>
                        <a:cubicBezTo>
                          <a:pt x="0" y="481"/>
                          <a:pt x="20" y="519"/>
                          <a:pt x="55" y="539"/>
                        </a:cubicBezTo>
                        <a:cubicBezTo>
                          <a:pt x="342" y="712"/>
                          <a:pt x="487" y="904"/>
                          <a:pt x="541" y="1180"/>
                        </a:cubicBezTo>
                        <a:lnTo>
                          <a:pt x="544" y="1195"/>
                        </a:lnTo>
                        <a:lnTo>
                          <a:pt x="559" y="1195"/>
                        </a:lnTo>
                        <a:cubicBezTo>
                          <a:pt x="776" y="1192"/>
                          <a:pt x="981" y="1177"/>
                          <a:pt x="1180" y="1163"/>
                        </a:cubicBezTo>
                        <a:cubicBezTo>
                          <a:pt x="1395" y="1147"/>
                          <a:pt x="1601" y="1133"/>
                          <a:pt x="1821" y="1133"/>
                        </a:cubicBezTo>
                        <a:cubicBezTo>
                          <a:pt x="1878" y="1133"/>
                          <a:pt x="1935" y="1134"/>
                          <a:pt x="1993" y="1136"/>
                        </a:cubicBezTo>
                        <a:cubicBezTo>
                          <a:pt x="2042" y="1136"/>
                          <a:pt x="2110" y="1162"/>
                          <a:pt x="2183" y="1187"/>
                        </a:cubicBezTo>
                        <a:cubicBezTo>
                          <a:pt x="2267" y="1219"/>
                          <a:pt x="2356" y="1251"/>
                          <a:pt x="2431" y="1251"/>
                        </a:cubicBezTo>
                        <a:cubicBezTo>
                          <a:pt x="2476" y="1251"/>
                          <a:pt x="2516" y="1239"/>
                          <a:pt x="2546" y="1207"/>
                        </a:cubicBezTo>
                        <a:cubicBezTo>
                          <a:pt x="2599" y="1149"/>
                          <a:pt x="2645" y="1030"/>
                          <a:pt x="2684" y="922"/>
                        </a:cubicBezTo>
                        <a:cubicBezTo>
                          <a:pt x="2708" y="859"/>
                          <a:pt x="2730" y="799"/>
                          <a:pt x="2751" y="761"/>
                        </a:cubicBezTo>
                        <a:cubicBezTo>
                          <a:pt x="2789" y="691"/>
                          <a:pt x="2825" y="617"/>
                          <a:pt x="2860" y="547"/>
                        </a:cubicBezTo>
                        <a:lnTo>
                          <a:pt x="2894" y="477"/>
                        </a:lnTo>
                        <a:cubicBezTo>
                          <a:pt x="2909" y="448"/>
                          <a:pt x="2910" y="415"/>
                          <a:pt x="2900" y="386"/>
                        </a:cubicBezTo>
                        <a:cubicBezTo>
                          <a:pt x="2889" y="355"/>
                          <a:pt x="2868" y="333"/>
                          <a:pt x="2841" y="321"/>
                        </a:cubicBezTo>
                        <a:cubicBezTo>
                          <a:pt x="2405" y="123"/>
                          <a:pt x="1965" y="12"/>
                          <a:pt x="156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80" name="Google Shape;1908;p33">
                    <a:extLst>
                      <a:ext uri="{FF2B5EF4-FFF2-40B4-BE49-F238E27FC236}">
                        <a16:creationId xmlns:a16="http://schemas.microsoft.com/office/drawing/2014/main" id="{5ED299E1-92F7-36EC-1772-CF88E34514E9}"/>
                      </a:ext>
                    </a:extLst>
                  </p:cNvPr>
                  <p:cNvSpPr/>
                  <p:nvPr/>
                </p:nvSpPr>
                <p:spPr>
                  <a:xfrm>
                    <a:off x="528950" y="3554488"/>
                    <a:ext cx="416350" cy="327625"/>
                  </a:xfrm>
                  <a:custGeom>
                    <a:avLst/>
                    <a:gdLst/>
                    <a:ahLst/>
                    <a:cxnLst/>
                    <a:rect l="l" t="t" r="r" b="b"/>
                    <a:pathLst>
                      <a:path w="16654" h="13105" extrusionOk="0">
                        <a:moveTo>
                          <a:pt x="8169" y="0"/>
                        </a:moveTo>
                        <a:cubicBezTo>
                          <a:pt x="4432" y="0"/>
                          <a:pt x="500" y="3142"/>
                          <a:pt x="203" y="7943"/>
                        </a:cubicBezTo>
                        <a:cubicBezTo>
                          <a:pt x="0" y="11209"/>
                          <a:pt x="2328" y="13105"/>
                          <a:pt x="7852" y="13105"/>
                        </a:cubicBezTo>
                        <a:cubicBezTo>
                          <a:pt x="7956" y="13105"/>
                          <a:pt x="8061" y="13104"/>
                          <a:pt x="8167" y="13103"/>
                        </a:cubicBezTo>
                        <a:cubicBezTo>
                          <a:pt x="14029" y="13028"/>
                          <a:pt x="16438" y="11260"/>
                          <a:pt x="16520" y="8272"/>
                        </a:cubicBezTo>
                        <a:cubicBezTo>
                          <a:pt x="16653" y="3387"/>
                          <a:pt x="11798" y="97"/>
                          <a:pt x="8352" y="3"/>
                        </a:cubicBezTo>
                        <a:cubicBezTo>
                          <a:pt x="8291" y="1"/>
                          <a:pt x="8230" y="0"/>
                          <a:pt x="816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81" name="Google Shape;1909;p33">
                    <a:extLst>
                      <a:ext uri="{FF2B5EF4-FFF2-40B4-BE49-F238E27FC236}">
                        <a16:creationId xmlns:a16="http://schemas.microsoft.com/office/drawing/2014/main" id="{EB1C7F7D-A853-6064-09AA-A8FF1074FDF8}"/>
                      </a:ext>
                    </a:extLst>
                  </p:cNvPr>
                  <p:cNvSpPr/>
                  <p:nvPr/>
                </p:nvSpPr>
                <p:spPr>
                  <a:xfrm>
                    <a:off x="532750" y="3600963"/>
                    <a:ext cx="411075" cy="281150"/>
                  </a:xfrm>
                  <a:custGeom>
                    <a:avLst/>
                    <a:gdLst/>
                    <a:ahLst/>
                    <a:cxnLst/>
                    <a:rect l="l" t="t" r="r" b="b"/>
                    <a:pathLst>
                      <a:path w="16443" h="11246" extrusionOk="0">
                        <a:moveTo>
                          <a:pt x="13037" y="1"/>
                        </a:moveTo>
                        <a:lnTo>
                          <a:pt x="13037" y="1"/>
                        </a:lnTo>
                        <a:cubicBezTo>
                          <a:pt x="13243" y="691"/>
                          <a:pt x="13350" y="1428"/>
                          <a:pt x="13328" y="2205"/>
                        </a:cubicBezTo>
                        <a:cubicBezTo>
                          <a:pt x="13247" y="5193"/>
                          <a:pt x="10837" y="6961"/>
                          <a:pt x="4976" y="7036"/>
                        </a:cubicBezTo>
                        <a:cubicBezTo>
                          <a:pt x="4872" y="7037"/>
                          <a:pt x="4770" y="7038"/>
                          <a:pt x="4669" y="7038"/>
                        </a:cubicBezTo>
                        <a:cubicBezTo>
                          <a:pt x="2750" y="7038"/>
                          <a:pt x="1223" y="6806"/>
                          <a:pt x="48" y="6372"/>
                        </a:cubicBezTo>
                        <a:lnTo>
                          <a:pt x="48" y="6372"/>
                        </a:lnTo>
                        <a:cubicBezTo>
                          <a:pt x="0" y="9459"/>
                          <a:pt x="2343" y="11246"/>
                          <a:pt x="7698" y="11246"/>
                        </a:cubicBezTo>
                        <a:cubicBezTo>
                          <a:pt x="7802" y="11246"/>
                          <a:pt x="7908" y="11245"/>
                          <a:pt x="8015" y="11244"/>
                        </a:cubicBezTo>
                        <a:cubicBezTo>
                          <a:pt x="13877" y="11169"/>
                          <a:pt x="16286" y="9401"/>
                          <a:pt x="16368" y="6413"/>
                        </a:cubicBezTo>
                        <a:cubicBezTo>
                          <a:pt x="16442" y="3685"/>
                          <a:pt x="14960" y="1455"/>
                          <a:pt x="1303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82" name="Google Shape;1910;p33">
                    <a:extLst>
                      <a:ext uri="{FF2B5EF4-FFF2-40B4-BE49-F238E27FC236}">
                        <a16:creationId xmlns:a16="http://schemas.microsoft.com/office/drawing/2014/main" id="{E92B1CBF-72D0-E1E8-B382-76545096B7F2}"/>
                      </a:ext>
                    </a:extLst>
                  </p:cNvPr>
                  <p:cNvSpPr/>
                  <p:nvPr/>
                </p:nvSpPr>
                <p:spPr>
                  <a:xfrm>
                    <a:off x="496275" y="3519388"/>
                    <a:ext cx="482500" cy="397825"/>
                  </a:xfrm>
                  <a:custGeom>
                    <a:avLst/>
                    <a:gdLst/>
                    <a:ahLst/>
                    <a:cxnLst/>
                    <a:rect l="l" t="t" r="r" b="b"/>
                    <a:pathLst>
                      <a:path w="19300" h="15913" extrusionOk="0">
                        <a:moveTo>
                          <a:pt x="9457" y="2807"/>
                        </a:moveTo>
                        <a:cubicBezTo>
                          <a:pt x="9510" y="2807"/>
                          <a:pt x="9567" y="2807"/>
                          <a:pt x="9621" y="2808"/>
                        </a:cubicBezTo>
                        <a:cubicBezTo>
                          <a:pt x="12401" y="2884"/>
                          <a:pt x="16533" y="5647"/>
                          <a:pt x="16424" y="9638"/>
                        </a:cubicBezTo>
                        <a:cubicBezTo>
                          <a:pt x="16398" y="10563"/>
                          <a:pt x="16331" y="13018"/>
                          <a:pt x="9456" y="13104"/>
                        </a:cubicBezTo>
                        <a:cubicBezTo>
                          <a:pt x="9347" y="13106"/>
                          <a:pt x="9239" y="13106"/>
                          <a:pt x="9132" y="13106"/>
                        </a:cubicBezTo>
                        <a:cubicBezTo>
                          <a:pt x="6397" y="13106"/>
                          <a:pt x="4485" y="12601"/>
                          <a:pt x="3579" y="11650"/>
                        </a:cubicBezTo>
                        <a:cubicBezTo>
                          <a:pt x="3069" y="11114"/>
                          <a:pt x="2850" y="10390"/>
                          <a:pt x="2910" y="9433"/>
                        </a:cubicBezTo>
                        <a:cubicBezTo>
                          <a:pt x="3110" y="6198"/>
                          <a:pt x="5779" y="2807"/>
                          <a:pt x="9457" y="2807"/>
                        </a:cubicBezTo>
                        <a:close/>
                        <a:moveTo>
                          <a:pt x="9474" y="1"/>
                        </a:moveTo>
                        <a:cubicBezTo>
                          <a:pt x="5198" y="1"/>
                          <a:pt x="467" y="3492"/>
                          <a:pt x="110" y="9260"/>
                        </a:cubicBezTo>
                        <a:cubicBezTo>
                          <a:pt x="1" y="11014"/>
                          <a:pt x="485" y="12468"/>
                          <a:pt x="1548" y="13584"/>
                        </a:cubicBezTo>
                        <a:cubicBezTo>
                          <a:pt x="3037" y="15149"/>
                          <a:pt x="5528" y="15913"/>
                          <a:pt x="9155" y="15913"/>
                        </a:cubicBezTo>
                        <a:lnTo>
                          <a:pt x="9155" y="15911"/>
                        </a:lnTo>
                        <a:cubicBezTo>
                          <a:pt x="9266" y="15911"/>
                          <a:pt x="9378" y="15911"/>
                          <a:pt x="9492" y="15910"/>
                        </a:cubicBezTo>
                        <a:cubicBezTo>
                          <a:pt x="15843" y="15829"/>
                          <a:pt x="19119" y="13745"/>
                          <a:pt x="19228" y="9716"/>
                        </a:cubicBezTo>
                        <a:cubicBezTo>
                          <a:pt x="19299" y="7091"/>
                          <a:pt x="18159" y="4598"/>
                          <a:pt x="16017" y="2696"/>
                        </a:cubicBezTo>
                        <a:cubicBezTo>
                          <a:pt x="14183" y="1068"/>
                          <a:pt x="11821" y="62"/>
                          <a:pt x="9697" y="4"/>
                        </a:cubicBezTo>
                        <a:cubicBezTo>
                          <a:pt x="9623" y="2"/>
                          <a:pt x="9548" y="1"/>
                          <a:pt x="947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83" name="Google Shape;1911;p33">
                    <a:extLst>
                      <a:ext uri="{FF2B5EF4-FFF2-40B4-BE49-F238E27FC236}">
                        <a16:creationId xmlns:a16="http://schemas.microsoft.com/office/drawing/2014/main" id="{1341419A-CF02-4AF4-9182-84F8F52B6403}"/>
                      </a:ext>
                    </a:extLst>
                  </p:cNvPr>
                  <p:cNvSpPr/>
                  <p:nvPr/>
                </p:nvSpPr>
                <p:spPr>
                  <a:xfrm>
                    <a:off x="494125" y="3505588"/>
                    <a:ext cx="486800" cy="402075"/>
                  </a:xfrm>
                  <a:custGeom>
                    <a:avLst/>
                    <a:gdLst/>
                    <a:ahLst/>
                    <a:cxnLst/>
                    <a:rect l="l" t="t" r="r" b="b"/>
                    <a:pathLst>
                      <a:path w="19472" h="16083" extrusionOk="0">
                        <a:moveTo>
                          <a:pt x="9543" y="2976"/>
                        </a:moveTo>
                        <a:cubicBezTo>
                          <a:pt x="9596" y="2976"/>
                          <a:pt x="9650" y="2976"/>
                          <a:pt x="9704" y="2978"/>
                        </a:cubicBezTo>
                        <a:cubicBezTo>
                          <a:pt x="12451" y="3054"/>
                          <a:pt x="16531" y="5782"/>
                          <a:pt x="16424" y="9721"/>
                        </a:cubicBezTo>
                        <a:cubicBezTo>
                          <a:pt x="16401" y="10623"/>
                          <a:pt x="16335" y="13017"/>
                          <a:pt x="9540" y="13104"/>
                        </a:cubicBezTo>
                        <a:cubicBezTo>
                          <a:pt x="9417" y="13106"/>
                          <a:pt x="9295" y="13107"/>
                          <a:pt x="9175" y="13107"/>
                        </a:cubicBezTo>
                        <a:cubicBezTo>
                          <a:pt x="6502" y="13107"/>
                          <a:pt x="4614" y="12608"/>
                          <a:pt x="3727" y="11675"/>
                        </a:cubicBezTo>
                        <a:cubicBezTo>
                          <a:pt x="3234" y="11157"/>
                          <a:pt x="3023" y="10454"/>
                          <a:pt x="3081" y="9522"/>
                        </a:cubicBezTo>
                        <a:cubicBezTo>
                          <a:pt x="3277" y="6362"/>
                          <a:pt x="5920" y="2976"/>
                          <a:pt x="9543" y="2976"/>
                        </a:cubicBezTo>
                        <a:close/>
                        <a:moveTo>
                          <a:pt x="9543" y="2806"/>
                        </a:moveTo>
                        <a:cubicBezTo>
                          <a:pt x="5824" y="2806"/>
                          <a:pt x="3111" y="6273"/>
                          <a:pt x="2911" y="9512"/>
                        </a:cubicBezTo>
                        <a:cubicBezTo>
                          <a:pt x="2850" y="10494"/>
                          <a:pt x="3076" y="11239"/>
                          <a:pt x="3604" y="11793"/>
                        </a:cubicBezTo>
                        <a:cubicBezTo>
                          <a:pt x="4529" y="12765"/>
                          <a:pt x="6471" y="13277"/>
                          <a:pt x="9228" y="13277"/>
                        </a:cubicBezTo>
                        <a:cubicBezTo>
                          <a:pt x="9331" y="13277"/>
                          <a:pt x="9437" y="13275"/>
                          <a:pt x="9543" y="13274"/>
                        </a:cubicBezTo>
                        <a:cubicBezTo>
                          <a:pt x="16501" y="13185"/>
                          <a:pt x="16569" y="10671"/>
                          <a:pt x="16595" y="9726"/>
                        </a:cubicBezTo>
                        <a:cubicBezTo>
                          <a:pt x="16704" y="5683"/>
                          <a:pt x="12523" y="2885"/>
                          <a:pt x="9709" y="2808"/>
                        </a:cubicBezTo>
                        <a:cubicBezTo>
                          <a:pt x="9654" y="2806"/>
                          <a:pt x="9598" y="2806"/>
                          <a:pt x="9543" y="2806"/>
                        </a:cubicBezTo>
                        <a:close/>
                        <a:moveTo>
                          <a:pt x="9560" y="171"/>
                        </a:moveTo>
                        <a:cubicBezTo>
                          <a:pt x="9633" y="171"/>
                          <a:pt x="9707" y="171"/>
                          <a:pt x="9782" y="174"/>
                        </a:cubicBezTo>
                        <a:cubicBezTo>
                          <a:pt x="11886" y="231"/>
                          <a:pt x="14228" y="1229"/>
                          <a:pt x="16045" y="2844"/>
                        </a:cubicBezTo>
                        <a:cubicBezTo>
                          <a:pt x="18169" y="4730"/>
                          <a:pt x="19300" y="7200"/>
                          <a:pt x="19229" y="9797"/>
                        </a:cubicBezTo>
                        <a:cubicBezTo>
                          <a:pt x="19121" y="13773"/>
                          <a:pt x="15872" y="15829"/>
                          <a:pt x="9577" y="15909"/>
                        </a:cubicBezTo>
                        <a:cubicBezTo>
                          <a:pt x="9464" y="15911"/>
                          <a:pt x="9352" y="15911"/>
                          <a:pt x="9240" y="15911"/>
                        </a:cubicBezTo>
                        <a:cubicBezTo>
                          <a:pt x="5637" y="15911"/>
                          <a:pt x="3170" y="15159"/>
                          <a:pt x="1695" y="13609"/>
                        </a:cubicBezTo>
                        <a:cubicBezTo>
                          <a:pt x="650" y="12511"/>
                          <a:pt x="173" y="11078"/>
                          <a:pt x="281" y="9349"/>
                        </a:cubicBezTo>
                        <a:cubicBezTo>
                          <a:pt x="635" y="3623"/>
                          <a:pt x="5327" y="171"/>
                          <a:pt x="9560" y="171"/>
                        </a:cubicBezTo>
                        <a:close/>
                        <a:moveTo>
                          <a:pt x="9562" y="1"/>
                        </a:moveTo>
                        <a:cubicBezTo>
                          <a:pt x="5250" y="1"/>
                          <a:pt x="471" y="3514"/>
                          <a:pt x="111" y="9339"/>
                        </a:cubicBezTo>
                        <a:cubicBezTo>
                          <a:pt x="0" y="11116"/>
                          <a:pt x="492" y="12593"/>
                          <a:pt x="1572" y="13727"/>
                        </a:cubicBezTo>
                        <a:cubicBezTo>
                          <a:pt x="3081" y="15311"/>
                          <a:pt x="5589" y="16082"/>
                          <a:pt x="9240" y="16082"/>
                        </a:cubicBezTo>
                        <a:lnTo>
                          <a:pt x="9241" y="16082"/>
                        </a:lnTo>
                        <a:cubicBezTo>
                          <a:pt x="9352" y="16082"/>
                          <a:pt x="9466" y="16081"/>
                          <a:pt x="9580" y="16079"/>
                        </a:cubicBezTo>
                        <a:cubicBezTo>
                          <a:pt x="15985" y="15999"/>
                          <a:pt x="19288" y="13885"/>
                          <a:pt x="19399" y="9802"/>
                        </a:cubicBezTo>
                        <a:cubicBezTo>
                          <a:pt x="19472" y="7152"/>
                          <a:pt x="18321" y="4635"/>
                          <a:pt x="16159" y="2716"/>
                        </a:cubicBezTo>
                        <a:cubicBezTo>
                          <a:pt x="14312" y="1075"/>
                          <a:pt x="11930" y="61"/>
                          <a:pt x="9786" y="2"/>
                        </a:cubicBezTo>
                        <a:cubicBezTo>
                          <a:pt x="9710" y="1"/>
                          <a:pt x="9636" y="1"/>
                          <a:pt x="956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84" name="Google Shape;1912;p33">
                    <a:extLst>
                      <a:ext uri="{FF2B5EF4-FFF2-40B4-BE49-F238E27FC236}">
                        <a16:creationId xmlns:a16="http://schemas.microsoft.com/office/drawing/2014/main" id="{AD8AFF84-BABB-EF41-52E7-2E6F21EAAFFD}"/>
                      </a:ext>
                    </a:extLst>
                  </p:cNvPr>
                  <p:cNvSpPr/>
                  <p:nvPr/>
                </p:nvSpPr>
                <p:spPr>
                  <a:xfrm>
                    <a:off x="236275" y="3722213"/>
                    <a:ext cx="156275" cy="150975"/>
                  </a:xfrm>
                  <a:custGeom>
                    <a:avLst/>
                    <a:gdLst/>
                    <a:ahLst/>
                    <a:cxnLst/>
                    <a:rect l="l" t="t" r="r" b="b"/>
                    <a:pathLst>
                      <a:path w="6251" h="6039" extrusionOk="0">
                        <a:moveTo>
                          <a:pt x="2944" y="0"/>
                        </a:moveTo>
                        <a:cubicBezTo>
                          <a:pt x="2286" y="0"/>
                          <a:pt x="1597" y="220"/>
                          <a:pt x="985" y="721"/>
                        </a:cubicBezTo>
                        <a:cubicBezTo>
                          <a:pt x="0" y="1525"/>
                          <a:pt x="52" y="2737"/>
                          <a:pt x="1467" y="4420"/>
                        </a:cubicBezTo>
                        <a:cubicBezTo>
                          <a:pt x="2408" y="5542"/>
                          <a:pt x="3195" y="6038"/>
                          <a:pt x="3868" y="6038"/>
                        </a:cubicBezTo>
                        <a:cubicBezTo>
                          <a:pt x="4224" y="6038"/>
                          <a:pt x="4549" y="5898"/>
                          <a:pt x="4846" y="5638"/>
                        </a:cubicBezTo>
                        <a:cubicBezTo>
                          <a:pt x="6250" y="4407"/>
                          <a:pt x="5998" y="2113"/>
                          <a:pt x="5189" y="1068"/>
                        </a:cubicBezTo>
                        <a:cubicBezTo>
                          <a:pt x="4677" y="406"/>
                          <a:pt x="3839" y="0"/>
                          <a:pt x="294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85" name="Google Shape;1913;p33">
                    <a:extLst>
                      <a:ext uri="{FF2B5EF4-FFF2-40B4-BE49-F238E27FC236}">
                        <a16:creationId xmlns:a16="http://schemas.microsoft.com/office/drawing/2014/main" id="{C730800B-4B28-BC1F-E3B5-A53BD2FE6383}"/>
                      </a:ext>
                    </a:extLst>
                  </p:cNvPr>
                  <p:cNvSpPr/>
                  <p:nvPr/>
                </p:nvSpPr>
                <p:spPr>
                  <a:xfrm>
                    <a:off x="236450" y="3742038"/>
                    <a:ext cx="147300" cy="131150"/>
                  </a:xfrm>
                  <a:custGeom>
                    <a:avLst/>
                    <a:gdLst/>
                    <a:ahLst/>
                    <a:cxnLst/>
                    <a:rect l="l" t="t" r="r" b="b"/>
                    <a:pathLst>
                      <a:path w="5892" h="5246" extrusionOk="0">
                        <a:moveTo>
                          <a:pt x="896" y="0"/>
                        </a:moveTo>
                        <a:lnTo>
                          <a:pt x="896" y="0"/>
                        </a:lnTo>
                        <a:cubicBezTo>
                          <a:pt x="1" y="805"/>
                          <a:pt x="87" y="1994"/>
                          <a:pt x="1460" y="3627"/>
                        </a:cubicBezTo>
                        <a:cubicBezTo>
                          <a:pt x="2401" y="4749"/>
                          <a:pt x="3188" y="5245"/>
                          <a:pt x="3861" y="5245"/>
                        </a:cubicBezTo>
                        <a:cubicBezTo>
                          <a:pt x="4217" y="5245"/>
                          <a:pt x="4542" y="5105"/>
                          <a:pt x="4839" y="4845"/>
                        </a:cubicBezTo>
                        <a:cubicBezTo>
                          <a:pt x="5624" y="4157"/>
                          <a:pt x="5891" y="3138"/>
                          <a:pt x="5833" y="2190"/>
                        </a:cubicBezTo>
                        <a:lnTo>
                          <a:pt x="5833" y="2190"/>
                        </a:lnTo>
                        <a:cubicBezTo>
                          <a:pt x="5689" y="2431"/>
                          <a:pt x="5509" y="2654"/>
                          <a:pt x="5285" y="2850"/>
                        </a:cubicBezTo>
                        <a:cubicBezTo>
                          <a:pt x="4987" y="3111"/>
                          <a:pt x="4663" y="3251"/>
                          <a:pt x="4306" y="3251"/>
                        </a:cubicBezTo>
                        <a:cubicBezTo>
                          <a:pt x="3633" y="3251"/>
                          <a:pt x="2846" y="2754"/>
                          <a:pt x="1905" y="1632"/>
                        </a:cubicBezTo>
                        <a:cubicBezTo>
                          <a:pt x="1396" y="1028"/>
                          <a:pt x="1068" y="486"/>
                          <a:pt x="89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86" name="Google Shape;1914;p33">
                    <a:extLst>
                      <a:ext uri="{FF2B5EF4-FFF2-40B4-BE49-F238E27FC236}">
                        <a16:creationId xmlns:a16="http://schemas.microsoft.com/office/drawing/2014/main" id="{5CFACA0D-26A1-1129-9627-59C24B7263B0}"/>
                      </a:ext>
                    </a:extLst>
                  </p:cNvPr>
                  <p:cNvSpPr/>
                  <p:nvPr/>
                </p:nvSpPr>
                <p:spPr>
                  <a:xfrm>
                    <a:off x="229400" y="3708263"/>
                    <a:ext cx="166400" cy="178925"/>
                  </a:xfrm>
                  <a:custGeom>
                    <a:avLst/>
                    <a:gdLst/>
                    <a:ahLst/>
                    <a:cxnLst/>
                    <a:rect l="l" t="t" r="r" b="b"/>
                    <a:pathLst>
                      <a:path w="6656" h="7157" extrusionOk="0">
                        <a:moveTo>
                          <a:pt x="3260" y="1120"/>
                        </a:moveTo>
                        <a:cubicBezTo>
                          <a:pt x="3912" y="1120"/>
                          <a:pt x="4562" y="1367"/>
                          <a:pt x="5022" y="1930"/>
                        </a:cubicBezTo>
                        <a:cubicBezTo>
                          <a:pt x="5036" y="1947"/>
                          <a:pt x="5050" y="1963"/>
                          <a:pt x="5062" y="1980"/>
                        </a:cubicBezTo>
                        <a:cubicBezTo>
                          <a:pt x="5715" y="2823"/>
                          <a:pt x="5939" y="4764"/>
                          <a:pt x="4793" y="5769"/>
                        </a:cubicBezTo>
                        <a:cubicBezTo>
                          <a:pt x="4678" y="5871"/>
                          <a:pt x="4480" y="6044"/>
                          <a:pt x="4155" y="6044"/>
                        </a:cubicBezTo>
                        <a:cubicBezTo>
                          <a:pt x="3730" y="6044"/>
                          <a:pt x="3088" y="5748"/>
                          <a:pt x="2130" y="4608"/>
                        </a:cubicBezTo>
                        <a:cubicBezTo>
                          <a:pt x="1414" y="3756"/>
                          <a:pt x="1066" y="3024"/>
                          <a:pt x="1115" y="2490"/>
                        </a:cubicBezTo>
                        <a:cubicBezTo>
                          <a:pt x="1142" y="2200"/>
                          <a:pt x="1292" y="1947"/>
                          <a:pt x="1575" y="1714"/>
                        </a:cubicBezTo>
                        <a:cubicBezTo>
                          <a:pt x="2037" y="1336"/>
                          <a:pt x="2650" y="1120"/>
                          <a:pt x="3260" y="1120"/>
                        </a:cubicBezTo>
                        <a:close/>
                        <a:moveTo>
                          <a:pt x="3216" y="0"/>
                        </a:moveTo>
                        <a:cubicBezTo>
                          <a:pt x="2460" y="0"/>
                          <a:pt x="1665" y="253"/>
                          <a:pt x="945" y="841"/>
                        </a:cubicBezTo>
                        <a:cubicBezTo>
                          <a:pt x="427" y="1265"/>
                          <a:pt x="136" y="1786"/>
                          <a:pt x="79" y="2391"/>
                        </a:cubicBezTo>
                        <a:cubicBezTo>
                          <a:pt x="0" y="3240"/>
                          <a:pt x="391" y="4175"/>
                          <a:pt x="1270" y="5249"/>
                        </a:cubicBezTo>
                        <a:cubicBezTo>
                          <a:pt x="1295" y="5282"/>
                          <a:pt x="1323" y="5315"/>
                          <a:pt x="1352" y="5349"/>
                        </a:cubicBezTo>
                        <a:cubicBezTo>
                          <a:pt x="2363" y="6553"/>
                          <a:pt x="3298" y="7157"/>
                          <a:pt x="4146" y="7157"/>
                        </a:cubicBezTo>
                        <a:cubicBezTo>
                          <a:pt x="4607" y="7157"/>
                          <a:pt x="5042" y="6978"/>
                          <a:pt x="5451" y="6621"/>
                        </a:cubicBezTo>
                        <a:cubicBezTo>
                          <a:pt x="6205" y="5959"/>
                          <a:pt x="6629" y="4974"/>
                          <a:pt x="6644" y="3844"/>
                        </a:cubicBezTo>
                        <a:cubicBezTo>
                          <a:pt x="6656" y="2877"/>
                          <a:pt x="6366" y="1916"/>
                          <a:pt x="5868" y="1273"/>
                        </a:cubicBezTo>
                        <a:cubicBezTo>
                          <a:pt x="5274" y="503"/>
                          <a:pt x="4283" y="0"/>
                          <a:pt x="321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87" name="Google Shape;1915;p33">
                    <a:extLst>
                      <a:ext uri="{FF2B5EF4-FFF2-40B4-BE49-F238E27FC236}">
                        <a16:creationId xmlns:a16="http://schemas.microsoft.com/office/drawing/2014/main" id="{E13DB1FA-40EF-AECC-25BD-F101D5D5341C}"/>
                      </a:ext>
                    </a:extLst>
                  </p:cNvPr>
                  <p:cNvSpPr/>
                  <p:nvPr/>
                </p:nvSpPr>
                <p:spPr>
                  <a:xfrm>
                    <a:off x="230350" y="3702888"/>
                    <a:ext cx="171075" cy="183550"/>
                  </a:xfrm>
                  <a:custGeom>
                    <a:avLst/>
                    <a:gdLst/>
                    <a:ahLst/>
                    <a:cxnLst/>
                    <a:rect l="l" t="t" r="r" b="b"/>
                    <a:pathLst>
                      <a:path w="6843" h="7342" extrusionOk="0">
                        <a:moveTo>
                          <a:pt x="3352" y="1308"/>
                        </a:moveTo>
                        <a:cubicBezTo>
                          <a:pt x="3979" y="1308"/>
                          <a:pt x="4605" y="1544"/>
                          <a:pt x="5045" y="2083"/>
                        </a:cubicBezTo>
                        <a:lnTo>
                          <a:pt x="5083" y="2128"/>
                        </a:lnTo>
                        <a:cubicBezTo>
                          <a:pt x="5713" y="2945"/>
                          <a:pt x="5933" y="4823"/>
                          <a:pt x="4825" y="5794"/>
                        </a:cubicBezTo>
                        <a:cubicBezTo>
                          <a:pt x="4716" y="5891"/>
                          <a:pt x="4539" y="6046"/>
                          <a:pt x="4249" y="6046"/>
                        </a:cubicBezTo>
                        <a:cubicBezTo>
                          <a:pt x="4227" y="6046"/>
                          <a:pt x="4205" y="6045"/>
                          <a:pt x="4183" y="6043"/>
                        </a:cubicBezTo>
                        <a:cubicBezTo>
                          <a:pt x="3679" y="6005"/>
                          <a:pt x="3043" y="5533"/>
                          <a:pt x="2294" y="4642"/>
                        </a:cubicBezTo>
                        <a:cubicBezTo>
                          <a:pt x="1596" y="3813"/>
                          <a:pt x="1253" y="3104"/>
                          <a:pt x="1300" y="2591"/>
                        </a:cubicBezTo>
                        <a:cubicBezTo>
                          <a:pt x="1324" y="2327"/>
                          <a:pt x="1464" y="2095"/>
                          <a:pt x="1726" y="1879"/>
                        </a:cubicBezTo>
                        <a:cubicBezTo>
                          <a:pt x="2168" y="1518"/>
                          <a:pt x="2762" y="1308"/>
                          <a:pt x="3352" y="1308"/>
                        </a:cubicBezTo>
                        <a:close/>
                        <a:moveTo>
                          <a:pt x="3353" y="1126"/>
                        </a:moveTo>
                        <a:cubicBezTo>
                          <a:pt x="2719" y="1126"/>
                          <a:pt x="2084" y="1349"/>
                          <a:pt x="1610" y="1737"/>
                        </a:cubicBezTo>
                        <a:cubicBezTo>
                          <a:pt x="1307" y="1985"/>
                          <a:pt x="1145" y="2259"/>
                          <a:pt x="1116" y="2575"/>
                        </a:cubicBezTo>
                        <a:cubicBezTo>
                          <a:pt x="1065" y="3136"/>
                          <a:pt x="1423" y="3892"/>
                          <a:pt x="2153" y="4761"/>
                        </a:cubicBezTo>
                        <a:cubicBezTo>
                          <a:pt x="2935" y="5691"/>
                          <a:pt x="3614" y="6185"/>
                          <a:pt x="4169" y="6227"/>
                        </a:cubicBezTo>
                        <a:cubicBezTo>
                          <a:pt x="4196" y="6229"/>
                          <a:pt x="4222" y="6230"/>
                          <a:pt x="4248" y="6230"/>
                        </a:cubicBezTo>
                        <a:cubicBezTo>
                          <a:pt x="4608" y="6230"/>
                          <a:pt x="4825" y="6039"/>
                          <a:pt x="4946" y="5933"/>
                        </a:cubicBezTo>
                        <a:cubicBezTo>
                          <a:pt x="6134" y="4893"/>
                          <a:pt x="5901" y="2887"/>
                          <a:pt x="5227" y="2016"/>
                        </a:cubicBezTo>
                        <a:lnTo>
                          <a:pt x="5188" y="1966"/>
                        </a:lnTo>
                        <a:cubicBezTo>
                          <a:pt x="4709" y="1382"/>
                          <a:pt x="4031" y="1126"/>
                          <a:pt x="3353" y="1126"/>
                        </a:cubicBezTo>
                        <a:close/>
                        <a:moveTo>
                          <a:pt x="3299" y="185"/>
                        </a:moveTo>
                        <a:cubicBezTo>
                          <a:pt x="3438" y="185"/>
                          <a:pt x="3568" y="194"/>
                          <a:pt x="3686" y="208"/>
                        </a:cubicBezTo>
                        <a:cubicBezTo>
                          <a:pt x="4567" y="308"/>
                          <a:pt x="5370" y="751"/>
                          <a:pt x="5888" y="1422"/>
                        </a:cubicBezTo>
                        <a:cubicBezTo>
                          <a:pt x="6375" y="2051"/>
                          <a:pt x="6657" y="2990"/>
                          <a:pt x="6645" y="3936"/>
                        </a:cubicBezTo>
                        <a:cubicBezTo>
                          <a:pt x="6630" y="5038"/>
                          <a:pt x="6217" y="6001"/>
                          <a:pt x="5484" y="6645"/>
                        </a:cubicBezTo>
                        <a:cubicBezTo>
                          <a:pt x="5094" y="6987"/>
                          <a:pt x="4672" y="7158"/>
                          <a:pt x="4235" y="7158"/>
                        </a:cubicBezTo>
                        <a:cubicBezTo>
                          <a:pt x="4193" y="7158"/>
                          <a:pt x="4151" y="7156"/>
                          <a:pt x="4108" y="7153"/>
                        </a:cubicBezTo>
                        <a:cubicBezTo>
                          <a:pt x="3324" y="7092"/>
                          <a:pt x="2452" y="6497"/>
                          <a:pt x="1515" y="5383"/>
                        </a:cubicBezTo>
                        <a:lnTo>
                          <a:pt x="1433" y="5284"/>
                        </a:lnTo>
                        <a:cubicBezTo>
                          <a:pt x="571" y="4229"/>
                          <a:pt x="189" y="3317"/>
                          <a:pt x="265" y="2493"/>
                        </a:cubicBezTo>
                        <a:cubicBezTo>
                          <a:pt x="318" y="1914"/>
                          <a:pt x="597" y="1413"/>
                          <a:pt x="1096" y="1006"/>
                        </a:cubicBezTo>
                        <a:cubicBezTo>
                          <a:pt x="1889" y="357"/>
                          <a:pt x="2682" y="185"/>
                          <a:pt x="3299" y="185"/>
                        </a:cubicBezTo>
                        <a:close/>
                        <a:moveTo>
                          <a:pt x="3310" y="1"/>
                        </a:moveTo>
                        <a:cubicBezTo>
                          <a:pt x="2482" y="1"/>
                          <a:pt x="1667" y="301"/>
                          <a:pt x="980" y="862"/>
                        </a:cubicBezTo>
                        <a:cubicBezTo>
                          <a:pt x="442" y="1302"/>
                          <a:pt x="139" y="1846"/>
                          <a:pt x="81" y="2476"/>
                        </a:cubicBezTo>
                        <a:cubicBezTo>
                          <a:pt x="0" y="3350"/>
                          <a:pt x="397" y="4307"/>
                          <a:pt x="1291" y="5401"/>
                        </a:cubicBezTo>
                        <a:lnTo>
                          <a:pt x="1292" y="5401"/>
                        </a:lnTo>
                        <a:lnTo>
                          <a:pt x="1374" y="5501"/>
                        </a:lnTo>
                        <a:cubicBezTo>
                          <a:pt x="2344" y="6655"/>
                          <a:pt x="3260" y="7273"/>
                          <a:pt x="4095" y="7337"/>
                        </a:cubicBezTo>
                        <a:cubicBezTo>
                          <a:pt x="4142" y="7340"/>
                          <a:pt x="4190" y="7341"/>
                          <a:pt x="4239" y="7341"/>
                        </a:cubicBezTo>
                        <a:cubicBezTo>
                          <a:pt x="4723" y="7341"/>
                          <a:pt x="5182" y="7155"/>
                          <a:pt x="5605" y="6783"/>
                        </a:cubicBezTo>
                        <a:cubicBezTo>
                          <a:pt x="6380" y="6104"/>
                          <a:pt x="6814" y="5095"/>
                          <a:pt x="6829" y="3938"/>
                        </a:cubicBezTo>
                        <a:cubicBezTo>
                          <a:pt x="6843" y="2953"/>
                          <a:pt x="6545" y="1969"/>
                          <a:pt x="6033" y="1310"/>
                        </a:cubicBezTo>
                        <a:cubicBezTo>
                          <a:pt x="5485" y="599"/>
                          <a:pt x="4638" y="130"/>
                          <a:pt x="3708" y="24"/>
                        </a:cubicBezTo>
                        <a:cubicBezTo>
                          <a:pt x="3575" y="9"/>
                          <a:pt x="3442" y="1"/>
                          <a:pt x="331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88" name="Google Shape;1916;p33">
                    <a:extLst>
                      <a:ext uri="{FF2B5EF4-FFF2-40B4-BE49-F238E27FC236}">
                        <a16:creationId xmlns:a16="http://schemas.microsoft.com/office/drawing/2014/main" id="{35E9C29D-EC17-C5C6-992E-ED00A0C4F570}"/>
                      </a:ext>
                    </a:extLst>
                  </p:cNvPr>
                  <p:cNvSpPr/>
                  <p:nvPr/>
                </p:nvSpPr>
                <p:spPr>
                  <a:xfrm>
                    <a:off x="1076100" y="3722213"/>
                    <a:ext cx="156275" cy="150975"/>
                  </a:xfrm>
                  <a:custGeom>
                    <a:avLst/>
                    <a:gdLst/>
                    <a:ahLst/>
                    <a:cxnLst/>
                    <a:rect l="l" t="t" r="r" b="b"/>
                    <a:pathLst>
                      <a:path w="6251" h="6039" extrusionOk="0">
                        <a:moveTo>
                          <a:pt x="3306" y="0"/>
                        </a:moveTo>
                        <a:cubicBezTo>
                          <a:pt x="2412" y="0"/>
                          <a:pt x="1574" y="406"/>
                          <a:pt x="1062" y="1068"/>
                        </a:cubicBezTo>
                        <a:cubicBezTo>
                          <a:pt x="252" y="2113"/>
                          <a:pt x="0" y="4407"/>
                          <a:pt x="1403" y="5638"/>
                        </a:cubicBezTo>
                        <a:cubicBezTo>
                          <a:pt x="1701" y="5898"/>
                          <a:pt x="2026" y="6038"/>
                          <a:pt x="2383" y="6038"/>
                        </a:cubicBezTo>
                        <a:cubicBezTo>
                          <a:pt x="3055" y="6038"/>
                          <a:pt x="3843" y="5542"/>
                          <a:pt x="4784" y="4420"/>
                        </a:cubicBezTo>
                        <a:cubicBezTo>
                          <a:pt x="6199" y="2737"/>
                          <a:pt x="6251" y="1525"/>
                          <a:pt x="5265" y="721"/>
                        </a:cubicBezTo>
                        <a:cubicBezTo>
                          <a:pt x="4654" y="220"/>
                          <a:pt x="3965" y="0"/>
                          <a:pt x="330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89" name="Google Shape;1917;p33">
                    <a:extLst>
                      <a:ext uri="{FF2B5EF4-FFF2-40B4-BE49-F238E27FC236}">
                        <a16:creationId xmlns:a16="http://schemas.microsoft.com/office/drawing/2014/main" id="{476E4131-3ECF-C805-C9C7-BC37FA71E25E}"/>
                      </a:ext>
                    </a:extLst>
                  </p:cNvPr>
                  <p:cNvSpPr/>
                  <p:nvPr/>
                </p:nvSpPr>
                <p:spPr>
                  <a:xfrm>
                    <a:off x="1084900" y="3742038"/>
                    <a:ext cx="147275" cy="131150"/>
                  </a:xfrm>
                  <a:custGeom>
                    <a:avLst/>
                    <a:gdLst/>
                    <a:ahLst/>
                    <a:cxnLst/>
                    <a:rect l="l" t="t" r="r" b="b"/>
                    <a:pathLst>
                      <a:path w="5891" h="5246" extrusionOk="0">
                        <a:moveTo>
                          <a:pt x="4995" y="0"/>
                        </a:moveTo>
                        <a:lnTo>
                          <a:pt x="4995" y="0"/>
                        </a:lnTo>
                        <a:cubicBezTo>
                          <a:pt x="4824" y="486"/>
                          <a:pt x="4494" y="1028"/>
                          <a:pt x="3987" y="1632"/>
                        </a:cubicBezTo>
                        <a:cubicBezTo>
                          <a:pt x="3046" y="2754"/>
                          <a:pt x="2258" y="3251"/>
                          <a:pt x="1586" y="3251"/>
                        </a:cubicBezTo>
                        <a:cubicBezTo>
                          <a:pt x="1229" y="3251"/>
                          <a:pt x="904" y="3111"/>
                          <a:pt x="606" y="2850"/>
                        </a:cubicBezTo>
                        <a:cubicBezTo>
                          <a:pt x="383" y="2654"/>
                          <a:pt x="203" y="2431"/>
                          <a:pt x="58" y="2190"/>
                        </a:cubicBezTo>
                        <a:lnTo>
                          <a:pt x="58" y="2190"/>
                        </a:lnTo>
                        <a:cubicBezTo>
                          <a:pt x="1" y="3138"/>
                          <a:pt x="268" y="4157"/>
                          <a:pt x="1051" y="4845"/>
                        </a:cubicBezTo>
                        <a:cubicBezTo>
                          <a:pt x="1349" y="5105"/>
                          <a:pt x="1674" y="5245"/>
                          <a:pt x="2031" y="5245"/>
                        </a:cubicBezTo>
                        <a:cubicBezTo>
                          <a:pt x="2703" y="5245"/>
                          <a:pt x="3491" y="4749"/>
                          <a:pt x="4432" y="3627"/>
                        </a:cubicBezTo>
                        <a:cubicBezTo>
                          <a:pt x="5804" y="1994"/>
                          <a:pt x="5891" y="805"/>
                          <a:pt x="499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90" name="Google Shape;1918;p33">
                    <a:extLst>
                      <a:ext uri="{FF2B5EF4-FFF2-40B4-BE49-F238E27FC236}">
                        <a16:creationId xmlns:a16="http://schemas.microsoft.com/office/drawing/2014/main" id="{C652BCB4-C43D-9B0F-1E7C-1EFAD660292A}"/>
                      </a:ext>
                    </a:extLst>
                  </p:cNvPr>
                  <p:cNvSpPr/>
                  <p:nvPr/>
                </p:nvSpPr>
                <p:spPr>
                  <a:xfrm>
                    <a:off x="1072825" y="3708263"/>
                    <a:ext cx="166375" cy="178950"/>
                  </a:xfrm>
                  <a:custGeom>
                    <a:avLst/>
                    <a:gdLst/>
                    <a:ahLst/>
                    <a:cxnLst/>
                    <a:rect l="l" t="t" r="r" b="b"/>
                    <a:pathLst>
                      <a:path w="6655" h="7158" extrusionOk="0">
                        <a:moveTo>
                          <a:pt x="3396" y="1119"/>
                        </a:moveTo>
                        <a:cubicBezTo>
                          <a:pt x="4007" y="1119"/>
                          <a:pt x="4620" y="1336"/>
                          <a:pt x="5082" y="1714"/>
                        </a:cubicBezTo>
                        <a:cubicBezTo>
                          <a:pt x="5364" y="1947"/>
                          <a:pt x="5515" y="2200"/>
                          <a:pt x="5542" y="2490"/>
                        </a:cubicBezTo>
                        <a:cubicBezTo>
                          <a:pt x="5591" y="3026"/>
                          <a:pt x="5243" y="3756"/>
                          <a:pt x="4526" y="4608"/>
                        </a:cubicBezTo>
                        <a:cubicBezTo>
                          <a:pt x="3568" y="5748"/>
                          <a:pt x="2927" y="6044"/>
                          <a:pt x="2502" y="6044"/>
                        </a:cubicBezTo>
                        <a:cubicBezTo>
                          <a:pt x="2177" y="6044"/>
                          <a:pt x="1979" y="5871"/>
                          <a:pt x="1864" y="5769"/>
                        </a:cubicBezTo>
                        <a:cubicBezTo>
                          <a:pt x="717" y="4764"/>
                          <a:pt x="942" y="2823"/>
                          <a:pt x="1595" y="1980"/>
                        </a:cubicBezTo>
                        <a:cubicBezTo>
                          <a:pt x="1607" y="1963"/>
                          <a:pt x="1621" y="1947"/>
                          <a:pt x="1634" y="1930"/>
                        </a:cubicBezTo>
                        <a:cubicBezTo>
                          <a:pt x="2095" y="1367"/>
                          <a:pt x="2744" y="1119"/>
                          <a:pt x="3396" y="1119"/>
                        </a:cubicBezTo>
                        <a:close/>
                        <a:moveTo>
                          <a:pt x="3441" y="0"/>
                        </a:moveTo>
                        <a:cubicBezTo>
                          <a:pt x="2373" y="0"/>
                          <a:pt x="1383" y="503"/>
                          <a:pt x="789" y="1273"/>
                        </a:cubicBezTo>
                        <a:cubicBezTo>
                          <a:pt x="291" y="1916"/>
                          <a:pt x="1" y="2877"/>
                          <a:pt x="13" y="3844"/>
                        </a:cubicBezTo>
                        <a:cubicBezTo>
                          <a:pt x="28" y="4974"/>
                          <a:pt x="452" y="5959"/>
                          <a:pt x="1206" y="6621"/>
                        </a:cubicBezTo>
                        <a:cubicBezTo>
                          <a:pt x="1614" y="6979"/>
                          <a:pt x="2050" y="7157"/>
                          <a:pt x="2511" y="7157"/>
                        </a:cubicBezTo>
                        <a:cubicBezTo>
                          <a:pt x="3358" y="7157"/>
                          <a:pt x="4293" y="6553"/>
                          <a:pt x="5305" y="5349"/>
                        </a:cubicBezTo>
                        <a:cubicBezTo>
                          <a:pt x="5332" y="5315"/>
                          <a:pt x="5360" y="5282"/>
                          <a:pt x="5387" y="5249"/>
                        </a:cubicBezTo>
                        <a:cubicBezTo>
                          <a:pt x="6266" y="4175"/>
                          <a:pt x="6655" y="3240"/>
                          <a:pt x="6577" y="2391"/>
                        </a:cubicBezTo>
                        <a:cubicBezTo>
                          <a:pt x="6521" y="1786"/>
                          <a:pt x="6230" y="1265"/>
                          <a:pt x="5712" y="841"/>
                        </a:cubicBezTo>
                        <a:cubicBezTo>
                          <a:pt x="4992" y="253"/>
                          <a:pt x="4197" y="0"/>
                          <a:pt x="3441"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91" name="Google Shape;1919;p33">
                    <a:extLst>
                      <a:ext uri="{FF2B5EF4-FFF2-40B4-BE49-F238E27FC236}">
                        <a16:creationId xmlns:a16="http://schemas.microsoft.com/office/drawing/2014/main" id="{1AE8D0D5-FA77-7ABF-F801-450C444D56B6}"/>
                      </a:ext>
                    </a:extLst>
                  </p:cNvPr>
                  <p:cNvSpPr/>
                  <p:nvPr/>
                </p:nvSpPr>
                <p:spPr>
                  <a:xfrm>
                    <a:off x="1067250" y="3702888"/>
                    <a:ext cx="171050" cy="183550"/>
                  </a:xfrm>
                  <a:custGeom>
                    <a:avLst/>
                    <a:gdLst/>
                    <a:ahLst/>
                    <a:cxnLst/>
                    <a:rect l="l" t="t" r="r" b="b"/>
                    <a:pathLst>
                      <a:path w="6842" h="7342" extrusionOk="0">
                        <a:moveTo>
                          <a:pt x="3489" y="1308"/>
                        </a:moveTo>
                        <a:cubicBezTo>
                          <a:pt x="4080" y="1308"/>
                          <a:pt x="4672" y="1518"/>
                          <a:pt x="5115" y="1879"/>
                        </a:cubicBezTo>
                        <a:cubicBezTo>
                          <a:pt x="5378" y="2095"/>
                          <a:pt x="5518" y="2327"/>
                          <a:pt x="5542" y="2591"/>
                        </a:cubicBezTo>
                        <a:cubicBezTo>
                          <a:pt x="5589" y="3104"/>
                          <a:pt x="5244" y="3813"/>
                          <a:pt x="4547" y="4642"/>
                        </a:cubicBezTo>
                        <a:cubicBezTo>
                          <a:pt x="3799" y="5533"/>
                          <a:pt x="3163" y="6004"/>
                          <a:pt x="2659" y="6043"/>
                        </a:cubicBezTo>
                        <a:cubicBezTo>
                          <a:pt x="2638" y="6045"/>
                          <a:pt x="2617" y="6046"/>
                          <a:pt x="2596" y="6046"/>
                        </a:cubicBezTo>
                        <a:cubicBezTo>
                          <a:pt x="2304" y="6046"/>
                          <a:pt x="2126" y="5890"/>
                          <a:pt x="2017" y="5794"/>
                        </a:cubicBezTo>
                        <a:cubicBezTo>
                          <a:pt x="909" y="4823"/>
                          <a:pt x="1129" y="2945"/>
                          <a:pt x="1759" y="2128"/>
                        </a:cubicBezTo>
                        <a:lnTo>
                          <a:pt x="1760" y="2128"/>
                        </a:lnTo>
                        <a:lnTo>
                          <a:pt x="1797" y="2081"/>
                        </a:lnTo>
                        <a:cubicBezTo>
                          <a:pt x="2237" y="1544"/>
                          <a:pt x="2862" y="1308"/>
                          <a:pt x="3489" y="1308"/>
                        </a:cubicBezTo>
                        <a:close/>
                        <a:moveTo>
                          <a:pt x="3488" y="1126"/>
                        </a:moveTo>
                        <a:cubicBezTo>
                          <a:pt x="2810" y="1126"/>
                          <a:pt x="2132" y="1381"/>
                          <a:pt x="1654" y="1966"/>
                        </a:cubicBezTo>
                        <a:lnTo>
                          <a:pt x="1614" y="2016"/>
                        </a:lnTo>
                        <a:cubicBezTo>
                          <a:pt x="940" y="2887"/>
                          <a:pt x="710" y="4893"/>
                          <a:pt x="1895" y="5933"/>
                        </a:cubicBezTo>
                        <a:cubicBezTo>
                          <a:pt x="2017" y="6039"/>
                          <a:pt x="2234" y="6230"/>
                          <a:pt x="2594" y="6230"/>
                        </a:cubicBezTo>
                        <a:cubicBezTo>
                          <a:pt x="2619" y="6230"/>
                          <a:pt x="2645" y="6229"/>
                          <a:pt x="2673" y="6227"/>
                        </a:cubicBezTo>
                        <a:cubicBezTo>
                          <a:pt x="3228" y="6185"/>
                          <a:pt x="3907" y="5691"/>
                          <a:pt x="4689" y="4761"/>
                        </a:cubicBezTo>
                        <a:cubicBezTo>
                          <a:pt x="5419" y="3892"/>
                          <a:pt x="5777" y="3138"/>
                          <a:pt x="5726" y="2575"/>
                        </a:cubicBezTo>
                        <a:cubicBezTo>
                          <a:pt x="5695" y="2259"/>
                          <a:pt x="5534" y="1984"/>
                          <a:pt x="5232" y="1737"/>
                        </a:cubicBezTo>
                        <a:cubicBezTo>
                          <a:pt x="4757" y="1349"/>
                          <a:pt x="4122" y="1126"/>
                          <a:pt x="3488" y="1126"/>
                        </a:cubicBezTo>
                        <a:close/>
                        <a:moveTo>
                          <a:pt x="3536" y="185"/>
                        </a:moveTo>
                        <a:cubicBezTo>
                          <a:pt x="4154" y="185"/>
                          <a:pt x="4951" y="355"/>
                          <a:pt x="5745" y="1005"/>
                        </a:cubicBezTo>
                        <a:cubicBezTo>
                          <a:pt x="6245" y="1413"/>
                          <a:pt x="6524" y="1913"/>
                          <a:pt x="6577" y="2493"/>
                        </a:cubicBezTo>
                        <a:cubicBezTo>
                          <a:pt x="6653" y="3317"/>
                          <a:pt x="6271" y="4229"/>
                          <a:pt x="5408" y="5284"/>
                        </a:cubicBezTo>
                        <a:lnTo>
                          <a:pt x="5326" y="5382"/>
                        </a:lnTo>
                        <a:cubicBezTo>
                          <a:pt x="4390" y="6497"/>
                          <a:pt x="3517" y="7092"/>
                          <a:pt x="2733" y="7153"/>
                        </a:cubicBezTo>
                        <a:cubicBezTo>
                          <a:pt x="2692" y="7156"/>
                          <a:pt x="2650" y="7158"/>
                          <a:pt x="2609" y="7158"/>
                        </a:cubicBezTo>
                        <a:cubicBezTo>
                          <a:pt x="2166" y="7158"/>
                          <a:pt x="1748" y="6986"/>
                          <a:pt x="1358" y="6645"/>
                        </a:cubicBezTo>
                        <a:cubicBezTo>
                          <a:pt x="625" y="6001"/>
                          <a:pt x="212" y="5038"/>
                          <a:pt x="196" y="3936"/>
                        </a:cubicBezTo>
                        <a:cubicBezTo>
                          <a:pt x="184" y="2990"/>
                          <a:pt x="467" y="2051"/>
                          <a:pt x="954" y="1422"/>
                        </a:cubicBezTo>
                        <a:cubicBezTo>
                          <a:pt x="1472" y="751"/>
                          <a:pt x="2275" y="308"/>
                          <a:pt x="3155" y="206"/>
                        </a:cubicBezTo>
                        <a:cubicBezTo>
                          <a:pt x="3272" y="193"/>
                          <a:pt x="3400" y="185"/>
                          <a:pt x="3536" y="185"/>
                        </a:cubicBezTo>
                        <a:close/>
                        <a:moveTo>
                          <a:pt x="3532" y="1"/>
                        </a:moveTo>
                        <a:cubicBezTo>
                          <a:pt x="3400" y="1"/>
                          <a:pt x="3267" y="9"/>
                          <a:pt x="3134" y="24"/>
                        </a:cubicBezTo>
                        <a:cubicBezTo>
                          <a:pt x="2203" y="130"/>
                          <a:pt x="1356" y="599"/>
                          <a:pt x="808" y="1310"/>
                        </a:cubicBezTo>
                        <a:cubicBezTo>
                          <a:pt x="297" y="1970"/>
                          <a:pt x="1" y="2953"/>
                          <a:pt x="13" y="3938"/>
                        </a:cubicBezTo>
                        <a:cubicBezTo>
                          <a:pt x="28" y="5095"/>
                          <a:pt x="462" y="6104"/>
                          <a:pt x="1236" y="6783"/>
                        </a:cubicBezTo>
                        <a:cubicBezTo>
                          <a:pt x="1660" y="7155"/>
                          <a:pt x="2120" y="7341"/>
                          <a:pt x="2603" y="7341"/>
                        </a:cubicBezTo>
                        <a:cubicBezTo>
                          <a:pt x="2651" y="7341"/>
                          <a:pt x="2700" y="7340"/>
                          <a:pt x="2748" y="7337"/>
                        </a:cubicBezTo>
                        <a:cubicBezTo>
                          <a:pt x="3582" y="7273"/>
                          <a:pt x="4497" y="6655"/>
                          <a:pt x="5467" y="5501"/>
                        </a:cubicBezTo>
                        <a:lnTo>
                          <a:pt x="5551" y="5401"/>
                        </a:lnTo>
                        <a:cubicBezTo>
                          <a:pt x="6445" y="4307"/>
                          <a:pt x="6841" y="3350"/>
                          <a:pt x="6761" y="2476"/>
                        </a:cubicBezTo>
                        <a:cubicBezTo>
                          <a:pt x="6703" y="1846"/>
                          <a:pt x="6400" y="1302"/>
                          <a:pt x="5862" y="864"/>
                        </a:cubicBezTo>
                        <a:cubicBezTo>
                          <a:pt x="5175" y="302"/>
                          <a:pt x="4362" y="1"/>
                          <a:pt x="353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92" name="Google Shape;1920;p33">
                    <a:extLst>
                      <a:ext uri="{FF2B5EF4-FFF2-40B4-BE49-F238E27FC236}">
                        <a16:creationId xmlns:a16="http://schemas.microsoft.com/office/drawing/2014/main" id="{DA304D03-D4DD-AFF6-9613-8D16194580F6}"/>
                      </a:ext>
                    </a:extLst>
                  </p:cNvPr>
                  <p:cNvSpPr/>
                  <p:nvPr/>
                </p:nvSpPr>
                <p:spPr>
                  <a:xfrm>
                    <a:off x="557700" y="3510288"/>
                    <a:ext cx="19225" cy="65700"/>
                  </a:xfrm>
                  <a:custGeom>
                    <a:avLst/>
                    <a:gdLst/>
                    <a:ahLst/>
                    <a:cxnLst/>
                    <a:rect l="l" t="t" r="r" b="b"/>
                    <a:pathLst>
                      <a:path w="769" h="2628" extrusionOk="0">
                        <a:moveTo>
                          <a:pt x="671" y="1"/>
                        </a:moveTo>
                        <a:cubicBezTo>
                          <a:pt x="640" y="1"/>
                          <a:pt x="609" y="18"/>
                          <a:pt x="595" y="48"/>
                        </a:cubicBezTo>
                        <a:cubicBezTo>
                          <a:pt x="571" y="96"/>
                          <a:pt x="0" y="1261"/>
                          <a:pt x="355" y="2563"/>
                        </a:cubicBezTo>
                        <a:cubicBezTo>
                          <a:pt x="366" y="2601"/>
                          <a:pt x="400" y="2627"/>
                          <a:pt x="437" y="2627"/>
                        </a:cubicBezTo>
                        <a:lnTo>
                          <a:pt x="437" y="2626"/>
                        </a:lnTo>
                        <a:cubicBezTo>
                          <a:pt x="445" y="2626"/>
                          <a:pt x="453" y="2626"/>
                          <a:pt x="460" y="2623"/>
                        </a:cubicBezTo>
                        <a:cubicBezTo>
                          <a:pt x="506" y="2610"/>
                          <a:pt x="533" y="2563"/>
                          <a:pt x="519" y="2519"/>
                        </a:cubicBezTo>
                        <a:cubicBezTo>
                          <a:pt x="182" y="1281"/>
                          <a:pt x="741" y="136"/>
                          <a:pt x="747" y="124"/>
                        </a:cubicBezTo>
                        <a:cubicBezTo>
                          <a:pt x="768" y="83"/>
                          <a:pt x="752" y="31"/>
                          <a:pt x="709" y="10"/>
                        </a:cubicBezTo>
                        <a:cubicBezTo>
                          <a:pt x="697" y="4"/>
                          <a:pt x="684" y="1"/>
                          <a:pt x="671"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93" name="Google Shape;1921;p33">
                    <a:extLst>
                      <a:ext uri="{FF2B5EF4-FFF2-40B4-BE49-F238E27FC236}">
                        <a16:creationId xmlns:a16="http://schemas.microsoft.com/office/drawing/2014/main" id="{F8FB1853-1B0D-4AC7-AA1C-52E6A6325D22}"/>
                      </a:ext>
                    </a:extLst>
                  </p:cNvPr>
                  <p:cNvSpPr/>
                  <p:nvPr/>
                </p:nvSpPr>
                <p:spPr>
                  <a:xfrm>
                    <a:off x="467100" y="3530763"/>
                    <a:ext cx="19225" cy="74450"/>
                  </a:xfrm>
                  <a:custGeom>
                    <a:avLst/>
                    <a:gdLst/>
                    <a:ahLst/>
                    <a:cxnLst/>
                    <a:rect l="l" t="t" r="r" b="b"/>
                    <a:pathLst>
                      <a:path w="769" h="2978" extrusionOk="0">
                        <a:moveTo>
                          <a:pt x="671" y="1"/>
                        </a:moveTo>
                        <a:cubicBezTo>
                          <a:pt x="645" y="1"/>
                          <a:pt x="618" y="13"/>
                          <a:pt x="602" y="37"/>
                        </a:cubicBezTo>
                        <a:cubicBezTo>
                          <a:pt x="577" y="70"/>
                          <a:pt x="0" y="906"/>
                          <a:pt x="354" y="2906"/>
                        </a:cubicBezTo>
                        <a:cubicBezTo>
                          <a:pt x="362" y="2947"/>
                          <a:pt x="397" y="2977"/>
                          <a:pt x="438" y="2977"/>
                        </a:cubicBezTo>
                        <a:cubicBezTo>
                          <a:pt x="442" y="2977"/>
                          <a:pt x="447" y="2976"/>
                          <a:pt x="453" y="2976"/>
                        </a:cubicBezTo>
                        <a:cubicBezTo>
                          <a:pt x="498" y="2966"/>
                          <a:pt x="530" y="2922"/>
                          <a:pt x="521" y="2877"/>
                        </a:cubicBezTo>
                        <a:cubicBezTo>
                          <a:pt x="183" y="956"/>
                          <a:pt x="735" y="143"/>
                          <a:pt x="741" y="135"/>
                        </a:cubicBezTo>
                        <a:cubicBezTo>
                          <a:pt x="769" y="97"/>
                          <a:pt x="760" y="44"/>
                          <a:pt x="720" y="17"/>
                        </a:cubicBezTo>
                        <a:cubicBezTo>
                          <a:pt x="705" y="6"/>
                          <a:pt x="688" y="1"/>
                          <a:pt x="671"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94" name="Google Shape;1922;p33">
                    <a:extLst>
                      <a:ext uri="{FF2B5EF4-FFF2-40B4-BE49-F238E27FC236}">
                        <a16:creationId xmlns:a16="http://schemas.microsoft.com/office/drawing/2014/main" id="{6E27AE0E-B21D-18E8-E245-7C069A5ED9C5}"/>
                      </a:ext>
                    </a:extLst>
                  </p:cNvPr>
                  <p:cNvSpPr/>
                  <p:nvPr/>
                </p:nvSpPr>
                <p:spPr>
                  <a:xfrm>
                    <a:off x="341600" y="3565838"/>
                    <a:ext cx="33650" cy="86125"/>
                  </a:xfrm>
                  <a:custGeom>
                    <a:avLst/>
                    <a:gdLst/>
                    <a:ahLst/>
                    <a:cxnLst/>
                    <a:rect l="l" t="t" r="r" b="b"/>
                    <a:pathLst>
                      <a:path w="1346" h="3445" extrusionOk="0">
                        <a:moveTo>
                          <a:pt x="1249" y="0"/>
                        </a:moveTo>
                        <a:cubicBezTo>
                          <a:pt x="1223" y="0"/>
                          <a:pt x="1197" y="12"/>
                          <a:pt x="1181" y="35"/>
                        </a:cubicBezTo>
                        <a:cubicBezTo>
                          <a:pt x="1133" y="100"/>
                          <a:pt x="0" y="1650"/>
                          <a:pt x="346" y="2681"/>
                        </a:cubicBezTo>
                        <a:cubicBezTo>
                          <a:pt x="471" y="3050"/>
                          <a:pt x="767" y="3305"/>
                          <a:pt x="1225" y="3440"/>
                        </a:cubicBezTo>
                        <a:cubicBezTo>
                          <a:pt x="1233" y="3443"/>
                          <a:pt x="1242" y="3444"/>
                          <a:pt x="1249" y="3444"/>
                        </a:cubicBezTo>
                        <a:cubicBezTo>
                          <a:pt x="1286" y="3444"/>
                          <a:pt x="1321" y="3420"/>
                          <a:pt x="1331" y="3382"/>
                        </a:cubicBezTo>
                        <a:cubicBezTo>
                          <a:pt x="1345" y="3338"/>
                          <a:pt x="1319" y="3290"/>
                          <a:pt x="1274" y="3277"/>
                        </a:cubicBezTo>
                        <a:cubicBezTo>
                          <a:pt x="871" y="3159"/>
                          <a:pt x="613" y="2940"/>
                          <a:pt x="509" y="2628"/>
                        </a:cubicBezTo>
                        <a:cubicBezTo>
                          <a:pt x="190" y="1679"/>
                          <a:pt x="1307" y="152"/>
                          <a:pt x="1318" y="136"/>
                        </a:cubicBezTo>
                        <a:cubicBezTo>
                          <a:pt x="1345" y="98"/>
                          <a:pt x="1337" y="45"/>
                          <a:pt x="1300" y="17"/>
                        </a:cubicBezTo>
                        <a:cubicBezTo>
                          <a:pt x="1284" y="6"/>
                          <a:pt x="1267" y="0"/>
                          <a:pt x="124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95" name="Google Shape;1923;p33">
                    <a:extLst>
                      <a:ext uri="{FF2B5EF4-FFF2-40B4-BE49-F238E27FC236}">
                        <a16:creationId xmlns:a16="http://schemas.microsoft.com/office/drawing/2014/main" id="{C105677F-CF71-556C-5360-670A9F6C6905}"/>
                      </a:ext>
                    </a:extLst>
                  </p:cNvPr>
                  <p:cNvSpPr/>
                  <p:nvPr/>
                </p:nvSpPr>
                <p:spPr>
                  <a:xfrm>
                    <a:off x="235900" y="3603813"/>
                    <a:ext cx="39975" cy="96275"/>
                  </a:xfrm>
                  <a:custGeom>
                    <a:avLst/>
                    <a:gdLst/>
                    <a:ahLst/>
                    <a:cxnLst/>
                    <a:rect l="l" t="t" r="r" b="b"/>
                    <a:pathLst>
                      <a:path w="1599" h="3851" extrusionOk="0">
                        <a:moveTo>
                          <a:pt x="800" y="1"/>
                        </a:moveTo>
                        <a:cubicBezTo>
                          <a:pt x="761" y="1"/>
                          <a:pt x="728" y="27"/>
                          <a:pt x="718" y="66"/>
                        </a:cubicBezTo>
                        <a:cubicBezTo>
                          <a:pt x="689" y="184"/>
                          <a:pt x="0" y="2982"/>
                          <a:pt x="759" y="3685"/>
                        </a:cubicBezTo>
                        <a:cubicBezTo>
                          <a:pt x="879" y="3796"/>
                          <a:pt x="1025" y="3850"/>
                          <a:pt x="1195" y="3850"/>
                        </a:cubicBezTo>
                        <a:cubicBezTo>
                          <a:pt x="1298" y="3850"/>
                          <a:pt x="1409" y="3831"/>
                          <a:pt x="1530" y="3790"/>
                        </a:cubicBezTo>
                        <a:cubicBezTo>
                          <a:pt x="1574" y="3775"/>
                          <a:pt x="1599" y="3727"/>
                          <a:pt x="1583" y="3682"/>
                        </a:cubicBezTo>
                        <a:cubicBezTo>
                          <a:pt x="1571" y="3647"/>
                          <a:pt x="1538" y="3624"/>
                          <a:pt x="1503" y="3624"/>
                        </a:cubicBezTo>
                        <a:cubicBezTo>
                          <a:pt x="1494" y="3624"/>
                          <a:pt x="1485" y="3626"/>
                          <a:pt x="1476" y="3629"/>
                        </a:cubicBezTo>
                        <a:cubicBezTo>
                          <a:pt x="1373" y="3663"/>
                          <a:pt x="1280" y="3680"/>
                          <a:pt x="1196" y="3680"/>
                        </a:cubicBezTo>
                        <a:cubicBezTo>
                          <a:pt x="1068" y="3680"/>
                          <a:pt x="962" y="3640"/>
                          <a:pt x="876" y="3560"/>
                        </a:cubicBezTo>
                        <a:cubicBezTo>
                          <a:pt x="190" y="2926"/>
                          <a:pt x="876" y="134"/>
                          <a:pt x="884" y="107"/>
                        </a:cubicBezTo>
                        <a:cubicBezTo>
                          <a:pt x="896" y="61"/>
                          <a:pt x="867" y="14"/>
                          <a:pt x="821" y="4"/>
                        </a:cubicBezTo>
                        <a:cubicBezTo>
                          <a:pt x="814" y="2"/>
                          <a:pt x="807" y="1"/>
                          <a:pt x="80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96" name="Google Shape;1924;p33">
                    <a:extLst>
                      <a:ext uri="{FF2B5EF4-FFF2-40B4-BE49-F238E27FC236}">
                        <a16:creationId xmlns:a16="http://schemas.microsoft.com/office/drawing/2014/main" id="{E1775B83-2E08-A8A4-E703-38C7EC192792}"/>
                      </a:ext>
                    </a:extLst>
                  </p:cNvPr>
                  <p:cNvSpPr/>
                  <p:nvPr/>
                </p:nvSpPr>
                <p:spPr>
                  <a:xfrm>
                    <a:off x="934600" y="3519063"/>
                    <a:ext cx="26875" cy="59925"/>
                  </a:xfrm>
                  <a:custGeom>
                    <a:avLst/>
                    <a:gdLst/>
                    <a:ahLst/>
                    <a:cxnLst/>
                    <a:rect l="l" t="t" r="r" b="b"/>
                    <a:pathLst>
                      <a:path w="1075" h="2397" extrusionOk="0">
                        <a:moveTo>
                          <a:pt x="673" y="1"/>
                        </a:moveTo>
                        <a:cubicBezTo>
                          <a:pt x="668" y="1"/>
                          <a:pt x="663" y="1"/>
                          <a:pt x="658" y="2"/>
                        </a:cubicBezTo>
                        <a:cubicBezTo>
                          <a:pt x="613" y="11"/>
                          <a:pt x="582" y="57"/>
                          <a:pt x="591" y="102"/>
                        </a:cubicBezTo>
                        <a:cubicBezTo>
                          <a:pt x="594" y="117"/>
                          <a:pt x="890" y="1632"/>
                          <a:pt x="462" y="2099"/>
                        </a:cubicBezTo>
                        <a:cubicBezTo>
                          <a:pt x="385" y="2183"/>
                          <a:pt x="289" y="2226"/>
                          <a:pt x="168" y="2226"/>
                        </a:cubicBezTo>
                        <a:cubicBezTo>
                          <a:pt x="146" y="2226"/>
                          <a:pt x="123" y="2224"/>
                          <a:pt x="99" y="2222"/>
                        </a:cubicBezTo>
                        <a:cubicBezTo>
                          <a:pt x="96" y="2221"/>
                          <a:pt x="92" y="2221"/>
                          <a:pt x="88" y="2221"/>
                        </a:cubicBezTo>
                        <a:cubicBezTo>
                          <a:pt x="43" y="2221"/>
                          <a:pt x="11" y="2255"/>
                          <a:pt x="5" y="2297"/>
                        </a:cubicBezTo>
                        <a:cubicBezTo>
                          <a:pt x="1" y="2344"/>
                          <a:pt x="34" y="2387"/>
                          <a:pt x="81" y="2392"/>
                        </a:cubicBezTo>
                        <a:cubicBezTo>
                          <a:pt x="110" y="2395"/>
                          <a:pt x="137" y="2396"/>
                          <a:pt x="166" y="2396"/>
                        </a:cubicBezTo>
                        <a:cubicBezTo>
                          <a:pt x="335" y="2396"/>
                          <a:pt x="477" y="2335"/>
                          <a:pt x="588" y="2214"/>
                        </a:cubicBezTo>
                        <a:cubicBezTo>
                          <a:pt x="1074" y="1684"/>
                          <a:pt x="772" y="134"/>
                          <a:pt x="758" y="69"/>
                        </a:cubicBezTo>
                        <a:cubicBezTo>
                          <a:pt x="750" y="28"/>
                          <a:pt x="713" y="1"/>
                          <a:pt x="673"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97" name="Google Shape;1925;p33">
                    <a:extLst>
                      <a:ext uri="{FF2B5EF4-FFF2-40B4-BE49-F238E27FC236}">
                        <a16:creationId xmlns:a16="http://schemas.microsoft.com/office/drawing/2014/main" id="{33FE064C-7913-6A63-E739-9F0695391130}"/>
                      </a:ext>
                    </a:extLst>
                  </p:cNvPr>
                  <p:cNvSpPr/>
                  <p:nvPr/>
                </p:nvSpPr>
                <p:spPr>
                  <a:xfrm>
                    <a:off x="1033775" y="3542463"/>
                    <a:ext cx="22125" cy="74425"/>
                  </a:xfrm>
                  <a:custGeom>
                    <a:avLst/>
                    <a:gdLst/>
                    <a:ahLst/>
                    <a:cxnLst/>
                    <a:rect l="l" t="t" r="r" b="b"/>
                    <a:pathLst>
                      <a:path w="885" h="2977" extrusionOk="0">
                        <a:moveTo>
                          <a:pt x="216" y="0"/>
                        </a:moveTo>
                        <a:cubicBezTo>
                          <a:pt x="205" y="0"/>
                          <a:pt x="194" y="3"/>
                          <a:pt x="183" y="7"/>
                        </a:cubicBezTo>
                        <a:cubicBezTo>
                          <a:pt x="139" y="24"/>
                          <a:pt x="118" y="74"/>
                          <a:pt x="136" y="118"/>
                        </a:cubicBezTo>
                        <a:cubicBezTo>
                          <a:pt x="142" y="132"/>
                          <a:pt x="696" y="1503"/>
                          <a:pt x="22" y="2852"/>
                        </a:cubicBezTo>
                        <a:cubicBezTo>
                          <a:pt x="1" y="2895"/>
                          <a:pt x="17" y="2946"/>
                          <a:pt x="60" y="2968"/>
                        </a:cubicBezTo>
                        <a:cubicBezTo>
                          <a:pt x="72" y="2974"/>
                          <a:pt x="86" y="2977"/>
                          <a:pt x="98" y="2977"/>
                        </a:cubicBezTo>
                        <a:cubicBezTo>
                          <a:pt x="128" y="2977"/>
                          <a:pt x="159" y="2958"/>
                          <a:pt x="174" y="2928"/>
                        </a:cubicBezTo>
                        <a:cubicBezTo>
                          <a:pt x="884" y="1507"/>
                          <a:pt x="318" y="110"/>
                          <a:pt x="294" y="53"/>
                        </a:cubicBezTo>
                        <a:cubicBezTo>
                          <a:pt x="280" y="20"/>
                          <a:pt x="249" y="0"/>
                          <a:pt x="21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98" name="Google Shape;1926;p33">
                    <a:extLst>
                      <a:ext uri="{FF2B5EF4-FFF2-40B4-BE49-F238E27FC236}">
                        <a16:creationId xmlns:a16="http://schemas.microsoft.com/office/drawing/2014/main" id="{A2AF5737-00E2-27CC-A1BD-E6BA71551E5E}"/>
                      </a:ext>
                    </a:extLst>
                  </p:cNvPr>
                  <p:cNvSpPr/>
                  <p:nvPr/>
                </p:nvSpPr>
                <p:spPr>
                  <a:xfrm>
                    <a:off x="1121675" y="3577538"/>
                    <a:ext cx="38250" cy="86200"/>
                  </a:xfrm>
                  <a:custGeom>
                    <a:avLst/>
                    <a:gdLst/>
                    <a:ahLst/>
                    <a:cxnLst/>
                    <a:rect l="l" t="t" r="r" b="b"/>
                    <a:pathLst>
                      <a:path w="1530" h="3448" extrusionOk="0">
                        <a:moveTo>
                          <a:pt x="908" y="0"/>
                        </a:moveTo>
                        <a:cubicBezTo>
                          <a:pt x="901" y="0"/>
                          <a:pt x="894" y="1"/>
                          <a:pt x="887" y="2"/>
                        </a:cubicBezTo>
                        <a:cubicBezTo>
                          <a:pt x="842" y="13"/>
                          <a:pt x="814" y="60"/>
                          <a:pt x="825" y="106"/>
                        </a:cubicBezTo>
                        <a:cubicBezTo>
                          <a:pt x="830" y="127"/>
                          <a:pt x="1343" y="2295"/>
                          <a:pt x="714" y="3036"/>
                        </a:cubicBezTo>
                        <a:cubicBezTo>
                          <a:pt x="579" y="3197"/>
                          <a:pt x="402" y="3277"/>
                          <a:pt x="173" y="3277"/>
                        </a:cubicBezTo>
                        <a:cubicBezTo>
                          <a:pt x="148" y="3277"/>
                          <a:pt x="121" y="3276"/>
                          <a:pt x="95" y="3274"/>
                        </a:cubicBezTo>
                        <a:cubicBezTo>
                          <a:pt x="40" y="3274"/>
                          <a:pt x="8" y="3306"/>
                          <a:pt x="4" y="3351"/>
                        </a:cubicBezTo>
                        <a:cubicBezTo>
                          <a:pt x="1" y="3398"/>
                          <a:pt x="36" y="3439"/>
                          <a:pt x="83" y="3443"/>
                        </a:cubicBezTo>
                        <a:cubicBezTo>
                          <a:pt x="113" y="3446"/>
                          <a:pt x="142" y="3447"/>
                          <a:pt x="171" y="3447"/>
                        </a:cubicBezTo>
                        <a:cubicBezTo>
                          <a:pt x="450" y="3447"/>
                          <a:pt x="676" y="3345"/>
                          <a:pt x="845" y="3146"/>
                        </a:cubicBezTo>
                        <a:cubicBezTo>
                          <a:pt x="1529" y="2339"/>
                          <a:pt x="1013" y="157"/>
                          <a:pt x="990" y="65"/>
                        </a:cubicBezTo>
                        <a:cubicBezTo>
                          <a:pt x="981" y="26"/>
                          <a:pt x="947" y="0"/>
                          <a:pt x="908"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99" name="Google Shape;1927;p33">
                    <a:extLst>
                      <a:ext uri="{FF2B5EF4-FFF2-40B4-BE49-F238E27FC236}">
                        <a16:creationId xmlns:a16="http://schemas.microsoft.com/office/drawing/2014/main" id="{FF5637DA-BED1-47FE-26A6-D542919283C5}"/>
                      </a:ext>
                    </a:extLst>
                  </p:cNvPr>
                  <p:cNvSpPr/>
                  <p:nvPr/>
                </p:nvSpPr>
                <p:spPr>
                  <a:xfrm>
                    <a:off x="1206275" y="3612588"/>
                    <a:ext cx="42725" cy="101625"/>
                  </a:xfrm>
                  <a:custGeom>
                    <a:avLst/>
                    <a:gdLst/>
                    <a:ahLst/>
                    <a:cxnLst/>
                    <a:rect l="l" t="t" r="r" b="b"/>
                    <a:pathLst>
                      <a:path w="1709" h="4065" extrusionOk="0">
                        <a:moveTo>
                          <a:pt x="914" y="1"/>
                        </a:moveTo>
                        <a:cubicBezTo>
                          <a:pt x="907" y="1"/>
                          <a:pt x="900" y="2"/>
                          <a:pt x="893" y="3"/>
                        </a:cubicBezTo>
                        <a:cubicBezTo>
                          <a:pt x="848" y="14"/>
                          <a:pt x="819" y="59"/>
                          <a:pt x="831" y="106"/>
                        </a:cubicBezTo>
                        <a:cubicBezTo>
                          <a:pt x="837" y="134"/>
                          <a:pt x="1522" y="2991"/>
                          <a:pt x="778" y="3729"/>
                        </a:cubicBezTo>
                        <a:cubicBezTo>
                          <a:pt x="667" y="3839"/>
                          <a:pt x="529" y="3894"/>
                          <a:pt x="360" y="3894"/>
                        </a:cubicBezTo>
                        <a:cubicBezTo>
                          <a:pt x="285" y="3894"/>
                          <a:pt x="204" y="3883"/>
                          <a:pt x="116" y="3861"/>
                        </a:cubicBezTo>
                        <a:cubicBezTo>
                          <a:pt x="109" y="3859"/>
                          <a:pt x="102" y="3858"/>
                          <a:pt x="96" y="3858"/>
                        </a:cubicBezTo>
                        <a:cubicBezTo>
                          <a:pt x="56" y="3858"/>
                          <a:pt x="22" y="3884"/>
                          <a:pt x="13" y="3923"/>
                        </a:cubicBezTo>
                        <a:cubicBezTo>
                          <a:pt x="1" y="3969"/>
                          <a:pt x="29" y="4014"/>
                          <a:pt x="75" y="4026"/>
                        </a:cubicBezTo>
                        <a:cubicBezTo>
                          <a:pt x="175" y="4051"/>
                          <a:pt x="271" y="4064"/>
                          <a:pt x="360" y="4064"/>
                        </a:cubicBezTo>
                        <a:lnTo>
                          <a:pt x="362" y="4064"/>
                        </a:lnTo>
                        <a:cubicBezTo>
                          <a:pt x="574" y="4064"/>
                          <a:pt x="755" y="3993"/>
                          <a:pt x="899" y="3849"/>
                        </a:cubicBezTo>
                        <a:cubicBezTo>
                          <a:pt x="1708" y="3044"/>
                          <a:pt x="1025" y="187"/>
                          <a:pt x="996" y="65"/>
                        </a:cubicBezTo>
                        <a:cubicBezTo>
                          <a:pt x="987" y="27"/>
                          <a:pt x="953" y="1"/>
                          <a:pt x="91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00" name="Google Shape;1928;p33">
                    <a:extLst>
                      <a:ext uri="{FF2B5EF4-FFF2-40B4-BE49-F238E27FC236}">
                        <a16:creationId xmlns:a16="http://schemas.microsoft.com/office/drawing/2014/main" id="{83BD1F2C-16BE-7D5C-DD8C-454A5FD7102B}"/>
                      </a:ext>
                    </a:extLst>
                  </p:cNvPr>
                  <p:cNvSpPr/>
                  <p:nvPr/>
                </p:nvSpPr>
                <p:spPr>
                  <a:xfrm>
                    <a:off x="735575" y="3493888"/>
                    <a:ext cx="5350" cy="27750"/>
                  </a:xfrm>
                  <a:custGeom>
                    <a:avLst/>
                    <a:gdLst/>
                    <a:ahLst/>
                    <a:cxnLst/>
                    <a:rect l="l" t="t" r="r" b="b"/>
                    <a:pathLst>
                      <a:path w="214" h="1110" extrusionOk="0">
                        <a:moveTo>
                          <a:pt x="84" y="1"/>
                        </a:moveTo>
                        <a:cubicBezTo>
                          <a:pt x="37" y="2"/>
                          <a:pt x="1" y="43"/>
                          <a:pt x="2" y="91"/>
                        </a:cubicBezTo>
                        <a:lnTo>
                          <a:pt x="40" y="1027"/>
                        </a:lnTo>
                        <a:cubicBezTo>
                          <a:pt x="42" y="1073"/>
                          <a:pt x="80" y="1109"/>
                          <a:pt x="125" y="1109"/>
                        </a:cubicBezTo>
                        <a:lnTo>
                          <a:pt x="130" y="1109"/>
                        </a:lnTo>
                        <a:cubicBezTo>
                          <a:pt x="177" y="1106"/>
                          <a:pt x="213" y="1067"/>
                          <a:pt x="210" y="1020"/>
                        </a:cubicBezTo>
                        <a:lnTo>
                          <a:pt x="172" y="83"/>
                        </a:lnTo>
                        <a:cubicBezTo>
                          <a:pt x="171" y="37"/>
                          <a:pt x="133" y="1"/>
                          <a:pt x="8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01" name="Google Shape;1929;p33">
                    <a:extLst>
                      <a:ext uri="{FF2B5EF4-FFF2-40B4-BE49-F238E27FC236}">
                        <a16:creationId xmlns:a16="http://schemas.microsoft.com/office/drawing/2014/main" id="{6CA50129-0D0F-F9CB-059D-14170DAC5D3A}"/>
                      </a:ext>
                    </a:extLst>
                  </p:cNvPr>
                  <p:cNvSpPr/>
                  <p:nvPr/>
                </p:nvSpPr>
                <p:spPr>
                  <a:xfrm>
                    <a:off x="192125" y="3174238"/>
                    <a:ext cx="373000" cy="408650"/>
                  </a:xfrm>
                  <a:custGeom>
                    <a:avLst/>
                    <a:gdLst/>
                    <a:ahLst/>
                    <a:cxnLst/>
                    <a:rect l="l" t="t" r="r" b="b"/>
                    <a:pathLst>
                      <a:path w="14920" h="16346" extrusionOk="0">
                        <a:moveTo>
                          <a:pt x="10735" y="1"/>
                        </a:moveTo>
                        <a:cubicBezTo>
                          <a:pt x="10705" y="1"/>
                          <a:pt x="10675" y="17"/>
                          <a:pt x="10659" y="45"/>
                        </a:cubicBezTo>
                        <a:cubicBezTo>
                          <a:pt x="10638" y="88"/>
                          <a:pt x="10655" y="139"/>
                          <a:pt x="10696" y="161"/>
                        </a:cubicBezTo>
                        <a:cubicBezTo>
                          <a:pt x="10722" y="174"/>
                          <a:pt x="13343" y="1573"/>
                          <a:pt x="14723" y="4738"/>
                        </a:cubicBezTo>
                        <a:cubicBezTo>
                          <a:pt x="14213" y="5192"/>
                          <a:pt x="9761" y="9259"/>
                          <a:pt x="9831" y="12898"/>
                        </a:cubicBezTo>
                        <a:cubicBezTo>
                          <a:pt x="9335" y="13207"/>
                          <a:pt x="4506" y="16175"/>
                          <a:pt x="1820" y="16175"/>
                        </a:cubicBezTo>
                        <a:cubicBezTo>
                          <a:pt x="1525" y="16175"/>
                          <a:pt x="1256" y="16139"/>
                          <a:pt x="1021" y="16060"/>
                        </a:cubicBezTo>
                        <a:cubicBezTo>
                          <a:pt x="602" y="15919"/>
                          <a:pt x="325" y="15655"/>
                          <a:pt x="177" y="15252"/>
                        </a:cubicBezTo>
                        <a:cubicBezTo>
                          <a:pt x="165" y="15218"/>
                          <a:pt x="132" y="15197"/>
                          <a:pt x="97" y="15197"/>
                        </a:cubicBezTo>
                        <a:cubicBezTo>
                          <a:pt x="87" y="15197"/>
                          <a:pt x="77" y="15199"/>
                          <a:pt x="67" y="15202"/>
                        </a:cubicBezTo>
                        <a:cubicBezTo>
                          <a:pt x="23" y="15219"/>
                          <a:pt x="1" y="15268"/>
                          <a:pt x="17" y="15312"/>
                        </a:cubicBezTo>
                        <a:cubicBezTo>
                          <a:pt x="183" y="15759"/>
                          <a:pt x="503" y="16065"/>
                          <a:pt x="966" y="16221"/>
                        </a:cubicBezTo>
                        <a:cubicBezTo>
                          <a:pt x="1218" y="16308"/>
                          <a:pt x="1507" y="16345"/>
                          <a:pt x="1822" y="16345"/>
                        </a:cubicBezTo>
                        <a:cubicBezTo>
                          <a:pt x="4684" y="16345"/>
                          <a:pt x="9727" y="13167"/>
                          <a:pt x="9963" y="13016"/>
                        </a:cubicBezTo>
                        <a:cubicBezTo>
                          <a:pt x="9988" y="13000"/>
                          <a:pt x="10004" y="12972"/>
                          <a:pt x="10002" y="12942"/>
                        </a:cubicBezTo>
                        <a:cubicBezTo>
                          <a:pt x="9888" y="9169"/>
                          <a:pt x="14833" y="4868"/>
                          <a:pt x="14883" y="4826"/>
                        </a:cubicBezTo>
                        <a:cubicBezTo>
                          <a:pt x="14910" y="4802"/>
                          <a:pt x="14919" y="4762"/>
                          <a:pt x="14906" y="4727"/>
                        </a:cubicBezTo>
                        <a:cubicBezTo>
                          <a:pt x="13506" y="1465"/>
                          <a:pt x="10802" y="24"/>
                          <a:pt x="10775" y="10"/>
                        </a:cubicBezTo>
                        <a:cubicBezTo>
                          <a:pt x="10762" y="4"/>
                          <a:pt x="10749" y="1"/>
                          <a:pt x="1073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02" name="Google Shape;1930;p33">
                    <a:extLst>
                      <a:ext uri="{FF2B5EF4-FFF2-40B4-BE49-F238E27FC236}">
                        <a16:creationId xmlns:a16="http://schemas.microsoft.com/office/drawing/2014/main" id="{92AFCFE7-0666-F382-5935-7DB46556A5AA}"/>
                      </a:ext>
                    </a:extLst>
                  </p:cNvPr>
                  <p:cNvSpPr/>
                  <p:nvPr/>
                </p:nvSpPr>
                <p:spPr>
                  <a:xfrm>
                    <a:off x="912300" y="3162538"/>
                    <a:ext cx="355300" cy="383075"/>
                  </a:xfrm>
                  <a:custGeom>
                    <a:avLst/>
                    <a:gdLst/>
                    <a:ahLst/>
                    <a:cxnLst/>
                    <a:rect l="l" t="t" r="r" b="b"/>
                    <a:pathLst>
                      <a:path w="14212" h="15323" extrusionOk="0">
                        <a:moveTo>
                          <a:pt x="2424" y="0"/>
                        </a:moveTo>
                        <a:cubicBezTo>
                          <a:pt x="2393" y="0"/>
                          <a:pt x="2362" y="17"/>
                          <a:pt x="2347" y="47"/>
                        </a:cubicBezTo>
                        <a:cubicBezTo>
                          <a:pt x="2252" y="239"/>
                          <a:pt x="0" y="4752"/>
                          <a:pt x="0" y="5696"/>
                        </a:cubicBezTo>
                        <a:cubicBezTo>
                          <a:pt x="0" y="5722"/>
                          <a:pt x="12" y="5746"/>
                          <a:pt x="30" y="5761"/>
                        </a:cubicBezTo>
                        <a:cubicBezTo>
                          <a:pt x="65" y="5790"/>
                          <a:pt x="3448" y="8664"/>
                          <a:pt x="4211" y="11951"/>
                        </a:cubicBezTo>
                        <a:cubicBezTo>
                          <a:pt x="4214" y="11965"/>
                          <a:pt x="4222" y="11978"/>
                          <a:pt x="4231" y="11989"/>
                        </a:cubicBezTo>
                        <a:cubicBezTo>
                          <a:pt x="4271" y="12031"/>
                          <a:pt x="7325" y="15323"/>
                          <a:pt x="11067" y="15323"/>
                        </a:cubicBezTo>
                        <a:cubicBezTo>
                          <a:pt x="12062" y="15323"/>
                          <a:pt x="13108" y="15089"/>
                          <a:pt x="14155" y="14500"/>
                        </a:cubicBezTo>
                        <a:cubicBezTo>
                          <a:pt x="14196" y="14477"/>
                          <a:pt x="14211" y="14424"/>
                          <a:pt x="14189" y="14383"/>
                        </a:cubicBezTo>
                        <a:cubicBezTo>
                          <a:pt x="14173" y="14355"/>
                          <a:pt x="14144" y="14340"/>
                          <a:pt x="14114" y="14340"/>
                        </a:cubicBezTo>
                        <a:cubicBezTo>
                          <a:pt x="14100" y="14340"/>
                          <a:pt x="14085" y="14344"/>
                          <a:pt x="14072" y="14351"/>
                        </a:cubicBezTo>
                        <a:cubicBezTo>
                          <a:pt x="13052" y="14924"/>
                          <a:pt x="12036" y="15151"/>
                          <a:pt x="11066" y="15151"/>
                        </a:cubicBezTo>
                        <a:cubicBezTo>
                          <a:pt x="7531" y="15151"/>
                          <a:pt x="4607" y="12138"/>
                          <a:pt x="4372" y="11890"/>
                        </a:cubicBezTo>
                        <a:cubicBezTo>
                          <a:pt x="3627" y="8731"/>
                          <a:pt x="521" y="5962"/>
                          <a:pt x="172" y="5658"/>
                        </a:cubicBezTo>
                        <a:cubicBezTo>
                          <a:pt x="232" y="4670"/>
                          <a:pt x="2478" y="170"/>
                          <a:pt x="2500" y="123"/>
                        </a:cubicBezTo>
                        <a:cubicBezTo>
                          <a:pt x="2522" y="82"/>
                          <a:pt x="2504" y="31"/>
                          <a:pt x="2463" y="9"/>
                        </a:cubicBezTo>
                        <a:cubicBezTo>
                          <a:pt x="2450" y="3"/>
                          <a:pt x="2437" y="0"/>
                          <a:pt x="242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03" name="Google Shape;1931;p33">
                    <a:extLst>
                      <a:ext uri="{FF2B5EF4-FFF2-40B4-BE49-F238E27FC236}">
                        <a16:creationId xmlns:a16="http://schemas.microsoft.com/office/drawing/2014/main" id="{D0516D06-062A-F01D-C0D9-1C2D8FBA2936}"/>
                      </a:ext>
                    </a:extLst>
                  </p:cNvPr>
                  <p:cNvSpPr/>
                  <p:nvPr/>
                </p:nvSpPr>
                <p:spPr>
                  <a:xfrm>
                    <a:off x="560475" y="3276513"/>
                    <a:ext cx="356400" cy="30600"/>
                  </a:xfrm>
                  <a:custGeom>
                    <a:avLst/>
                    <a:gdLst/>
                    <a:ahLst/>
                    <a:cxnLst/>
                    <a:rect l="l" t="t" r="r" b="b"/>
                    <a:pathLst>
                      <a:path w="14256" h="1224" extrusionOk="0">
                        <a:moveTo>
                          <a:pt x="6489" y="0"/>
                        </a:moveTo>
                        <a:cubicBezTo>
                          <a:pt x="4629" y="0"/>
                          <a:pt x="2476" y="156"/>
                          <a:pt x="77" y="586"/>
                        </a:cubicBezTo>
                        <a:cubicBezTo>
                          <a:pt x="32" y="594"/>
                          <a:pt x="0" y="639"/>
                          <a:pt x="9" y="685"/>
                        </a:cubicBezTo>
                        <a:cubicBezTo>
                          <a:pt x="16" y="728"/>
                          <a:pt x="55" y="755"/>
                          <a:pt x="96" y="755"/>
                        </a:cubicBezTo>
                        <a:cubicBezTo>
                          <a:pt x="100" y="755"/>
                          <a:pt x="104" y="755"/>
                          <a:pt x="108" y="755"/>
                        </a:cubicBezTo>
                        <a:cubicBezTo>
                          <a:pt x="2499" y="326"/>
                          <a:pt x="4643" y="171"/>
                          <a:pt x="6494" y="171"/>
                        </a:cubicBezTo>
                        <a:cubicBezTo>
                          <a:pt x="11272" y="171"/>
                          <a:pt x="14091" y="1203"/>
                          <a:pt x="14129" y="1218"/>
                        </a:cubicBezTo>
                        <a:cubicBezTo>
                          <a:pt x="14138" y="1221"/>
                          <a:pt x="14149" y="1224"/>
                          <a:pt x="14160" y="1224"/>
                        </a:cubicBezTo>
                        <a:cubicBezTo>
                          <a:pt x="14193" y="1224"/>
                          <a:pt x="14226" y="1202"/>
                          <a:pt x="14239" y="1168"/>
                        </a:cubicBezTo>
                        <a:cubicBezTo>
                          <a:pt x="14255" y="1124"/>
                          <a:pt x="14233" y="1075"/>
                          <a:pt x="14190" y="1058"/>
                        </a:cubicBezTo>
                        <a:cubicBezTo>
                          <a:pt x="14151" y="1044"/>
                          <a:pt x="11305" y="0"/>
                          <a:pt x="648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04" name="Google Shape;1932;p33">
                    <a:extLst>
                      <a:ext uri="{FF2B5EF4-FFF2-40B4-BE49-F238E27FC236}">
                        <a16:creationId xmlns:a16="http://schemas.microsoft.com/office/drawing/2014/main" id="{7FCC7EBF-70F5-0B69-F67E-0C13F57E2FFC}"/>
                      </a:ext>
                    </a:extLst>
                  </p:cNvPr>
                  <p:cNvSpPr/>
                  <p:nvPr/>
                </p:nvSpPr>
                <p:spPr>
                  <a:xfrm>
                    <a:off x="437600" y="3463888"/>
                    <a:ext cx="76850" cy="36100"/>
                  </a:xfrm>
                  <a:custGeom>
                    <a:avLst/>
                    <a:gdLst/>
                    <a:ahLst/>
                    <a:cxnLst/>
                    <a:rect l="l" t="t" r="r" b="b"/>
                    <a:pathLst>
                      <a:path w="3074" h="1444" extrusionOk="0">
                        <a:moveTo>
                          <a:pt x="2976" y="0"/>
                        </a:moveTo>
                        <a:cubicBezTo>
                          <a:pt x="2965" y="0"/>
                          <a:pt x="2954" y="3"/>
                          <a:pt x="2943" y="8"/>
                        </a:cubicBezTo>
                        <a:lnTo>
                          <a:pt x="63" y="1280"/>
                        </a:lnTo>
                        <a:cubicBezTo>
                          <a:pt x="21" y="1298"/>
                          <a:pt x="1" y="1350"/>
                          <a:pt x="21" y="1392"/>
                        </a:cubicBezTo>
                        <a:cubicBezTo>
                          <a:pt x="34" y="1424"/>
                          <a:pt x="65" y="1444"/>
                          <a:pt x="98" y="1444"/>
                        </a:cubicBezTo>
                        <a:cubicBezTo>
                          <a:pt x="110" y="1444"/>
                          <a:pt x="121" y="1441"/>
                          <a:pt x="133" y="1436"/>
                        </a:cubicBezTo>
                        <a:lnTo>
                          <a:pt x="3011" y="164"/>
                        </a:lnTo>
                        <a:cubicBezTo>
                          <a:pt x="3054" y="144"/>
                          <a:pt x="3074" y="94"/>
                          <a:pt x="3054" y="52"/>
                        </a:cubicBezTo>
                        <a:cubicBezTo>
                          <a:pt x="3040" y="20"/>
                          <a:pt x="3008" y="0"/>
                          <a:pt x="297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05" name="Google Shape;1933;p33">
                    <a:extLst>
                      <a:ext uri="{FF2B5EF4-FFF2-40B4-BE49-F238E27FC236}">
                        <a16:creationId xmlns:a16="http://schemas.microsoft.com/office/drawing/2014/main" id="{CDB9C6B8-980E-3A2F-8820-9D9B3C96640B}"/>
                      </a:ext>
                    </a:extLst>
                  </p:cNvPr>
                  <p:cNvSpPr/>
                  <p:nvPr/>
                </p:nvSpPr>
                <p:spPr>
                  <a:xfrm>
                    <a:off x="902725" y="3458663"/>
                    <a:ext cx="119200" cy="16850"/>
                  </a:xfrm>
                  <a:custGeom>
                    <a:avLst/>
                    <a:gdLst/>
                    <a:ahLst/>
                    <a:cxnLst/>
                    <a:rect l="l" t="t" r="r" b="b"/>
                    <a:pathLst>
                      <a:path w="4768" h="674" extrusionOk="0">
                        <a:moveTo>
                          <a:pt x="4676" y="1"/>
                        </a:moveTo>
                        <a:cubicBezTo>
                          <a:pt x="4673" y="1"/>
                          <a:pt x="4671" y="1"/>
                          <a:pt x="4669" y="1"/>
                        </a:cubicBezTo>
                        <a:lnTo>
                          <a:pt x="81" y="504"/>
                        </a:lnTo>
                        <a:cubicBezTo>
                          <a:pt x="35" y="510"/>
                          <a:pt x="1" y="551"/>
                          <a:pt x="7" y="598"/>
                        </a:cubicBezTo>
                        <a:cubicBezTo>
                          <a:pt x="11" y="642"/>
                          <a:pt x="48" y="674"/>
                          <a:pt x="92" y="674"/>
                        </a:cubicBezTo>
                        <a:lnTo>
                          <a:pt x="101" y="674"/>
                        </a:lnTo>
                        <a:lnTo>
                          <a:pt x="4687" y="171"/>
                        </a:lnTo>
                        <a:cubicBezTo>
                          <a:pt x="4734" y="165"/>
                          <a:pt x="4767" y="124"/>
                          <a:pt x="4763" y="77"/>
                        </a:cubicBezTo>
                        <a:cubicBezTo>
                          <a:pt x="4757" y="32"/>
                          <a:pt x="4725" y="1"/>
                          <a:pt x="467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sp>
              <p:nvSpPr>
                <p:cNvPr id="208" name="Google Shape;1934;p33">
                  <a:extLst>
                    <a:ext uri="{FF2B5EF4-FFF2-40B4-BE49-F238E27FC236}">
                      <a16:creationId xmlns:a16="http://schemas.microsoft.com/office/drawing/2014/main" id="{A448D107-C207-9377-23C4-32F35B3EC5AD}"/>
                    </a:ext>
                  </a:extLst>
                </p:cNvPr>
                <p:cNvSpPr/>
                <p:nvPr/>
              </p:nvSpPr>
              <p:spPr>
                <a:xfrm>
                  <a:off x="2661750" y="3526638"/>
                  <a:ext cx="354775" cy="164775"/>
                </a:xfrm>
                <a:custGeom>
                  <a:avLst/>
                  <a:gdLst/>
                  <a:ahLst/>
                  <a:cxnLst/>
                  <a:rect l="l" t="t" r="r" b="b"/>
                  <a:pathLst>
                    <a:path w="14191" h="6591" extrusionOk="0">
                      <a:moveTo>
                        <a:pt x="7313" y="195"/>
                      </a:moveTo>
                      <a:cubicBezTo>
                        <a:pt x="9319" y="195"/>
                        <a:pt x="11228" y="941"/>
                        <a:pt x="12500" y="2120"/>
                      </a:cubicBezTo>
                      <a:cubicBezTo>
                        <a:pt x="13213" y="2780"/>
                        <a:pt x="13366" y="3585"/>
                        <a:pt x="13530" y="4437"/>
                      </a:cubicBezTo>
                      <a:cubicBezTo>
                        <a:pt x="13628" y="4939"/>
                        <a:pt x="13728" y="5458"/>
                        <a:pt x="13943" y="5985"/>
                      </a:cubicBezTo>
                      <a:cubicBezTo>
                        <a:pt x="13981" y="6079"/>
                        <a:pt x="13968" y="6186"/>
                        <a:pt x="13905" y="6271"/>
                      </a:cubicBezTo>
                      <a:cubicBezTo>
                        <a:pt x="13850" y="6347"/>
                        <a:pt x="13765" y="6394"/>
                        <a:pt x="13673" y="6394"/>
                      </a:cubicBezTo>
                      <a:cubicBezTo>
                        <a:pt x="13662" y="6394"/>
                        <a:pt x="13650" y="6394"/>
                        <a:pt x="13638" y="6392"/>
                      </a:cubicBezTo>
                      <a:cubicBezTo>
                        <a:pt x="12843" y="6325"/>
                        <a:pt x="12031" y="6126"/>
                        <a:pt x="11246" y="5935"/>
                      </a:cubicBezTo>
                      <a:cubicBezTo>
                        <a:pt x="10282" y="5700"/>
                        <a:pt x="9284" y="5457"/>
                        <a:pt x="8278" y="5439"/>
                      </a:cubicBezTo>
                      <a:cubicBezTo>
                        <a:pt x="8240" y="5437"/>
                        <a:pt x="8197" y="5437"/>
                        <a:pt x="8152" y="5437"/>
                      </a:cubicBezTo>
                      <a:cubicBezTo>
                        <a:pt x="6937" y="5437"/>
                        <a:pt x="2856" y="5680"/>
                        <a:pt x="859" y="6313"/>
                      </a:cubicBezTo>
                      <a:cubicBezTo>
                        <a:pt x="810" y="6329"/>
                        <a:pt x="762" y="6336"/>
                        <a:pt x="714" y="6336"/>
                      </a:cubicBezTo>
                      <a:cubicBezTo>
                        <a:pt x="592" y="6336"/>
                        <a:pt x="475" y="6288"/>
                        <a:pt x="383" y="6196"/>
                      </a:cubicBezTo>
                      <a:cubicBezTo>
                        <a:pt x="254" y="6069"/>
                        <a:pt x="210" y="5890"/>
                        <a:pt x="265" y="5718"/>
                      </a:cubicBezTo>
                      <a:cubicBezTo>
                        <a:pt x="710" y="4296"/>
                        <a:pt x="1344" y="2709"/>
                        <a:pt x="2664" y="1727"/>
                      </a:cubicBezTo>
                      <a:cubicBezTo>
                        <a:pt x="4100" y="655"/>
                        <a:pt x="5737" y="195"/>
                        <a:pt x="7313" y="195"/>
                      </a:cubicBezTo>
                      <a:close/>
                      <a:moveTo>
                        <a:pt x="7311" y="0"/>
                      </a:moveTo>
                      <a:cubicBezTo>
                        <a:pt x="5695" y="0"/>
                        <a:pt x="4017" y="472"/>
                        <a:pt x="2545" y="1569"/>
                      </a:cubicBezTo>
                      <a:cubicBezTo>
                        <a:pt x="1182" y="2585"/>
                        <a:pt x="532" y="4207"/>
                        <a:pt x="75" y="5660"/>
                      </a:cubicBezTo>
                      <a:cubicBezTo>
                        <a:pt x="1" y="5899"/>
                        <a:pt x="65" y="6158"/>
                        <a:pt x="244" y="6336"/>
                      </a:cubicBezTo>
                      <a:cubicBezTo>
                        <a:pt x="372" y="6464"/>
                        <a:pt x="542" y="6533"/>
                        <a:pt x="716" y="6533"/>
                      </a:cubicBezTo>
                      <a:cubicBezTo>
                        <a:pt x="783" y="6533"/>
                        <a:pt x="851" y="6523"/>
                        <a:pt x="918" y="6501"/>
                      </a:cubicBezTo>
                      <a:cubicBezTo>
                        <a:pt x="2891" y="5874"/>
                        <a:pt x="6929" y="5635"/>
                        <a:pt x="8142" y="5635"/>
                      </a:cubicBezTo>
                      <a:cubicBezTo>
                        <a:pt x="8191" y="5635"/>
                        <a:pt x="8235" y="5635"/>
                        <a:pt x="8275" y="5636"/>
                      </a:cubicBezTo>
                      <a:cubicBezTo>
                        <a:pt x="9260" y="5653"/>
                        <a:pt x="10245" y="5894"/>
                        <a:pt x="11199" y="6126"/>
                      </a:cubicBezTo>
                      <a:cubicBezTo>
                        <a:pt x="11991" y="6319"/>
                        <a:pt x="12811" y="6520"/>
                        <a:pt x="13622" y="6589"/>
                      </a:cubicBezTo>
                      <a:cubicBezTo>
                        <a:pt x="13637" y="6591"/>
                        <a:pt x="13650" y="6591"/>
                        <a:pt x="13666" y="6591"/>
                      </a:cubicBezTo>
                      <a:cubicBezTo>
                        <a:pt x="13822" y="6591"/>
                        <a:pt x="13969" y="6517"/>
                        <a:pt x="14065" y="6388"/>
                      </a:cubicBezTo>
                      <a:cubicBezTo>
                        <a:pt x="14167" y="6248"/>
                        <a:pt x="14191" y="6069"/>
                        <a:pt x="14126" y="5911"/>
                      </a:cubicBezTo>
                      <a:cubicBezTo>
                        <a:pt x="13918" y="5402"/>
                        <a:pt x="13819" y="4892"/>
                        <a:pt x="13725" y="4400"/>
                      </a:cubicBezTo>
                      <a:cubicBezTo>
                        <a:pt x="13555" y="3515"/>
                        <a:pt x="13394" y="2680"/>
                        <a:pt x="12633" y="1976"/>
                      </a:cubicBezTo>
                      <a:cubicBezTo>
                        <a:pt x="11328" y="765"/>
                        <a:pt x="9370" y="0"/>
                        <a:pt x="7311"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9" name="Google Shape;1935;p33">
                  <a:extLst>
                    <a:ext uri="{FF2B5EF4-FFF2-40B4-BE49-F238E27FC236}">
                      <a16:creationId xmlns:a16="http://schemas.microsoft.com/office/drawing/2014/main" id="{3F1E8CAA-D19A-3021-4355-A979DE333943}"/>
                    </a:ext>
                  </a:extLst>
                </p:cNvPr>
                <p:cNvSpPr/>
                <p:nvPr/>
              </p:nvSpPr>
              <p:spPr>
                <a:xfrm>
                  <a:off x="2683625" y="3536763"/>
                  <a:ext cx="311050" cy="144525"/>
                </a:xfrm>
                <a:custGeom>
                  <a:avLst/>
                  <a:gdLst/>
                  <a:ahLst/>
                  <a:cxnLst/>
                  <a:rect l="l" t="t" r="r" b="b"/>
                  <a:pathLst>
                    <a:path w="12442" h="5781" extrusionOk="0">
                      <a:moveTo>
                        <a:pt x="6412" y="173"/>
                      </a:moveTo>
                      <a:cubicBezTo>
                        <a:pt x="8171" y="173"/>
                        <a:pt x="9844" y="827"/>
                        <a:pt x="10960" y="1861"/>
                      </a:cubicBezTo>
                      <a:cubicBezTo>
                        <a:pt x="11585" y="2441"/>
                        <a:pt x="11720" y="3145"/>
                        <a:pt x="11864" y="3892"/>
                      </a:cubicBezTo>
                      <a:cubicBezTo>
                        <a:pt x="11950" y="4332"/>
                        <a:pt x="12036" y="4788"/>
                        <a:pt x="12226" y="5249"/>
                      </a:cubicBezTo>
                      <a:cubicBezTo>
                        <a:pt x="12259" y="5333"/>
                        <a:pt x="12247" y="5425"/>
                        <a:pt x="12192" y="5500"/>
                      </a:cubicBezTo>
                      <a:cubicBezTo>
                        <a:pt x="12141" y="5569"/>
                        <a:pt x="12065" y="5608"/>
                        <a:pt x="11978" y="5608"/>
                      </a:cubicBezTo>
                      <a:cubicBezTo>
                        <a:pt x="11971" y="5608"/>
                        <a:pt x="11965" y="5608"/>
                        <a:pt x="11959" y="5608"/>
                      </a:cubicBezTo>
                      <a:cubicBezTo>
                        <a:pt x="11260" y="5547"/>
                        <a:pt x="10548" y="5374"/>
                        <a:pt x="9861" y="5205"/>
                      </a:cubicBezTo>
                      <a:cubicBezTo>
                        <a:pt x="9015" y="4999"/>
                        <a:pt x="8141" y="4786"/>
                        <a:pt x="7258" y="4770"/>
                      </a:cubicBezTo>
                      <a:lnTo>
                        <a:pt x="7148" y="4770"/>
                      </a:lnTo>
                      <a:cubicBezTo>
                        <a:pt x="6083" y="4770"/>
                        <a:pt x="2504" y="4981"/>
                        <a:pt x="753" y="5536"/>
                      </a:cubicBezTo>
                      <a:cubicBezTo>
                        <a:pt x="711" y="5550"/>
                        <a:pt x="668" y="5557"/>
                        <a:pt x="625" y="5557"/>
                      </a:cubicBezTo>
                      <a:cubicBezTo>
                        <a:pt x="518" y="5557"/>
                        <a:pt x="415" y="5514"/>
                        <a:pt x="336" y="5434"/>
                      </a:cubicBezTo>
                      <a:cubicBezTo>
                        <a:pt x="223" y="5322"/>
                        <a:pt x="184" y="5166"/>
                        <a:pt x="231" y="5015"/>
                      </a:cubicBezTo>
                      <a:cubicBezTo>
                        <a:pt x="623" y="3768"/>
                        <a:pt x="1180" y="2377"/>
                        <a:pt x="2335" y="1516"/>
                      </a:cubicBezTo>
                      <a:cubicBezTo>
                        <a:pt x="3595" y="576"/>
                        <a:pt x="5030" y="173"/>
                        <a:pt x="6412" y="173"/>
                      </a:cubicBezTo>
                      <a:close/>
                      <a:moveTo>
                        <a:pt x="6410" y="1"/>
                      </a:moveTo>
                      <a:cubicBezTo>
                        <a:pt x="4993" y="1"/>
                        <a:pt x="3522" y="414"/>
                        <a:pt x="2232" y="1377"/>
                      </a:cubicBezTo>
                      <a:cubicBezTo>
                        <a:pt x="1037" y="2268"/>
                        <a:pt x="466" y="3690"/>
                        <a:pt x="67" y="4964"/>
                      </a:cubicBezTo>
                      <a:cubicBezTo>
                        <a:pt x="0" y="5173"/>
                        <a:pt x="56" y="5401"/>
                        <a:pt x="213" y="5556"/>
                      </a:cubicBezTo>
                      <a:cubicBezTo>
                        <a:pt x="326" y="5669"/>
                        <a:pt x="475" y="5729"/>
                        <a:pt x="628" y="5729"/>
                      </a:cubicBezTo>
                      <a:cubicBezTo>
                        <a:pt x="687" y="5729"/>
                        <a:pt x="747" y="5720"/>
                        <a:pt x="805" y="5702"/>
                      </a:cubicBezTo>
                      <a:cubicBezTo>
                        <a:pt x="2537" y="5152"/>
                        <a:pt x="6079" y="4942"/>
                        <a:pt x="7143" y="4942"/>
                      </a:cubicBezTo>
                      <a:cubicBezTo>
                        <a:pt x="7184" y="4942"/>
                        <a:pt x="7222" y="4942"/>
                        <a:pt x="7255" y="4943"/>
                      </a:cubicBezTo>
                      <a:cubicBezTo>
                        <a:pt x="8119" y="4958"/>
                        <a:pt x="8983" y="5169"/>
                        <a:pt x="9820" y="5374"/>
                      </a:cubicBezTo>
                      <a:cubicBezTo>
                        <a:pt x="10515" y="5542"/>
                        <a:pt x="11233" y="5718"/>
                        <a:pt x="11945" y="5779"/>
                      </a:cubicBezTo>
                      <a:cubicBezTo>
                        <a:pt x="11957" y="5781"/>
                        <a:pt x="11969" y="5781"/>
                        <a:pt x="11981" y="5781"/>
                      </a:cubicBezTo>
                      <a:cubicBezTo>
                        <a:pt x="12120" y="5781"/>
                        <a:pt x="12249" y="5715"/>
                        <a:pt x="12332" y="5601"/>
                      </a:cubicBezTo>
                      <a:cubicBezTo>
                        <a:pt x="12422" y="5478"/>
                        <a:pt x="12441" y="5322"/>
                        <a:pt x="12385" y="5184"/>
                      </a:cubicBezTo>
                      <a:cubicBezTo>
                        <a:pt x="12203" y="4738"/>
                        <a:pt x="12117" y="4291"/>
                        <a:pt x="12033" y="3859"/>
                      </a:cubicBezTo>
                      <a:cubicBezTo>
                        <a:pt x="11884" y="3083"/>
                        <a:pt x="11743" y="2351"/>
                        <a:pt x="11077" y="1733"/>
                      </a:cubicBezTo>
                      <a:cubicBezTo>
                        <a:pt x="9933" y="672"/>
                        <a:pt x="8215" y="1"/>
                        <a:pt x="641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10" name="Google Shape;1936;p33">
                  <a:extLst>
                    <a:ext uri="{FF2B5EF4-FFF2-40B4-BE49-F238E27FC236}">
                      <a16:creationId xmlns:a16="http://schemas.microsoft.com/office/drawing/2014/main" id="{8F748B8A-C59C-F5DE-7812-E4B111764C64}"/>
                    </a:ext>
                  </a:extLst>
                </p:cNvPr>
                <p:cNvSpPr/>
                <p:nvPr/>
              </p:nvSpPr>
              <p:spPr>
                <a:xfrm>
                  <a:off x="2709475" y="3548888"/>
                  <a:ext cx="259425" cy="120325"/>
                </a:xfrm>
                <a:custGeom>
                  <a:avLst/>
                  <a:gdLst/>
                  <a:ahLst/>
                  <a:cxnLst/>
                  <a:rect l="l" t="t" r="r" b="b"/>
                  <a:pathLst>
                    <a:path w="10377" h="4813" extrusionOk="0">
                      <a:moveTo>
                        <a:pt x="5348" y="143"/>
                      </a:moveTo>
                      <a:cubicBezTo>
                        <a:pt x="6815" y="143"/>
                        <a:pt x="8211" y="688"/>
                        <a:pt x="9141" y="1549"/>
                      </a:cubicBezTo>
                      <a:cubicBezTo>
                        <a:pt x="9662" y="2032"/>
                        <a:pt x="9775" y="2619"/>
                        <a:pt x="9895" y="3240"/>
                      </a:cubicBezTo>
                      <a:cubicBezTo>
                        <a:pt x="9965" y="3607"/>
                        <a:pt x="10038" y="3985"/>
                        <a:pt x="10196" y="4371"/>
                      </a:cubicBezTo>
                      <a:cubicBezTo>
                        <a:pt x="10225" y="4439"/>
                        <a:pt x="10214" y="4517"/>
                        <a:pt x="10170" y="4579"/>
                      </a:cubicBezTo>
                      <a:cubicBezTo>
                        <a:pt x="10127" y="4636"/>
                        <a:pt x="10062" y="4670"/>
                        <a:pt x="9994" y="4670"/>
                      </a:cubicBezTo>
                      <a:cubicBezTo>
                        <a:pt x="9988" y="4670"/>
                        <a:pt x="9981" y="4669"/>
                        <a:pt x="9974" y="4669"/>
                      </a:cubicBezTo>
                      <a:cubicBezTo>
                        <a:pt x="9391" y="4619"/>
                        <a:pt x="8798" y="4474"/>
                        <a:pt x="8222" y="4335"/>
                      </a:cubicBezTo>
                      <a:cubicBezTo>
                        <a:pt x="7518" y="4163"/>
                        <a:pt x="6789" y="3985"/>
                        <a:pt x="6053" y="3972"/>
                      </a:cubicBezTo>
                      <a:cubicBezTo>
                        <a:pt x="6026" y="3972"/>
                        <a:pt x="5995" y="3970"/>
                        <a:pt x="5962" y="3970"/>
                      </a:cubicBezTo>
                      <a:cubicBezTo>
                        <a:pt x="5075" y="3970"/>
                        <a:pt x="2088" y="4148"/>
                        <a:pt x="627" y="4609"/>
                      </a:cubicBezTo>
                      <a:cubicBezTo>
                        <a:pt x="592" y="4621"/>
                        <a:pt x="556" y="4627"/>
                        <a:pt x="521" y="4627"/>
                      </a:cubicBezTo>
                      <a:cubicBezTo>
                        <a:pt x="432" y="4627"/>
                        <a:pt x="346" y="4591"/>
                        <a:pt x="279" y="4524"/>
                      </a:cubicBezTo>
                      <a:cubicBezTo>
                        <a:pt x="185" y="4432"/>
                        <a:pt x="153" y="4301"/>
                        <a:pt x="193" y="4177"/>
                      </a:cubicBezTo>
                      <a:cubicBezTo>
                        <a:pt x="519" y="3137"/>
                        <a:pt x="984" y="1978"/>
                        <a:pt x="1948" y="1262"/>
                      </a:cubicBezTo>
                      <a:cubicBezTo>
                        <a:pt x="2999" y="479"/>
                        <a:pt x="4196" y="143"/>
                        <a:pt x="5348" y="143"/>
                      </a:cubicBezTo>
                      <a:close/>
                      <a:moveTo>
                        <a:pt x="5346" y="0"/>
                      </a:moveTo>
                      <a:cubicBezTo>
                        <a:pt x="4165" y="0"/>
                        <a:pt x="2938" y="345"/>
                        <a:pt x="1861" y="1147"/>
                      </a:cubicBezTo>
                      <a:cubicBezTo>
                        <a:pt x="864" y="1887"/>
                        <a:pt x="389" y="3073"/>
                        <a:pt x="55" y="4133"/>
                      </a:cubicBezTo>
                      <a:cubicBezTo>
                        <a:pt x="0" y="4307"/>
                        <a:pt x="47" y="4497"/>
                        <a:pt x="178" y="4626"/>
                      </a:cubicBezTo>
                      <a:cubicBezTo>
                        <a:pt x="272" y="4720"/>
                        <a:pt x="397" y="4770"/>
                        <a:pt x="525" y="4770"/>
                      </a:cubicBezTo>
                      <a:cubicBezTo>
                        <a:pt x="574" y="4770"/>
                        <a:pt x="623" y="4763"/>
                        <a:pt x="671" y="4748"/>
                      </a:cubicBezTo>
                      <a:cubicBezTo>
                        <a:pt x="2092" y="4297"/>
                        <a:pt x="4976" y="4114"/>
                        <a:pt x="5912" y="4114"/>
                      </a:cubicBezTo>
                      <a:cubicBezTo>
                        <a:pt x="5964" y="4114"/>
                        <a:pt x="6010" y="4115"/>
                        <a:pt x="6050" y="4116"/>
                      </a:cubicBezTo>
                      <a:cubicBezTo>
                        <a:pt x="6771" y="4128"/>
                        <a:pt x="7492" y="4304"/>
                        <a:pt x="8189" y="4474"/>
                      </a:cubicBezTo>
                      <a:cubicBezTo>
                        <a:pt x="8769" y="4615"/>
                        <a:pt x="9367" y="4761"/>
                        <a:pt x="9961" y="4811"/>
                      </a:cubicBezTo>
                      <a:cubicBezTo>
                        <a:pt x="9973" y="4813"/>
                        <a:pt x="9982" y="4813"/>
                        <a:pt x="9992" y="4813"/>
                      </a:cubicBezTo>
                      <a:cubicBezTo>
                        <a:pt x="10108" y="4813"/>
                        <a:pt x="10216" y="4758"/>
                        <a:pt x="10285" y="4664"/>
                      </a:cubicBezTo>
                      <a:cubicBezTo>
                        <a:pt x="10360" y="4562"/>
                        <a:pt x="10377" y="4432"/>
                        <a:pt x="10330" y="4316"/>
                      </a:cubicBezTo>
                      <a:cubicBezTo>
                        <a:pt x="10176" y="3944"/>
                        <a:pt x="10105" y="3573"/>
                        <a:pt x="10037" y="3213"/>
                      </a:cubicBezTo>
                      <a:cubicBezTo>
                        <a:pt x="9912" y="2568"/>
                        <a:pt x="9794" y="1957"/>
                        <a:pt x="9238" y="1443"/>
                      </a:cubicBezTo>
                      <a:cubicBezTo>
                        <a:pt x="8284" y="559"/>
                        <a:pt x="6852" y="0"/>
                        <a:pt x="534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11" name="Google Shape;1937;p33">
                  <a:extLst>
                    <a:ext uri="{FF2B5EF4-FFF2-40B4-BE49-F238E27FC236}">
                      <a16:creationId xmlns:a16="http://schemas.microsoft.com/office/drawing/2014/main" id="{2C975092-4FC5-7BE8-05DF-EB6A306B11B8}"/>
                    </a:ext>
                  </a:extLst>
                </p:cNvPr>
                <p:cNvSpPr/>
                <p:nvPr/>
              </p:nvSpPr>
              <p:spPr>
                <a:xfrm>
                  <a:off x="2737325" y="3561813"/>
                  <a:ext cx="203800" cy="94550"/>
                </a:xfrm>
                <a:custGeom>
                  <a:avLst/>
                  <a:gdLst/>
                  <a:ahLst/>
                  <a:cxnLst/>
                  <a:rect l="l" t="t" r="r" b="b"/>
                  <a:pathLst>
                    <a:path w="8152" h="3782" extrusionOk="0">
                      <a:moveTo>
                        <a:pt x="4201" y="112"/>
                      </a:moveTo>
                      <a:cubicBezTo>
                        <a:pt x="5354" y="112"/>
                        <a:pt x="6450" y="540"/>
                        <a:pt x="7181" y="1216"/>
                      </a:cubicBezTo>
                      <a:cubicBezTo>
                        <a:pt x="7590" y="1595"/>
                        <a:pt x="7679" y="2057"/>
                        <a:pt x="7773" y="2545"/>
                      </a:cubicBezTo>
                      <a:cubicBezTo>
                        <a:pt x="7829" y="2834"/>
                        <a:pt x="7886" y="3131"/>
                        <a:pt x="8010" y="3434"/>
                      </a:cubicBezTo>
                      <a:cubicBezTo>
                        <a:pt x="8031" y="3488"/>
                        <a:pt x="8024" y="3549"/>
                        <a:pt x="7989" y="3596"/>
                      </a:cubicBezTo>
                      <a:cubicBezTo>
                        <a:pt x="7957" y="3640"/>
                        <a:pt x="7909" y="3669"/>
                        <a:pt x="7857" y="3669"/>
                      </a:cubicBezTo>
                      <a:cubicBezTo>
                        <a:pt x="7850" y="3669"/>
                        <a:pt x="7843" y="3668"/>
                        <a:pt x="7836" y="3667"/>
                      </a:cubicBezTo>
                      <a:cubicBezTo>
                        <a:pt x="7377" y="3628"/>
                        <a:pt x="6911" y="3514"/>
                        <a:pt x="6460" y="3405"/>
                      </a:cubicBezTo>
                      <a:cubicBezTo>
                        <a:pt x="5906" y="3270"/>
                        <a:pt x="5334" y="3130"/>
                        <a:pt x="4755" y="3119"/>
                      </a:cubicBezTo>
                      <a:lnTo>
                        <a:pt x="4682" y="3119"/>
                      </a:lnTo>
                      <a:cubicBezTo>
                        <a:pt x="3984" y="3119"/>
                        <a:pt x="1640" y="3257"/>
                        <a:pt x="492" y="3622"/>
                      </a:cubicBezTo>
                      <a:cubicBezTo>
                        <a:pt x="465" y="3630"/>
                        <a:pt x="437" y="3635"/>
                        <a:pt x="410" y="3635"/>
                      </a:cubicBezTo>
                      <a:cubicBezTo>
                        <a:pt x="340" y="3635"/>
                        <a:pt x="271" y="3607"/>
                        <a:pt x="219" y="3553"/>
                      </a:cubicBezTo>
                      <a:cubicBezTo>
                        <a:pt x="146" y="3481"/>
                        <a:pt x="120" y="3379"/>
                        <a:pt x="151" y="3280"/>
                      </a:cubicBezTo>
                      <a:cubicBezTo>
                        <a:pt x="407" y="2465"/>
                        <a:pt x="772" y="1554"/>
                        <a:pt x="1529" y="991"/>
                      </a:cubicBezTo>
                      <a:cubicBezTo>
                        <a:pt x="2355" y="376"/>
                        <a:pt x="3295" y="112"/>
                        <a:pt x="4201" y="112"/>
                      </a:cubicBezTo>
                      <a:close/>
                      <a:moveTo>
                        <a:pt x="4199" y="0"/>
                      </a:moveTo>
                      <a:cubicBezTo>
                        <a:pt x="3271" y="0"/>
                        <a:pt x="2308" y="270"/>
                        <a:pt x="1462" y="900"/>
                      </a:cubicBezTo>
                      <a:cubicBezTo>
                        <a:pt x="678" y="1483"/>
                        <a:pt x="306" y="2413"/>
                        <a:pt x="43" y="3247"/>
                      </a:cubicBezTo>
                      <a:cubicBezTo>
                        <a:pt x="0" y="3385"/>
                        <a:pt x="37" y="3532"/>
                        <a:pt x="139" y="3634"/>
                      </a:cubicBezTo>
                      <a:cubicBezTo>
                        <a:pt x="213" y="3708"/>
                        <a:pt x="311" y="3748"/>
                        <a:pt x="411" y="3748"/>
                      </a:cubicBezTo>
                      <a:cubicBezTo>
                        <a:pt x="450" y="3748"/>
                        <a:pt x="489" y="3742"/>
                        <a:pt x="527" y="3730"/>
                      </a:cubicBezTo>
                      <a:cubicBezTo>
                        <a:pt x="1663" y="3370"/>
                        <a:pt x="3987" y="3232"/>
                        <a:pt x="4681" y="3232"/>
                      </a:cubicBezTo>
                      <a:cubicBezTo>
                        <a:pt x="4707" y="3232"/>
                        <a:pt x="4731" y="3232"/>
                        <a:pt x="4752" y="3233"/>
                      </a:cubicBezTo>
                      <a:cubicBezTo>
                        <a:pt x="5318" y="3242"/>
                        <a:pt x="5885" y="3382"/>
                        <a:pt x="6433" y="3514"/>
                      </a:cubicBezTo>
                      <a:cubicBezTo>
                        <a:pt x="6888" y="3625"/>
                        <a:pt x="7359" y="3740"/>
                        <a:pt x="7825" y="3780"/>
                      </a:cubicBezTo>
                      <a:cubicBezTo>
                        <a:pt x="7834" y="3781"/>
                        <a:pt x="7842" y="3781"/>
                        <a:pt x="7851" y="3781"/>
                      </a:cubicBezTo>
                      <a:cubicBezTo>
                        <a:pt x="7940" y="3781"/>
                        <a:pt x="8025" y="3739"/>
                        <a:pt x="8080" y="3664"/>
                      </a:cubicBezTo>
                      <a:cubicBezTo>
                        <a:pt x="8139" y="3584"/>
                        <a:pt x="8151" y="3482"/>
                        <a:pt x="8115" y="3391"/>
                      </a:cubicBezTo>
                      <a:cubicBezTo>
                        <a:pt x="7995" y="3100"/>
                        <a:pt x="7939" y="2807"/>
                        <a:pt x="7884" y="2524"/>
                      </a:cubicBezTo>
                      <a:cubicBezTo>
                        <a:pt x="7787" y="2017"/>
                        <a:pt x="7694" y="1537"/>
                        <a:pt x="7257" y="1134"/>
                      </a:cubicBezTo>
                      <a:cubicBezTo>
                        <a:pt x="6508" y="439"/>
                        <a:pt x="5382" y="0"/>
                        <a:pt x="419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12" name="Google Shape;1938;p33">
                  <a:extLst>
                    <a:ext uri="{FF2B5EF4-FFF2-40B4-BE49-F238E27FC236}">
                      <a16:creationId xmlns:a16="http://schemas.microsoft.com/office/drawing/2014/main" id="{8F83E8D9-8D7B-8743-9411-E56D90E47E59}"/>
                    </a:ext>
                  </a:extLst>
                </p:cNvPr>
                <p:cNvSpPr/>
                <p:nvPr/>
              </p:nvSpPr>
              <p:spPr>
                <a:xfrm>
                  <a:off x="2751450" y="3574963"/>
                  <a:ext cx="175600" cy="68250"/>
                </a:xfrm>
                <a:custGeom>
                  <a:avLst/>
                  <a:gdLst/>
                  <a:ahLst/>
                  <a:cxnLst/>
                  <a:rect l="l" t="t" r="r" b="b"/>
                  <a:pathLst>
                    <a:path w="7024" h="2730" extrusionOk="0">
                      <a:moveTo>
                        <a:pt x="3619" y="88"/>
                      </a:moveTo>
                      <a:cubicBezTo>
                        <a:pt x="4617" y="88"/>
                        <a:pt x="5566" y="396"/>
                        <a:pt x="6199" y="885"/>
                      </a:cubicBezTo>
                      <a:cubicBezTo>
                        <a:pt x="6551" y="1157"/>
                        <a:pt x="6628" y="1488"/>
                        <a:pt x="6709" y="1839"/>
                      </a:cubicBezTo>
                      <a:cubicBezTo>
                        <a:pt x="6757" y="2047"/>
                        <a:pt x="6806" y="2261"/>
                        <a:pt x="6914" y="2479"/>
                      </a:cubicBezTo>
                      <a:cubicBezTo>
                        <a:pt x="6935" y="2522"/>
                        <a:pt x="6918" y="2557"/>
                        <a:pt x="6906" y="2575"/>
                      </a:cubicBezTo>
                      <a:cubicBezTo>
                        <a:pt x="6880" y="2616"/>
                        <a:pt x="6824" y="2641"/>
                        <a:pt x="6771" y="2641"/>
                      </a:cubicBezTo>
                      <a:cubicBezTo>
                        <a:pt x="6766" y="2641"/>
                        <a:pt x="6762" y="2641"/>
                        <a:pt x="6757" y="2640"/>
                      </a:cubicBezTo>
                      <a:cubicBezTo>
                        <a:pt x="6361" y="2612"/>
                        <a:pt x="5957" y="2530"/>
                        <a:pt x="5567" y="2451"/>
                      </a:cubicBezTo>
                      <a:cubicBezTo>
                        <a:pt x="5089" y="2353"/>
                        <a:pt x="4596" y="2253"/>
                        <a:pt x="4098" y="2246"/>
                      </a:cubicBezTo>
                      <a:lnTo>
                        <a:pt x="4037" y="2246"/>
                      </a:lnTo>
                      <a:lnTo>
                        <a:pt x="4037" y="2244"/>
                      </a:lnTo>
                      <a:cubicBezTo>
                        <a:pt x="3434" y="2244"/>
                        <a:pt x="1411" y="2344"/>
                        <a:pt x="421" y="2607"/>
                      </a:cubicBezTo>
                      <a:cubicBezTo>
                        <a:pt x="396" y="2613"/>
                        <a:pt x="371" y="2617"/>
                        <a:pt x="346" y="2617"/>
                      </a:cubicBezTo>
                      <a:cubicBezTo>
                        <a:pt x="271" y="2617"/>
                        <a:pt x="200" y="2588"/>
                        <a:pt x="152" y="2536"/>
                      </a:cubicBezTo>
                      <a:cubicBezTo>
                        <a:pt x="126" y="2507"/>
                        <a:pt x="88" y="2448"/>
                        <a:pt x="117" y="2369"/>
                      </a:cubicBezTo>
                      <a:cubicBezTo>
                        <a:pt x="339" y="1781"/>
                        <a:pt x="653" y="1127"/>
                        <a:pt x="1306" y="721"/>
                      </a:cubicBezTo>
                      <a:cubicBezTo>
                        <a:pt x="2021" y="278"/>
                        <a:pt x="2835" y="88"/>
                        <a:pt x="3619" y="88"/>
                      </a:cubicBezTo>
                      <a:close/>
                      <a:moveTo>
                        <a:pt x="3618" y="0"/>
                      </a:moveTo>
                      <a:cubicBezTo>
                        <a:pt x="2819" y="0"/>
                        <a:pt x="1989" y="194"/>
                        <a:pt x="1260" y="647"/>
                      </a:cubicBezTo>
                      <a:cubicBezTo>
                        <a:pt x="583" y="1066"/>
                        <a:pt x="261" y="1737"/>
                        <a:pt x="34" y="2338"/>
                      </a:cubicBezTo>
                      <a:cubicBezTo>
                        <a:pt x="0" y="2428"/>
                        <a:pt x="18" y="2520"/>
                        <a:pt x="85" y="2595"/>
                      </a:cubicBezTo>
                      <a:cubicBezTo>
                        <a:pt x="151" y="2666"/>
                        <a:pt x="247" y="2705"/>
                        <a:pt x="348" y="2705"/>
                      </a:cubicBezTo>
                      <a:cubicBezTo>
                        <a:pt x="380" y="2705"/>
                        <a:pt x="412" y="2702"/>
                        <a:pt x="443" y="2693"/>
                      </a:cubicBezTo>
                      <a:cubicBezTo>
                        <a:pt x="1426" y="2434"/>
                        <a:pt x="3437" y="2334"/>
                        <a:pt x="4035" y="2334"/>
                      </a:cubicBezTo>
                      <a:cubicBezTo>
                        <a:pt x="4058" y="2334"/>
                        <a:pt x="4078" y="2335"/>
                        <a:pt x="4096" y="2335"/>
                      </a:cubicBezTo>
                      <a:cubicBezTo>
                        <a:pt x="4586" y="2343"/>
                        <a:pt x="5075" y="2441"/>
                        <a:pt x="5549" y="2537"/>
                      </a:cubicBezTo>
                      <a:cubicBezTo>
                        <a:pt x="5942" y="2618"/>
                        <a:pt x="6349" y="2701"/>
                        <a:pt x="6750" y="2728"/>
                      </a:cubicBezTo>
                      <a:cubicBezTo>
                        <a:pt x="6757" y="2730"/>
                        <a:pt x="6763" y="2730"/>
                        <a:pt x="6771" y="2730"/>
                      </a:cubicBezTo>
                      <a:cubicBezTo>
                        <a:pt x="6858" y="2730"/>
                        <a:pt x="6937" y="2690"/>
                        <a:pt x="6981" y="2625"/>
                      </a:cubicBezTo>
                      <a:cubicBezTo>
                        <a:pt x="7019" y="2567"/>
                        <a:pt x="7023" y="2501"/>
                        <a:pt x="6994" y="2440"/>
                      </a:cubicBezTo>
                      <a:cubicBezTo>
                        <a:pt x="6891" y="2232"/>
                        <a:pt x="6842" y="2022"/>
                        <a:pt x="6795" y="1819"/>
                      </a:cubicBezTo>
                      <a:cubicBezTo>
                        <a:pt x="6710" y="1453"/>
                        <a:pt x="6631" y="1107"/>
                        <a:pt x="6253" y="814"/>
                      </a:cubicBezTo>
                      <a:cubicBezTo>
                        <a:pt x="5607" y="316"/>
                        <a:pt x="4637" y="0"/>
                        <a:pt x="3618"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13" name="Google Shape;1939;p33">
                  <a:extLst>
                    <a:ext uri="{FF2B5EF4-FFF2-40B4-BE49-F238E27FC236}">
                      <a16:creationId xmlns:a16="http://schemas.microsoft.com/office/drawing/2014/main" id="{93C1CD64-DEC8-BA38-A9F9-7E4858E5331C}"/>
                    </a:ext>
                  </a:extLst>
                </p:cNvPr>
                <p:cNvSpPr/>
                <p:nvPr/>
              </p:nvSpPr>
              <p:spPr>
                <a:xfrm>
                  <a:off x="2769275" y="3581888"/>
                  <a:ext cx="139975" cy="54425"/>
                </a:xfrm>
                <a:custGeom>
                  <a:avLst/>
                  <a:gdLst/>
                  <a:ahLst/>
                  <a:cxnLst/>
                  <a:rect l="l" t="t" r="r" b="b"/>
                  <a:pathLst>
                    <a:path w="5599" h="2177" extrusionOk="0">
                      <a:moveTo>
                        <a:pt x="2885" y="71"/>
                      </a:moveTo>
                      <a:cubicBezTo>
                        <a:pt x="3680" y="71"/>
                        <a:pt x="4437" y="317"/>
                        <a:pt x="4941" y="706"/>
                      </a:cubicBezTo>
                      <a:cubicBezTo>
                        <a:pt x="5222" y="923"/>
                        <a:pt x="5282" y="1187"/>
                        <a:pt x="5346" y="1466"/>
                      </a:cubicBezTo>
                      <a:cubicBezTo>
                        <a:pt x="5386" y="1632"/>
                        <a:pt x="5425" y="1803"/>
                        <a:pt x="5510" y="1976"/>
                      </a:cubicBezTo>
                      <a:cubicBezTo>
                        <a:pt x="5527" y="2010"/>
                        <a:pt x="5513" y="2038"/>
                        <a:pt x="5504" y="2052"/>
                      </a:cubicBezTo>
                      <a:cubicBezTo>
                        <a:pt x="5481" y="2087"/>
                        <a:pt x="5434" y="2105"/>
                        <a:pt x="5386" y="2105"/>
                      </a:cubicBezTo>
                      <a:cubicBezTo>
                        <a:pt x="5070" y="2082"/>
                        <a:pt x="4748" y="2017"/>
                        <a:pt x="4438" y="1953"/>
                      </a:cubicBezTo>
                      <a:cubicBezTo>
                        <a:pt x="4057" y="1876"/>
                        <a:pt x="3664" y="1797"/>
                        <a:pt x="3266" y="1791"/>
                      </a:cubicBezTo>
                      <a:cubicBezTo>
                        <a:pt x="3251" y="1791"/>
                        <a:pt x="3234" y="1789"/>
                        <a:pt x="3216" y="1789"/>
                      </a:cubicBezTo>
                      <a:lnTo>
                        <a:pt x="3215" y="1789"/>
                      </a:lnTo>
                      <a:cubicBezTo>
                        <a:pt x="2735" y="1789"/>
                        <a:pt x="1124" y="1870"/>
                        <a:pt x="336" y="2078"/>
                      </a:cubicBezTo>
                      <a:cubicBezTo>
                        <a:pt x="316" y="2083"/>
                        <a:pt x="296" y="2085"/>
                        <a:pt x="277" y="2085"/>
                      </a:cubicBezTo>
                      <a:cubicBezTo>
                        <a:pt x="217" y="2085"/>
                        <a:pt x="160" y="2063"/>
                        <a:pt x="122" y="2022"/>
                      </a:cubicBezTo>
                      <a:cubicBezTo>
                        <a:pt x="101" y="1999"/>
                        <a:pt x="71" y="1950"/>
                        <a:pt x="93" y="1888"/>
                      </a:cubicBezTo>
                      <a:cubicBezTo>
                        <a:pt x="271" y="1421"/>
                        <a:pt x="521" y="900"/>
                        <a:pt x="1042" y="577"/>
                      </a:cubicBezTo>
                      <a:cubicBezTo>
                        <a:pt x="1611" y="223"/>
                        <a:pt x="2260" y="71"/>
                        <a:pt x="2885" y="71"/>
                      </a:cubicBezTo>
                      <a:close/>
                      <a:moveTo>
                        <a:pt x="2884" y="1"/>
                      </a:moveTo>
                      <a:cubicBezTo>
                        <a:pt x="2246" y="1"/>
                        <a:pt x="1585" y="155"/>
                        <a:pt x="1004" y="516"/>
                      </a:cubicBezTo>
                      <a:cubicBezTo>
                        <a:pt x="467" y="850"/>
                        <a:pt x="209" y="1384"/>
                        <a:pt x="28" y="1864"/>
                      </a:cubicBezTo>
                      <a:cubicBezTo>
                        <a:pt x="1" y="1935"/>
                        <a:pt x="16" y="2010"/>
                        <a:pt x="69" y="2069"/>
                      </a:cubicBezTo>
                      <a:cubicBezTo>
                        <a:pt x="121" y="2125"/>
                        <a:pt x="197" y="2156"/>
                        <a:pt x="277" y="2156"/>
                      </a:cubicBezTo>
                      <a:cubicBezTo>
                        <a:pt x="302" y="2156"/>
                        <a:pt x="329" y="2153"/>
                        <a:pt x="354" y="2146"/>
                      </a:cubicBezTo>
                      <a:cubicBezTo>
                        <a:pt x="1136" y="1940"/>
                        <a:pt x="2736" y="1861"/>
                        <a:pt x="3215" y="1861"/>
                      </a:cubicBezTo>
                      <a:lnTo>
                        <a:pt x="3265" y="1861"/>
                      </a:lnTo>
                      <a:cubicBezTo>
                        <a:pt x="3656" y="1867"/>
                        <a:pt x="4047" y="1946"/>
                        <a:pt x="4423" y="2023"/>
                      </a:cubicBezTo>
                      <a:cubicBezTo>
                        <a:pt x="4736" y="2087"/>
                        <a:pt x="5061" y="2152"/>
                        <a:pt x="5381" y="2175"/>
                      </a:cubicBezTo>
                      <a:cubicBezTo>
                        <a:pt x="5386" y="2175"/>
                        <a:pt x="5392" y="2177"/>
                        <a:pt x="5396" y="2177"/>
                      </a:cubicBezTo>
                      <a:cubicBezTo>
                        <a:pt x="5464" y="2177"/>
                        <a:pt x="5528" y="2145"/>
                        <a:pt x="5563" y="2092"/>
                      </a:cubicBezTo>
                      <a:cubicBezTo>
                        <a:pt x="5594" y="2046"/>
                        <a:pt x="5598" y="1993"/>
                        <a:pt x="5574" y="1946"/>
                      </a:cubicBezTo>
                      <a:cubicBezTo>
                        <a:pt x="5492" y="1779"/>
                        <a:pt x="5454" y="1612"/>
                        <a:pt x="5416" y="1449"/>
                      </a:cubicBezTo>
                      <a:cubicBezTo>
                        <a:pt x="5349" y="1158"/>
                        <a:pt x="5285" y="882"/>
                        <a:pt x="4983" y="649"/>
                      </a:cubicBezTo>
                      <a:cubicBezTo>
                        <a:pt x="4469" y="252"/>
                        <a:pt x="3696" y="1"/>
                        <a:pt x="288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14" name="Google Shape;1940;p33">
                  <a:extLst>
                    <a:ext uri="{FF2B5EF4-FFF2-40B4-BE49-F238E27FC236}">
                      <a16:creationId xmlns:a16="http://schemas.microsoft.com/office/drawing/2014/main" id="{46E990A8-8FE9-8632-AE72-36D786B27A6F}"/>
                    </a:ext>
                  </a:extLst>
                </p:cNvPr>
                <p:cNvSpPr/>
                <p:nvPr/>
              </p:nvSpPr>
              <p:spPr>
                <a:xfrm>
                  <a:off x="2783175" y="3587313"/>
                  <a:ext cx="112200" cy="43625"/>
                </a:xfrm>
                <a:custGeom>
                  <a:avLst/>
                  <a:gdLst/>
                  <a:ahLst/>
                  <a:cxnLst/>
                  <a:rect l="l" t="t" r="r" b="b"/>
                  <a:pathLst>
                    <a:path w="4488" h="1745" extrusionOk="0">
                      <a:moveTo>
                        <a:pt x="2312" y="57"/>
                      </a:moveTo>
                      <a:cubicBezTo>
                        <a:pt x="2950" y="57"/>
                        <a:pt x="3557" y="254"/>
                        <a:pt x="3961" y="566"/>
                      </a:cubicBezTo>
                      <a:cubicBezTo>
                        <a:pt x="4186" y="739"/>
                        <a:pt x="4236" y="952"/>
                        <a:pt x="4288" y="1175"/>
                      </a:cubicBezTo>
                      <a:cubicBezTo>
                        <a:pt x="4318" y="1307"/>
                        <a:pt x="4350" y="1445"/>
                        <a:pt x="4418" y="1585"/>
                      </a:cubicBezTo>
                      <a:cubicBezTo>
                        <a:pt x="4432" y="1612"/>
                        <a:pt x="4421" y="1635"/>
                        <a:pt x="4414" y="1645"/>
                      </a:cubicBezTo>
                      <a:cubicBezTo>
                        <a:pt x="4395" y="1671"/>
                        <a:pt x="4362" y="1686"/>
                        <a:pt x="4326" y="1686"/>
                      </a:cubicBezTo>
                      <a:lnTo>
                        <a:pt x="4318" y="1686"/>
                      </a:lnTo>
                      <a:cubicBezTo>
                        <a:pt x="4064" y="1668"/>
                        <a:pt x="3806" y="1617"/>
                        <a:pt x="3557" y="1566"/>
                      </a:cubicBezTo>
                      <a:cubicBezTo>
                        <a:pt x="3252" y="1504"/>
                        <a:pt x="2936" y="1440"/>
                        <a:pt x="2619" y="1434"/>
                      </a:cubicBezTo>
                      <a:lnTo>
                        <a:pt x="2580" y="1434"/>
                      </a:lnTo>
                      <a:cubicBezTo>
                        <a:pt x="2196" y="1434"/>
                        <a:pt x="902" y="1498"/>
                        <a:pt x="269" y="1665"/>
                      </a:cubicBezTo>
                      <a:cubicBezTo>
                        <a:pt x="253" y="1669"/>
                        <a:pt x="237" y="1671"/>
                        <a:pt x="221" y="1671"/>
                      </a:cubicBezTo>
                      <a:cubicBezTo>
                        <a:pt x="174" y="1671"/>
                        <a:pt x="128" y="1654"/>
                        <a:pt x="98" y="1620"/>
                      </a:cubicBezTo>
                      <a:cubicBezTo>
                        <a:pt x="81" y="1601"/>
                        <a:pt x="57" y="1563"/>
                        <a:pt x="76" y="1513"/>
                      </a:cubicBezTo>
                      <a:cubicBezTo>
                        <a:pt x="217" y="1138"/>
                        <a:pt x="418" y="721"/>
                        <a:pt x="835" y="461"/>
                      </a:cubicBezTo>
                      <a:cubicBezTo>
                        <a:pt x="1291" y="178"/>
                        <a:pt x="1811" y="57"/>
                        <a:pt x="2312" y="57"/>
                      </a:cubicBezTo>
                      <a:close/>
                      <a:moveTo>
                        <a:pt x="2314" y="0"/>
                      </a:moveTo>
                      <a:cubicBezTo>
                        <a:pt x="1802" y="0"/>
                        <a:pt x="1271" y="124"/>
                        <a:pt x="805" y="413"/>
                      </a:cubicBezTo>
                      <a:cubicBezTo>
                        <a:pt x="374" y="680"/>
                        <a:pt x="167" y="1109"/>
                        <a:pt x="22" y="1494"/>
                      </a:cubicBezTo>
                      <a:cubicBezTo>
                        <a:pt x="0" y="1550"/>
                        <a:pt x="13" y="1610"/>
                        <a:pt x="55" y="1658"/>
                      </a:cubicBezTo>
                      <a:cubicBezTo>
                        <a:pt x="96" y="1702"/>
                        <a:pt x="158" y="1728"/>
                        <a:pt x="222" y="1728"/>
                      </a:cubicBezTo>
                      <a:cubicBezTo>
                        <a:pt x="243" y="1728"/>
                        <a:pt x="264" y="1725"/>
                        <a:pt x="284" y="1720"/>
                      </a:cubicBezTo>
                      <a:cubicBezTo>
                        <a:pt x="906" y="1556"/>
                        <a:pt x="2172" y="1492"/>
                        <a:pt x="2569" y="1492"/>
                      </a:cubicBezTo>
                      <a:cubicBezTo>
                        <a:pt x="2587" y="1492"/>
                        <a:pt x="2603" y="1492"/>
                        <a:pt x="2618" y="1492"/>
                      </a:cubicBezTo>
                      <a:cubicBezTo>
                        <a:pt x="2930" y="1497"/>
                        <a:pt x="3243" y="1559"/>
                        <a:pt x="3547" y="1621"/>
                      </a:cubicBezTo>
                      <a:cubicBezTo>
                        <a:pt x="3797" y="1673"/>
                        <a:pt x="4057" y="1724"/>
                        <a:pt x="4313" y="1743"/>
                      </a:cubicBezTo>
                      <a:cubicBezTo>
                        <a:pt x="4318" y="1744"/>
                        <a:pt x="4322" y="1744"/>
                        <a:pt x="4326" y="1744"/>
                      </a:cubicBezTo>
                      <a:cubicBezTo>
                        <a:pt x="4382" y="1744"/>
                        <a:pt x="4432" y="1718"/>
                        <a:pt x="4461" y="1676"/>
                      </a:cubicBezTo>
                      <a:cubicBezTo>
                        <a:pt x="4485" y="1639"/>
                        <a:pt x="4488" y="1597"/>
                        <a:pt x="4470" y="1559"/>
                      </a:cubicBezTo>
                      <a:cubicBezTo>
                        <a:pt x="4403" y="1425"/>
                        <a:pt x="4373" y="1292"/>
                        <a:pt x="4342" y="1161"/>
                      </a:cubicBezTo>
                      <a:cubicBezTo>
                        <a:pt x="4288" y="927"/>
                        <a:pt x="4237" y="706"/>
                        <a:pt x="3996" y="519"/>
                      </a:cubicBezTo>
                      <a:cubicBezTo>
                        <a:pt x="3584" y="201"/>
                        <a:pt x="2965" y="0"/>
                        <a:pt x="231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15" name="Google Shape;1941;p33">
                  <a:extLst>
                    <a:ext uri="{FF2B5EF4-FFF2-40B4-BE49-F238E27FC236}">
                      <a16:creationId xmlns:a16="http://schemas.microsoft.com/office/drawing/2014/main" id="{EE97464F-D8AF-6489-FDA0-305599C44284}"/>
                    </a:ext>
                  </a:extLst>
                </p:cNvPr>
                <p:cNvSpPr/>
                <p:nvPr/>
              </p:nvSpPr>
              <p:spPr>
                <a:xfrm>
                  <a:off x="2801000" y="3594238"/>
                  <a:ext cx="76550" cy="29775"/>
                </a:xfrm>
                <a:custGeom>
                  <a:avLst/>
                  <a:gdLst/>
                  <a:ahLst/>
                  <a:cxnLst/>
                  <a:rect l="l" t="t" r="r" b="b"/>
                  <a:pathLst>
                    <a:path w="3062" h="1191" extrusionOk="0">
                      <a:moveTo>
                        <a:pt x="1578" y="39"/>
                      </a:moveTo>
                      <a:cubicBezTo>
                        <a:pt x="2013" y="39"/>
                        <a:pt x="2428" y="174"/>
                        <a:pt x="2703" y="386"/>
                      </a:cubicBezTo>
                      <a:cubicBezTo>
                        <a:pt x="2856" y="505"/>
                        <a:pt x="2890" y="649"/>
                        <a:pt x="2925" y="802"/>
                      </a:cubicBezTo>
                      <a:cubicBezTo>
                        <a:pt x="2946" y="893"/>
                        <a:pt x="2967" y="986"/>
                        <a:pt x="3014" y="1081"/>
                      </a:cubicBezTo>
                      <a:cubicBezTo>
                        <a:pt x="3023" y="1100"/>
                        <a:pt x="3016" y="1115"/>
                        <a:pt x="3011" y="1122"/>
                      </a:cubicBezTo>
                      <a:cubicBezTo>
                        <a:pt x="2999" y="1141"/>
                        <a:pt x="2976" y="1151"/>
                        <a:pt x="2952" y="1151"/>
                      </a:cubicBezTo>
                      <a:lnTo>
                        <a:pt x="2946" y="1151"/>
                      </a:lnTo>
                      <a:cubicBezTo>
                        <a:pt x="2773" y="1139"/>
                        <a:pt x="2598" y="1103"/>
                        <a:pt x="2428" y="1068"/>
                      </a:cubicBezTo>
                      <a:cubicBezTo>
                        <a:pt x="2220" y="1025"/>
                        <a:pt x="2005" y="983"/>
                        <a:pt x="1788" y="978"/>
                      </a:cubicBezTo>
                      <a:lnTo>
                        <a:pt x="1768" y="978"/>
                      </a:lnTo>
                      <a:cubicBezTo>
                        <a:pt x="1555" y="978"/>
                        <a:pt x="648" y="1015"/>
                        <a:pt x="185" y="1136"/>
                      </a:cubicBezTo>
                      <a:cubicBezTo>
                        <a:pt x="173" y="1139"/>
                        <a:pt x="162" y="1141"/>
                        <a:pt x="151" y="1141"/>
                      </a:cubicBezTo>
                      <a:cubicBezTo>
                        <a:pt x="118" y="1141"/>
                        <a:pt x="88" y="1127"/>
                        <a:pt x="68" y="1106"/>
                      </a:cubicBezTo>
                      <a:cubicBezTo>
                        <a:pt x="56" y="1094"/>
                        <a:pt x="39" y="1066"/>
                        <a:pt x="52" y="1033"/>
                      </a:cubicBezTo>
                      <a:cubicBezTo>
                        <a:pt x="148" y="778"/>
                        <a:pt x="286" y="492"/>
                        <a:pt x="570" y="315"/>
                      </a:cubicBezTo>
                      <a:cubicBezTo>
                        <a:pt x="881" y="122"/>
                        <a:pt x="1236" y="39"/>
                        <a:pt x="1578" y="39"/>
                      </a:cubicBezTo>
                      <a:close/>
                      <a:moveTo>
                        <a:pt x="1577" y="0"/>
                      </a:moveTo>
                      <a:cubicBezTo>
                        <a:pt x="1229" y="0"/>
                        <a:pt x="867" y="85"/>
                        <a:pt x="550" y="281"/>
                      </a:cubicBezTo>
                      <a:cubicBezTo>
                        <a:pt x="256" y="465"/>
                        <a:pt x="115" y="757"/>
                        <a:pt x="16" y="1019"/>
                      </a:cubicBezTo>
                      <a:cubicBezTo>
                        <a:pt x="1" y="1057"/>
                        <a:pt x="10" y="1098"/>
                        <a:pt x="39" y="1130"/>
                      </a:cubicBezTo>
                      <a:cubicBezTo>
                        <a:pt x="67" y="1162"/>
                        <a:pt x="109" y="1179"/>
                        <a:pt x="154" y="1179"/>
                      </a:cubicBezTo>
                      <a:cubicBezTo>
                        <a:pt x="167" y="1179"/>
                        <a:pt x="181" y="1177"/>
                        <a:pt x="195" y="1174"/>
                      </a:cubicBezTo>
                      <a:cubicBezTo>
                        <a:pt x="620" y="1060"/>
                        <a:pt x="1502" y="1018"/>
                        <a:pt x="1762" y="1018"/>
                      </a:cubicBezTo>
                      <a:lnTo>
                        <a:pt x="1786" y="1018"/>
                      </a:lnTo>
                      <a:cubicBezTo>
                        <a:pt x="2000" y="1021"/>
                        <a:pt x="2213" y="1065"/>
                        <a:pt x="2421" y="1106"/>
                      </a:cubicBezTo>
                      <a:cubicBezTo>
                        <a:pt x="2591" y="1141"/>
                        <a:pt x="2768" y="1177"/>
                        <a:pt x="2943" y="1189"/>
                      </a:cubicBezTo>
                      <a:cubicBezTo>
                        <a:pt x="2946" y="1189"/>
                        <a:pt x="2949" y="1191"/>
                        <a:pt x="2952" y="1191"/>
                      </a:cubicBezTo>
                      <a:lnTo>
                        <a:pt x="2952" y="1189"/>
                      </a:lnTo>
                      <a:cubicBezTo>
                        <a:pt x="2990" y="1189"/>
                        <a:pt x="3023" y="1173"/>
                        <a:pt x="3043" y="1144"/>
                      </a:cubicBezTo>
                      <a:cubicBezTo>
                        <a:pt x="3060" y="1119"/>
                        <a:pt x="3061" y="1091"/>
                        <a:pt x="3049" y="1065"/>
                      </a:cubicBezTo>
                      <a:cubicBezTo>
                        <a:pt x="3004" y="972"/>
                        <a:pt x="2982" y="881"/>
                        <a:pt x="2963" y="793"/>
                      </a:cubicBezTo>
                      <a:cubicBezTo>
                        <a:pt x="2926" y="632"/>
                        <a:pt x="2891" y="482"/>
                        <a:pt x="2726" y="356"/>
                      </a:cubicBezTo>
                      <a:cubicBezTo>
                        <a:pt x="2444" y="138"/>
                        <a:pt x="2021" y="0"/>
                        <a:pt x="157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16" name="Google Shape;1942;p33">
                  <a:extLst>
                    <a:ext uri="{FF2B5EF4-FFF2-40B4-BE49-F238E27FC236}">
                      <a16:creationId xmlns:a16="http://schemas.microsoft.com/office/drawing/2014/main" id="{1323ACAF-5A97-9469-949E-471B32404247}"/>
                    </a:ext>
                  </a:extLst>
                </p:cNvPr>
                <p:cNvSpPr/>
                <p:nvPr/>
              </p:nvSpPr>
              <p:spPr>
                <a:xfrm>
                  <a:off x="2825375" y="3603713"/>
                  <a:ext cx="27875" cy="10850"/>
                </a:xfrm>
                <a:custGeom>
                  <a:avLst/>
                  <a:gdLst/>
                  <a:ahLst/>
                  <a:cxnLst/>
                  <a:rect l="l" t="t" r="r" b="b"/>
                  <a:pathLst>
                    <a:path w="1115" h="434" extrusionOk="0">
                      <a:moveTo>
                        <a:pt x="574" y="14"/>
                      </a:moveTo>
                      <a:cubicBezTo>
                        <a:pt x="733" y="14"/>
                        <a:pt x="884" y="63"/>
                        <a:pt x="984" y="141"/>
                      </a:cubicBezTo>
                      <a:cubicBezTo>
                        <a:pt x="1040" y="183"/>
                        <a:pt x="1053" y="236"/>
                        <a:pt x="1065" y="291"/>
                      </a:cubicBezTo>
                      <a:cubicBezTo>
                        <a:pt x="1072" y="324"/>
                        <a:pt x="1081" y="359"/>
                        <a:pt x="1098" y="394"/>
                      </a:cubicBezTo>
                      <a:cubicBezTo>
                        <a:pt x="1101" y="400"/>
                        <a:pt x="1098" y="406"/>
                        <a:pt x="1097" y="409"/>
                      </a:cubicBezTo>
                      <a:cubicBezTo>
                        <a:pt x="1092" y="416"/>
                        <a:pt x="1084" y="419"/>
                        <a:pt x="1075" y="419"/>
                      </a:cubicBezTo>
                      <a:lnTo>
                        <a:pt x="1074" y="419"/>
                      </a:lnTo>
                      <a:cubicBezTo>
                        <a:pt x="1010" y="414"/>
                        <a:pt x="946" y="402"/>
                        <a:pt x="884" y="390"/>
                      </a:cubicBezTo>
                      <a:cubicBezTo>
                        <a:pt x="808" y="373"/>
                        <a:pt x="731" y="358"/>
                        <a:pt x="650" y="356"/>
                      </a:cubicBezTo>
                      <a:lnTo>
                        <a:pt x="640" y="356"/>
                      </a:lnTo>
                      <a:cubicBezTo>
                        <a:pt x="542" y="356"/>
                        <a:pt x="225" y="371"/>
                        <a:pt x="67" y="414"/>
                      </a:cubicBezTo>
                      <a:cubicBezTo>
                        <a:pt x="63" y="415"/>
                        <a:pt x="59" y="416"/>
                        <a:pt x="54" y="416"/>
                      </a:cubicBezTo>
                      <a:cubicBezTo>
                        <a:pt x="42" y="416"/>
                        <a:pt x="32" y="411"/>
                        <a:pt x="25" y="403"/>
                      </a:cubicBezTo>
                      <a:cubicBezTo>
                        <a:pt x="20" y="399"/>
                        <a:pt x="14" y="388"/>
                        <a:pt x="19" y="376"/>
                      </a:cubicBezTo>
                      <a:cubicBezTo>
                        <a:pt x="54" y="283"/>
                        <a:pt x="104" y="179"/>
                        <a:pt x="209" y="115"/>
                      </a:cubicBezTo>
                      <a:cubicBezTo>
                        <a:pt x="321" y="44"/>
                        <a:pt x="450" y="14"/>
                        <a:pt x="574" y="14"/>
                      </a:cubicBezTo>
                      <a:close/>
                      <a:moveTo>
                        <a:pt x="575" y="0"/>
                      </a:moveTo>
                      <a:cubicBezTo>
                        <a:pt x="447" y="0"/>
                        <a:pt x="315" y="31"/>
                        <a:pt x="199" y="103"/>
                      </a:cubicBezTo>
                      <a:cubicBezTo>
                        <a:pt x="93" y="170"/>
                        <a:pt x="42" y="276"/>
                        <a:pt x="5" y="371"/>
                      </a:cubicBezTo>
                      <a:cubicBezTo>
                        <a:pt x="1" y="385"/>
                        <a:pt x="4" y="400"/>
                        <a:pt x="14" y="412"/>
                      </a:cubicBezTo>
                      <a:cubicBezTo>
                        <a:pt x="24" y="424"/>
                        <a:pt x="39" y="429"/>
                        <a:pt x="55" y="429"/>
                      </a:cubicBezTo>
                      <a:cubicBezTo>
                        <a:pt x="60" y="429"/>
                        <a:pt x="65" y="429"/>
                        <a:pt x="70" y="428"/>
                      </a:cubicBezTo>
                      <a:cubicBezTo>
                        <a:pt x="227" y="387"/>
                        <a:pt x="542" y="371"/>
                        <a:pt x="640" y="371"/>
                      </a:cubicBezTo>
                      <a:lnTo>
                        <a:pt x="650" y="371"/>
                      </a:lnTo>
                      <a:cubicBezTo>
                        <a:pt x="728" y="371"/>
                        <a:pt x="805" y="388"/>
                        <a:pt x="881" y="403"/>
                      </a:cubicBezTo>
                      <a:cubicBezTo>
                        <a:pt x="943" y="416"/>
                        <a:pt x="1009" y="429"/>
                        <a:pt x="1072" y="434"/>
                      </a:cubicBezTo>
                      <a:lnTo>
                        <a:pt x="1075" y="434"/>
                      </a:lnTo>
                      <a:cubicBezTo>
                        <a:pt x="1089" y="434"/>
                        <a:pt x="1101" y="428"/>
                        <a:pt x="1109" y="417"/>
                      </a:cubicBezTo>
                      <a:cubicBezTo>
                        <a:pt x="1115" y="408"/>
                        <a:pt x="1115" y="397"/>
                        <a:pt x="1110" y="387"/>
                      </a:cubicBezTo>
                      <a:cubicBezTo>
                        <a:pt x="1094" y="355"/>
                        <a:pt x="1086" y="321"/>
                        <a:pt x="1078" y="288"/>
                      </a:cubicBezTo>
                      <a:cubicBezTo>
                        <a:pt x="1065" y="230"/>
                        <a:pt x="1053" y="176"/>
                        <a:pt x="993" y="130"/>
                      </a:cubicBezTo>
                      <a:cubicBezTo>
                        <a:pt x="891" y="50"/>
                        <a:pt x="736" y="0"/>
                        <a:pt x="57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17" name="Google Shape;1943;p33">
                  <a:extLst>
                    <a:ext uri="{FF2B5EF4-FFF2-40B4-BE49-F238E27FC236}">
                      <a16:creationId xmlns:a16="http://schemas.microsoft.com/office/drawing/2014/main" id="{7FD5FE49-8869-5524-82F8-EA06A81A03F8}"/>
                    </a:ext>
                  </a:extLst>
                </p:cNvPr>
                <p:cNvSpPr/>
                <p:nvPr/>
              </p:nvSpPr>
              <p:spPr>
                <a:xfrm>
                  <a:off x="2688475" y="3732813"/>
                  <a:ext cx="19225" cy="65675"/>
                </a:xfrm>
                <a:custGeom>
                  <a:avLst/>
                  <a:gdLst/>
                  <a:ahLst/>
                  <a:cxnLst/>
                  <a:rect l="l" t="t" r="r" b="b"/>
                  <a:pathLst>
                    <a:path w="769" h="2627" extrusionOk="0">
                      <a:moveTo>
                        <a:pt x="673" y="0"/>
                      </a:moveTo>
                      <a:cubicBezTo>
                        <a:pt x="642" y="0"/>
                        <a:pt x="611" y="18"/>
                        <a:pt x="596" y="49"/>
                      </a:cubicBezTo>
                      <a:cubicBezTo>
                        <a:pt x="571" y="97"/>
                        <a:pt x="1" y="1262"/>
                        <a:pt x="356" y="2564"/>
                      </a:cubicBezTo>
                      <a:cubicBezTo>
                        <a:pt x="366" y="2602"/>
                        <a:pt x="400" y="2627"/>
                        <a:pt x="438" y="2627"/>
                      </a:cubicBezTo>
                      <a:cubicBezTo>
                        <a:pt x="445" y="2627"/>
                        <a:pt x="453" y="2625"/>
                        <a:pt x="461" y="2624"/>
                      </a:cubicBezTo>
                      <a:cubicBezTo>
                        <a:pt x="506" y="2611"/>
                        <a:pt x="533" y="2564"/>
                        <a:pt x="520" y="2519"/>
                      </a:cubicBezTo>
                      <a:cubicBezTo>
                        <a:pt x="183" y="1282"/>
                        <a:pt x="743" y="135"/>
                        <a:pt x="749" y="125"/>
                      </a:cubicBezTo>
                      <a:cubicBezTo>
                        <a:pt x="769" y="82"/>
                        <a:pt x="752" y="31"/>
                        <a:pt x="710" y="9"/>
                      </a:cubicBezTo>
                      <a:cubicBezTo>
                        <a:pt x="698" y="3"/>
                        <a:pt x="685" y="0"/>
                        <a:pt x="67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18" name="Google Shape;1944;p33">
                  <a:extLst>
                    <a:ext uri="{FF2B5EF4-FFF2-40B4-BE49-F238E27FC236}">
                      <a16:creationId xmlns:a16="http://schemas.microsoft.com/office/drawing/2014/main" id="{8924D8DC-C117-177C-AB39-9E89B3291C10}"/>
                    </a:ext>
                  </a:extLst>
                </p:cNvPr>
                <p:cNvSpPr/>
                <p:nvPr/>
              </p:nvSpPr>
              <p:spPr>
                <a:xfrm>
                  <a:off x="2866375" y="3716438"/>
                  <a:ext cx="5325" cy="27700"/>
                </a:xfrm>
                <a:custGeom>
                  <a:avLst/>
                  <a:gdLst/>
                  <a:ahLst/>
                  <a:cxnLst/>
                  <a:rect l="l" t="t" r="r" b="b"/>
                  <a:pathLst>
                    <a:path w="213" h="1108" extrusionOk="0">
                      <a:moveTo>
                        <a:pt x="84" y="1"/>
                      </a:moveTo>
                      <a:cubicBezTo>
                        <a:pt x="37" y="2"/>
                        <a:pt x="0" y="42"/>
                        <a:pt x="2" y="89"/>
                      </a:cubicBezTo>
                      <a:lnTo>
                        <a:pt x="41" y="1027"/>
                      </a:lnTo>
                      <a:cubicBezTo>
                        <a:pt x="43" y="1073"/>
                        <a:pt x="81" y="1108"/>
                        <a:pt x="126" y="1108"/>
                      </a:cubicBezTo>
                      <a:lnTo>
                        <a:pt x="129" y="1108"/>
                      </a:lnTo>
                      <a:cubicBezTo>
                        <a:pt x="176" y="1106"/>
                        <a:pt x="213" y="1067"/>
                        <a:pt x="210" y="1020"/>
                      </a:cubicBezTo>
                      <a:lnTo>
                        <a:pt x="172" y="83"/>
                      </a:lnTo>
                      <a:cubicBezTo>
                        <a:pt x="170" y="36"/>
                        <a:pt x="132" y="1"/>
                        <a:pt x="8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19" name="Google Shape;1945;p33">
                  <a:extLst>
                    <a:ext uri="{FF2B5EF4-FFF2-40B4-BE49-F238E27FC236}">
                      <a16:creationId xmlns:a16="http://schemas.microsoft.com/office/drawing/2014/main" id="{0A033829-1AB9-1D46-F90F-213448A784FC}"/>
                    </a:ext>
                  </a:extLst>
                </p:cNvPr>
                <p:cNvSpPr/>
                <p:nvPr/>
              </p:nvSpPr>
              <p:spPr>
                <a:xfrm>
                  <a:off x="2733600" y="3351913"/>
                  <a:ext cx="212975" cy="100525"/>
                </a:xfrm>
                <a:custGeom>
                  <a:avLst/>
                  <a:gdLst/>
                  <a:ahLst/>
                  <a:cxnLst/>
                  <a:rect l="l" t="t" r="r" b="b"/>
                  <a:pathLst>
                    <a:path w="8519" h="4021" extrusionOk="0">
                      <a:moveTo>
                        <a:pt x="1" y="0"/>
                      </a:moveTo>
                      <a:lnTo>
                        <a:pt x="1" y="0"/>
                      </a:lnTo>
                      <a:cubicBezTo>
                        <a:pt x="1" y="0"/>
                        <a:pt x="2582" y="2220"/>
                        <a:pt x="2401" y="4020"/>
                      </a:cubicBezTo>
                      <a:lnTo>
                        <a:pt x="7080" y="4020"/>
                      </a:lnTo>
                      <a:lnTo>
                        <a:pt x="8519" y="781"/>
                      </a:lnTo>
                      <a:lnTo>
                        <a:pt x="1" y="0"/>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20" name="Google Shape;1946;p33">
                  <a:extLst>
                    <a:ext uri="{FF2B5EF4-FFF2-40B4-BE49-F238E27FC236}">
                      <a16:creationId xmlns:a16="http://schemas.microsoft.com/office/drawing/2014/main" id="{526DB77C-F1B2-D5D1-5844-2A7CC89A8B3C}"/>
                    </a:ext>
                  </a:extLst>
                </p:cNvPr>
                <p:cNvSpPr/>
                <p:nvPr/>
              </p:nvSpPr>
              <p:spPr>
                <a:xfrm>
                  <a:off x="2731300" y="3349788"/>
                  <a:ext cx="217525" cy="104775"/>
                </a:xfrm>
                <a:custGeom>
                  <a:avLst/>
                  <a:gdLst/>
                  <a:ahLst/>
                  <a:cxnLst/>
                  <a:rect l="l" t="t" r="r" b="b"/>
                  <a:pathLst>
                    <a:path w="8701" h="4191" extrusionOk="0">
                      <a:moveTo>
                        <a:pt x="340" y="193"/>
                      </a:moveTo>
                      <a:lnTo>
                        <a:pt x="8485" y="940"/>
                      </a:lnTo>
                      <a:lnTo>
                        <a:pt x="7117" y="4020"/>
                      </a:lnTo>
                      <a:lnTo>
                        <a:pt x="2585" y="4020"/>
                      </a:lnTo>
                      <a:cubicBezTo>
                        <a:pt x="2661" y="2492"/>
                        <a:pt x="932" y="744"/>
                        <a:pt x="340" y="193"/>
                      </a:cubicBezTo>
                      <a:close/>
                      <a:moveTo>
                        <a:pt x="102" y="0"/>
                      </a:moveTo>
                      <a:cubicBezTo>
                        <a:pt x="62" y="0"/>
                        <a:pt x="29" y="18"/>
                        <a:pt x="15" y="52"/>
                      </a:cubicBezTo>
                      <a:cubicBezTo>
                        <a:pt x="0" y="87"/>
                        <a:pt x="9" y="126"/>
                        <a:pt x="38" y="151"/>
                      </a:cubicBezTo>
                      <a:cubicBezTo>
                        <a:pt x="64" y="172"/>
                        <a:pt x="2582" y="2362"/>
                        <a:pt x="2408" y="4096"/>
                      </a:cubicBezTo>
                      <a:cubicBezTo>
                        <a:pt x="2406" y="4120"/>
                        <a:pt x="2414" y="4143"/>
                        <a:pt x="2431" y="4161"/>
                      </a:cubicBezTo>
                      <a:cubicBezTo>
                        <a:pt x="2446" y="4180"/>
                        <a:pt x="2469" y="4190"/>
                        <a:pt x="2493" y="4190"/>
                      </a:cubicBezTo>
                      <a:lnTo>
                        <a:pt x="7172" y="4190"/>
                      </a:lnTo>
                      <a:cubicBezTo>
                        <a:pt x="7205" y="4190"/>
                        <a:pt x="7235" y="4171"/>
                        <a:pt x="7249" y="4140"/>
                      </a:cubicBezTo>
                      <a:lnTo>
                        <a:pt x="8690" y="901"/>
                      </a:lnTo>
                      <a:cubicBezTo>
                        <a:pt x="8700" y="875"/>
                        <a:pt x="8699" y="846"/>
                        <a:pt x="8685" y="823"/>
                      </a:cubicBezTo>
                      <a:cubicBezTo>
                        <a:pt x="8672" y="799"/>
                        <a:pt x="8647" y="784"/>
                        <a:pt x="8620" y="781"/>
                      </a:cubicBezTo>
                      <a:lnTo>
                        <a:pt x="102" y="0"/>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21" name="Google Shape;1947;p33">
                  <a:extLst>
                    <a:ext uri="{FF2B5EF4-FFF2-40B4-BE49-F238E27FC236}">
                      <a16:creationId xmlns:a16="http://schemas.microsoft.com/office/drawing/2014/main" id="{DA2B00FA-7A53-5B89-04A9-CD4C74EF6D5C}"/>
                    </a:ext>
                  </a:extLst>
                </p:cNvPr>
                <p:cNvSpPr/>
                <p:nvPr/>
              </p:nvSpPr>
              <p:spPr>
                <a:xfrm>
                  <a:off x="2649650" y="3429863"/>
                  <a:ext cx="427425" cy="535425"/>
                </a:xfrm>
                <a:custGeom>
                  <a:avLst/>
                  <a:gdLst/>
                  <a:ahLst/>
                  <a:cxnLst/>
                  <a:rect l="l" t="t" r="r" b="b"/>
                  <a:pathLst>
                    <a:path w="17097" h="21417" extrusionOk="0">
                      <a:moveTo>
                        <a:pt x="8548" y="1"/>
                      </a:moveTo>
                      <a:cubicBezTo>
                        <a:pt x="3828" y="1"/>
                        <a:pt x="1" y="7793"/>
                        <a:pt x="1" y="12640"/>
                      </a:cubicBezTo>
                      <a:cubicBezTo>
                        <a:pt x="1" y="17488"/>
                        <a:pt x="3828" y="21417"/>
                        <a:pt x="8548" y="21417"/>
                      </a:cubicBezTo>
                      <a:cubicBezTo>
                        <a:pt x="13269" y="21417"/>
                        <a:pt x="17096" y="17486"/>
                        <a:pt x="17096" y="12640"/>
                      </a:cubicBezTo>
                      <a:cubicBezTo>
                        <a:pt x="17096" y="7793"/>
                        <a:pt x="13269" y="1"/>
                        <a:pt x="854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22" name="Google Shape;1948;p33">
                  <a:extLst>
                    <a:ext uri="{FF2B5EF4-FFF2-40B4-BE49-F238E27FC236}">
                      <a16:creationId xmlns:a16="http://schemas.microsoft.com/office/drawing/2014/main" id="{4DDA7149-34E0-745E-57D7-F072B94EE702}"/>
                    </a:ext>
                  </a:extLst>
                </p:cNvPr>
                <p:cNvSpPr/>
                <p:nvPr/>
              </p:nvSpPr>
              <p:spPr>
                <a:xfrm>
                  <a:off x="2647525" y="3440788"/>
                  <a:ext cx="431675" cy="526625"/>
                </a:xfrm>
                <a:custGeom>
                  <a:avLst/>
                  <a:gdLst/>
                  <a:ahLst/>
                  <a:cxnLst/>
                  <a:rect l="l" t="t" r="r" b="b"/>
                  <a:pathLst>
                    <a:path w="17267" h="21065" extrusionOk="0">
                      <a:moveTo>
                        <a:pt x="10757" y="1"/>
                      </a:moveTo>
                      <a:cubicBezTo>
                        <a:pt x="10725" y="1"/>
                        <a:pt x="10695" y="19"/>
                        <a:pt x="10681" y="49"/>
                      </a:cubicBezTo>
                      <a:cubicBezTo>
                        <a:pt x="10659" y="90"/>
                        <a:pt x="10676" y="142"/>
                        <a:pt x="10719" y="163"/>
                      </a:cubicBezTo>
                      <a:cubicBezTo>
                        <a:pt x="14310" y="1938"/>
                        <a:pt x="17095" y="8092"/>
                        <a:pt x="17095" y="12203"/>
                      </a:cubicBezTo>
                      <a:cubicBezTo>
                        <a:pt x="17095" y="16996"/>
                        <a:pt x="13299" y="20893"/>
                        <a:pt x="8633" y="20893"/>
                      </a:cubicBezTo>
                      <a:cubicBezTo>
                        <a:pt x="3967" y="20893"/>
                        <a:pt x="171" y="16996"/>
                        <a:pt x="171" y="12203"/>
                      </a:cubicBezTo>
                      <a:cubicBezTo>
                        <a:pt x="171" y="8455"/>
                        <a:pt x="2521" y="2744"/>
                        <a:pt x="5892" y="540"/>
                      </a:cubicBezTo>
                      <a:cubicBezTo>
                        <a:pt x="5932" y="514"/>
                        <a:pt x="5943" y="461"/>
                        <a:pt x="5917" y="421"/>
                      </a:cubicBezTo>
                      <a:cubicBezTo>
                        <a:pt x="5900" y="396"/>
                        <a:pt x="5874" y="383"/>
                        <a:pt x="5846" y="383"/>
                      </a:cubicBezTo>
                      <a:cubicBezTo>
                        <a:pt x="5830" y="383"/>
                        <a:pt x="5813" y="387"/>
                        <a:pt x="5798" y="397"/>
                      </a:cubicBezTo>
                      <a:cubicBezTo>
                        <a:pt x="2381" y="2632"/>
                        <a:pt x="1" y="8413"/>
                        <a:pt x="1" y="12203"/>
                      </a:cubicBezTo>
                      <a:cubicBezTo>
                        <a:pt x="1" y="17089"/>
                        <a:pt x="3873" y="21065"/>
                        <a:pt x="8633" y="21065"/>
                      </a:cubicBezTo>
                      <a:cubicBezTo>
                        <a:pt x="13394" y="21065"/>
                        <a:pt x="17266" y="17089"/>
                        <a:pt x="17266" y="12203"/>
                      </a:cubicBezTo>
                      <a:cubicBezTo>
                        <a:pt x="17266" y="7957"/>
                        <a:pt x="14499" y="1841"/>
                        <a:pt x="10794" y="10"/>
                      </a:cubicBezTo>
                      <a:cubicBezTo>
                        <a:pt x="10782" y="4"/>
                        <a:pt x="10770" y="1"/>
                        <a:pt x="1075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23" name="Google Shape;1949;p33">
                  <a:extLst>
                    <a:ext uri="{FF2B5EF4-FFF2-40B4-BE49-F238E27FC236}">
                      <a16:creationId xmlns:a16="http://schemas.microsoft.com/office/drawing/2014/main" id="{678317FA-A5FF-650D-3BB1-D77349F70704}"/>
                    </a:ext>
                  </a:extLst>
                </p:cNvPr>
                <p:cNvSpPr/>
                <p:nvPr/>
              </p:nvSpPr>
              <p:spPr>
                <a:xfrm>
                  <a:off x="2649650" y="3447638"/>
                  <a:ext cx="427425" cy="517650"/>
                </a:xfrm>
                <a:custGeom>
                  <a:avLst/>
                  <a:gdLst/>
                  <a:ahLst/>
                  <a:cxnLst/>
                  <a:rect l="l" t="t" r="r" b="b"/>
                  <a:pathLst>
                    <a:path w="17097" h="20706" extrusionOk="0">
                      <a:moveTo>
                        <a:pt x="11033" y="0"/>
                      </a:moveTo>
                      <a:cubicBezTo>
                        <a:pt x="11033" y="0"/>
                        <a:pt x="10445" y="1737"/>
                        <a:pt x="8629" y="1737"/>
                      </a:cubicBezTo>
                      <a:cubicBezTo>
                        <a:pt x="7826" y="1737"/>
                        <a:pt x="6783" y="1397"/>
                        <a:pt x="5445" y="417"/>
                      </a:cubicBezTo>
                      <a:cubicBezTo>
                        <a:pt x="5309" y="516"/>
                        <a:pt x="5179" y="629"/>
                        <a:pt x="5047" y="738"/>
                      </a:cubicBezTo>
                      <a:cubicBezTo>
                        <a:pt x="5502" y="1848"/>
                        <a:pt x="5483" y="2986"/>
                        <a:pt x="4581" y="4009"/>
                      </a:cubicBezTo>
                      <a:cubicBezTo>
                        <a:pt x="3637" y="5080"/>
                        <a:pt x="2323" y="5734"/>
                        <a:pt x="1153" y="6545"/>
                      </a:cubicBezTo>
                      <a:cubicBezTo>
                        <a:pt x="421" y="8403"/>
                        <a:pt x="1" y="10326"/>
                        <a:pt x="1" y="11929"/>
                      </a:cubicBezTo>
                      <a:cubicBezTo>
                        <a:pt x="1" y="16775"/>
                        <a:pt x="3828" y="20706"/>
                        <a:pt x="8548" y="20706"/>
                      </a:cubicBezTo>
                      <a:cubicBezTo>
                        <a:pt x="13269" y="20706"/>
                        <a:pt x="17096" y="16775"/>
                        <a:pt x="17096" y="11929"/>
                      </a:cubicBezTo>
                      <a:cubicBezTo>
                        <a:pt x="17096" y="9669"/>
                        <a:pt x="16260" y="6772"/>
                        <a:pt x="14892" y="4321"/>
                      </a:cubicBezTo>
                      <a:cubicBezTo>
                        <a:pt x="13164" y="3680"/>
                        <a:pt x="11660" y="1910"/>
                        <a:pt x="11652" y="427"/>
                      </a:cubicBezTo>
                      <a:lnTo>
                        <a:pt x="11033" y="0"/>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24" name="Google Shape;1950;p33">
                  <a:extLst>
                    <a:ext uri="{FF2B5EF4-FFF2-40B4-BE49-F238E27FC236}">
                      <a16:creationId xmlns:a16="http://schemas.microsoft.com/office/drawing/2014/main" id="{E67F9051-DF42-F59A-9399-94465FDEB3C1}"/>
                    </a:ext>
                  </a:extLst>
                </p:cNvPr>
                <p:cNvSpPr/>
                <p:nvPr/>
              </p:nvSpPr>
              <p:spPr>
                <a:xfrm>
                  <a:off x="2647525" y="3445488"/>
                  <a:ext cx="431675" cy="521925"/>
                </a:xfrm>
                <a:custGeom>
                  <a:avLst/>
                  <a:gdLst/>
                  <a:ahLst/>
                  <a:cxnLst/>
                  <a:rect l="l" t="t" r="r" b="b"/>
                  <a:pathLst>
                    <a:path w="17267" h="20877" extrusionOk="0">
                      <a:moveTo>
                        <a:pt x="11159" y="218"/>
                      </a:moveTo>
                      <a:lnTo>
                        <a:pt x="11652" y="558"/>
                      </a:lnTo>
                      <a:cubicBezTo>
                        <a:pt x="11689" y="2035"/>
                        <a:pt x="13170" y="3813"/>
                        <a:pt x="14918" y="4476"/>
                      </a:cubicBezTo>
                      <a:cubicBezTo>
                        <a:pt x="16261" y="6896"/>
                        <a:pt x="17095" y="9782"/>
                        <a:pt x="17095" y="12015"/>
                      </a:cubicBezTo>
                      <a:cubicBezTo>
                        <a:pt x="17095" y="16808"/>
                        <a:pt x="13299" y="20707"/>
                        <a:pt x="8633" y="20707"/>
                      </a:cubicBezTo>
                      <a:cubicBezTo>
                        <a:pt x="3967" y="20707"/>
                        <a:pt x="171" y="16808"/>
                        <a:pt x="171" y="12015"/>
                      </a:cubicBezTo>
                      <a:cubicBezTo>
                        <a:pt x="171" y="10447"/>
                        <a:pt x="574" y="8556"/>
                        <a:pt x="1307" y="6686"/>
                      </a:cubicBezTo>
                      <a:lnTo>
                        <a:pt x="1307" y="6686"/>
                      </a:lnTo>
                      <a:cubicBezTo>
                        <a:pt x="1621" y="6469"/>
                        <a:pt x="1950" y="6261"/>
                        <a:pt x="2267" y="6060"/>
                      </a:cubicBezTo>
                      <a:cubicBezTo>
                        <a:pt x="3137" y="5509"/>
                        <a:pt x="4036" y="4938"/>
                        <a:pt x="4730" y="4152"/>
                      </a:cubicBezTo>
                      <a:cubicBezTo>
                        <a:pt x="5558" y="3212"/>
                        <a:pt x="5728" y="2102"/>
                        <a:pt x="5235" y="850"/>
                      </a:cubicBezTo>
                      <a:lnTo>
                        <a:pt x="5240" y="845"/>
                      </a:lnTo>
                      <a:cubicBezTo>
                        <a:pt x="5337" y="765"/>
                        <a:pt x="5432" y="684"/>
                        <a:pt x="5530" y="610"/>
                      </a:cubicBezTo>
                      <a:cubicBezTo>
                        <a:pt x="6724" y="1474"/>
                        <a:pt x="7791" y="1909"/>
                        <a:pt x="8711" y="1909"/>
                      </a:cubicBezTo>
                      <a:cubicBezTo>
                        <a:pt x="8988" y="1909"/>
                        <a:pt x="9252" y="1870"/>
                        <a:pt x="9503" y="1791"/>
                      </a:cubicBezTo>
                      <a:cubicBezTo>
                        <a:pt x="10556" y="1458"/>
                        <a:pt x="11025" y="532"/>
                        <a:pt x="11159" y="218"/>
                      </a:cubicBezTo>
                      <a:close/>
                      <a:moveTo>
                        <a:pt x="11118" y="1"/>
                      </a:moveTo>
                      <a:cubicBezTo>
                        <a:pt x="11109" y="1"/>
                        <a:pt x="11099" y="2"/>
                        <a:pt x="11091" y="6"/>
                      </a:cubicBezTo>
                      <a:cubicBezTo>
                        <a:pt x="11065" y="13"/>
                        <a:pt x="11045" y="33"/>
                        <a:pt x="11037" y="59"/>
                      </a:cubicBezTo>
                      <a:cubicBezTo>
                        <a:pt x="11033" y="71"/>
                        <a:pt x="10618" y="1260"/>
                        <a:pt x="9451" y="1628"/>
                      </a:cubicBezTo>
                      <a:cubicBezTo>
                        <a:pt x="9217" y="1702"/>
                        <a:pt x="8970" y="1739"/>
                        <a:pt x="8710" y="1739"/>
                      </a:cubicBezTo>
                      <a:cubicBezTo>
                        <a:pt x="7815" y="1739"/>
                        <a:pt x="6765" y="1303"/>
                        <a:pt x="5580" y="435"/>
                      </a:cubicBezTo>
                      <a:cubicBezTo>
                        <a:pt x="5565" y="424"/>
                        <a:pt x="5547" y="418"/>
                        <a:pt x="5529" y="418"/>
                      </a:cubicBezTo>
                      <a:cubicBezTo>
                        <a:pt x="5511" y="418"/>
                        <a:pt x="5494" y="424"/>
                        <a:pt x="5479" y="435"/>
                      </a:cubicBezTo>
                      <a:cubicBezTo>
                        <a:pt x="5360" y="522"/>
                        <a:pt x="5244" y="620"/>
                        <a:pt x="5130" y="715"/>
                      </a:cubicBezTo>
                      <a:lnTo>
                        <a:pt x="5077" y="759"/>
                      </a:lnTo>
                      <a:cubicBezTo>
                        <a:pt x="5050" y="783"/>
                        <a:pt x="5039" y="822"/>
                        <a:pt x="5053" y="856"/>
                      </a:cubicBezTo>
                      <a:cubicBezTo>
                        <a:pt x="5548" y="2067"/>
                        <a:pt x="5396" y="3137"/>
                        <a:pt x="4602" y="4039"/>
                      </a:cubicBezTo>
                      <a:cubicBezTo>
                        <a:pt x="3925" y="4807"/>
                        <a:pt x="3037" y="5371"/>
                        <a:pt x="2176" y="5916"/>
                      </a:cubicBezTo>
                      <a:cubicBezTo>
                        <a:pt x="1850" y="6124"/>
                        <a:pt x="1511" y="6338"/>
                        <a:pt x="1189" y="6561"/>
                      </a:cubicBezTo>
                      <a:cubicBezTo>
                        <a:pt x="1176" y="6570"/>
                        <a:pt x="1163" y="6584"/>
                        <a:pt x="1157" y="6599"/>
                      </a:cubicBezTo>
                      <a:cubicBezTo>
                        <a:pt x="410" y="8496"/>
                        <a:pt x="1" y="10420"/>
                        <a:pt x="1" y="12015"/>
                      </a:cubicBezTo>
                      <a:cubicBezTo>
                        <a:pt x="1" y="16901"/>
                        <a:pt x="3873" y="20877"/>
                        <a:pt x="8633" y="20877"/>
                      </a:cubicBezTo>
                      <a:cubicBezTo>
                        <a:pt x="13394" y="20877"/>
                        <a:pt x="17266" y="16901"/>
                        <a:pt x="17266" y="12015"/>
                      </a:cubicBezTo>
                      <a:cubicBezTo>
                        <a:pt x="17266" y="9747"/>
                        <a:pt x="16418" y="6816"/>
                        <a:pt x="15051" y="4366"/>
                      </a:cubicBezTo>
                      <a:cubicBezTo>
                        <a:pt x="15042" y="4347"/>
                        <a:pt x="15025" y="4334"/>
                        <a:pt x="15007" y="4328"/>
                      </a:cubicBezTo>
                      <a:cubicBezTo>
                        <a:pt x="13289" y="3690"/>
                        <a:pt x="11830" y="1943"/>
                        <a:pt x="11822" y="513"/>
                      </a:cubicBezTo>
                      <a:cubicBezTo>
                        <a:pt x="11821" y="485"/>
                        <a:pt x="11807" y="459"/>
                        <a:pt x="11784" y="443"/>
                      </a:cubicBezTo>
                      <a:lnTo>
                        <a:pt x="11166" y="16"/>
                      </a:lnTo>
                      <a:cubicBezTo>
                        <a:pt x="11152" y="6"/>
                        <a:pt x="11135" y="1"/>
                        <a:pt x="1111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25" name="Google Shape;1951;p33">
                  <a:extLst>
                    <a:ext uri="{FF2B5EF4-FFF2-40B4-BE49-F238E27FC236}">
                      <a16:creationId xmlns:a16="http://schemas.microsoft.com/office/drawing/2014/main" id="{F8F88BDF-99AF-2AE5-0486-46649DA692F2}"/>
                    </a:ext>
                  </a:extLst>
                </p:cNvPr>
                <p:cNvSpPr/>
                <p:nvPr/>
              </p:nvSpPr>
              <p:spPr>
                <a:xfrm>
                  <a:off x="2767675" y="3487713"/>
                  <a:ext cx="200250" cy="62800"/>
                </a:xfrm>
                <a:custGeom>
                  <a:avLst/>
                  <a:gdLst/>
                  <a:ahLst/>
                  <a:cxnLst/>
                  <a:rect l="l" t="t" r="r" b="b"/>
                  <a:pathLst>
                    <a:path w="8010" h="2512" extrusionOk="0">
                      <a:moveTo>
                        <a:pt x="7212" y="0"/>
                      </a:moveTo>
                      <a:cubicBezTo>
                        <a:pt x="5566" y="918"/>
                        <a:pt x="3544" y="1109"/>
                        <a:pt x="1532" y="1109"/>
                      </a:cubicBezTo>
                      <a:cubicBezTo>
                        <a:pt x="1204" y="1109"/>
                        <a:pt x="876" y="1104"/>
                        <a:pt x="551" y="1096"/>
                      </a:cubicBezTo>
                      <a:cubicBezTo>
                        <a:pt x="464" y="1482"/>
                        <a:pt x="283" y="1861"/>
                        <a:pt x="1" y="2226"/>
                      </a:cubicBezTo>
                      <a:cubicBezTo>
                        <a:pt x="897" y="2352"/>
                        <a:pt x="1792" y="2458"/>
                        <a:pt x="2696" y="2499"/>
                      </a:cubicBezTo>
                      <a:cubicBezTo>
                        <a:pt x="2880" y="2507"/>
                        <a:pt x="3062" y="2512"/>
                        <a:pt x="3243" y="2512"/>
                      </a:cubicBezTo>
                      <a:cubicBezTo>
                        <a:pt x="5000" y="2512"/>
                        <a:pt x="6608" y="2106"/>
                        <a:pt x="8009" y="1203"/>
                      </a:cubicBezTo>
                      <a:cubicBezTo>
                        <a:pt x="7675" y="826"/>
                        <a:pt x="7400" y="416"/>
                        <a:pt x="7212"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26" name="Google Shape;1952;p33">
                  <a:extLst>
                    <a:ext uri="{FF2B5EF4-FFF2-40B4-BE49-F238E27FC236}">
                      <a16:creationId xmlns:a16="http://schemas.microsoft.com/office/drawing/2014/main" id="{6823E538-F859-4FDB-C6F9-F80CF9EDCDAF}"/>
                    </a:ext>
                  </a:extLst>
                </p:cNvPr>
                <p:cNvSpPr/>
                <p:nvPr/>
              </p:nvSpPr>
              <p:spPr>
                <a:xfrm>
                  <a:off x="2660575" y="3562238"/>
                  <a:ext cx="398475" cy="145500"/>
                </a:xfrm>
                <a:custGeom>
                  <a:avLst/>
                  <a:gdLst/>
                  <a:ahLst/>
                  <a:cxnLst/>
                  <a:rect l="l" t="t" r="r" b="b"/>
                  <a:pathLst>
                    <a:path w="15939" h="5820" extrusionOk="0">
                      <a:moveTo>
                        <a:pt x="14593" y="1"/>
                      </a:moveTo>
                      <a:cubicBezTo>
                        <a:pt x="13813" y="678"/>
                        <a:pt x="13001" y="1309"/>
                        <a:pt x="12067" y="1785"/>
                      </a:cubicBezTo>
                      <a:cubicBezTo>
                        <a:pt x="10564" y="2551"/>
                        <a:pt x="8856" y="2805"/>
                        <a:pt x="7186" y="2856"/>
                      </a:cubicBezTo>
                      <a:cubicBezTo>
                        <a:pt x="6940" y="2864"/>
                        <a:pt x="6693" y="2868"/>
                        <a:pt x="6445" y="2868"/>
                      </a:cubicBezTo>
                      <a:cubicBezTo>
                        <a:pt x="4511" y="2868"/>
                        <a:pt x="2543" y="2627"/>
                        <a:pt x="643" y="2153"/>
                      </a:cubicBezTo>
                      <a:cubicBezTo>
                        <a:pt x="386" y="2829"/>
                        <a:pt x="169" y="3511"/>
                        <a:pt x="1" y="4180"/>
                      </a:cubicBezTo>
                      <a:cubicBezTo>
                        <a:pt x="2786" y="5065"/>
                        <a:pt x="5885" y="5820"/>
                        <a:pt x="8764" y="5820"/>
                      </a:cubicBezTo>
                      <a:cubicBezTo>
                        <a:pt x="11511" y="5820"/>
                        <a:pt x="14058" y="5132"/>
                        <a:pt x="15938" y="3213"/>
                      </a:cubicBezTo>
                      <a:cubicBezTo>
                        <a:pt x="15594" y="2125"/>
                        <a:pt x="15143" y="1029"/>
                        <a:pt x="14593"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27" name="Google Shape;1953;p33">
                  <a:extLst>
                    <a:ext uri="{FF2B5EF4-FFF2-40B4-BE49-F238E27FC236}">
                      <a16:creationId xmlns:a16="http://schemas.microsoft.com/office/drawing/2014/main" id="{5CA1BCE8-0446-2CCC-E2A0-43CC3161C06C}"/>
                    </a:ext>
                  </a:extLst>
                </p:cNvPr>
                <p:cNvSpPr/>
                <p:nvPr/>
              </p:nvSpPr>
              <p:spPr>
                <a:xfrm>
                  <a:off x="2650250" y="3755388"/>
                  <a:ext cx="426550" cy="109875"/>
                </a:xfrm>
                <a:custGeom>
                  <a:avLst/>
                  <a:gdLst/>
                  <a:ahLst/>
                  <a:cxnLst/>
                  <a:rect l="l" t="t" r="r" b="b"/>
                  <a:pathLst>
                    <a:path w="17062" h="4395" extrusionOk="0">
                      <a:moveTo>
                        <a:pt x="17062" y="1"/>
                      </a:moveTo>
                      <a:lnTo>
                        <a:pt x="17062" y="1"/>
                      </a:lnTo>
                      <a:cubicBezTo>
                        <a:pt x="15498" y="851"/>
                        <a:pt x="13612" y="1265"/>
                        <a:pt x="11939" y="1411"/>
                      </a:cubicBezTo>
                      <a:cubicBezTo>
                        <a:pt x="11064" y="1486"/>
                        <a:pt x="10169" y="1522"/>
                        <a:pt x="9268" y="1522"/>
                      </a:cubicBezTo>
                      <a:cubicBezTo>
                        <a:pt x="7634" y="1522"/>
                        <a:pt x="5984" y="1405"/>
                        <a:pt x="4405" y="1203"/>
                      </a:cubicBezTo>
                      <a:cubicBezTo>
                        <a:pt x="2938" y="1015"/>
                        <a:pt x="1473" y="559"/>
                        <a:pt x="1" y="249"/>
                      </a:cubicBezTo>
                      <a:lnTo>
                        <a:pt x="1" y="249"/>
                      </a:lnTo>
                      <a:cubicBezTo>
                        <a:pt x="49" y="951"/>
                        <a:pt x="178" y="1629"/>
                        <a:pt x="379" y="2276"/>
                      </a:cubicBezTo>
                      <a:cubicBezTo>
                        <a:pt x="2727" y="3636"/>
                        <a:pt x="5472" y="4285"/>
                        <a:pt x="8203" y="4382"/>
                      </a:cubicBezTo>
                      <a:cubicBezTo>
                        <a:pt x="8426" y="4390"/>
                        <a:pt x="8650" y="4394"/>
                        <a:pt x="8873" y="4394"/>
                      </a:cubicBezTo>
                      <a:cubicBezTo>
                        <a:pt x="9953" y="4394"/>
                        <a:pt x="11036" y="4296"/>
                        <a:pt x="12088" y="4068"/>
                      </a:cubicBezTo>
                      <a:cubicBezTo>
                        <a:pt x="13256" y="3816"/>
                        <a:pt x="14367" y="3378"/>
                        <a:pt x="15522" y="3088"/>
                      </a:cubicBezTo>
                      <a:cubicBezTo>
                        <a:pt x="15812" y="3016"/>
                        <a:pt x="16120" y="2970"/>
                        <a:pt x="16438" y="2937"/>
                      </a:cubicBezTo>
                      <a:cubicBezTo>
                        <a:pt x="16800" y="2024"/>
                        <a:pt x="17019" y="1036"/>
                        <a:pt x="1706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28" name="Google Shape;1954;p33">
                  <a:extLst>
                    <a:ext uri="{FF2B5EF4-FFF2-40B4-BE49-F238E27FC236}">
                      <a16:creationId xmlns:a16="http://schemas.microsoft.com/office/drawing/2014/main" id="{84DC6E7D-98A7-46F3-0E07-7F2E618A2742}"/>
                    </a:ext>
                  </a:extLst>
                </p:cNvPr>
                <p:cNvSpPr/>
                <p:nvPr/>
              </p:nvSpPr>
              <p:spPr>
                <a:xfrm>
                  <a:off x="2709200" y="3897513"/>
                  <a:ext cx="264250" cy="67775"/>
                </a:xfrm>
                <a:custGeom>
                  <a:avLst/>
                  <a:gdLst/>
                  <a:ahLst/>
                  <a:cxnLst/>
                  <a:rect l="l" t="t" r="r" b="b"/>
                  <a:pathLst>
                    <a:path w="10570" h="2711" extrusionOk="0">
                      <a:moveTo>
                        <a:pt x="1" y="1"/>
                      </a:moveTo>
                      <a:cubicBezTo>
                        <a:pt x="1555" y="1668"/>
                        <a:pt x="3740" y="2711"/>
                        <a:pt x="6166" y="2711"/>
                      </a:cubicBezTo>
                      <a:cubicBezTo>
                        <a:pt x="7778" y="2711"/>
                        <a:pt x="9284" y="2248"/>
                        <a:pt x="10570" y="1451"/>
                      </a:cubicBezTo>
                      <a:lnTo>
                        <a:pt x="10570" y="1451"/>
                      </a:lnTo>
                      <a:cubicBezTo>
                        <a:pt x="10251" y="1454"/>
                        <a:pt x="9931" y="1457"/>
                        <a:pt x="9610" y="1457"/>
                      </a:cubicBezTo>
                      <a:cubicBezTo>
                        <a:pt x="9602" y="1457"/>
                        <a:pt x="9593" y="1457"/>
                        <a:pt x="9584" y="1457"/>
                      </a:cubicBezTo>
                      <a:cubicBezTo>
                        <a:pt x="6353" y="1457"/>
                        <a:pt x="3124" y="891"/>
                        <a:pt x="1"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29" name="Google Shape;1955;p33">
                  <a:extLst>
                    <a:ext uri="{FF2B5EF4-FFF2-40B4-BE49-F238E27FC236}">
                      <a16:creationId xmlns:a16="http://schemas.microsoft.com/office/drawing/2014/main" id="{0B9532B1-B410-4F2B-30C2-10033AA831A4}"/>
                    </a:ext>
                  </a:extLst>
                </p:cNvPr>
                <p:cNvSpPr/>
                <p:nvPr/>
              </p:nvSpPr>
              <p:spPr>
                <a:xfrm>
                  <a:off x="2765400" y="3485563"/>
                  <a:ext cx="204725" cy="67100"/>
                </a:xfrm>
                <a:custGeom>
                  <a:avLst/>
                  <a:gdLst/>
                  <a:ahLst/>
                  <a:cxnLst/>
                  <a:rect l="l" t="t" r="r" b="b"/>
                  <a:pathLst>
                    <a:path w="8189" h="2684" extrusionOk="0">
                      <a:moveTo>
                        <a:pt x="7265" y="205"/>
                      </a:moveTo>
                      <a:cubicBezTo>
                        <a:pt x="7438" y="567"/>
                        <a:pt x="7675" y="924"/>
                        <a:pt x="7970" y="1269"/>
                      </a:cubicBezTo>
                      <a:cubicBezTo>
                        <a:pt x="6654" y="2096"/>
                        <a:pt x="5094" y="2512"/>
                        <a:pt x="3325" y="2512"/>
                      </a:cubicBezTo>
                      <a:cubicBezTo>
                        <a:pt x="3149" y="2512"/>
                        <a:pt x="2971" y="2508"/>
                        <a:pt x="2791" y="2500"/>
                      </a:cubicBezTo>
                      <a:cubicBezTo>
                        <a:pt x="1871" y="2457"/>
                        <a:pt x="962" y="2347"/>
                        <a:pt x="245" y="2248"/>
                      </a:cubicBezTo>
                      <a:cubicBezTo>
                        <a:pt x="468" y="1934"/>
                        <a:pt x="623" y="1606"/>
                        <a:pt x="708" y="1269"/>
                      </a:cubicBezTo>
                      <a:cubicBezTo>
                        <a:pt x="1001" y="1275"/>
                        <a:pt x="1296" y="1279"/>
                        <a:pt x="1590" y="1279"/>
                      </a:cubicBezTo>
                      <a:cubicBezTo>
                        <a:pt x="3604" y="1279"/>
                        <a:pt x="5621" y="1092"/>
                        <a:pt x="7265" y="205"/>
                      </a:cubicBezTo>
                      <a:close/>
                      <a:moveTo>
                        <a:pt x="7305" y="1"/>
                      </a:moveTo>
                      <a:cubicBezTo>
                        <a:pt x="7291" y="1"/>
                        <a:pt x="7275" y="4"/>
                        <a:pt x="7262" y="12"/>
                      </a:cubicBezTo>
                      <a:cubicBezTo>
                        <a:pt x="5643" y="914"/>
                        <a:pt x="3630" y="1110"/>
                        <a:pt x="1613" y="1110"/>
                      </a:cubicBezTo>
                      <a:cubicBezTo>
                        <a:pt x="1289" y="1110"/>
                        <a:pt x="965" y="1105"/>
                        <a:pt x="643" y="1097"/>
                      </a:cubicBezTo>
                      <a:cubicBezTo>
                        <a:pt x="642" y="1097"/>
                        <a:pt x="641" y="1097"/>
                        <a:pt x="640" y="1097"/>
                      </a:cubicBezTo>
                      <a:cubicBezTo>
                        <a:pt x="595" y="1097"/>
                        <a:pt x="567" y="1126"/>
                        <a:pt x="558" y="1164"/>
                      </a:cubicBezTo>
                      <a:cubicBezTo>
                        <a:pt x="473" y="1544"/>
                        <a:pt x="294" y="1911"/>
                        <a:pt x="25" y="2260"/>
                      </a:cubicBezTo>
                      <a:cubicBezTo>
                        <a:pt x="5" y="2284"/>
                        <a:pt x="1" y="2316"/>
                        <a:pt x="13" y="2345"/>
                      </a:cubicBezTo>
                      <a:cubicBezTo>
                        <a:pt x="25" y="2372"/>
                        <a:pt x="51" y="2392"/>
                        <a:pt x="80" y="2397"/>
                      </a:cubicBezTo>
                      <a:cubicBezTo>
                        <a:pt x="819" y="2500"/>
                        <a:pt x="1794" y="2624"/>
                        <a:pt x="2784" y="2670"/>
                      </a:cubicBezTo>
                      <a:cubicBezTo>
                        <a:pt x="2966" y="2679"/>
                        <a:pt x="3146" y="2684"/>
                        <a:pt x="3326" y="2684"/>
                      </a:cubicBezTo>
                      <a:cubicBezTo>
                        <a:pt x="5164" y="2684"/>
                        <a:pt x="6784" y="2239"/>
                        <a:pt x="8146" y="1360"/>
                      </a:cubicBezTo>
                      <a:cubicBezTo>
                        <a:pt x="8167" y="1346"/>
                        <a:pt x="8181" y="1325"/>
                        <a:pt x="8184" y="1301"/>
                      </a:cubicBezTo>
                      <a:cubicBezTo>
                        <a:pt x="8188" y="1275"/>
                        <a:pt x="8181" y="1251"/>
                        <a:pt x="8164" y="1232"/>
                      </a:cubicBezTo>
                      <a:cubicBezTo>
                        <a:pt x="7827" y="851"/>
                        <a:pt x="7563" y="454"/>
                        <a:pt x="7381" y="51"/>
                      </a:cubicBezTo>
                      <a:cubicBezTo>
                        <a:pt x="7371" y="28"/>
                        <a:pt x="7353" y="12"/>
                        <a:pt x="7330" y="4"/>
                      </a:cubicBezTo>
                      <a:cubicBezTo>
                        <a:pt x="7322" y="2"/>
                        <a:pt x="7314" y="1"/>
                        <a:pt x="730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30" name="Google Shape;1956;p33">
                  <a:extLst>
                    <a:ext uri="{FF2B5EF4-FFF2-40B4-BE49-F238E27FC236}">
                      <a16:creationId xmlns:a16="http://schemas.microsoft.com/office/drawing/2014/main" id="{D6ECAF14-66F0-17E6-BCB4-257A400F45A4}"/>
                    </a:ext>
                  </a:extLst>
                </p:cNvPr>
                <p:cNvSpPr/>
                <p:nvPr/>
              </p:nvSpPr>
              <p:spPr>
                <a:xfrm>
                  <a:off x="2658225" y="3560113"/>
                  <a:ext cx="403100" cy="150100"/>
                </a:xfrm>
                <a:custGeom>
                  <a:avLst/>
                  <a:gdLst/>
                  <a:ahLst/>
                  <a:cxnLst/>
                  <a:rect l="l" t="t" r="r" b="b"/>
                  <a:pathLst>
                    <a:path w="16124" h="6004" extrusionOk="0">
                      <a:moveTo>
                        <a:pt x="14661" y="219"/>
                      </a:moveTo>
                      <a:cubicBezTo>
                        <a:pt x="15164" y="1173"/>
                        <a:pt x="15592" y="2201"/>
                        <a:pt x="15935" y="3275"/>
                      </a:cubicBezTo>
                      <a:cubicBezTo>
                        <a:pt x="14048" y="5178"/>
                        <a:pt x="11513" y="5834"/>
                        <a:pt x="8850" y="5834"/>
                      </a:cubicBezTo>
                      <a:cubicBezTo>
                        <a:pt x="5885" y="5834"/>
                        <a:pt x="2761" y="5020"/>
                        <a:pt x="197" y="4209"/>
                      </a:cubicBezTo>
                      <a:cubicBezTo>
                        <a:pt x="357" y="3590"/>
                        <a:pt x="556" y="2961"/>
                        <a:pt x="790" y="2339"/>
                      </a:cubicBezTo>
                      <a:cubicBezTo>
                        <a:pt x="2683" y="2804"/>
                        <a:pt x="4615" y="3040"/>
                        <a:pt x="6541" y="3040"/>
                      </a:cubicBezTo>
                      <a:cubicBezTo>
                        <a:pt x="6789" y="3040"/>
                        <a:pt x="7036" y="3036"/>
                        <a:pt x="7283" y="3028"/>
                      </a:cubicBezTo>
                      <a:cubicBezTo>
                        <a:pt x="9316" y="2963"/>
                        <a:pt x="10878" y="2618"/>
                        <a:pt x="12199" y="1945"/>
                      </a:cubicBezTo>
                      <a:cubicBezTo>
                        <a:pt x="13180" y="1446"/>
                        <a:pt x="14022" y="770"/>
                        <a:pt x="14661" y="219"/>
                      </a:cubicBezTo>
                      <a:close/>
                      <a:moveTo>
                        <a:pt x="14687" y="1"/>
                      </a:moveTo>
                      <a:cubicBezTo>
                        <a:pt x="14667" y="1"/>
                        <a:pt x="14647" y="9"/>
                        <a:pt x="14631" y="22"/>
                      </a:cubicBezTo>
                      <a:cubicBezTo>
                        <a:pt x="13990" y="578"/>
                        <a:pt x="13126" y="1282"/>
                        <a:pt x="12121" y="1794"/>
                      </a:cubicBezTo>
                      <a:cubicBezTo>
                        <a:pt x="10825" y="2456"/>
                        <a:pt x="9286" y="2793"/>
                        <a:pt x="7277" y="2858"/>
                      </a:cubicBezTo>
                      <a:cubicBezTo>
                        <a:pt x="7028" y="2866"/>
                        <a:pt x="6780" y="2870"/>
                        <a:pt x="6531" y="2870"/>
                      </a:cubicBezTo>
                      <a:cubicBezTo>
                        <a:pt x="4597" y="2870"/>
                        <a:pt x="2657" y="2630"/>
                        <a:pt x="758" y="2156"/>
                      </a:cubicBezTo>
                      <a:cubicBezTo>
                        <a:pt x="751" y="2155"/>
                        <a:pt x="744" y="2154"/>
                        <a:pt x="737" y="2154"/>
                      </a:cubicBezTo>
                      <a:cubicBezTo>
                        <a:pt x="702" y="2154"/>
                        <a:pt x="671" y="2175"/>
                        <a:pt x="658" y="2208"/>
                      </a:cubicBezTo>
                      <a:cubicBezTo>
                        <a:pt x="400" y="2885"/>
                        <a:pt x="183" y="3570"/>
                        <a:pt x="11" y="4244"/>
                      </a:cubicBezTo>
                      <a:cubicBezTo>
                        <a:pt x="1" y="4288"/>
                        <a:pt x="25" y="4333"/>
                        <a:pt x="69" y="4347"/>
                      </a:cubicBezTo>
                      <a:cubicBezTo>
                        <a:pt x="2662" y="5170"/>
                        <a:pt x="5835" y="6003"/>
                        <a:pt x="8851" y="6003"/>
                      </a:cubicBezTo>
                      <a:lnTo>
                        <a:pt x="8853" y="6003"/>
                      </a:lnTo>
                      <a:cubicBezTo>
                        <a:pt x="11570" y="6003"/>
                        <a:pt x="14163" y="5328"/>
                        <a:pt x="16093" y="3359"/>
                      </a:cubicBezTo>
                      <a:cubicBezTo>
                        <a:pt x="16116" y="3336"/>
                        <a:pt x="16123" y="3303"/>
                        <a:pt x="16113" y="3274"/>
                      </a:cubicBezTo>
                      <a:cubicBezTo>
                        <a:pt x="15754" y="2135"/>
                        <a:pt x="15299" y="1050"/>
                        <a:pt x="14761" y="46"/>
                      </a:cubicBezTo>
                      <a:cubicBezTo>
                        <a:pt x="14749" y="24"/>
                        <a:pt x="14728" y="7"/>
                        <a:pt x="14702" y="2"/>
                      </a:cubicBezTo>
                      <a:cubicBezTo>
                        <a:pt x="14697" y="1"/>
                        <a:pt x="14692" y="1"/>
                        <a:pt x="1468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31" name="Google Shape;1957;p33">
                  <a:extLst>
                    <a:ext uri="{FF2B5EF4-FFF2-40B4-BE49-F238E27FC236}">
                      <a16:creationId xmlns:a16="http://schemas.microsoft.com/office/drawing/2014/main" id="{F7B8832B-8FD5-06BA-4B75-CEBD7239A273}"/>
                    </a:ext>
                  </a:extLst>
                </p:cNvPr>
                <p:cNvSpPr/>
                <p:nvPr/>
              </p:nvSpPr>
              <p:spPr>
                <a:xfrm>
                  <a:off x="2648100" y="3753263"/>
                  <a:ext cx="430875" cy="114100"/>
                </a:xfrm>
                <a:custGeom>
                  <a:avLst/>
                  <a:gdLst/>
                  <a:ahLst/>
                  <a:cxnLst/>
                  <a:rect l="l" t="t" r="r" b="b"/>
                  <a:pathLst>
                    <a:path w="17235" h="4564" extrusionOk="0">
                      <a:moveTo>
                        <a:pt x="17057" y="231"/>
                      </a:moveTo>
                      <a:cubicBezTo>
                        <a:pt x="17002" y="1165"/>
                        <a:pt x="16803" y="2076"/>
                        <a:pt x="16463" y="2943"/>
                      </a:cubicBezTo>
                      <a:cubicBezTo>
                        <a:pt x="16118" y="2981"/>
                        <a:pt x="15839" y="3028"/>
                        <a:pt x="15587" y="3090"/>
                      </a:cubicBezTo>
                      <a:cubicBezTo>
                        <a:pt x="15072" y="3219"/>
                        <a:pt x="14558" y="3380"/>
                        <a:pt x="14061" y="3536"/>
                      </a:cubicBezTo>
                      <a:cubicBezTo>
                        <a:pt x="13443" y="3729"/>
                        <a:pt x="12803" y="3929"/>
                        <a:pt x="12156" y="4069"/>
                      </a:cubicBezTo>
                      <a:cubicBezTo>
                        <a:pt x="11162" y="4284"/>
                        <a:pt x="10088" y="4394"/>
                        <a:pt x="8952" y="4394"/>
                      </a:cubicBezTo>
                      <a:cubicBezTo>
                        <a:pt x="8734" y="4394"/>
                        <a:pt x="8514" y="4390"/>
                        <a:pt x="8292" y="4382"/>
                      </a:cubicBezTo>
                      <a:cubicBezTo>
                        <a:pt x="5400" y="4279"/>
                        <a:pt x="2719" y="3561"/>
                        <a:pt x="536" y="2305"/>
                      </a:cubicBezTo>
                      <a:cubicBezTo>
                        <a:pt x="351" y="1699"/>
                        <a:pt x="233" y="1074"/>
                        <a:pt x="179" y="441"/>
                      </a:cubicBezTo>
                      <a:lnTo>
                        <a:pt x="179" y="441"/>
                      </a:lnTo>
                      <a:cubicBezTo>
                        <a:pt x="665" y="545"/>
                        <a:pt x="1156" y="667"/>
                        <a:pt x="1631" y="784"/>
                      </a:cubicBezTo>
                      <a:cubicBezTo>
                        <a:pt x="2564" y="1013"/>
                        <a:pt x="3530" y="1250"/>
                        <a:pt x="4480" y="1373"/>
                      </a:cubicBezTo>
                      <a:cubicBezTo>
                        <a:pt x="6133" y="1584"/>
                        <a:pt x="7783" y="1691"/>
                        <a:pt x="9357" y="1691"/>
                      </a:cubicBezTo>
                      <a:cubicBezTo>
                        <a:pt x="10280" y="1691"/>
                        <a:pt x="11176" y="1654"/>
                        <a:pt x="12033" y="1581"/>
                      </a:cubicBezTo>
                      <a:cubicBezTo>
                        <a:pt x="13377" y="1464"/>
                        <a:pt x="15326" y="1135"/>
                        <a:pt x="17057" y="231"/>
                      </a:cubicBezTo>
                      <a:close/>
                      <a:moveTo>
                        <a:pt x="17149" y="0"/>
                      </a:moveTo>
                      <a:cubicBezTo>
                        <a:pt x="17135" y="0"/>
                        <a:pt x="17121" y="4"/>
                        <a:pt x="17108" y="11"/>
                      </a:cubicBezTo>
                      <a:cubicBezTo>
                        <a:pt x="15371" y="954"/>
                        <a:pt x="13381" y="1292"/>
                        <a:pt x="12018" y="1411"/>
                      </a:cubicBezTo>
                      <a:cubicBezTo>
                        <a:pt x="11167" y="1485"/>
                        <a:pt x="10275" y="1522"/>
                        <a:pt x="9358" y="1522"/>
                      </a:cubicBezTo>
                      <a:cubicBezTo>
                        <a:pt x="7791" y="1522"/>
                        <a:pt x="6148" y="1414"/>
                        <a:pt x="4502" y="1203"/>
                      </a:cubicBezTo>
                      <a:cubicBezTo>
                        <a:pt x="3560" y="1083"/>
                        <a:pt x="2601" y="846"/>
                        <a:pt x="1672" y="618"/>
                      </a:cubicBezTo>
                      <a:cubicBezTo>
                        <a:pt x="1159" y="492"/>
                        <a:pt x="629" y="362"/>
                        <a:pt x="104" y="251"/>
                      </a:cubicBezTo>
                      <a:cubicBezTo>
                        <a:pt x="98" y="250"/>
                        <a:pt x="92" y="249"/>
                        <a:pt x="86" y="249"/>
                      </a:cubicBezTo>
                      <a:cubicBezTo>
                        <a:pt x="66" y="249"/>
                        <a:pt x="46" y="257"/>
                        <a:pt x="31" y="271"/>
                      </a:cubicBezTo>
                      <a:cubicBezTo>
                        <a:pt x="11" y="287"/>
                        <a:pt x="0" y="313"/>
                        <a:pt x="2" y="341"/>
                      </a:cubicBezTo>
                      <a:cubicBezTo>
                        <a:pt x="50" y="1034"/>
                        <a:pt x="178" y="1724"/>
                        <a:pt x="383" y="2387"/>
                      </a:cubicBezTo>
                      <a:cubicBezTo>
                        <a:pt x="389" y="2407"/>
                        <a:pt x="403" y="2425"/>
                        <a:pt x="422" y="2436"/>
                      </a:cubicBezTo>
                      <a:cubicBezTo>
                        <a:pt x="2634" y="3715"/>
                        <a:pt x="5353" y="4447"/>
                        <a:pt x="8286" y="4552"/>
                      </a:cubicBezTo>
                      <a:cubicBezTo>
                        <a:pt x="8509" y="4559"/>
                        <a:pt x="8730" y="4564"/>
                        <a:pt x="8948" y="4564"/>
                      </a:cubicBezTo>
                      <a:cubicBezTo>
                        <a:pt x="10097" y="4564"/>
                        <a:pt x="11186" y="4455"/>
                        <a:pt x="12192" y="4236"/>
                      </a:cubicBezTo>
                      <a:cubicBezTo>
                        <a:pt x="12847" y="4095"/>
                        <a:pt x="13490" y="3893"/>
                        <a:pt x="14113" y="3699"/>
                      </a:cubicBezTo>
                      <a:cubicBezTo>
                        <a:pt x="14606" y="3544"/>
                        <a:pt x="15118" y="3383"/>
                        <a:pt x="15628" y="3255"/>
                      </a:cubicBezTo>
                      <a:cubicBezTo>
                        <a:pt x="15885" y="3192"/>
                        <a:pt x="16171" y="3145"/>
                        <a:pt x="16533" y="3107"/>
                      </a:cubicBezTo>
                      <a:cubicBezTo>
                        <a:pt x="16563" y="3104"/>
                        <a:pt x="16590" y="3084"/>
                        <a:pt x="16603" y="3053"/>
                      </a:cubicBezTo>
                      <a:cubicBezTo>
                        <a:pt x="16979" y="2109"/>
                        <a:pt x="17192" y="1112"/>
                        <a:pt x="17234" y="89"/>
                      </a:cubicBezTo>
                      <a:cubicBezTo>
                        <a:pt x="17234" y="58"/>
                        <a:pt x="17219" y="29"/>
                        <a:pt x="17193" y="13"/>
                      </a:cubicBezTo>
                      <a:cubicBezTo>
                        <a:pt x="17180" y="5"/>
                        <a:pt x="17164" y="0"/>
                        <a:pt x="1714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32" name="Google Shape;1958;p33">
                  <a:extLst>
                    <a:ext uri="{FF2B5EF4-FFF2-40B4-BE49-F238E27FC236}">
                      <a16:creationId xmlns:a16="http://schemas.microsoft.com/office/drawing/2014/main" id="{7E86A28B-424C-E10D-6450-907121853B89}"/>
                    </a:ext>
                  </a:extLst>
                </p:cNvPr>
                <p:cNvSpPr/>
                <p:nvPr/>
              </p:nvSpPr>
              <p:spPr>
                <a:xfrm>
                  <a:off x="2706875" y="3895413"/>
                  <a:ext cx="268900" cy="72000"/>
                </a:xfrm>
                <a:custGeom>
                  <a:avLst/>
                  <a:gdLst/>
                  <a:ahLst/>
                  <a:cxnLst/>
                  <a:rect l="l" t="t" r="r" b="b"/>
                  <a:pathLst>
                    <a:path w="10756" h="2880" extrusionOk="0">
                      <a:moveTo>
                        <a:pt x="373" y="252"/>
                      </a:moveTo>
                      <a:cubicBezTo>
                        <a:pt x="3660" y="1164"/>
                        <a:pt x="6790" y="1626"/>
                        <a:pt x="9684" y="1626"/>
                      </a:cubicBezTo>
                      <a:lnTo>
                        <a:pt x="9703" y="1626"/>
                      </a:lnTo>
                      <a:cubicBezTo>
                        <a:pt x="9919" y="1626"/>
                        <a:pt x="10133" y="1624"/>
                        <a:pt x="10347" y="1623"/>
                      </a:cubicBezTo>
                      <a:lnTo>
                        <a:pt x="10347" y="1623"/>
                      </a:lnTo>
                      <a:cubicBezTo>
                        <a:pt x="9096" y="2335"/>
                        <a:pt x="7689" y="2710"/>
                        <a:pt x="6259" y="2710"/>
                      </a:cubicBezTo>
                      <a:cubicBezTo>
                        <a:pt x="4039" y="2710"/>
                        <a:pt x="1961" y="1840"/>
                        <a:pt x="373" y="252"/>
                      </a:cubicBezTo>
                      <a:close/>
                      <a:moveTo>
                        <a:pt x="94" y="0"/>
                      </a:moveTo>
                      <a:cubicBezTo>
                        <a:pt x="65" y="0"/>
                        <a:pt x="36" y="14"/>
                        <a:pt x="21" y="41"/>
                      </a:cubicBezTo>
                      <a:cubicBezTo>
                        <a:pt x="1" y="74"/>
                        <a:pt x="5" y="115"/>
                        <a:pt x="31" y="144"/>
                      </a:cubicBezTo>
                      <a:cubicBezTo>
                        <a:pt x="1675" y="1908"/>
                        <a:pt x="3887" y="2880"/>
                        <a:pt x="6259" y="2880"/>
                      </a:cubicBezTo>
                      <a:cubicBezTo>
                        <a:pt x="7825" y="2880"/>
                        <a:pt x="9363" y="2440"/>
                        <a:pt x="10708" y="1608"/>
                      </a:cubicBezTo>
                      <a:cubicBezTo>
                        <a:pt x="10740" y="1586"/>
                        <a:pt x="10755" y="1547"/>
                        <a:pt x="10745" y="1510"/>
                      </a:cubicBezTo>
                      <a:cubicBezTo>
                        <a:pt x="10734" y="1474"/>
                        <a:pt x="10701" y="1450"/>
                        <a:pt x="10663" y="1450"/>
                      </a:cubicBezTo>
                      <a:lnTo>
                        <a:pt x="10661" y="1450"/>
                      </a:lnTo>
                      <a:cubicBezTo>
                        <a:pt x="10342" y="1453"/>
                        <a:pt x="10024" y="1456"/>
                        <a:pt x="9703" y="1456"/>
                      </a:cubicBezTo>
                      <a:lnTo>
                        <a:pt x="9685" y="1456"/>
                      </a:lnTo>
                      <a:cubicBezTo>
                        <a:pt x="6717" y="1456"/>
                        <a:pt x="3499" y="967"/>
                        <a:pt x="116" y="3"/>
                      </a:cubicBezTo>
                      <a:cubicBezTo>
                        <a:pt x="109" y="1"/>
                        <a:pt x="101" y="0"/>
                        <a:pt x="9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33" name="Google Shape;1959;p33">
                  <a:extLst>
                    <a:ext uri="{FF2B5EF4-FFF2-40B4-BE49-F238E27FC236}">
                      <a16:creationId xmlns:a16="http://schemas.microsoft.com/office/drawing/2014/main" id="{D41D92BC-5AF6-69EF-036D-73225A0CB543}"/>
                    </a:ext>
                  </a:extLst>
                </p:cNvPr>
                <p:cNvSpPr/>
                <p:nvPr/>
              </p:nvSpPr>
              <p:spPr>
                <a:xfrm>
                  <a:off x="2649650" y="3458063"/>
                  <a:ext cx="318125" cy="507225"/>
                </a:xfrm>
                <a:custGeom>
                  <a:avLst/>
                  <a:gdLst/>
                  <a:ahLst/>
                  <a:cxnLst/>
                  <a:rect l="l" t="t" r="r" b="b"/>
                  <a:pathLst>
                    <a:path w="12725" h="20289" extrusionOk="0">
                      <a:moveTo>
                        <a:pt x="5445" y="0"/>
                      </a:moveTo>
                      <a:cubicBezTo>
                        <a:pt x="5309" y="99"/>
                        <a:pt x="5179" y="212"/>
                        <a:pt x="5047" y="321"/>
                      </a:cubicBezTo>
                      <a:cubicBezTo>
                        <a:pt x="5501" y="1431"/>
                        <a:pt x="5483" y="2569"/>
                        <a:pt x="4581" y="3592"/>
                      </a:cubicBezTo>
                      <a:cubicBezTo>
                        <a:pt x="3637" y="4663"/>
                        <a:pt x="2323" y="5317"/>
                        <a:pt x="1151" y="6128"/>
                      </a:cubicBezTo>
                      <a:cubicBezTo>
                        <a:pt x="421" y="7986"/>
                        <a:pt x="1" y="9909"/>
                        <a:pt x="1" y="11512"/>
                      </a:cubicBezTo>
                      <a:cubicBezTo>
                        <a:pt x="1" y="16358"/>
                        <a:pt x="3826" y="20289"/>
                        <a:pt x="8548" y="20289"/>
                      </a:cubicBezTo>
                      <a:cubicBezTo>
                        <a:pt x="10064" y="20289"/>
                        <a:pt x="11488" y="19880"/>
                        <a:pt x="12724" y="19170"/>
                      </a:cubicBezTo>
                      <a:lnTo>
                        <a:pt x="12724" y="19170"/>
                      </a:lnTo>
                      <a:cubicBezTo>
                        <a:pt x="12263" y="19244"/>
                        <a:pt x="11793" y="19288"/>
                        <a:pt x="11314" y="19293"/>
                      </a:cubicBezTo>
                      <a:cubicBezTo>
                        <a:pt x="11287" y="19293"/>
                        <a:pt x="11261" y="19293"/>
                        <a:pt x="11235" y="19293"/>
                      </a:cubicBezTo>
                      <a:cubicBezTo>
                        <a:pt x="7007" y="19293"/>
                        <a:pt x="2978" y="16018"/>
                        <a:pt x="2609" y="11737"/>
                      </a:cubicBezTo>
                      <a:cubicBezTo>
                        <a:pt x="2434" y="9710"/>
                        <a:pt x="2792" y="7288"/>
                        <a:pt x="4136" y="5690"/>
                      </a:cubicBezTo>
                      <a:cubicBezTo>
                        <a:pt x="4789" y="4915"/>
                        <a:pt x="5578" y="4277"/>
                        <a:pt x="6158" y="3439"/>
                      </a:cubicBezTo>
                      <a:cubicBezTo>
                        <a:pt x="6743" y="2596"/>
                        <a:pt x="6767" y="1702"/>
                        <a:pt x="6688" y="776"/>
                      </a:cubicBezTo>
                      <a:cubicBezTo>
                        <a:pt x="6304" y="580"/>
                        <a:pt x="5892" y="328"/>
                        <a:pt x="544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34" name="Google Shape;1960;p33">
                  <a:extLst>
                    <a:ext uri="{FF2B5EF4-FFF2-40B4-BE49-F238E27FC236}">
                      <a16:creationId xmlns:a16="http://schemas.microsoft.com/office/drawing/2014/main" id="{5227C3B7-F8E1-265F-47FE-E443A21815EE}"/>
                    </a:ext>
                  </a:extLst>
                </p:cNvPr>
                <p:cNvSpPr/>
                <p:nvPr/>
              </p:nvSpPr>
              <p:spPr>
                <a:xfrm>
                  <a:off x="2660625" y="3908638"/>
                  <a:ext cx="181825" cy="341425"/>
                </a:xfrm>
                <a:custGeom>
                  <a:avLst/>
                  <a:gdLst/>
                  <a:ahLst/>
                  <a:cxnLst/>
                  <a:rect l="l" t="t" r="r" b="b"/>
                  <a:pathLst>
                    <a:path w="7273" h="13657" extrusionOk="0">
                      <a:moveTo>
                        <a:pt x="3381" y="0"/>
                      </a:moveTo>
                      <a:cubicBezTo>
                        <a:pt x="3003" y="0"/>
                        <a:pt x="2650" y="252"/>
                        <a:pt x="2546" y="643"/>
                      </a:cubicBezTo>
                      <a:lnTo>
                        <a:pt x="182" y="10972"/>
                      </a:lnTo>
                      <a:cubicBezTo>
                        <a:pt x="0" y="11660"/>
                        <a:pt x="261" y="12392"/>
                        <a:pt x="847" y="12797"/>
                      </a:cubicBezTo>
                      <a:cubicBezTo>
                        <a:pt x="1465" y="13225"/>
                        <a:pt x="2380" y="13657"/>
                        <a:pt x="3564" y="13657"/>
                      </a:cubicBezTo>
                      <a:cubicBezTo>
                        <a:pt x="4365" y="13657"/>
                        <a:pt x="5288" y="13459"/>
                        <a:pt x="6325" y="12929"/>
                      </a:cubicBezTo>
                      <a:cubicBezTo>
                        <a:pt x="6925" y="12624"/>
                        <a:pt x="7272" y="11976"/>
                        <a:pt x="7222" y="11303"/>
                      </a:cubicBezTo>
                      <a:lnTo>
                        <a:pt x="6619" y="1791"/>
                      </a:lnTo>
                      <a:cubicBezTo>
                        <a:pt x="6595" y="1466"/>
                        <a:pt x="6390" y="1182"/>
                        <a:pt x="6090" y="1057"/>
                      </a:cubicBezTo>
                      <a:lnTo>
                        <a:pt x="3714" y="68"/>
                      </a:lnTo>
                      <a:cubicBezTo>
                        <a:pt x="3605" y="22"/>
                        <a:pt x="3492" y="0"/>
                        <a:pt x="3381"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35" name="Google Shape;1961;p33">
                  <a:extLst>
                    <a:ext uri="{FF2B5EF4-FFF2-40B4-BE49-F238E27FC236}">
                      <a16:creationId xmlns:a16="http://schemas.microsoft.com/office/drawing/2014/main" id="{81164EFB-22D4-9149-E3F0-8B04E3569BF3}"/>
                    </a:ext>
                  </a:extLst>
                </p:cNvPr>
                <p:cNvSpPr/>
                <p:nvPr/>
              </p:nvSpPr>
              <p:spPr>
                <a:xfrm>
                  <a:off x="2662375" y="3929888"/>
                  <a:ext cx="180075" cy="320175"/>
                </a:xfrm>
                <a:custGeom>
                  <a:avLst/>
                  <a:gdLst/>
                  <a:ahLst/>
                  <a:cxnLst/>
                  <a:rect l="l" t="t" r="r" b="b"/>
                  <a:pathLst>
                    <a:path w="7203" h="12807" extrusionOk="0">
                      <a:moveTo>
                        <a:pt x="5525" y="1"/>
                      </a:moveTo>
                      <a:lnTo>
                        <a:pt x="6071" y="8654"/>
                      </a:lnTo>
                      <a:cubicBezTo>
                        <a:pt x="6121" y="9325"/>
                        <a:pt x="5775" y="9973"/>
                        <a:pt x="5175" y="10280"/>
                      </a:cubicBezTo>
                      <a:cubicBezTo>
                        <a:pt x="4139" y="10810"/>
                        <a:pt x="3216" y="11008"/>
                        <a:pt x="2416" y="11008"/>
                      </a:cubicBezTo>
                      <a:cubicBezTo>
                        <a:pt x="1448" y="11008"/>
                        <a:pt x="659" y="10719"/>
                        <a:pt x="65" y="10379"/>
                      </a:cubicBezTo>
                      <a:lnTo>
                        <a:pt x="65" y="10379"/>
                      </a:lnTo>
                      <a:cubicBezTo>
                        <a:pt x="0" y="10986"/>
                        <a:pt x="264" y="11592"/>
                        <a:pt x="777" y="11949"/>
                      </a:cubicBezTo>
                      <a:cubicBezTo>
                        <a:pt x="1395" y="12376"/>
                        <a:pt x="2310" y="12807"/>
                        <a:pt x="3493" y="12807"/>
                      </a:cubicBezTo>
                      <a:cubicBezTo>
                        <a:pt x="4294" y="12807"/>
                        <a:pt x="5218" y="12609"/>
                        <a:pt x="6255" y="12079"/>
                      </a:cubicBezTo>
                      <a:cubicBezTo>
                        <a:pt x="6855" y="11774"/>
                        <a:pt x="7202" y="11126"/>
                        <a:pt x="7152" y="10455"/>
                      </a:cubicBezTo>
                      <a:lnTo>
                        <a:pt x="6549" y="941"/>
                      </a:lnTo>
                      <a:cubicBezTo>
                        <a:pt x="6525" y="616"/>
                        <a:pt x="6320" y="333"/>
                        <a:pt x="6020" y="207"/>
                      </a:cubicBezTo>
                      <a:lnTo>
                        <a:pt x="5525" y="1"/>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36" name="Google Shape;1962;p33">
                  <a:extLst>
                    <a:ext uri="{FF2B5EF4-FFF2-40B4-BE49-F238E27FC236}">
                      <a16:creationId xmlns:a16="http://schemas.microsoft.com/office/drawing/2014/main" id="{E3C4355A-291D-AF19-4E16-BCDFF1CDFF1F}"/>
                    </a:ext>
                  </a:extLst>
                </p:cNvPr>
                <p:cNvSpPr/>
                <p:nvPr/>
              </p:nvSpPr>
              <p:spPr>
                <a:xfrm>
                  <a:off x="2869550" y="3908638"/>
                  <a:ext cx="181825" cy="341425"/>
                </a:xfrm>
                <a:custGeom>
                  <a:avLst/>
                  <a:gdLst/>
                  <a:ahLst/>
                  <a:cxnLst/>
                  <a:rect l="l" t="t" r="r" b="b"/>
                  <a:pathLst>
                    <a:path w="7273" h="13657" extrusionOk="0">
                      <a:moveTo>
                        <a:pt x="3891" y="0"/>
                      </a:moveTo>
                      <a:cubicBezTo>
                        <a:pt x="3781" y="0"/>
                        <a:pt x="3668" y="22"/>
                        <a:pt x="3559" y="68"/>
                      </a:cubicBezTo>
                      <a:lnTo>
                        <a:pt x="1183" y="1057"/>
                      </a:lnTo>
                      <a:cubicBezTo>
                        <a:pt x="883" y="1182"/>
                        <a:pt x="678" y="1466"/>
                        <a:pt x="653" y="1791"/>
                      </a:cubicBezTo>
                      <a:lnTo>
                        <a:pt x="51" y="11303"/>
                      </a:lnTo>
                      <a:cubicBezTo>
                        <a:pt x="1" y="11976"/>
                        <a:pt x="348" y="12624"/>
                        <a:pt x="946" y="12929"/>
                      </a:cubicBezTo>
                      <a:cubicBezTo>
                        <a:pt x="1984" y="13459"/>
                        <a:pt x="2908" y="13657"/>
                        <a:pt x="3709" y="13657"/>
                      </a:cubicBezTo>
                      <a:cubicBezTo>
                        <a:pt x="4892" y="13657"/>
                        <a:pt x="5808" y="13225"/>
                        <a:pt x="6425" y="12797"/>
                      </a:cubicBezTo>
                      <a:cubicBezTo>
                        <a:pt x="7011" y="12392"/>
                        <a:pt x="7272" y="11660"/>
                        <a:pt x="7090" y="10972"/>
                      </a:cubicBezTo>
                      <a:lnTo>
                        <a:pt x="4727" y="643"/>
                      </a:lnTo>
                      <a:cubicBezTo>
                        <a:pt x="4622" y="252"/>
                        <a:pt x="4269" y="0"/>
                        <a:pt x="3891"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37" name="Google Shape;1963;p33">
                  <a:extLst>
                    <a:ext uri="{FF2B5EF4-FFF2-40B4-BE49-F238E27FC236}">
                      <a16:creationId xmlns:a16="http://schemas.microsoft.com/office/drawing/2014/main" id="{29590A74-A81F-8E75-19DB-F686F416D348}"/>
                    </a:ext>
                  </a:extLst>
                </p:cNvPr>
                <p:cNvSpPr/>
                <p:nvPr/>
              </p:nvSpPr>
              <p:spPr>
                <a:xfrm>
                  <a:off x="2869550" y="3926213"/>
                  <a:ext cx="180350" cy="323850"/>
                </a:xfrm>
                <a:custGeom>
                  <a:avLst/>
                  <a:gdLst/>
                  <a:ahLst/>
                  <a:cxnLst/>
                  <a:rect l="l" t="t" r="r" b="b"/>
                  <a:pathLst>
                    <a:path w="7214" h="12954" extrusionOk="0">
                      <a:moveTo>
                        <a:pt x="2033" y="1"/>
                      </a:moveTo>
                      <a:lnTo>
                        <a:pt x="1183" y="354"/>
                      </a:lnTo>
                      <a:cubicBezTo>
                        <a:pt x="883" y="479"/>
                        <a:pt x="678" y="763"/>
                        <a:pt x="653" y="1088"/>
                      </a:cubicBezTo>
                      <a:lnTo>
                        <a:pt x="51" y="10600"/>
                      </a:lnTo>
                      <a:cubicBezTo>
                        <a:pt x="1" y="11273"/>
                        <a:pt x="348" y="11921"/>
                        <a:pt x="946" y="12226"/>
                      </a:cubicBezTo>
                      <a:cubicBezTo>
                        <a:pt x="1984" y="12756"/>
                        <a:pt x="2908" y="12954"/>
                        <a:pt x="3709" y="12954"/>
                      </a:cubicBezTo>
                      <a:cubicBezTo>
                        <a:pt x="4892" y="12954"/>
                        <a:pt x="5808" y="12522"/>
                        <a:pt x="6425" y="12094"/>
                      </a:cubicBezTo>
                      <a:cubicBezTo>
                        <a:pt x="6952" y="11730"/>
                        <a:pt x="7213" y="11100"/>
                        <a:pt x="7128" y="10476"/>
                      </a:cubicBezTo>
                      <a:lnTo>
                        <a:pt x="7128" y="10476"/>
                      </a:lnTo>
                      <a:cubicBezTo>
                        <a:pt x="6589" y="10726"/>
                        <a:pt x="5925" y="10914"/>
                        <a:pt x="5144" y="10914"/>
                      </a:cubicBezTo>
                      <a:cubicBezTo>
                        <a:pt x="4344" y="10914"/>
                        <a:pt x="3422" y="10717"/>
                        <a:pt x="2387" y="10187"/>
                      </a:cubicBezTo>
                      <a:cubicBezTo>
                        <a:pt x="1787" y="9881"/>
                        <a:pt x="1441" y="9232"/>
                        <a:pt x="1491" y="8561"/>
                      </a:cubicBezTo>
                      <a:lnTo>
                        <a:pt x="2033" y="1"/>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38" name="Google Shape;1964;p33">
                  <a:extLst>
                    <a:ext uri="{FF2B5EF4-FFF2-40B4-BE49-F238E27FC236}">
                      <a16:creationId xmlns:a16="http://schemas.microsoft.com/office/drawing/2014/main" id="{9656681D-7E0F-E4F2-5021-58F283797625}"/>
                    </a:ext>
                  </a:extLst>
                </p:cNvPr>
                <p:cNvSpPr/>
                <p:nvPr/>
              </p:nvSpPr>
              <p:spPr>
                <a:xfrm>
                  <a:off x="2667350" y="3906488"/>
                  <a:ext cx="186300" cy="345850"/>
                </a:xfrm>
                <a:custGeom>
                  <a:avLst/>
                  <a:gdLst/>
                  <a:ahLst/>
                  <a:cxnLst/>
                  <a:rect l="l" t="t" r="r" b="b"/>
                  <a:pathLst>
                    <a:path w="7452" h="13834" extrusionOk="0">
                      <a:moveTo>
                        <a:pt x="3474" y="171"/>
                      </a:moveTo>
                      <a:cubicBezTo>
                        <a:pt x="3575" y="171"/>
                        <a:pt x="3677" y="191"/>
                        <a:pt x="3773" y="231"/>
                      </a:cubicBezTo>
                      <a:lnTo>
                        <a:pt x="6148" y="1222"/>
                      </a:lnTo>
                      <a:cubicBezTo>
                        <a:pt x="6420" y="1335"/>
                        <a:pt x="6604" y="1588"/>
                        <a:pt x="6625" y="1883"/>
                      </a:cubicBezTo>
                      <a:lnTo>
                        <a:pt x="7228" y="11397"/>
                      </a:lnTo>
                      <a:cubicBezTo>
                        <a:pt x="7276" y="12045"/>
                        <a:pt x="6942" y="12651"/>
                        <a:pt x="6378" y="12939"/>
                      </a:cubicBezTo>
                      <a:cubicBezTo>
                        <a:pt x="5355" y="13462"/>
                        <a:pt x="4445" y="13661"/>
                        <a:pt x="3651" y="13661"/>
                      </a:cubicBezTo>
                      <a:cubicBezTo>
                        <a:pt x="2521" y="13661"/>
                        <a:pt x="1628" y="13258"/>
                        <a:pt x="987" y="12813"/>
                      </a:cubicBezTo>
                      <a:cubicBezTo>
                        <a:pt x="436" y="12431"/>
                        <a:pt x="182" y="11735"/>
                        <a:pt x="357" y="11078"/>
                      </a:cubicBezTo>
                      <a:lnTo>
                        <a:pt x="2721" y="749"/>
                      </a:lnTo>
                      <a:cubicBezTo>
                        <a:pt x="2778" y="533"/>
                        <a:pt x="2927" y="351"/>
                        <a:pt x="3129" y="252"/>
                      </a:cubicBezTo>
                      <a:cubicBezTo>
                        <a:pt x="3238" y="198"/>
                        <a:pt x="3356" y="171"/>
                        <a:pt x="3474" y="171"/>
                      </a:cubicBezTo>
                      <a:close/>
                      <a:moveTo>
                        <a:pt x="3473" y="1"/>
                      </a:moveTo>
                      <a:cubicBezTo>
                        <a:pt x="3329" y="1"/>
                        <a:pt x="3185" y="34"/>
                        <a:pt x="3053" y="99"/>
                      </a:cubicBezTo>
                      <a:cubicBezTo>
                        <a:pt x="2807" y="220"/>
                        <a:pt x="2625" y="442"/>
                        <a:pt x="2555" y="706"/>
                      </a:cubicBezTo>
                      <a:cubicBezTo>
                        <a:pt x="2555" y="708"/>
                        <a:pt x="2555" y="709"/>
                        <a:pt x="2555" y="709"/>
                      </a:cubicBezTo>
                      <a:lnTo>
                        <a:pt x="191" y="11035"/>
                      </a:lnTo>
                      <a:cubicBezTo>
                        <a:pt x="0" y="11760"/>
                        <a:pt x="279" y="12531"/>
                        <a:pt x="890" y="12954"/>
                      </a:cubicBezTo>
                      <a:cubicBezTo>
                        <a:pt x="1555" y="13414"/>
                        <a:pt x="2481" y="13833"/>
                        <a:pt x="3650" y="13833"/>
                      </a:cubicBezTo>
                      <a:cubicBezTo>
                        <a:pt x="4468" y="13833"/>
                        <a:pt x="5405" y="13628"/>
                        <a:pt x="6455" y="13091"/>
                      </a:cubicBezTo>
                      <a:cubicBezTo>
                        <a:pt x="7081" y="12772"/>
                        <a:pt x="7451" y="12101"/>
                        <a:pt x="7398" y="11385"/>
                      </a:cubicBezTo>
                      <a:lnTo>
                        <a:pt x="6795" y="1871"/>
                      </a:lnTo>
                      <a:cubicBezTo>
                        <a:pt x="6768" y="1511"/>
                        <a:pt x="6546" y="1203"/>
                        <a:pt x="6214" y="1064"/>
                      </a:cubicBezTo>
                      <a:lnTo>
                        <a:pt x="3838" y="75"/>
                      </a:lnTo>
                      <a:cubicBezTo>
                        <a:pt x="3721" y="25"/>
                        <a:pt x="3597" y="1"/>
                        <a:pt x="3473"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39" name="Google Shape;1965;p33">
                  <a:extLst>
                    <a:ext uri="{FF2B5EF4-FFF2-40B4-BE49-F238E27FC236}">
                      <a16:creationId xmlns:a16="http://schemas.microsoft.com/office/drawing/2014/main" id="{7D44DAC6-84E8-6602-7981-847158666D71}"/>
                    </a:ext>
                  </a:extLst>
                </p:cNvPr>
                <p:cNvSpPr/>
                <p:nvPr/>
              </p:nvSpPr>
              <p:spPr>
                <a:xfrm>
                  <a:off x="2876350" y="3906513"/>
                  <a:ext cx="186300" cy="345825"/>
                </a:xfrm>
                <a:custGeom>
                  <a:avLst/>
                  <a:gdLst/>
                  <a:ahLst/>
                  <a:cxnLst/>
                  <a:rect l="l" t="t" r="r" b="b"/>
                  <a:pathLst>
                    <a:path w="7452" h="13833" extrusionOk="0">
                      <a:moveTo>
                        <a:pt x="3979" y="171"/>
                      </a:moveTo>
                      <a:cubicBezTo>
                        <a:pt x="4098" y="171"/>
                        <a:pt x="4215" y="198"/>
                        <a:pt x="4324" y="251"/>
                      </a:cubicBezTo>
                      <a:cubicBezTo>
                        <a:pt x="4524" y="350"/>
                        <a:pt x="4673" y="531"/>
                        <a:pt x="4732" y="748"/>
                      </a:cubicBezTo>
                      <a:lnTo>
                        <a:pt x="7095" y="11080"/>
                      </a:lnTo>
                      <a:cubicBezTo>
                        <a:pt x="7269" y="11734"/>
                        <a:pt x="7016" y="12431"/>
                        <a:pt x="6465" y="12812"/>
                      </a:cubicBezTo>
                      <a:cubicBezTo>
                        <a:pt x="5823" y="13257"/>
                        <a:pt x="4931" y="13660"/>
                        <a:pt x="3801" y="13660"/>
                      </a:cubicBezTo>
                      <a:cubicBezTo>
                        <a:pt x="3007" y="13660"/>
                        <a:pt x="2097" y="13461"/>
                        <a:pt x="1074" y="12938"/>
                      </a:cubicBezTo>
                      <a:cubicBezTo>
                        <a:pt x="509" y="12650"/>
                        <a:pt x="175" y="12044"/>
                        <a:pt x="224" y="11394"/>
                      </a:cubicBezTo>
                      <a:lnTo>
                        <a:pt x="826" y="1882"/>
                      </a:lnTo>
                      <a:cubicBezTo>
                        <a:pt x="849" y="1587"/>
                        <a:pt x="1031" y="1334"/>
                        <a:pt x="1304" y="1221"/>
                      </a:cubicBezTo>
                      <a:lnTo>
                        <a:pt x="3679" y="230"/>
                      </a:lnTo>
                      <a:cubicBezTo>
                        <a:pt x="3776" y="190"/>
                        <a:pt x="3878" y="171"/>
                        <a:pt x="3979" y="171"/>
                      </a:cubicBezTo>
                      <a:close/>
                      <a:moveTo>
                        <a:pt x="3980" y="0"/>
                      </a:moveTo>
                      <a:cubicBezTo>
                        <a:pt x="3855" y="0"/>
                        <a:pt x="3731" y="25"/>
                        <a:pt x="3614" y="74"/>
                      </a:cubicBezTo>
                      <a:lnTo>
                        <a:pt x="1238" y="1063"/>
                      </a:lnTo>
                      <a:cubicBezTo>
                        <a:pt x="907" y="1202"/>
                        <a:pt x="684" y="1511"/>
                        <a:pt x="656" y="1871"/>
                      </a:cubicBezTo>
                      <a:lnTo>
                        <a:pt x="54" y="11384"/>
                      </a:lnTo>
                      <a:cubicBezTo>
                        <a:pt x="0" y="12100"/>
                        <a:pt x="371" y="12771"/>
                        <a:pt x="996" y="13090"/>
                      </a:cubicBezTo>
                      <a:cubicBezTo>
                        <a:pt x="2047" y="13627"/>
                        <a:pt x="2983" y="13832"/>
                        <a:pt x="3802" y="13832"/>
                      </a:cubicBezTo>
                      <a:cubicBezTo>
                        <a:pt x="4971" y="13832"/>
                        <a:pt x="5897" y="13413"/>
                        <a:pt x="6562" y="12952"/>
                      </a:cubicBezTo>
                      <a:cubicBezTo>
                        <a:pt x="7172" y="12530"/>
                        <a:pt x="7451" y="11759"/>
                        <a:pt x="7260" y="11037"/>
                      </a:cubicBezTo>
                      <a:lnTo>
                        <a:pt x="4898" y="708"/>
                      </a:lnTo>
                      <a:cubicBezTo>
                        <a:pt x="4898" y="708"/>
                        <a:pt x="4898" y="707"/>
                        <a:pt x="4896" y="705"/>
                      </a:cubicBezTo>
                      <a:cubicBezTo>
                        <a:pt x="4827" y="441"/>
                        <a:pt x="4644" y="219"/>
                        <a:pt x="4398" y="98"/>
                      </a:cubicBezTo>
                      <a:cubicBezTo>
                        <a:pt x="4267" y="33"/>
                        <a:pt x="4123" y="0"/>
                        <a:pt x="398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40" name="Google Shape;1966;p33">
                  <a:extLst>
                    <a:ext uri="{FF2B5EF4-FFF2-40B4-BE49-F238E27FC236}">
                      <a16:creationId xmlns:a16="http://schemas.microsoft.com/office/drawing/2014/main" id="{89F66C70-344C-02F6-9B62-DBB7C672FAC7}"/>
                    </a:ext>
                  </a:extLst>
                </p:cNvPr>
                <p:cNvSpPr/>
                <p:nvPr/>
              </p:nvSpPr>
              <p:spPr>
                <a:xfrm>
                  <a:off x="2699475" y="4062213"/>
                  <a:ext cx="59925" cy="42925"/>
                </a:xfrm>
                <a:custGeom>
                  <a:avLst/>
                  <a:gdLst/>
                  <a:ahLst/>
                  <a:cxnLst/>
                  <a:rect l="l" t="t" r="r" b="b"/>
                  <a:pathLst>
                    <a:path w="2397" h="1717" extrusionOk="0">
                      <a:moveTo>
                        <a:pt x="1180" y="0"/>
                      </a:moveTo>
                      <a:cubicBezTo>
                        <a:pt x="375" y="0"/>
                        <a:pt x="1" y="1272"/>
                        <a:pt x="1098" y="1640"/>
                      </a:cubicBezTo>
                      <a:cubicBezTo>
                        <a:pt x="1255" y="1693"/>
                        <a:pt x="1401" y="1716"/>
                        <a:pt x="1534" y="1716"/>
                      </a:cubicBezTo>
                      <a:cubicBezTo>
                        <a:pt x="1773" y="1716"/>
                        <a:pt x="1969" y="1640"/>
                        <a:pt x="2103" y="1516"/>
                      </a:cubicBezTo>
                      <a:cubicBezTo>
                        <a:pt x="2396" y="1244"/>
                        <a:pt x="2395" y="744"/>
                        <a:pt x="1897" y="313"/>
                      </a:cubicBezTo>
                      <a:cubicBezTo>
                        <a:pt x="1641" y="91"/>
                        <a:pt x="1395" y="0"/>
                        <a:pt x="118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41" name="Google Shape;1967;p33">
                  <a:extLst>
                    <a:ext uri="{FF2B5EF4-FFF2-40B4-BE49-F238E27FC236}">
                      <a16:creationId xmlns:a16="http://schemas.microsoft.com/office/drawing/2014/main" id="{CD9D1E9F-4B67-3E54-A522-1E35ADF14753}"/>
                    </a:ext>
                  </a:extLst>
                </p:cNvPr>
                <p:cNvSpPr/>
                <p:nvPr/>
              </p:nvSpPr>
              <p:spPr>
                <a:xfrm>
                  <a:off x="2956575" y="4062088"/>
                  <a:ext cx="59950" cy="42925"/>
                </a:xfrm>
                <a:custGeom>
                  <a:avLst/>
                  <a:gdLst/>
                  <a:ahLst/>
                  <a:cxnLst/>
                  <a:rect l="l" t="t" r="r" b="b"/>
                  <a:pathLst>
                    <a:path w="2398" h="1717" extrusionOk="0">
                      <a:moveTo>
                        <a:pt x="1217" y="0"/>
                      </a:moveTo>
                      <a:cubicBezTo>
                        <a:pt x="1002" y="0"/>
                        <a:pt x="757" y="91"/>
                        <a:pt x="500" y="313"/>
                      </a:cubicBezTo>
                      <a:cubicBezTo>
                        <a:pt x="4" y="744"/>
                        <a:pt x="1" y="1244"/>
                        <a:pt x="294" y="1516"/>
                      </a:cubicBezTo>
                      <a:cubicBezTo>
                        <a:pt x="428" y="1640"/>
                        <a:pt x="625" y="1716"/>
                        <a:pt x="864" y="1716"/>
                      </a:cubicBezTo>
                      <a:cubicBezTo>
                        <a:pt x="996" y="1716"/>
                        <a:pt x="1143" y="1693"/>
                        <a:pt x="1299" y="1640"/>
                      </a:cubicBezTo>
                      <a:cubicBezTo>
                        <a:pt x="2398" y="1272"/>
                        <a:pt x="2023" y="0"/>
                        <a:pt x="121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42" name="Google Shape;1968;p33">
                  <a:extLst>
                    <a:ext uri="{FF2B5EF4-FFF2-40B4-BE49-F238E27FC236}">
                      <a16:creationId xmlns:a16="http://schemas.microsoft.com/office/drawing/2014/main" id="{6BEF7397-BCEC-F938-66E3-04E37E1A72CE}"/>
                    </a:ext>
                  </a:extLst>
                </p:cNvPr>
                <p:cNvSpPr/>
                <p:nvPr/>
              </p:nvSpPr>
              <p:spPr>
                <a:xfrm>
                  <a:off x="2750900" y="4039788"/>
                  <a:ext cx="28175" cy="29775"/>
                </a:xfrm>
                <a:custGeom>
                  <a:avLst/>
                  <a:gdLst/>
                  <a:ahLst/>
                  <a:cxnLst/>
                  <a:rect l="l" t="t" r="r" b="b"/>
                  <a:pathLst>
                    <a:path w="1127" h="1191" extrusionOk="0">
                      <a:moveTo>
                        <a:pt x="570" y="0"/>
                      </a:moveTo>
                      <a:cubicBezTo>
                        <a:pt x="289" y="0"/>
                        <a:pt x="1" y="230"/>
                        <a:pt x="78" y="670"/>
                      </a:cubicBezTo>
                      <a:cubicBezTo>
                        <a:pt x="127" y="946"/>
                        <a:pt x="274" y="1115"/>
                        <a:pt x="438" y="1171"/>
                      </a:cubicBezTo>
                      <a:cubicBezTo>
                        <a:pt x="478" y="1184"/>
                        <a:pt x="518" y="1191"/>
                        <a:pt x="559" y="1191"/>
                      </a:cubicBezTo>
                      <a:cubicBezTo>
                        <a:pt x="755" y="1191"/>
                        <a:pt x="951" y="1034"/>
                        <a:pt x="1021" y="709"/>
                      </a:cubicBezTo>
                      <a:cubicBezTo>
                        <a:pt x="1127" y="230"/>
                        <a:pt x="852" y="0"/>
                        <a:pt x="57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43" name="Google Shape;1969;p33">
                  <a:extLst>
                    <a:ext uri="{FF2B5EF4-FFF2-40B4-BE49-F238E27FC236}">
                      <a16:creationId xmlns:a16="http://schemas.microsoft.com/office/drawing/2014/main" id="{86BE16AD-6D88-492B-3449-615EACD9746D}"/>
                    </a:ext>
                  </a:extLst>
                </p:cNvPr>
                <p:cNvSpPr/>
                <p:nvPr/>
              </p:nvSpPr>
              <p:spPr>
                <a:xfrm>
                  <a:off x="2971700" y="4021638"/>
                  <a:ext cx="28175" cy="29775"/>
                </a:xfrm>
                <a:custGeom>
                  <a:avLst/>
                  <a:gdLst/>
                  <a:ahLst/>
                  <a:cxnLst/>
                  <a:rect l="l" t="t" r="r" b="b"/>
                  <a:pathLst>
                    <a:path w="1127" h="1191" extrusionOk="0">
                      <a:moveTo>
                        <a:pt x="570" y="1"/>
                      </a:moveTo>
                      <a:cubicBezTo>
                        <a:pt x="288" y="1"/>
                        <a:pt x="1" y="230"/>
                        <a:pt x="79" y="670"/>
                      </a:cubicBezTo>
                      <a:cubicBezTo>
                        <a:pt x="127" y="946"/>
                        <a:pt x="273" y="1116"/>
                        <a:pt x="439" y="1171"/>
                      </a:cubicBezTo>
                      <a:cubicBezTo>
                        <a:pt x="478" y="1184"/>
                        <a:pt x="519" y="1191"/>
                        <a:pt x="560" y="1191"/>
                      </a:cubicBezTo>
                      <a:cubicBezTo>
                        <a:pt x="755" y="1191"/>
                        <a:pt x="950" y="1035"/>
                        <a:pt x="1022" y="711"/>
                      </a:cubicBezTo>
                      <a:cubicBezTo>
                        <a:pt x="1126" y="231"/>
                        <a:pt x="851" y="1"/>
                        <a:pt x="57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44" name="Google Shape;1970;p33">
                  <a:extLst>
                    <a:ext uri="{FF2B5EF4-FFF2-40B4-BE49-F238E27FC236}">
                      <a16:creationId xmlns:a16="http://schemas.microsoft.com/office/drawing/2014/main" id="{B091DC3B-A441-74F8-A1F9-FFAFB468FB07}"/>
                    </a:ext>
                  </a:extLst>
                </p:cNvPr>
                <p:cNvSpPr/>
                <p:nvPr/>
              </p:nvSpPr>
              <p:spPr>
                <a:xfrm>
                  <a:off x="2726275" y="4022488"/>
                  <a:ext cx="18600" cy="19675"/>
                </a:xfrm>
                <a:custGeom>
                  <a:avLst/>
                  <a:gdLst/>
                  <a:ahLst/>
                  <a:cxnLst/>
                  <a:rect l="l" t="t" r="r" b="b"/>
                  <a:pathLst>
                    <a:path w="744" h="787" extrusionOk="0">
                      <a:moveTo>
                        <a:pt x="377" y="1"/>
                      </a:moveTo>
                      <a:cubicBezTo>
                        <a:pt x="191" y="1"/>
                        <a:pt x="1" y="153"/>
                        <a:pt x="52" y="443"/>
                      </a:cubicBezTo>
                      <a:cubicBezTo>
                        <a:pt x="86" y="625"/>
                        <a:pt x="181" y="736"/>
                        <a:pt x="291" y="773"/>
                      </a:cubicBezTo>
                      <a:cubicBezTo>
                        <a:pt x="317" y="782"/>
                        <a:pt x="344" y="786"/>
                        <a:pt x="371" y="786"/>
                      </a:cubicBezTo>
                      <a:cubicBezTo>
                        <a:pt x="500" y="786"/>
                        <a:pt x="628" y="683"/>
                        <a:pt x="675" y="469"/>
                      </a:cubicBezTo>
                      <a:cubicBezTo>
                        <a:pt x="744" y="153"/>
                        <a:pt x="562" y="1"/>
                        <a:pt x="37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45" name="Google Shape;1971;p33">
                  <a:extLst>
                    <a:ext uri="{FF2B5EF4-FFF2-40B4-BE49-F238E27FC236}">
                      <a16:creationId xmlns:a16="http://schemas.microsoft.com/office/drawing/2014/main" id="{852DD35D-1250-9AA4-CF0B-537950012BE2}"/>
                    </a:ext>
                  </a:extLst>
                </p:cNvPr>
                <p:cNvSpPr/>
                <p:nvPr/>
              </p:nvSpPr>
              <p:spPr>
                <a:xfrm>
                  <a:off x="2943400" y="4049513"/>
                  <a:ext cx="18600" cy="19650"/>
                </a:xfrm>
                <a:custGeom>
                  <a:avLst/>
                  <a:gdLst/>
                  <a:ahLst/>
                  <a:cxnLst/>
                  <a:rect l="l" t="t" r="r" b="b"/>
                  <a:pathLst>
                    <a:path w="744" h="786" extrusionOk="0">
                      <a:moveTo>
                        <a:pt x="376" y="0"/>
                      </a:moveTo>
                      <a:cubicBezTo>
                        <a:pt x="190" y="0"/>
                        <a:pt x="0" y="152"/>
                        <a:pt x="51" y="442"/>
                      </a:cubicBezTo>
                      <a:cubicBezTo>
                        <a:pt x="84" y="624"/>
                        <a:pt x="180" y="736"/>
                        <a:pt x="289" y="773"/>
                      </a:cubicBezTo>
                      <a:cubicBezTo>
                        <a:pt x="315" y="781"/>
                        <a:pt x="342" y="785"/>
                        <a:pt x="368" y="785"/>
                      </a:cubicBezTo>
                      <a:cubicBezTo>
                        <a:pt x="498" y="785"/>
                        <a:pt x="627" y="683"/>
                        <a:pt x="673" y="469"/>
                      </a:cubicBezTo>
                      <a:cubicBezTo>
                        <a:pt x="743" y="152"/>
                        <a:pt x="562" y="0"/>
                        <a:pt x="37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46" name="Google Shape;1972;p33">
                  <a:extLst>
                    <a:ext uri="{FF2B5EF4-FFF2-40B4-BE49-F238E27FC236}">
                      <a16:creationId xmlns:a16="http://schemas.microsoft.com/office/drawing/2014/main" id="{2970D190-0554-8F2C-982E-88FA33C7E3C7}"/>
                    </a:ext>
                  </a:extLst>
                </p:cNvPr>
                <p:cNvSpPr/>
                <p:nvPr/>
              </p:nvSpPr>
              <p:spPr>
                <a:xfrm>
                  <a:off x="2853100" y="3463438"/>
                  <a:ext cx="27025" cy="11875"/>
                </a:xfrm>
                <a:custGeom>
                  <a:avLst/>
                  <a:gdLst/>
                  <a:ahLst/>
                  <a:cxnLst/>
                  <a:rect l="l" t="t" r="r" b="b"/>
                  <a:pathLst>
                    <a:path w="1081" h="475" extrusionOk="0">
                      <a:moveTo>
                        <a:pt x="547" y="0"/>
                      </a:moveTo>
                      <a:cubicBezTo>
                        <a:pt x="1" y="0"/>
                        <a:pt x="116" y="474"/>
                        <a:pt x="593" y="474"/>
                      </a:cubicBezTo>
                      <a:cubicBezTo>
                        <a:pt x="636" y="474"/>
                        <a:pt x="681" y="471"/>
                        <a:pt x="728" y="463"/>
                      </a:cubicBezTo>
                      <a:cubicBezTo>
                        <a:pt x="923" y="429"/>
                        <a:pt x="1029" y="353"/>
                        <a:pt x="1050" y="271"/>
                      </a:cubicBezTo>
                      <a:cubicBezTo>
                        <a:pt x="1081" y="157"/>
                        <a:pt x="944" y="34"/>
                        <a:pt x="651" y="6"/>
                      </a:cubicBezTo>
                      <a:cubicBezTo>
                        <a:pt x="614" y="2"/>
                        <a:pt x="579" y="0"/>
                        <a:pt x="54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47" name="Google Shape;1973;p33">
                  <a:extLst>
                    <a:ext uri="{FF2B5EF4-FFF2-40B4-BE49-F238E27FC236}">
                      <a16:creationId xmlns:a16="http://schemas.microsoft.com/office/drawing/2014/main" id="{4D486DFB-E945-B546-DBA0-3530BA99581E}"/>
                    </a:ext>
                  </a:extLst>
                </p:cNvPr>
                <p:cNvSpPr/>
                <p:nvPr/>
              </p:nvSpPr>
              <p:spPr>
                <a:xfrm>
                  <a:off x="2881200" y="3452038"/>
                  <a:ext cx="26975" cy="11850"/>
                </a:xfrm>
                <a:custGeom>
                  <a:avLst/>
                  <a:gdLst/>
                  <a:ahLst/>
                  <a:cxnLst/>
                  <a:rect l="l" t="t" r="r" b="b"/>
                  <a:pathLst>
                    <a:path w="1079" h="474" extrusionOk="0">
                      <a:moveTo>
                        <a:pt x="544" y="1"/>
                      </a:moveTo>
                      <a:cubicBezTo>
                        <a:pt x="1" y="1"/>
                        <a:pt x="114" y="474"/>
                        <a:pt x="590" y="474"/>
                      </a:cubicBezTo>
                      <a:cubicBezTo>
                        <a:pt x="633" y="474"/>
                        <a:pt x="678" y="470"/>
                        <a:pt x="726" y="462"/>
                      </a:cubicBezTo>
                      <a:cubicBezTo>
                        <a:pt x="921" y="428"/>
                        <a:pt x="1027" y="352"/>
                        <a:pt x="1048" y="272"/>
                      </a:cubicBezTo>
                      <a:cubicBezTo>
                        <a:pt x="1079" y="156"/>
                        <a:pt x="943" y="34"/>
                        <a:pt x="650" y="6"/>
                      </a:cubicBezTo>
                      <a:cubicBezTo>
                        <a:pt x="613" y="3"/>
                        <a:pt x="577" y="1"/>
                        <a:pt x="54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48" name="Google Shape;1974;p33">
                  <a:extLst>
                    <a:ext uri="{FF2B5EF4-FFF2-40B4-BE49-F238E27FC236}">
                      <a16:creationId xmlns:a16="http://schemas.microsoft.com/office/drawing/2014/main" id="{24FC6A6B-364E-A020-285C-6D103574064E}"/>
                    </a:ext>
                  </a:extLst>
                </p:cNvPr>
                <p:cNvSpPr/>
                <p:nvPr/>
              </p:nvSpPr>
              <p:spPr>
                <a:xfrm>
                  <a:off x="2678500" y="3052713"/>
                  <a:ext cx="477550" cy="375150"/>
                </a:xfrm>
                <a:custGeom>
                  <a:avLst/>
                  <a:gdLst/>
                  <a:ahLst/>
                  <a:cxnLst/>
                  <a:rect l="l" t="t" r="r" b="b"/>
                  <a:pathLst>
                    <a:path w="19102" h="15006" extrusionOk="0">
                      <a:moveTo>
                        <a:pt x="9563" y="1"/>
                      </a:moveTo>
                      <a:cubicBezTo>
                        <a:pt x="9103" y="1"/>
                        <a:pt x="8638" y="37"/>
                        <a:pt x="8169" y="110"/>
                      </a:cubicBezTo>
                      <a:cubicBezTo>
                        <a:pt x="3316" y="874"/>
                        <a:pt x="0" y="5427"/>
                        <a:pt x="764" y="10280"/>
                      </a:cubicBezTo>
                      <a:cubicBezTo>
                        <a:pt x="1307" y="13740"/>
                        <a:pt x="3226" y="15005"/>
                        <a:pt x="6250" y="15005"/>
                      </a:cubicBezTo>
                      <a:cubicBezTo>
                        <a:pt x="7468" y="15005"/>
                        <a:pt x="8865" y="14800"/>
                        <a:pt x="10424" y="14450"/>
                      </a:cubicBezTo>
                      <a:cubicBezTo>
                        <a:pt x="15217" y="13374"/>
                        <a:pt x="19101" y="12369"/>
                        <a:pt x="18338" y="7516"/>
                      </a:cubicBezTo>
                      <a:cubicBezTo>
                        <a:pt x="17648" y="3131"/>
                        <a:pt x="13865" y="1"/>
                        <a:pt x="9563"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49" name="Google Shape;1975;p33">
                  <a:extLst>
                    <a:ext uri="{FF2B5EF4-FFF2-40B4-BE49-F238E27FC236}">
                      <a16:creationId xmlns:a16="http://schemas.microsoft.com/office/drawing/2014/main" id="{3832A1EA-5D1E-66D1-F0E9-11503AAF7136}"/>
                    </a:ext>
                  </a:extLst>
                </p:cNvPr>
                <p:cNvSpPr/>
                <p:nvPr/>
              </p:nvSpPr>
              <p:spPr>
                <a:xfrm>
                  <a:off x="2716725" y="3196788"/>
                  <a:ext cx="202275" cy="113425"/>
                </a:xfrm>
                <a:custGeom>
                  <a:avLst/>
                  <a:gdLst/>
                  <a:ahLst/>
                  <a:cxnLst/>
                  <a:rect l="l" t="t" r="r" b="b"/>
                  <a:pathLst>
                    <a:path w="8091" h="4537" extrusionOk="0">
                      <a:moveTo>
                        <a:pt x="7753" y="1"/>
                      </a:moveTo>
                      <a:lnTo>
                        <a:pt x="7753" y="2"/>
                      </a:lnTo>
                      <a:lnTo>
                        <a:pt x="0" y="1221"/>
                      </a:lnTo>
                      <a:cubicBezTo>
                        <a:pt x="305" y="3155"/>
                        <a:pt x="1974" y="4537"/>
                        <a:pt x="3872" y="4537"/>
                      </a:cubicBezTo>
                      <a:cubicBezTo>
                        <a:pt x="4074" y="4537"/>
                        <a:pt x="4280" y="4521"/>
                        <a:pt x="4486" y="4488"/>
                      </a:cubicBezTo>
                      <a:cubicBezTo>
                        <a:pt x="6628" y="4151"/>
                        <a:pt x="8090" y="2143"/>
                        <a:pt x="7753"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50" name="Google Shape;1976;p33">
                  <a:extLst>
                    <a:ext uri="{FF2B5EF4-FFF2-40B4-BE49-F238E27FC236}">
                      <a16:creationId xmlns:a16="http://schemas.microsoft.com/office/drawing/2014/main" id="{D3C83E3D-24FA-406E-FB88-41A8F34BCAB9}"/>
                    </a:ext>
                  </a:extLst>
                </p:cNvPr>
                <p:cNvSpPr/>
                <p:nvPr/>
              </p:nvSpPr>
              <p:spPr>
                <a:xfrm>
                  <a:off x="2722975" y="3194838"/>
                  <a:ext cx="202025" cy="117350"/>
                </a:xfrm>
                <a:custGeom>
                  <a:avLst/>
                  <a:gdLst/>
                  <a:ahLst/>
                  <a:cxnLst/>
                  <a:rect l="l" t="t" r="r" b="b"/>
                  <a:pathLst>
                    <a:path w="8081" h="4694" extrusionOk="0">
                      <a:moveTo>
                        <a:pt x="7769" y="171"/>
                      </a:moveTo>
                      <a:lnTo>
                        <a:pt x="7769" y="171"/>
                      </a:lnTo>
                      <a:cubicBezTo>
                        <a:pt x="7904" y="1160"/>
                        <a:pt x="7657" y="2143"/>
                        <a:pt x="7068" y="2953"/>
                      </a:cubicBezTo>
                      <a:cubicBezTo>
                        <a:pt x="6462" y="3783"/>
                        <a:pt x="5571" y="4328"/>
                        <a:pt x="4557" y="4487"/>
                      </a:cubicBezTo>
                      <a:cubicBezTo>
                        <a:pt x="4354" y="4519"/>
                        <a:pt x="4153" y="4535"/>
                        <a:pt x="3955" y="4535"/>
                      </a:cubicBezTo>
                      <a:cubicBezTo>
                        <a:pt x="2122" y="4535"/>
                        <a:pt x="504" y="3217"/>
                        <a:pt x="174" y="1366"/>
                      </a:cubicBezTo>
                      <a:lnTo>
                        <a:pt x="7769" y="171"/>
                      </a:lnTo>
                      <a:close/>
                      <a:moveTo>
                        <a:pt x="7837" y="0"/>
                      </a:moveTo>
                      <a:cubicBezTo>
                        <a:pt x="7833" y="0"/>
                        <a:pt x="7828" y="0"/>
                        <a:pt x="7824" y="1"/>
                      </a:cubicBezTo>
                      <a:lnTo>
                        <a:pt x="70" y="1220"/>
                      </a:lnTo>
                      <a:cubicBezTo>
                        <a:pt x="49" y="1223"/>
                        <a:pt x="31" y="1236"/>
                        <a:pt x="17" y="1252"/>
                      </a:cubicBezTo>
                      <a:cubicBezTo>
                        <a:pt x="5" y="1269"/>
                        <a:pt x="1" y="1290"/>
                        <a:pt x="4" y="1311"/>
                      </a:cubicBezTo>
                      <a:cubicBezTo>
                        <a:pt x="313" y="3283"/>
                        <a:pt x="2021" y="4694"/>
                        <a:pt x="3957" y="4694"/>
                      </a:cubicBezTo>
                      <a:cubicBezTo>
                        <a:pt x="4163" y="4694"/>
                        <a:pt x="4371" y="4677"/>
                        <a:pt x="4581" y="4645"/>
                      </a:cubicBezTo>
                      <a:cubicBezTo>
                        <a:pt x="5637" y="4478"/>
                        <a:pt x="6567" y="3910"/>
                        <a:pt x="7197" y="3047"/>
                      </a:cubicBezTo>
                      <a:cubicBezTo>
                        <a:pt x="7825" y="2181"/>
                        <a:pt x="8080" y="1123"/>
                        <a:pt x="7915" y="68"/>
                      </a:cubicBezTo>
                      <a:cubicBezTo>
                        <a:pt x="7908" y="29"/>
                        <a:pt x="7875" y="0"/>
                        <a:pt x="783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51" name="Google Shape;1977;p33">
                  <a:extLst>
                    <a:ext uri="{FF2B5EF4-FFF2-40B4-BE49-F238E27FC236}">
                      <a16:creationId xmlns:a16="http://schemas.microsoft.com/office/drawing/2014/main" id="{FD2FF185-6AF2-7A00-4ECA-BA217967E821}"/>
                    </a:ext>
                  </a:extLst>
                </p:cNvPr>
                <p:cNvSpPr/>
                <p:nvPr/>
              </p:nvSpPr>
              <p:spPr>
                <a:xfrm>
                  <a:off x="2701050" y="3187588"/>
                  <a:ext cx="223450" cy="45700"/>
                </a:xfrm>
                <a:custGeom>
                  <a:avLst/>
                  <a:gdLst/>
                  <a:ahLst/>
                  <a:cxnLst/>
                  <a:rect l="l" t="t" r="r" b="b"/>
                  <a:pathLst>
                    <a:path w="8938" h="1828" extrusionOk="0">
                      <a:moveTo>
                        <a:pt x="8762" y="1"/>
                      </a:moveTo>
                      <a:cubicBezTo>
                        <a:pt x="8751" y="1"/>
                        <a:pt x="8740" y="2"/>
                        <a:pt x="8729" y="4"/>
                      </a:cubicBezTo>
                      <a:lnTo>
                        <a:pt x="150" y="1498"/>
                      </a:lnTo>
                      <a:cubicBezTo>
                        <a:pt x="61" y="1515"/>
                        <a:pt x="0" y="1600"/>
                        <a:pt x="15" y="1691"/>
                      </a:cubicBezTo>
                      <a:cubicBezTo>
                        <a:pt x="30" y="1771"/>
                        <a:pt x="100" y="1828"/>
                        <a:pt x="179" y="1828"/>
                      </a:cubicBezTo>
                      <a:cubicBezTo>
                        <a:pt x="188" y="1828"/>
                        <a:pt x="197" y="1828"/>
                        <a:pt x="208" y="1826"/>
                      </a:cubicBezTo>
                      <a:lnTo>
                        <a:pt x="8787" y="331"/>
                      </a:lnTo>
                      <a:cubicBezTo>
                        <a:pt x="8877" y="316"/>
                        <a:pt x="8937" y="229"/>
                        <a:pt x="8922" y="139"/>
                      </a:cubicBezTo>
                      <a:cubicBezTo>
                        <a:pt x="8909" y="60"/>
                        <a:pt x="8838" y="1"/>
                        <a:pt x="876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52" name="Google Shape;1978;p33">
                  <a:extLst>
                    <a:ext uri="{FF2B5EF4-FFF2-40B4-BE49-F238E27FC236}">
                      <a16:creationId xmlns:a16="http://schemas.microsoft.com/office/drawing/2014/main" id="{B9BF5A60-BEE3-D66A-38FB-300A55DAB5A0}"/>
                    </a:ext>
                  </a:extLst>
                </p:cNvPr>
                <p:cNvSpPr/>
                <p:nvPr/>
              </p:nvSpPr>
              <p:spPr>
                <a:xfrm>
                  <a:off x="2957575" y="3185638"/>
                  <a:ext cx="185950" cy="93225"/>
                </a:xfrm>
                <a:custGeom>
                  <a:avLst/>
                  <a:gdLst/>
                  <a:ahLst/>
                  <a:cxnLst/>
                  <a:rect l="l" t="t" r="r" b="b"/>
                  <a:pathLst>
                    <a:path w="7438" h="3729" extrusionOk="0">
                      <a:moveTo>
                        <a:pt x="8" y="0"/>
                      </a:moveTo>
                      <a:cubicBezTo>
                        <a:pt x="0" y="2051"/>
                        <a:pt x="1658" y="3721"/>
                        <a:pt x="3709" y="3729"/>
                      </a:cubicBezTo>
                      <a:cubicBezTo>
                        <a:pt x="3714" y="3729"/>
                        <a:pt x="3718" y="3729"/>
                        <a:pt x="3723" y="3729"/>
                      </a:cubicBezTo>
                      <a:cubicBezTo>
                        <a:pt x="5769" y="3729"/>
                        <a:pt x="7430" y="2074"/>
                        <a:pt x="7437" y="28"/>
                      </a:cubicBezTo>
                      <a:lnTo>
                        <a:pt x="8" y="0"/>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53" name="Google Shape;1979;p33">
                  <a:extLst>
                    <a:ext uri="{FF2B5EF4-FFF2-40B4-BE49-F238E27FC236}">
                      <a16:creationId xmlns:a16="http://schemas.microsoft.com/office/drawing/2014/main" id="{945CB1B5-78AC-66DB-597F-EDAF565F76D7}"/>
                    </a:ext>
                  </a:extLst>
                </p:cNvPr>
                <p:cNvSpPr/>
                <p:nvPr/>
              </p:nvSpPr>
              <p:spPr>
                <a:xfrm>
                  <a:off x="2947900" y="3184963"/>
                  <a:ext cx="189750" cy="96975"/>
                </a:xfrm>
                <a:custGeom>
                  <a:avLst/>
                  <a:gdLst/>
                  <a:ahLst/>
                  <a:cxnLst/>
                  <a:rect l="l" t="t" r="r" b="b"/>
                  <a:pathLst>
                    <a:path w="7590" h="3879" extrusionOk="0">
                      <a:moveTo>
                        <a:pt x="159" y="150"/>
                      </a:moveTo>
                      <a:lnTo>
                        <a:pt x="7437" y="178"/>
                      </a:lnTo>
                      <a:cubicBezTo>
                        <a:pt x="7390" y="2145"/>
                        <a:pt x="5773" y="3729"/>
                        <a:pt x="3798" y="3729"/>
                      </a:cubicBezTo>
                      <a:lnTo>
                        <a:pt x="3785" y="3729"/>
                      </a:lnTo>
                      <a:cubicBezTo>
                        <a:pt x="1804" y="3721"/>
                        <a:pt x="193" y="2122"/>
                        <a:pt x="159" y="150"/>
                      </a:cubicBezTo>
                      <a:close/>
                      <a:moveTo>
                        <a:pt x="84" y="0"/>
                      </a:moveTo>
                      <a:cubicBezTo>
                        <a:pt x="64" y="0"/>
                        <a:pt x="44" y="8"/>
                        <a:pt x="30" y="21"/>
                      </a:cubicBezTo>
                      <a:cubicBezTo>
                        <a:pt x="17" y="35"/>
                        <a:pt x="9" y="55"/>
                        <a:pt x="8" y="74"/>
                      </a:cubicBezTo>
                      <a:cubicBezTo>
                        <a:pt x="0" y="2165"/>
                        <a:pt x="1694" y="3871"/>
                        <a:pt x="3785" y="3879"/>
                      </a:cubicBezTo>
                      <a:lnTo>
                        <a:pt x="3798" y="3879"/>
                      </a:lnTo>
                      <a:cubicBezTo>
                        <a:pt x="5883" y="3879"/>
                        <a:pt x="7582" y="2188"/>
                        <a:pt x="7589" y="103"/>
                      </a:cubicBezTo>
                      <a:cubicBezTo>
                        <a:pt x="7589" y="82"/>
                        <a:pt x="7582" y="64"/>
                        <a:pt x="7568" y="49"/>
                      </a:cubicBezTo>
                      <a:cubicBezTo>
                        <a:pt x="7554" y="35"/>
                        <a:pt x="7535" y="27"/>
                        <a:pt x="7515" y="27"/>
                      </a:cubicBezTo>
                      <a:lnTo>
                        <a:pt x="84" y="0"/>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54" name="Google Shape;1980;p33">
                  <a:extLst>
                    <a:ext uri="{FF2B5EF4-FFF2-40B4-BE49-F238E27FC236}">
                      <a16:creationId xmlns:a16="http://schemas.microsoft.com/office/drawing/2014/main" id="{C64A17EF-34E7-D60B-9C2B-14E2078950AC}"/>
                    </a:ext>
                  </a:extLst>
                </p:cNvPr>
                <p:cNvSpPr/>
                <p:nvPr/>
              </p:nvSpPr>
              <p:spPr>
                <a:xfrm>
                  <a:off x="2944200" y="3178338"/>
                  <a:ext cx="214050" cy="12025"/>
                </a:xfrm>
                <a:custGeom>
                  <a:avLst/>
                  <a:gdLst/>
                  <a:ahLst/>
                  <a:cxnLst/>
                  <a:rect l="l" t="t" r="r" b="b"/>
                  <a:pathLst>
                    <a:path w="8562" h="481" extrusionOk="0">
                      <a:moveTo>
                        <a:pt x="160" y="1"/>
                      </a:moveTo>
                      <a:cubicBezTo>
                        <a:pt x="74" y="1"/>
                        <a:pt x="4" y="69"/>
                        <a:pt x="2" y="154"/>
                      </a:cubicBezTo>
                      <a:cubicBezTo>
                        <a:pt x="1" y="241"/>
                        <a:pt x="71" y="314"/>
                        <a:pt x="157" y="315"/>
                      </a:cubicBezTo>
                      <a:lnTo>
                        <a:pt x="8399" y="481"/>
                      </a:lnTo>
                      <a:lnTo>
                        <a:pt x="8402" y="481"/>
                      </a:lnTo>
                      <a:cubicBezTo>
                        <a:pt x="8487" y="481"/>
                        <a:pt x="8557" y="412"/>
                        <a:pt x="8560" y="326"/>
                      </a:cubicBezTo>
                      <a:cubicBezTo>
                        <a:pt x="8562" y="239"/>
                        <a:pt x="8492" y="168"/>
                        <a:pt x="8405" y="166"/>
                      </a:cubicBezTo>
                      <a:lnTo>
                        <a:pt x="163" y="1"/>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55" name="Google Shape;1981;p33">
                  <a:extLst>
                    <a:ext uri="{FF2B5EF4-FFF2-40B4-BE49-F238E27FC236}">
                      <a16:creationId xmlns:a16="http://schemas.microsoft.com/office/drawing/2014/main" id="{BAEC3A3E-C55C-F165-2FDB-423EC0762110}"/>
                    </a:ext>
                  </a:extLst>
                </p:cNvPr>
                <p:cNvSpPr/>
                <p:nvPr/>
              </p:nvSpPr>
              <p:spPr>
                <a:xfrm>
                  <a:off x="2919350" y="3220513"/>
                  <a:ext cx="238775" cy="181925"/>
                </a:xfrm>
                <a:custGeom>
                  <a:avLst/>
                  <a:gdLst/>
                  <a:ahLst/>
                  <a:cxnLst/>
                  <a:rect l="l" t="t" r="r" b="b"/>
                  <a:pathLst>
                    <a:path w="9551" h="7277" extrusionOk="0">
                      <a:moveTo>
                        <a:pt x="4780" y="1"/>
                      </a:moveTo>
                      <a:cubicBezTo>
                        <a:pt x="4551" y="1"/>
                        <a:pt x="4318" y="18"/>
                        <a:pt x="4084" y="55"/>
                      </a:cubicBezTo>
                      <a:cubicBezTo>
                        <a:pt x="1658" y="436"/>
                        <a:pt x="0" y="2713"/>
                        <a:pt x="381" y="5139"/>
                      </a:cubicBezTo>
                      <a:cubicBezTo>
                        <a:pt x="644" y="6815"/>
                        <a:pt x="1252" y="7277"/>
                        <a:pt x="2401" y="7277"/>
                      </a:cubicBezTo>
                      <a:cubicBezTo>
                        <a:pt x="2917" y="7277"/>
                        <a:pt x="3542" y="7184"/>
                        <a:pt x="4294" y="7066"/>
                      </a:cubicBezTo>
                      <a:cubicBezTo>
                        <a:pt x="6720" y="6685"/>
                        <a:pt x="9551" y="6184"/>
                        <a:pt x="9168" y="3758"/>
                      </a:cubicBezTo>
                      <a:cubicBezTo>
                        <a:pt x="8824" y="1564"/>
                        <a:pt x="6932" y="1"/>
                        <a:pt x="478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56" name="Google Shape;1982;p33">
                  <a:extLst>
                    <a:ext uri="{FF2B5EF4-FFF2-40B4-BE49-F238E27FC236}">
                      <a16:creationId xmlns:a16="http://schemas.microsoft.com/office/drawing/2014/main" id="{65AEAD2F-D123-9E90-FFDC-5CFDBEAD8516}"/>
                    </a:ext>
                  </a:extLst>
                </p:cNvPr>
                <p:cNvSpPr/>
                <p:nvPr/>
              </p:nvSpPr>
              <p:spPr>
                <a:xfrm>
                  <a:off x="2935500" y="3220538"/>
                  <a:ext cx="213025" cy="96900"/>
                </a:xfrm>
                <a:custGeom>
                  <a:avLst/>
                  <a:gdLst/>
                  <a:ahLst/>
                  <a:cxnLst/>
                  <a:rect l="l" t="t" r="r" b="b"/>
                  <a:pathLst>
                    <a:path w="8521" h="3876" extrusionOk="0">
                      <a:moveTo>
                        <a:pt x="4109" y="1"/>
                      </a:moveTo>
                      <a:cubicBezTo>
                        <a:pt x="3928" y="1"/>
                        <a:pt x="3745" y="12"/>
                        <a:pt x="3561" y="36"/>
                      </a:cubicBezTo>
                      <a:cubicBezTo>
                        <a:pt x="2014" y="236"/>
                        <a:pt x="763" y="1203"/>
                        <a:pt x="130" y="2498"/>
                      </a:cubicBezTo>
                      <a:cubicBezTo>
                        <a:pt x="0" y="2766"/>
                        <a:pt x="216" y="3010"/>
                        <a:pt x="452" y="3010"/>
                      </a:cubicBezTo>
                      <a:cubicBezTo>
                        <a:pt x="541" y="3010"/>
                        <a:pt x="633" y="2975"/>
                        <a:pt x="710" y="2893"/>
                      </a:cubicBezTo>
                      <a:cubicBezTo>
                        <a:pt x="1361" y="2195"/>
                        <a:pt x="2242" y="1703"/>
                        <a:pt x="3258" y="1542"/>
                      </a:cubicBezTo>
                      <a:lnTo>
                        <a:pt x="3258" y="1543"/>
                      </a:lnTo>
                      <a:cubicBezTo>
                        <a:pt x="3492" y="1507"/>
                        <a:pt x="3724" y="1489"/>
                        <a:pt x="3954" y="1489"/>
                      </a:cubicBezTo>
                      <a:cubicBezTo>
                        <a:pt x="5552" y="1489"/>
                        <a:pt x="7004" y="2353"/>
                        <a:pt x="7788" y="3696"/>
                      </a:cubicBezTo>
                      <a:cubicBezTo>
                        <a:pt x="7861" y="3822"/>
                        <a:pt x="7975" y="3876"/>
                        <a:pt x="8089" y="3876"/>
                      </a:cubicBezTo>
                      <a:cubicBezTo>
                        <a:pt x="8306" y="3876"/>
                        <a:pt x="8521" y="3679"/>
                        <a:pt x="8448" y="3409"/>
                      </a:cubicBezTo>
                      <a:cubicBezTo>
                        <a:pt x="8445" y="3396"/>
                        <a:pt x="8440" y="3382"/>
                        <a:pt x="8437" y="3368"/>
                      </a:cubicBezTo>
                      <a:cubicBezTo>
                        <a:pt x="7889" y="1403"/>
                        <a:pt x="6102" y="1"/>
                        <a:pt x="410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57" name="Google Shape;1983;p33">
                  <a:extLst>
                    <a:ext uri="{FF2B5EF4-FFF2-40B4-BE49-F238E27FC236}">
                      <a16:creationId xmlns:a16="http://schemas.microsoft.com/office/drawing/2014/main" id="{93CD6A73-698A-89E8-41C2-A7A3BCBC7147}"/>
                    </a:ext>
                  </a:extLst>
                </p:cNvPr>
                <p:cNvSpPr/>
                <p:nvPr/>
              </p:nvSpPr>
              <p:spPr>
                <a:xfrm>
                  <a:off x="2657550" y="3065438"/>
                  <a:ext cx="497425" cy="361650"/>
                </a:xfrm>
                <a:custGeom>
                  <a:avLst/>
                  <a:gdLst/>
                  <a:ahLst/>
                  <a:cxnLst/>
                  <a:rect l="l" t="t" r="r" b="b"/>
                  <a:pathLst>
                    <a:path w="19897" h="14466" extrusionOk="0">
                      <a:moveTo>
                        <a:pt x="7470" y="1"/>
                      </a:moveTo>
                      <a:cubicBezTo>
                        <a:pt x="7460" y="1"/>
                        <a:pt x="7449" y="3"/>
                        <a:pt x="7439" y="7"/>
                      </a:cubicBezTo>
                      <a:cubicBezTo>
                        <a:pt x="0" y="2867"/>
                        <a:pt x="1017" y="8941"/>
                        <a:pt x="1801" y="11418"/>
                      </a:cubicBezTo>
                      <a:cubicBezTo>
                        <a:pt x="2302" y="13005"/>
                        <a:pt x="3226" y="13858"/>
                        <a:pt x="4799" y="14189"/>
                      </a:cubicBezTo>
                      <a:cubicBezTo>
                        <a:pt x="5762" y="14389"/>
                        <a:pt x="6736" y="14465"/>
                        <a:pt x="7650" y="14465"/>
                      </a:cubicBezTo>
                      <a:cubicBezTo>
                        <a:pt x="10269" y="14465"/>
                        <a:pt x="12405" y="13850"/>
                        <a:pt x="12426" y="13844"/>
                      </a:cubicBezTo>
                      <a:cubicBezTo>
                        <a:pt x="14400" y="13535"/>
                        <a:pt x="15932" y="13161"/>
                        <a:pt x="17110" y="12707"/>
                      </a:cubicBezTo>
                      <a:cubicBezTo>
                        <a:pt x="19016" y="11971"/>
                        <a:pt x="19897" y="11042"/>
                        <a:pt x="19724" y="9947"/>
                      </a:cubicBezTo>
                      <a:cubicBezTo>
                        <a:pt x="19373" y="7716"/>
                        <a:pt x="17442" y="6118"/>
                        <a:pt x="15255" y="6118"/>
                      </a:cubicBezTo>
                      <a:cubicBezTo>
                        <a:pt x="15023" y="6118"/>
                        <a:pt x="14787" y="6136"/>
                        <a:pt x="14550" y="6173"/>
                      </a:cubicBezTo>
                      <a:cubicBezTo>
                        <a:pt x="14529" y="6175"/>
                        <a:pt x="12403" y="6348"/>
                        <a:pt x="11271" y="8484"/>
                      </a:cubicBezTo>
                      <a:cubicBezTo>
                        <a:pt x="11248" y="8526"/>
                        <a:pt x="11265" y="8578"/>
                        <a:pt x="11306" y="8599"/>
                      </a:cubicBezTo>
                      <a:cubicBezTo>
                        <a:pt x="11319" y="8606"/>
                        <a:pt x="11333" y="8610"/>
                        <a:pt x="11346" y="8610"/>
                      </a:cubicBezTo>
                      <a:cubicBezTo>
                        <a:pt x="11376" y="8610"/>
                        <a:pt x="11406" y="8593"/>
                        <a:pt x="11421" y="8564"/>
                      </a:cubicBezTo>
                      <a:cubicBezTo>
                        <a:pt x="12508" y="6513"/>
                        <a:pt x="14541" y="6345"/>
                        <a:pt x="14568" y="6342"/>
                      </a:cubicBezTo>
                      <a:cubicBezTo>
                        <a:pt x="14796" y="6306"/>
                        <a:pt x="15022" y="6289"/>
                        <a:pt x="15245" y="6289"/>
                      </a:cubicBezTo>
                      <a:cubicBezTo>
                        <a:pt x="17356" y="6289"/>
                        <a:pt x="19218" y="7825"/>
                        <a:pt x="19557" y="9975"/>
                      </a:cubicBezTo>
                      <a:cubicBezTo>
                        <a:pt x="19715" y="10978"/>
                        <a:pt x="18871" y="11845"/>
                        <a:pt x="17049" y="12548"/>
                      </a:cubicBezTo>
                      <a:cubicBezTo>
                        <a:pt x="15882" y="12999"/>
                        <a:pt x="14360" y="13368"/>
                        <a:pt x="12390" y="13679"/>
                      </a:cubicBezTo>
                      <a:cubicBezTo>
                        <a:pt x="12362" y="13687"/>
                        <a:pt x="10243" y="14295"/>
                        <a:pt x="7650" y="14295"/>
                      </a:cubicBezTo>
                      <a:cubicBezTo>
                        <a:pt x="6746" y="14295"/>
                        <a:pt x="5785" y="14221"/>
                        <a:pt x="4834" y="14022"/>
                      </a:cubicBezTo>
                      <a:cubicBezTo>
                        <a:pt x="3328" y="13706"/>
                        <a:pt x="2443" y="12888"/>
                        <a:pt x="1963" y="11368"/>
                      </a:cubicBezTo>
                      <a:cubicBezTo>
                        <a:pt x="1195" y="8935"/>
                        <a:pt x="196" y="2974"/>
                        <a:pt x="7500" y="166"/>
                      </a:cubicBezTo>
                      <a:cubicBezTo>
                        <a:pt x="7544" y="149"/>
                        <a:pt x="7567" y="99"/>
                        <a:pt x="7548" y="55"/>
                      </a:cubicBezTo>
                      <a:cubicBezTo>
                        <a:pt x="7536" y="21"/>
                        <a:pt x="7504" y="1"/>
                        <a:pt x="747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58" name="Google Shape;1984;p33">
                  <a:extLst>
                    <a:ext uri="{FF2B5EF4-FFF2-40B4-BE49-F238E27FC236}">
                      <a16:creationId xmlns:a16="http://schemas.microsoft.com/office/drawing/2014/main" id="{64BCE827-982F-78DA-873D-77CDC7C302AD}"/>
                    </a:ext>
                  </a:extLst>
                </p:cNvPr>
                <p:cNvSpPr/>
                <p:nvPr/>
              </p:nvSpPr>
              <p:spPr>
                <a:xfrm>
                  <a:off x="3007325" y="3306588"/>
                  <a:ext cx="31675" cy="13725"/>
                </a:xfrm>
                <a:custGeom>
                  <a:avLst/>
                  <a:gdLst/>
                  <a:ahLst/>
                  <a:cxnLst/>
                  <a:rect l="l" t="t" r="r" b="b"/>
                  <a:pathLst>
                    <a:path w="1267" h="549" extrusionOk="0">
                      <a:moveTo>
                        <a:pt x="97" y="1"/>
                      </a:moveTo>
                      <a:cubicBezTo>
                        <a:pt x="62" y="1"/>
                        <a:pt x="29" y="22"/>
                        <a:pt x="16" y="58"/>
                      </a:cubicBezTo>
                      <a:cubicBezTo>
                        <a:pt x="0" y="102"/>
                        <a:pt x="25" y="151"/>
                        <a:pt x="69" y="166"/>
                      </a:cubicBezTo>
                      <a:lnTo>
                        <a:pt x="1142" y="544"/>
                      </a:lnTo>
                      <a:cubicBezTo>
                        <a:pt x="1151" y="547"/>
                        <a:pt x="1162" y="549"/>
                        <a:pt x="1171" y="549"/>
                      </a:cubicBezTo>
                      <a:cubicBezTo>
                        <a:pt x="1206" y="549"/>
                        <a:pt x="1239" y="527"/>
                        <a:pt x="1251" y="493"/>
                      </a:cubicBezTo>
                      <a:cubicBezTo>
                        <a:pt x="1267" y="447"/>
                        <a:pt x="1244" y="398"/>
                        <a:pt x="1198" y="383"/>
                      </a:cubicBezTo>
                      <a:lnTo>
                        <a:pt x="125" y="5"/>
                      </a:lnTo>
                      <a:cubicBezTo>
                        <a:pt x="116" y="2"/>
                        <a:pt x="106" y="1"/>
                        <a:pt x="9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59" name="Google Shape;1985;p33">
                  <a:extLst>
                    <a:ext uri="{FF2B5EF4-FFF2-40B4-BE49-F238E27FC236}">
                      <a16:creationId xmlns:a16="http://schemas.microsoft.com/office/drawing/2014/main" id="{DD146941-E18E-D179-FE64-A2B11944E0AB}"/>
                    </a:ext>
                  </a:extLst>
                </p:cNvPr>
                <p:cNvSpPr/>
                <p:nvPr/>
              </p:nvSpPr>
              <p:spPr>
                <a:xfrm>
                  <a:off x="3104100" y="3274838"/>
                  <a:ext cx="13075" cy="31525"/>
                </a:xfrm>
                <a:custGeom>
                  <a:avLst/>
                  <a:gdLst/>
                  <a:ahLst/>
                  <a:cxnLst/>
                  <a:rect l="l" t="t" r="r" b="b"/>
                  <a:pathLst>
                    <a:path w="523" h="1261" extrusionOk="0">
                      <a:moveTo>
                        <a:pt x="425" y="0"/>
                      </a:moveTo>
                      <a:cubicBezTo>
                        <a:pt x="389" y="0"/>
                        <a:pt x="356" y="24"/>
                        <a:pt x="345" y="61"/>
                      </a:cubicBezTo>
                      <a:lnTo>
                        <a:pt x="14" y="1151"/>
                      </a:lnTo>
                      <a:cubicBezTo>
                        <a:pt x="1" y="1195"/>
                        <a:pt x="26" y="1242"/>
                        <a:pt x="72" y="1255"/>
                      </a:cubicBezTo>
                      <a:cubicBezTo>
                        <a:pt x="80" y="1258"/>
                        <a:pt x="89" y="1260"/>
                        <a:pt x="96" y="1260"/>
                      </a:cubicBezTo>
                      <a:cubicBezTo>
                        <a:pt x="133" y="1260"/>
                        <a:pt x="166" y="1236"/>
                        <a:pt x="178" y="1199"/>
                      </a:cubicBezTo>
                      <a:lnTo>
                        <a:pt x="509" y="109"/>
                      </a:lnTo>
                      <a:cubicBezTo>
                        <a:pt x="523" y="65"/>
                        <a:pt x="497" y="18"/>
                        <a:pt x="452" y="5"/>
                      </a:cubicBezTo>
                      <a:cubicBezTo>
                        <a:pt x="443" y="2"/>
                        <a:pt x="434" y="0"/>
                        <a:pt x="42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60" name="Google Shape;1986;p33">
                  <a:extLst>
                    <a:ext uri="{FF2B5EF4-FFF2-40B4-BE49-F238E27FC236}">
                      <a16:creationId xmlns:a16="http://schemas.microsoft.com/office/drawing/2014/main" id="{92949469-D4BB-0197-4091-14AA500C1BF2}"/>
                    </a:ext>
                  </a:extLst>
                </p:cNvPr>
                <p:cNvSpPr/>
                <p:nvPr/>
              </p:nvSpPr>
              <p:spPr>
                <a:xfrm>
                  <a:off x="2915450" y="2936413"/>
                  <a:ext cx="56675" cy="97500"/>
                </a:xfrm>
                <a:custGeom>
                  <a:avLst/>
                  <a:gdLst/>
                  <a:ahLst/>
                  <a:cxnLst/>
                  <a:rect l="l" t="t" r="r" b="b"/>
                  <a:pathLst>
                    <a:path w="2267" h="3900" extrusionOk="0">
                      <a:moveTo>
                        <a:pt x="2172" y="1"/>
                      </a:moveTo>
                      <a:cubicBezTo>
                        <a:pt x="2164" y="1"/>
                        <a:pt x="2156" y="2"/>
                        <a:pt x="2148" y="4"/>
                      </a:cubicBezTo>
                      <a:cubicBezTo>
                        <a:pt x="15" y="587"/>
                        <a:pt x="0" y="3783"/>
                        <a:pt x="0" y="3815"/>
                      </a:cubicBezTo>
                      <a:cubicBezTo>
                        <a:pt x="0" y="3862"/>
                        <a:pt x="38" y="3900"/>
                        <a:pt x="85" y="3900"/>
                      </a:cubicBezTo>
                      <a:lnTo>
                        <a:pt x="87" y="3900"/>
                      </a:lnTo>
                      <a:cubicBezTo>
                        <a:pt x="134" y="3898"/>
                        <a:pt x="172" y="3860"/>
                        <a:pt x="172" y="3813"/>
                      </a:cubicBezTo>
                      <a:cubicBezTo>
                        <a:pt x="170" y="3783"/>
                        <a:pt x="185" y="716"/>
                        <a:pt x="2194" y="168"/>
                      </a:cubicBezTo>
                      <a:cubicBezTo>
                        <a:pt x="2239" y="156"/>
                        <a:pt x="2267" y="109"/>
                        <a:pt x="2253" y="64"/>
                      </a:cubicBezTo>
                      <a:cubicBezTo>
                        <a:pt x="2243" y="26"/>
                        <a:pt x="2209" y="1"/>
                        <a:pt x="217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61" name="Google Shape;1987;p33">
                  <a:extLst>
                    <a:ext uri="{FF2B5EF4-FFF2-40B4-BE49-F238E27FC236}">
                      <a16:creationId xmlns:a16="http://schemas.microsoft.com/office/drawing/2014/main" id="{B9745498-27C4-23FA-4829-8ADCA0E6E4C1}"/>
                    </a:ext>
                  </a:extLst>
                </p:cNvPr>
                <p:cNvSpPr/>
                <p:nvPr/>
              </p:nvSpPr>
              <p:spPr>
                <a:xfrm>
                  <a:off x="2819375" y="2941488"/>
                  <a:ext cx="62075" cy="98500"/>
                </a:xfrm>
                <a:custGeom>
                  <a:avLst/>
                  <a:gdLst/>
                  <a:ahLst/>
                  <a:cxnLst/>
                  <a:rect l="l" t="t" r="r" b="b"/>
                  <a:pathLst>
                    <a:path w="2483" h="3940" extrusionOk="0">
                      <a:moveTo>
                        <a:pt x="95" y="0"/>
                      </a:moveTo>
                      <a:cubicBezTo>
                        <a:pt x="59" y="0"/>
                        <a:pt x="25" y="24"/>
                        <a:pt x="14" y="61"/>
                      </a:cubicBezTo>
                      <a:cubicBezTo>
                        <a:pt x="1" y="105"/>
                        <a:pt x="25" y="152"/>
                        <a:pt x="70" y="167"/>
                      </a:cubicBezTo>
                      <a:cubicBezTo>
                        <a:pt x="1540" y="635"/>
                        <a:pt x="2298" y="3841"/>
                        <a:pt x="2305" y="3873"/>
                      </a:cubicBezTo>
                      <a:cubicBezTo>
                        <a:pt x="2314" y="3912"/>
                        <a:pt x="2349" y="3940"/>
                        <a:pt x="2389" y="3940"/>
                      </a:cubicBezTo>
                      <a:cubicBezTo>
                        <a:pt x="2395" y="3940"/>
                        <a:pt x="2401" y="3938"/>
                        <a:pt x="2407" y="3937"/>
                      </a:cubicBezTo>
                      <a:cubicBezTo>
                        <a:pt x="2454" y="3926"/>
                        <a:pt x="2483" y="3881"/>
                        <a:pt x="2471" y="3835"/>
                      </a:cubicBezTo>
                      <a:cubicBezTo>
                        <a:pt x="2440" y="3700"/>
                        <a:pt x="1684" y="501"/>
                        <a:pt x="121" y="5"/>
                      </a:cubicBezTo>
                      <a:cubicBezTo>
                        <a:pt x="112" y="2"/>
                        <a:pt x="103" y="0"/>
                        <a:pt x="9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62" name="Google Shape;1988;p33">
                  <a:extLst>
                    <a:ext uri="{FF2B5EF4-FFF2-40B4-BE49-F238E27FC236}">
                      <a16:creationId xmlns:a16="http://schemas.microsoft.com/office/drawing/2014/main" id="{AFDB560E-E5E3-D429-4C35-9587DEA24B54}"/>
                    </a:ext>
                  </a:extLst>
                </p:cNvPr>
                <p:cNvSpPr/>
                <p:nvPr/>
              </p:nvSpPr>
              <p:spPr>
                <a:xfrm>
                  <a:off x="2759225" y="3002538"/>
                  <a:ext cx="77325" cy="41475"/>
                </a:xfrm>
                <a:custGeom>
                  <a:avLst/>
                  <a:gdLst/>
                  <a:ahLst/>
                  <a:cxnLst/>
                  <a:rect l="l" t="t" r="r" b="b"/>
                  <a:pathLst>
                    <a:path w="3093" h="1659" extrusionOk="0">
                      <a:moveTo>
                        <a:pt x="92" y="1"/>
                      </a:moveTo>
                      <a:cubicBezTo>
                        <a:pt x="51" y="1"/>
                        <a:pt x="15" y="32"/>
                        <a:pt x="8" y="74"/>
                      </a:cubicBezTo>
                      <a:cubicBezTo>
                        <a:pt x="0" y="119"/>
                        <a:pt x="32" y="163"/>
                        <a:pt x="78" y="171"/>
                      </a:cubicBezTo>
                      <a:cubicBezTo>
                        <a:pt x="1534" y="414"/>
                        <a:pt x="2927" y="1625"/>
                        <a:pt x="2943" y="1637"/>
                      </a:cubicBezTo>
                      <a:cubicBezTo>
                        <a:pt x="2958" y="1651"/>
                        <a:pt x="2977" y="1659"/>
                        <a:pt x="2998" y="1659"/>
                      </a:cubicBezTo>
                      <a:lnTo>
                        <a:pt x="2998" y="1659"/>
                      </a:lnTo>
                      <a:cubicBezTo>
                        <a:pt x="3022" y="1658"/>
                        <a:pt x="3046" y="1648"/>
                        <a:pt x="3062" y="1630"/>
                      </a:cubicBezTo>
                      <a:cubicBezTo>
                        <a:pt x="3093" y="1593"/>
                        <a:pt x="3090" y="1540"/>
                        <a:pt x="3053" y="1510"/>
                      </a:cubicBezTo>
                      <a:cubicBezTo>
                        <a:pt x="2996" y="1458"/>
                        <a:pt x="1610" y="254"/>
                        <a:pt x="107" y="2"/>
                      </a:cubicBezTo>
                      <a:cubicBezTo>
                        <a:pt x="102" y="1"/>
                        <a:pt x="97" y="1"/>
                        <a:pt x="92" y="1"/>
                      </a:cubicBezTo>
                      <a:close/>
                      <a:moveTo>
                        <a:pt x="2998" y="1659"/>
                      </a:moveTo>
                      <a:cubicBezTo>
                        <a:pt x="2998" y="1659"/>
                        <a:pt x="2997" y="1659"/>
                        <a:pt x="2997" y="1659"/>
                      </a:cubicBezTo>
                      <a:lnTo>
                        <a:pt x="2999" y="1659"/>
                      </a:lnTo>
                      <a:cubicBezTo>
                        <a:pt x="2998" y="1659"/>
                        <a:pt x="2998" y="1659"/>
                        <a:pt x="2998" y="1659"/>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63" name="Google Shape;1989;p33">
                  <a:extLst>
                    <a:ext uri="{FF2B5EF4-FFF2-40B4-BE49-F238E27FC236}">
                      <a16:creationId xmlns:a16="http://schemas.microsoft.com/office/drawing/2014/main" id="{A136A0AF-0969-51A2-857D-CB75DE538880}"/>
                    </a:ext>
                  </a:extLst>
                </p:cNvPr>
                <p:cNvSpPr/>
                <p:nvPr/>
              </p:nvSpPr>
              <p:spPr>
                <a:xfrm>
                  <a:off x="2809900" y="3324088"/>
                  <a:ext cx="54125" cy="50400"/>
                </a:xfrm>
                <a:custGeom>
                  <a:avLst/>
                  <a:gdLst/>
                  <a:ahLst/>
                  <a:cxnLst/>
                  <a:rect l="l" t="t" r="r" b="b"/>
                  <a:pathLst>
                    <a:path w="2165" h="2016" extrusionOk="0">
                      <a:moveTo>
                        <a:pt x="1084" y="0"/>
                      </a:moveTo>
                      <a:cubicBezTo>
                        <a:pt x="1032" y="0"/>
                        <a:pt x="979" y="4"/>
                        <a:pt x="926" y="13"/>
                      </a:cubicBezTo>
                      <a:cubicBezTo>
                        <a:pt x="377" y="99"/>
                        <a:pt x="0" y="615"/>
                        <a:pt x="88" y="1165"/>
                      </a:cubicBezTo>
                      <a:cubicBezTo>
                        <a:pt x="166" y="1661"/>
                        <a:pt x="594" y="2015"/>
                        <a:pt x="1081" y="2015"/>
                      </a:cubicBezTo>
                      <a:cubicBezTo>
                        <a:pt x="1133" y="2015"/>
                        <a:pt x="1186" y="2011"/>
                        <a:pt x="1239" y="2003"/>
                      </a:cubicBezTo>
                      <a:cubicBezTo>
                        <a:pt x="1790" y="1916"/>
                        <a:pt x="2165" y="1402"/>
                        <a:pt x="2078" y="851"/>
                      </a:cubicBezTo>
                      <a:cubicBezTo>
                        <a:pt x="2000" y="354"/>
                        <a:pt x="1572" y="0"/>
                        <a:pt x="108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64" name="Google Shape;1990;p33">
                  <a:extLst>
                    <a:ext uri="{FF2B5EF4-FFF2-40B4-BE49-F238E27FC236}">
                      <a16:creationId xmlns:a16="http://schemas.microsoft.com/office/drawing/2014/main" id="{6289C738-F4CF-58EB-0EB0-47C611EB094B}"/>
                    </a:ext>
                  </a:extLst>
                </p:cNvPr>
                <p:cNvSpPr/>
                <p:nvPr/>
              </p:nvSpPr>
              <p:spPr>
                <a:xfrm>
                  <a:off x="3124600" y="3203163"/>
                  <a:ext cx="17675" cy="75825"/>
                </a:xfrm>
                <a:custGeom>
                  <a:avLst/>
                  <a:gdLst/>
                  <a:ahLst/>
                  <a:cxnLst/>
                  <a:rect l="l" t="t" r="r" b="b"/>
                  <a:pathLst>
                    <a:path w="707" h="3033" extrusionOk="0">
                      <a:moveTo>
                        <a:pt x="99" y="0"/>
                      </a:moveTo>
                      <a:cubicBezTo>
                        <a:pt x="85" y="0"/>
                        <a:pt x="72" y="3"/>
                        <a:pt x="60" y="10"/>
                      </a:cubicBezTo>
                      <a:cubicBezTo>
                        <a:pt x="17" y="31"/>
                        <a:pt x="0" y="83"/>
                        <a:pt x="22" y="124"/>
                      </a:cubicBezTo>
                      <a:cubicBezTo>
                        <a:pt x="28" y="134"/>
                        <a:pt x="532" y="1138"/>
                        <a:pt x="342" y="2940"/>
                      </a:cubicBezTo>
                      <a:cubicBezTo>
                        <a:pt x="337" y="2985"/>
                        <a:pt x="371" y="3028"/>
                        <a:pt x="418" y="3032"/>
                      </a:cubicBezTo>
                      <a:lnTo>
                        <a:pt x="427" y="3032"/>
                      </a:lnTo>
                      <a:cubicBezTo>
                        <a:pt x="470" y="3032"/>
                        <a:pt x="508" y="3001"/>
                        <a:pt x="512" y="2957"/>
                      </a:cubicBezTo>
                      <a:cubicBezTo>
                        <a:pt x="706" y="1100"/>
                        <a:pt x="195" y="87"/>
                        <a:pt x="174" y="46"/>
                      </a:cubicBezTo>
                      <a:cubicBezTo>
                        <a:pt x="159" y="17"/>
                        <a:pt x="129" y="0"/>
                        <a:pt x="9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65" name="Google Shape;1991;p33">
                  <a:extLst>
                    <a:ext uri="{FF2B5EF4-FFF2-40B4-BE49-F238E27FC236}">
                      <a16:creationId xmlns:a16="http://schemas.microsoft.com/office/drawing/2014/main" id="{C884C73B-2D0E-3694-3539-E1515E2ACCFB}"/>
                    </a:ext>
                  </a:extLst>
                </p:cNvPr>
                <p:cNvSpPr/>
                <p:nvPr/>
              </p:nvSpPr>
              <p:spPr>
                <a:xfrm>
                  <a:off x="2867700" y="3365013"/>
                  <a:ext cx="99350" cy="29275"/>
                </a:xfrm>
                <a:custGeom>
                  <a:avLst/>
                  <a:gdLst/>
                  <a:ahLst/>
                  <a:cxnLst/>
                  <a:rect l="l" t="t" r="r" b="b"/>
                  <a:pathLst>
                    <a:path w="3974" h="1171" extrusionOk="0">
                      <a:moveTo>
                        <a:pt x="97" y="0"/>
                      </a:moveTo>
                      <a:cubicBezTo>
                        <a:pt x="71" y="0"/>
                        <a:pt x="45" y="12"/>
                        <a:pt x="29" y="35"/>
                      </a:cubicBezTo>
                      <a:cubicBezTo>
                        <a:pt x="0" y="73"/>
                        <a:pt x="9" y="126"/>
                        <a:pt x="47" y="153"/>
                      </a:cubicBezTo>
                      <a:cubicBezTo>
                        <a:pt x="1180" y="979"/>
                        <a:pt x="2208" y="1171"/>
                        <a:pt x="2917" y="1171"/>
                      </a:cubicBezTo>
                      <a:cubicBezTo>
                        <a:pt x="3504" y="1171"/>
                        <a:pt x="3875" y="1040"/>
                        <a:pt x="3906" y="1028"/>
                      </a:cubicBezTo>
                      <a:cubicBezTo>
                        <a:pt x="3950" y="1011"/>
                        <a:pt x="3973" y="963"/>
                        <a:pt x="3956" y="919"/>
                      </a:cubicBezTo>
                      <a:cubicBezTo>
                        <a:pt x="3944" y="883"/>
                        <a:pt x="3911" y="863"/>
                        <a:pt x="3875" y="863"/>
                      </a:cubicBezTo>
                      <a:cubicBezTo>
                        <a:pt x="3866" y="863"/>
                        <a:pt x="3856" y="864"/>
                        <a:pt x="3847" y="867"/>
                      </a:cubicBezTo>
                      <a:cubicBezTo>
                        <a:pt x="3840" y="870"/>
                        <a:pt x="3490" y="993"/>
                        <a:pt x="2925" y="993"/>
                      </a:cubicBezTo>
                      <a:cubicBezTo>
                        <a:pt x="2241" y="993"/>
                        <a:pt x="1240" y="812"/>
                        <a:pt x="147" y="17"/>
                      </a:cubicBezTo>
                      <a:cubicBezTo>
                        <a:pt x="132" y="6"/>
                        <a:pt x="115" y="0"/>
                        <a:pt x="9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66" name="Google Shape;1992;p33">
                  <a:extLst>
                    <a:ext uri="{FF2B5EF4-FFF2-40B4-BE49-F238E27FC236}">
                      <a16:creationId xmlns:a16="http://schemas.microsoft.com/office/drawing/2014/main" id="{0B05DED0-219A-FB8D-110B-02061988EC95}"/>
                    </a:ext>
                  </a:extLst>
                </p:cNvPr>
                <p:cNvSpPr/>
                <p:nvPr/>
              </p:nvSpPr>
              <p:spPr>
                <a:xfrm>
                  <a:off x="2864350" y="3051313"/>
                  <a:ext cx="253900" cy="126675"/>
                </a:xfrm>
                <a:custGeom>
                  <a:avLst/>
                  <a:gdLst/>
                  <a:ahLst/>
                  <a:cxnLst/>
                  <a:rect l="l" t="t" r="r" b="b"/>
                  <a:pathLst>
                    <a:path w="10156" h="5067" extrusionOk="0">
                      <a:moveTo>
                        <a:pt x="2200" y="0"/>
                      </a:moveTo>
                      <a:cubicBezTo>
                        <a:pt x="949" y="0"/>
                        <a:pt x="94" y="244"/>
                        <a:pt x="70" y="251"/>
                      </a:cubicBezTo>
                      <a:cubicBezTo>
                        <a:pt x="26" y="265"/>
                        <a:pt x="1" y="312"/>
                        <a:pt x="14" y="357"/>
                      </a:cubicBezTo>
                      <a:cubicBezTo>
                        <a:pt x="25" y="393"/>
                        <a:pt x="59" y="417"/>
                        <a:pt x="95" y="417"/>
                      </a:cubicBezTo>
                      <a:cubicBezTo>
                        <a:pt x="103" y="417"/>
                        <a:pt x="111" y="416"/>
                        <a:pt x="119" y="414"/>
                      </a:cubicBezTo>
                      <a:cubicBezTo>
                        <a:pt x="142" y="407"/>
                        <a:pt x="978" y="169"/>
                        <a:pt x="2201" y="169"/>
                      </a:cubicBezTo>
                      <a:cubicBezTo>
                        <a:pt x="4367" y="169"/>
                        <a:pt x="7749" y="916"/>
                        <a:pt x="9984" y="5023"/>
                      </a:cubicBezTo>
                      <a:cubicBezTo>
                        <a:pt x="9999" y="5052"/>
                        <a:pt x="10029" y="5067"/>
                        <a:pt x="10058" y="5067"/>
                      </a:cubicBezTo>
                      <a:cubicBezTo>
                        <a:pt x="10073" y="5067"/>
                        <a:pt x="10087" y="5064"/>
                        <a:pt x="10099" y="5058"/>
                      </a:cubicBezTo>
                      <a:cubicBezTo>
                        <a:pt x="10140" y="5035"/>
                        <a:pt x="10155" y="4983"/>
                        <a:pt x="10134" y="4941"/>
                      </a:cubicBezTo>
                      <a:cubicBezTo>
                        <a:pt x="7859" y="762"/>
                        <a:pt x="4411" y="0"/>
                        <a:pt x="220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67" name="Google Shape;1993;p33">
                  <a:extLst>
                    <a:ext uri="{FF2B5EF4-FFF2-40B4-BE49-F238E27FC236}">
                      <a16:creationId xmlns:a16="http://schemas.microsoft.com/office/drawing/2014/main" id="{7DB30070-8423-2537-2EAE-E54D01617CE9}"/>
                    </a:ext>
                  </a:extLst>
                </p:cNvPr>
                <p:cNvSpPr/>
                <p:nvPr/>
              </p:nvSpPr>
              <p:spPr>
                <a:xfrm>
                  <a:off x="2875250" y="3079338"/>
                  <a:ext cx="26600" cy="12075"/>
                </a:xfrm>
                <a:custGeom>
                  <a:avLst/>
                  <a:gdLst/>
                  <a:ahLst/>
                  <a:cxnLst/>
                  <a:rect l="l" t="t" r="r" b="b"/>
                  <a:pathLst>
                    <a:path w="1064" h="483" extrusionOk="0">
                      <a:moveTo>
                        <a:pt x="684" y="1"/>
                      </a:moveTo>
                      <a:cubicBezTo>
                        <a:pt x="663" y="1"/>
                        <a:pt x="640" y="2"/>
                        <a:pt x="617" y="3"/>
                      </a:cubicBezTo>
                      <a:cubicBezTo>
                        <a:pt x="0" y="40"/>
                        <a:pt x="111" y="483"/>
                        <a:pt x="530" y="483"/>
                      </a:cubicBezTo>
                      <a:cubicBezTo>
                        <a:pt x="600" y="483"/>
                        <a:pt x="679" y="471"/>
                        <a:pt x="764" y="442"/>
                      </a:cubicBezTo>
                      <a:cubicBezTo>
                        <a:pt x="951" y="378"/>
                        <a:pt x="1043" y="287"/>
                        <a:pt x="1052" y="204"/>
                      </a:cubicBezTo>
                      <a:cubicBezTo>
                        <a:pt x="1064" y="95"/>
                        <a:pt x="935" y="1"/>
                        <a:pt x="68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68" name="Google Shape;1994;p33">
                  <a:extLst>
                    <a:ext uri="{FF2B5EF4-FFF2-40B4-BE49-F238E27FC236}">
                      <a16:creationId xmlns:a16="http://schemas.microsoft.com/office/drawing/2014/main" id="{9ABCDB32-FAFF-C677-055B-59AC920A940B}"/>
                    </a:ext>
                  </a:extLst>
                </p:cNvPr>
                <p:cNvSpPr/>
                <p:nvPr/>
              </p:nvSpPr>
              <p:spPr>
                <a:xfrm>
                  <a:off x="2918600" y="3087213"/>
                  <a:ext cx="21675" cy="9875"/>
                </a:xfrm>
                <a:custGeom>
                  <a:avLst/>
                  <a:gdLst/>
                  <a:ahLst/>
                  <a:cxnLst/>
                  <a:rect l="l" t="t" r="r" b="b"/>
                  <a:pathLst>
                    <a:path w="867" h="395" extrusionOk="0">
                      <a:moveTo>
                        <a:pt x="558" y="1"/>
                      </a:moveTo>
                      <a:cubicBezTo>
                        <a:pt x="540" y="1"/>
                        <a:pt x="522" y="1"/>
                        <a:pt x="503" y="2"/>
                      </a:cubicBezTo>
                      <a:cubicBezTo>
                        <a:pt x="1" y="32"/>
                        <a:pt x="90" y="394"/>
                        <a:pt x="432" y="394"/>
                      </a:cubicBezTo>
                      <a:cubicBezTo>
                        <a:pt x="489" y="394"/>
                        <a:pt x="553" y="384"/>
                        <a:pt x="622" y="361"/>
                      </a:cubicBezTo>
                      <a:cubicBezTo>
                        <a:pt x="776" y="309"/>
                        <a:pt x="850" y="235"/>
                        <a:pt x="858" y="166"/>
                      </a:cubicBezTo>
                      <a:cubicBezTo>
                        <a:pt x="866" y="78"/>
                        <a:pt x="761" y="1"/>
                        <a:pt x="55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69" name="Google Shape;1995;p33">
                  <a:extLst>
                    <a:ext uri="{FF2B5EF4-FFF2-40B4-BE49-F238E27FC236}">
                      <a16:creationId xmlns:a16="http://schemas.microsoft.com/office/drawing/2014/main" id="{6AD518C6-DE7C-DF52-9160-85F997DAC854}"/>
                    </a:ext>
                  </a:extLst>
                </p:cNvPr>
                <p:cNvSpPr/>
                <p:nvPr/>
              </p:nvSpPr>
              <p:spPr>
                <a:xfrm>
                  <a:off x="2900425" y="3112138"/>
                  <a:ext cx="21700" cy="9875"/>
                </a:xfrm>
                <a:custGeom>
                  <a:avLst/>
                  <a:gdLst/>
                  <a:ahLst/>
                  <a:cxnLst/>
                  <a:rect l="l" t="t" r="r" b="b"/>
                  <a:pathLst>
                    <a:path w="868" h="395" extrusionOk="0">
                      <a:moveTo>
                        <a:pt x="559" y="1"/>
                      </a:moveTo>
                      <a:cubicBezTo>
                        <a:pt x="541" y="1"/>
                        <a:pt x="523" y="2"/>
                        <a:pt x="504" y="3"/>
                      </a:cubicBezTo>
                      <a:cubicBezTo>
                        <a:pt x="1" y="34"/>
                        <a:pt x="91" y="395"/>
                        <a:pt x="432" y="395"/>
                      </a:cubicBezTo>
                      <a:cubicBezTo>
                        <a:pt x="490" y="395"/>
                        <a:pt x="554" y="385"/>
                        <a:pt x="624" y="361"/>
                      </a:cubicBezTo>
                      <a:cubicBezTo>
                        <a:pt x="776" y="309"/>
                        <a:pt x="852" y="235"/>
                        <a:pt x="859" y="167"/>
                      </a:cubicBezTo>
                      <a:cubicBezTo>
                        <a:pt x="868" y="79"/>
                        <a:pt x="761" y="1"/>
                        <a:pt x="55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70" name="Google Shape;1996;p33">
                  <a:extLst>
                    <a:ext uri="{FF2B5EF4-FFF2-40B4-BE49-F238E27FC236}">
                      <a16:creationId xmlns:a16="http://schemas.microsoft.com/office/drawing/2014/main" id="{815FCF79-E1E1-CDCB-6B9F-3FBF390A5F41}"/>
                    </a:ext>
                  </a:extLst>
                </p:cNvPr>
                <p:cNvSpPr/>
                <p:nvPr/>
              </p:nvSpPr>
              <p:spPr>
                <a:xfrm>
                  <a:off x="2948600" y="3077238"/>
                  <a:ext cx="21675" cy="9875"/>
                </a:xfrm>
                <a:custGeom>
                  <a:avLst/>
                  <a:gdLst/>
                  <a:ahLst/>
                  <a:cxnLst/>
                  <a:rect l="l" t="t" r="r" b="b"/>
                  <a:pathLst>
                    <a:path w="867" h="395" extrusionOk="0">
                      <a:moveTo>
                        <a:pt x="554" y="1"/>
                      </a:moveTo>
                      <a:cubicBezTo>
                        <a:pt x="538" y="1"/>
                        <a:pt x="521" y="1"/>
                        <a:pt x="503" y="2"/>
                      </a:cubicBezTo>
                      <a:cubicBezTo>
                        <a:pt x="0" y="33"/>
                        <a:pt x="91" y="394"/>
                        <a:pt x="432" y="394"/>
                      </a:cubicBezTo>
                      <a:cubicBezTo>
                        <a:pt x="489" y="394"/>
                        <a:pt x="554" y="384"/>
                        <a:pt x="623" y="360"/>
                      </a:cubicBezTo>
                      <a:cubicBezTo>
                        <a:pt x="775" y="309"/>
                        <a:pt x="851" y="234"/>
                        <a:pt x="857" y="166"/>
                      </a:cubicBezTo>
                      <a:cubicBezTo>
                        <a:pt x="867" y="77"/>
                        <a:pt x="760" y="1"/>
                        <a:pt x="55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71" name="Google Shape;1997;p33">
                  <a:extLst>
                    <a:ext uri="{FF2B5EF4-FFF2-40B4-BE49-F238E27FC236}">
                      <a16:creationId xmlns:a16="http://schemas.microsoft.com/office/drawing/2014/main" id="{D1C1F6CA-AACA-A276-EAE5-56AEE52FD3D9}"/>
                    </a:ext>
                  </a:extLst>
                </p:cNvPr>
                <p:cNvSpPr/>
                <p:nvPr/>
              </p:nvSpPr>
              <p:spPr>
                <a:xfrm>
                  <a:off x="2876925" y="3130113"/>
                  <a:ext cx="48300" cy="41650"/>
                </a:xfrm>
                <a:custGeom>
                  <a:avLst/>
                  <a:gdLst/>
                  <a:ahLst/>
                  <a:cxnLst/>
                  <a:rect l="l" t="t" r="r" b="b"/>
                  <a:pathLst>
                    <a:path w="1932" h="1666" extrusionOk="0">
                      <a:moveTo>
                        <a:pt x="90" y="1"/>
                      </a:moveTo>
                      <a:cubicBezTo>
                        <a:pt x="49" y="1"/>
                        <a:pt x="13" y="32"/>
                        <a:pt x="6" y="75"/>
                      </a:cubicBezTo>
                      <a:cubicBezTo>
                        <a:pt x="0" y="120"/>
                        <a:pt x="32" y="164"/>
                        <a:pt x="79" y="170"/>
                      </a:cubicBezTo>
                      <a:cubicBezTo>
                        <a:pt x="1180" y="328"/>
                        <a:pt x="1751" y="1602"/>
                        <a:pt x="1757" y="1616"/>
                      </a:cubicBezTo>
                      <a:cubicBezTo>
                        <a:pt x="1770" y="1648"/>
                        <a:pt x="1802" y="1666"/>
                        <a:pt x="1834" y="1666"/>
                      </a:cubicBezTo>
                      <a:cubicBezTo>
                        <a:pt x="1846" y="1666"/>
                        <a:pt x="1857" y="1664"/>
                        <a:pt x="1869" y="1658"/>
                      </a:cubicBezTo>
                      <a:cubicBezTo>
                        <a:pt x="1911" y="1640"/>
                        <a:pt x="1931" y="1590"/>
                        <a:pt x="1913" y="1547"/>
                      </a:cubicBezTo>
                      <a:cubicBezTo>
                        <a:pt x="1887" y="1491"/>
                        <a:pt x="1298" y="173"/>
                        <a:pt x="103" y="2"/>
                      </a:cubicBezTo>
                      <a:cubicBezTo>
                        <a:pt x="99" y="1"/>
                        <a:pt x="94" y="1"/>
                        <a:pt x="9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72" name="Google Shape;1998;p33">
                  <a:extLst>
                    <a:ext uri="{FF2B5EF4-FFF2-40B4-BE49-F238E27FC236}">
                      <a16:creationId xmlns:a16="http://schemas.microsoft.com/office/drawing/2014/main" id="{8EC1ECB4-8C01-DE81-CF36-6E006C6CD862}"/>
                    </a:ext>
                  </a:extLst>
                </p:cNvPr>
                <p:cNvSpPr/>
                <p:nvPr/>
              </p:nvSpPr>
              <p:spPr>
                <a:xfrm>
                  <a:off x="2943250" y="3119763"/>
                  <a:ext cx="29725" cy="45825"/>
                </a:xfrm>
                <a:custGeom>
                  <a:avLst/>
                  <a:gdLst/>
                  <a:ahLst/>
                  <a:cxnLst/>
                  <a:rect l="l" t="t" r="r" b="b"/>
                  <a:pathLst>
                    <a:path w="1189" h="1833" extrusionOk="0">
                      <a:moveTo>
                        <a:pt x="1091" y="0"/>
                      </a:moveTo>
                      <a:cubicBezTo>
                        <a:pt x="1076" y="0"/>
                        <a:pt x="1060" y="4"/>
                        <a:pt x="1047" y="14"/>
                      </a:cubicBezTo>
                      <a:cubicBezTo>
                        <a:pt x="361" y="442"/>
                        <a:pt x="27" y="1671"/>
                        <a:pt x="13" y="1724"/>
                      </a:cubicBezTo>
                      <a:cubicBezTo>
                        <a:pt x="1" y="1770"/>
                        <a:pt x="27" y="1816"/>
                        <a:pt x="72" y="1828"/>
                      </a:cubicBezTo>
                      <a:cubicBezTo>
                        <a:pt x="80" y="1831"/>
                        <a:pt x="87" y="1831"/>
                        <a:pt x="95" y="1831"/>
                      </a:cubicBezTo>
                      <a:lnTo>
                        <a:pt x="95" y="1832"/>
                      </a:lnTo>
                      <a:cubicBezTo>
                        <a:pt x="131" y="1832"/>
                        <a:pt x="166" y="1806"/>
                        <a:pt x="177" y="1769"/>
                      </a:cubicBezTo>
                      <a:cubicBezTo>
                        <a:pt x="180" y="1756"/>
                        <a:pt x="509" y="549"/>
                        <a:pt x="1136" y="158"/>
                      </a:cubicBezTo>
                      <a:cubicBezTo>
                        <a:pt x="1176" y="133"/>
                        <a:pt x="1188" y="80"/>
                        <a:pt x="1164" y="41"/>
                      </a:cubicBezTo>
                      <a:cubicBezTo>
                        <a:pt x="1147" y="14"/>
                        <a:pt x="1119" y="0"/>
                        <a:pt x="1091"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73" name="Google Shape;1999;p33">
                  <a:extLst>
                    <a:ext uri="{FF2B5EF4-FFF2-40B4-BE49-F238E27FC236}">
                      <a16:creationId xmlns:a16="http://schemas.microsoft.com/office/drawing/2014/main" id="{1F2A42E8-88A1-8AB6-E083-F798C0CEAFE2}"/>
                    </a:ext>
                  </a:extLst>
                </p:cNvPr>
                <p:cNvSpPr/>
                <p:nvPr/>
              </p:nvSpPr>
              <p:spPr>
                <a:xfrm>
                  <a:off x="2851725" y="3465563"/>
                  <a:ext cx="322900" cy="396650"/>
                </a:xfrm>
                <a:custGeom>
                  <a:avLst/>
                  <a:gdLst/>
                  <a:ahLst/>
                  <a:cxnLst/>
                  <a:rect l="l" t="t" r="r" b="b"/>
                  <a:pathLst>
                    <a:path w="12916" h="15866" extrusionOk="0">
                      <a:moveTo>
                        <a:pt x="4142" y="1"/>
                      </a:moveTo>
                      <a:cubicBezTo>
                        <a:pt x="3948" y="1"/>
                        <a:pt x="3767" y="153"/>
                        <a:pt x="3759" y="373"/>
                      </a:cubicBezTo>
                      <a:lnTo>
                        <a:pt x="4102" y="702"/>
                      </a:lnTo>
                      <a:lnTo>
                        <a:pt x="7659" y="8656"/>
                      </a:lnTo>
                      <a:cubicBezTo>
                        <a:pt x="7066" y="8486"/>
                        <a:pt x="6517" y="8413"/>
                        <a:pt x="6011" y="8413"/>
                      </a:cubicBezTo>
                      <a:cubicBezTo>
                        <a:pt x="2747" y="8413"/>
                        <a:pt x="1278" y="11472"/>
                        <a:pt x="1278" y="11472"/>
                      </a:cubicBezTo>
                      <a:cubicBezTo>
                        <a:pt x="0" y="13991"/>
                        <a:pt x="3821" y="15866"/>
                        <a:pt x="3821" y="15866"/>
                      </a:cubicBezTo>
                      <a:cubicBezTo>
                        <a:pt x="3821" y="15866"/>
                        <a:pt x="6452" y="12707"/>
                        <a:pt x="7805" y="12707"/>
                      </a:cubicBezTo>
                      <a:cubicBezTo>
                        <a:pt x="7855" y="12707"/>
                        <a:pt x="7903" y="12711"/>
                        <a:pt x="7949" y="12720"/>
                      </a:cubicBezTo>
                      <a:cubicBezTo>
                        <a:pt x="8199" y="12768"/>
                        <a:pt x="8542" y="12805"/>
                        <a:pt x="8927" y="12805"/>
                      </a:cubicBezTo>
                      <a:cubicBezTo>
                        <a:pt x="10545" y="12805"/>
                        <a:pt x="12916" y="12142"/>
                        <a:pt x="12332" y="8793"/>
                      </a:cubicBezTo>
                      <a:cubicBezTo>
                        <a:pt x="11726" y="5330"/>
                        <a:pt x="6171" y="1302"/>
                        <a:pt x="4356" y="68"/>
                      </a:cubicBezTo>
                      <a:cubicBezTo>
                        <a:pt x="4288" y="22"/>
                        <a:pt x="4214" y="1"/>
                        <a:pt x="414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74" name="Google Shape;2000;p33">
                  <a:extLst>
                    <a:ext uri="{FF2B5EF4-FFF2-40B4-BE49-F238E27FC236}">
                      <a16:creationId xmlns:a16="http://schemas.microsoft.com/office/drawing/2014/main" id="{604187AF-C3C6-E2C9-BE08-49A5349AAE67}"/>
                    </a:ext>
                  </a:extLst>
                </p:cNvPr>
                <p:cNvSpPr/>
                <p:nvPr/>
              </p:nvSpPr>
              <p:spPr>
                <a:xfrm>
                  <a:off x="2884175" y="3578188"/>
                  <a:ext cx="290450" cy="284025"/>
                </a:xfrm>
                <a:custGeom>
                  <a:avLst/>
                  <a:gdLst/>
                  <a:ahLst/>
                  <a:cxnLst/>
                  <a:rect l="l" t="t" r="r" b="b"/>
                  <a:pathLst>
                    <a:path w="11618" h="11361" extrusionOk="0">
                      <a:moveTo>
                        <a:pt x="8417" y="0"/>
                      </a:moveTo>
                      <a:lnTo>
                        <a:pt x="8417" y="0"/>
                      </a:lnTo>
                      <a:cubicBezTo>
                        <a:pt x="9147" y="966"/>
                        <a:pt x="9687" y="1959"/>
                        <a:pt x="9853" y="2909"/>
                      </a:cubicBezTo>
                      <a:cubicBezTo>
                        <a:pt x="10438" y="6258"/>
                        <a:pt x="8068" y="6920"/>
                        <a:pt x="6450" y="6920"/>
                      </a:cubicBezTo>
                      <a:cubicBezTo>
                        <a:pt x="6064" y="6920"/>
                        <a:pt x="5721" y="6883"/>
                        <a:pt x="5471" y="6835"/>
                      </a:cubicBezTo>
                      <a:cubicBezTo>
                        <a:pt x="5425" y="6826"/>
                        <a:pt x="5378" y="6822"/>
                        <a:pt x="5328" y="6822"/>
                      </a:cubicBezTo>
                      <a:cubicBezTo>
                        <a:pt x="3975" y="6822"/>
                        <a:pt x="1342" y="9981"/>
                        <a:pt x="1342" y="9981"/>
                      </a:cubicBezTo>
                      <a:cubicBezTo>
                        <a:pt x="1342" y="9981"/>
                        <a:pt x="680" y="9656"/>
                        <a:pt x="0" y="9094"/>
                      </a:cubicBezTo>
                      <a:lnTo>
                        <a:pt x="0" y="9094"/>
                      </a:lnTo>
                      <a:cubicBezTo>
                        <a:pt x="711" y="10471"/>
                        <a:pt x="2523" y="11361"/>
                        <a:pt x="2523" y="11361"/>
                      </a:cubicBezTo>
                      <a:cubicBezTo>
                        <a:pt x="2523" y="11361"/>
                        <a:pt x="5154" y="8202"/>
                        <a:pt x="6507" y="8202"/>
                      </a:cubicBezTo>
                      <a:cubicBezTo>
                        <a:pt x="6557" y="8202"/>
                        <a:pt x="6605" y="8206"/>
                        <a:pt x="6651" y="8215"/>
                      </a:cubicBezTo>
                      <a:cubicBezTo>
                        <a:pt x="6901" y="8263"/>
                        <a:pt x="7244" y="8300"/>
                        <a:pt x="7629" y="8300"/>
                      </a:cubicBezTo>
                      <a:cubicBezTo>
                        <a:pt x="9247" y="8300"/>
                        <a:pt x="11617" y="7637"/>
                        <a:pt x="11032" y="4288"/>
                      </a:cubicBezTo>
                      <a:cubicBezTo>
                        <a:pt x="10786" y="2877"/>
                        <a:pt x="9718" y="1373"/>
                        <a:pt x="841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75" name="Google Shape;2001;p33">
                  <a:extLst>
                    <a:ext uri="{FF2B5EF4-FFF2-40B4-BE49-F238E27FC236}">
                      <a16:creationId xmlns:a16="http://schemas.microsoft.com/office/drawing/2014/main" id="{9E5652BE-D82C-7E4B-40A3-24EBB6B8433B}"/>
                    </a:ext>
                  </a:extLst>
                </p:cNvPr>
                <p:cNvSpPr/>
                <p:nvPr/>
              </p:nvSpPr>
              <p:spPr>
                <a:xfrm>
                  <a:off x="2872975" y="3465113"/>
                  <a:ext cx="295225" cy="399225"/>
                </a:xfrm>
                <a:custGeom>
                  <a:avLst/>
                  <a:gdLst/>
                  <a:ahLst/>
                  <a:cxnLst/>
                  <a:rect l="l" t="t" r="r" b="b"/>
                  <a:pathLst>
                    <a:path w="11809" h="15969" extrusionOk="0">
                      <a:moveTo>
                        <a:pt x="3506" y="0"/>
                      </a:moveTo>
                      <a:cubicBezTo>
                        <a:pt x="3478" y="0"/>
                        <a:pt x="3451" y="13"/>
                        <a:pt x="3434" y="37"/>
                      </a:cubicBezTo>
                      <a:cubicBezTo>
                        <a:pt x="3408" y="77"/>
                        <a:pt x="3418" y="130"/>
                        <a:pt x="3457" y="156"/>
                      </a:cubicBezTo>
                      <a:cubicBezTo>
                        <a:pt x="5168" y="1319"/>
                        <a:pt x="10796" y="5381"/>
                        <a:pt x="11397" y="8826"/>
                      </a:cubicBezTo>
                      <a:cubicBezTo>
                        <a:pt x="11631" y="10166"/>
                        <a:pt x="11406" y="11183"/>
                        <a:pt x="10727" y="11850"/>
                      </a:cubicBezTo>
                      <a:cubicBezTo>
                        <a:pt x="10024" y="12541"/>
                        <a:pt x="8964" y="12740"/>
                        <a:pt x="8093" y="12740"/>
                      </a:cubicBezTo>
                      <a:cubicBezTo>
                        <a:pt x="7717" y="12740"/>
                        <a:pt x="7377" y="12703"/>
                        <a:pt x="7116" y="12653"/>
                      </a:cubicBezTo>
                      <a:cubicBezTo>
                        <a:pt x="7067" y="12644"/>
                        <a:pt x="7016" y="12639"/>
                        <a:pt x="6964" y="12639"/>
                      </a:cubicBezTo>
                      <a:cubicBezTo>
                        <a:pt x="5669" y="12639"/>
                        <a:pt x="3313" y="15347"/>
                        <a:pt x="2950" y="15777"/>
                      </a:cubicBezTo>
                      <a:cubicBezTo>
                        <a:pt x="2602" y="15594"/>
                        <a:pt x="832" y="14602"/>
                        <a:pt x="365" y="13207"/>
                      </a:cubicBezTo>
                      <a:cubicBezTo>
                        <a:pt x="178" y="12645"/>
                        <a:pt x="225" y="12081"/>
                        <a:pt x="506" y="11528"/>
                      </a:cubicBezTo>
                      <a:cubicBezTo>
                        <a:pt x="522" y="11493"/>
                        <a:pt x="1992" y="8519"/>
                        <a:pt x="5177" y="8519"/>
                      </a:cubicBezTo>
                      <a:cubicBezTo>
                        <a:pt x="5671" y="8519"/>
                        <a:pt x="6207" y="8590"/>
                        <a:pt x="6785" y="8756"/>
                      </a:cubicBezTo>
                      <a:cubicBezTo>
                        <a:pt x="6792" y="8758"/>
                        <a:pt x="6800" y="8759"/>
                        <a:pt x="6807" y="8759"/>
                      </a:cubicBezTo>
                      <a:cubicBezTo>
                        <a:pt x="6832" y="8759"/>
                        <a:pt x="6856" y="8749"/>
                        <a:pt x="6873" y="8730"/>
                      </a:cubicBezTo>
                      <a:cubicBezTo>
                        <a:pt x="6894" y="8706"/>
                        <a:pt x="6900" y="8671"/>
                        <a:pt x="6886" y="8641"/>
                      </a:cubicBezTo>
                      <a:lnTo>
                        <a:pt x="3639" y="1158"/>
                      </a:lnTo>
                      <a:cubicBezTo>
                        <a:pt x="3626" y="1125"/>
                        <a:pt x="3594" y="1107"/>
                        <a:pt x="3561" y="1107"/>
                      </a:cubicBezTo>
                      <a:cubicBezTo>
                        <a:pt x="3550" y="1107"/>
                        <a:pt x="3538" y="1109"/>
                        <a:pt x="3527" y="1114"/>
                      </a:cubicBezTo>
                      <a:cubicBezTo>
                        <a:pt x="3484" y="1132"/>
                        <a:pt x="3465" y="1182"/>
                        <a:pt x="3483" y="1226"/>
                      </a:cubicBezTo>
                      <a:lnTo>
                        <a:pt x="6660" y="8545"/>
                      </a:lnTo>
                      <a:cubicBezTo>
                        <a:pt x="6130" y="8408"/>
                        <a:pt x="5636" y="8348"/>
                        <a:pt x="5175" y="8348"/>
                      </a:cubicBezTo>
                      <a:cubicBezTo>
                        <a:pt x="1888" y="8348"/>
                        <a:pt x="370" y="11417"/>
                        <a:pt x="352" y="11452"/>
                      </a:cubicBezTo>
                      <a:cubicBezTo>
                        <a:pt x="50" y="12046"/>
                        <a:pt x="0" y="12654"/>
                        <a:pt x="204" y="13262"/>
                      </a:cubicBezTo>
                      <a:cubicBezTo>
                        <a:pt x="741" y="14869"/>
                        <a:pt x="2844" y="15917"/>
                        <a:pt x="2933" y="15959"/>
                      </a:cubicBezTo>
                      <a:cubicBezTo>
                        <a:pt x="2945" y="15965"/>
                        <a:pt x="2958" y="15969"/>
                        <a:pt x="2971" y="15969"/>
                      </a:cubicBezTo>
                      <a:cubicBezTo>
                        <a:pt x="2996" y="15969"/>
                        <a:pt x="3020" y="15958"/>
                        <a:pt x="3037" y="15938"/>
                      </a:cubicBezTo>
                      <a:cubicBezTo>
                        <a:pt x="3063" y="15906"/>
                        <a:pt x="5664" y="12810"/>
                        <a:pt x="6952" y="12810"/>
                      </a:cubicBezTo>
                      <a:cubicBezTo>
                        <a:pt x="6997" y="12810"/>
                        <a:pt x="7041" y="12814"/>
                        <a:pt x="7082" y="12821"/>
                      </a:cubicBezTo>
                      <a:cubicBezTo>
                        <a:pt x="7351" y="12873"/>
                        <a:pt x="7700" y="12911"/>
                        <a:pt x="8085" y="12911"/>
                      </a:cubicBezTo>
                      <a:cubicBezTo>
                        <a:pt x="8994" y="12911"/>
                        <a:pt x="10105" y="12701"/>
                        <a:pt x="10847" y="11971"/>
                      </a:cubicBezTo>
                      <a:cubicBezTo>
                        <a:pt x="11567" y="11264"/>
                        <a:pt x="11808" y="10195"/>
                        <a:pt x="11565" y="8797"/>
                      </a:cubicBezTo>
                      <a:cubicBezTo>
                        <a:pt x="10952" y="5285"/>
                        <a:pt x="5277" y="1187"/>
                        <a:pt x="3553" y="15"/>
                      </a:cubicBezTo>
                      <a:cubicBezTo>
                        <a:pt x="3538" y="5"/>
                        <a:pt x="3522" y="0"/>
                        <a:pt x="350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76" name="Google Shape;2002;p33">
                  <a:extLst>
                    <a:ext uri="{FF2B5EF4-FFF2-40B4-BE49-F238E27FC236}">
                      <a16:creationId xmlns:a16="http://schemas.microsoft.com/office/drawing/2014/main" id="{EC0E7B6A-97EC-D95D-D60A-7C1965A484B6}"/>
                    </a:ext>
                  </a:extLst>
                </p:cNvPr>
                <p:cNvSpPr/>
                <p:nvPr/>
              </p:nvSpPr>
              <p:spPr>
                <a:xfrm>
                  <a:off x="2908525" y="3817263"/>
                  <a:ext cx="54000" cy="44325"/>
                </a:xfrm>
                <a:custGeom>
                  <a:avLst/>
                  <a:gdLst/>
                  <a:ahLst/>
                  <a:cxnLst/>
                  <a:rect l="l" t="t" r="r" b="b"/>
                  <a:pathLst>
                    <a:path w="2160" h="1773" extrusionOk="0">
                      <a:moveTo>
                        <a:pt x="696" y="1"/>
                      </a:moveTo>
                      <a:cubicBezTo>
                        <a:pt x="515" y="1"/>
                        <a:pt x="357" y="59"/>
                        <a:pt x="253" y="181"/>
                      </a:cubicBezTo>
                      <a:cubicBezTo>
                        <a:pt x="1" y="477"/>
                        <a:pt x="166" y="1032"/>
                        <a:pt x="623" y="1421"/>
                      </a:cubicBezTo>
                      <a:cubicBezTo>
                        <a:pt x="893" y="1651"/>
                        <a:pt x="1204" y="1773"/>
                        <a:pt x="1465" y="1773"/>
                      </a:cubicBezTo>
                      <a:cubicBezTo>
                        <a:pt x="1647" y="1773"/>
                        <a:pt x="1804" y="1714"/>
                        <a:pt x="1908" y="1593"/>
                      </a:cubicBezTo>
                      <a:cubicBezTo>
                        <a:pt x="2160" y="1297"/>
                        <a:pt x="1994" y="741"/>
                        <a:pt x="1537" y="351"/>
                      </a:cubicBezTo>
                      <a:cubicBezTo>
                        <a:pt x="1268" y="122"/>
                        <a:pt x="958" y="1"/>
                        <a:pt x="69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77" name="Google Shape;2003;p33">
                  <a:extLst>
                    <a:ext uri="{FF2B5EF4-FFF2-40B4-BE49-F238E27FC236}">
                      <a16:creationId xmlns:a16="http://schemas.microsoft.com/office/drawing/2014/main" id="{C9D2A67C-6972-3918-3BAC-2636AB8BE13E}"/>
                    </a:ext>
                  </a:extLst>
                </p:cNvPr>
                <p:cNvSpPr/>
                <p:nvPr/>
              </p:nvSpPr>
              <p:spPr>
                <a:xfrm>
                  <a:off x="2908825" y="3815113"/>
                  <a:ext cx="56100" cy="48625"/>
                </a:xfrm>
                <a:custGeom>
                  <a:avLst/>
                  <a:gdLst/>
                  <a:ahLst/>
                  <a:cxnLst/>
                  <a:rect l="l" t="t" r="r" b="b"/>
                  <a:pathLst>
                    <a:path w="2244" h="1945" extrusionOk="0">
                      <a:moveTo>
                        <a:pt x="684" y="171"/>
                      </a:moveTo>
                      <a:cubicBezTo>
                        <a:pt x="719" y="171"/>
                        <a:pt x="757" y="174"/>
                        <a:pt x="795" y="180"/>
                      </a:cubicBezTo>
                      <a:cubicBezTo>
                        <a:pt x="1021" y="209"/>
                        <a:pt x="1261" y="324"/>
                        <a:pt x="1470" y="502"/>
                      </a:cubicBezTo>
                      <a:cubicBezTo>
                        <a:pt x="1891" y="862"/>
                        <a:pt x="2052" y="1364"/>
                        <a:pt x="1830" y="1624"/>
                      </a:cubicBezTo>
                      <a:cubicBezTo>
                        <a:pt x="1747" y="1722"/>
                        <a:pt x="1617" y="1773"/>
                        <a:pt x="1456" y="1773"/>
                      </a:cubicBezTo>
                      <a:cubicBezTo>
                        <a:pt x="1419" y="1773"/>
                        <a:pt x="1381" y="1770"/>
                        <a:pt x="1341" y="1765"/>
                      </a:cubicBezTo>
                      <a:cubicBezTo>
                        <a:pt x="1115" y="1736"/>
                        <a:pt x="875" y="1621"/>
                        <a:pt x="667" y="1443"/>
                      </a:cubicBezTo>
                      <a:cubicBezTo>
                        <a:pt x="458" y="1266"/>
                        <a:pt x="308" y="1047"/>
                        <a:pt x="242" y="827"/>
                      </a:cubicBezTo>
                      <a:cubicBezTo>
                        <a:pt x="182" y="622"/>
                        <a:pt x="204" y="441"/>
                        <a:pt x="306" y="321"/>
                      </a:cubicBezTo>
                      <a:cubicBezTo>
                        <a:pt x="391" y="223"/>
                        <a:pt x="522" y="171"/>
                        <a:pt x="684" y="171"/>
                      </a:cubicBezTo>
                      <a:close/>
                      <a:moveTo>
                        <a:pt x="683" y="1"/>
                      </a:moveTo>
                      <a:cubicBezTo>
                        <a:pt x="472" y="1"/>
                        <a:pt x="294" y="73"/>
                        <a:pt x="177" y="211"/>
                      </a:cubicBezTo>
                      <a:cubicBezTo>
                        <a:pt x="36" y="378"/>
                        <a:pt x="1" y="613"/>
                        <a:pt x="78" y="875"/>
                      </a:cubicBezTo>
                      <a:cubicBezTo>
                        <a:pt x="154" y="1126"/>
                        <a:pt x="323" y="1373"/>
                        <a:pt x="557" y="1572"/>
                      </a:cubicBezTo>
                      <a:cubicBezTo>
                        <a:pt x="790" y="1771"/>
                        <a:pt x="1061" y="1900"/>
                        <a:pt x="1319" y="1935"/>
                      </a:cubicBezTo>
                      <a:cubicBezTo>
                        <a:pt x="1366" y="1941"/>
                        <a:pt x="1410" y="1944"/>
                        <a:pt x="1454" y="1944"/>
                      </a:cubicBezTo>
                      <a:cubicBezTo>
                        <a:pt x="1666" y="1944"/>
                        <a:pt x="1842" y="1871"/>
                        <a:pt x="1961" y="1733"/>
                      </a:cubicBezTo>
                      <a:cubicBezTo>
                        <a:pt x="2243" y="1404"/>
                        <a:pt x="2072" y="792"/>
                        <a:pt x="1581" y="373"/>
                      </a:cubicBezTo>
                      <a:cubicBezTo>
                        <a:pt x="1347" y="173"/>
                        <a:pt x="1077" y="45"/>
                        <a:pt x="818" y="10"/>
                      </a:cubicBezTo>
                      <a:cubicBezTo>
                        <a:pt x="771" y="4"/>
                        <a:pt x="726" y="1"/>
                        <a:pt x="683"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78" name="Google Shape;2004;p33">
                  <a:extLst>
                    <a:ext uri="{FF2B5EF4-FFF2-40B4-BE49-F238E27FC236}">
                      <a16:creationId xmlns:a16="http://schemas.microsoft.com/office/drawing/2014/main" id="{9FE0FA84-4C3F-D484-C0FB-91EFCD340B35}"/>
                    </a:ext>
                  </a:extLst>
                </p:cNvPr>
                <p:cNvSpPr/>
                <p:nvPr/>
              </p:nvSpPr>
              <p:spPr>
                <a:xfrm>
                  <a:off x="2934650" y="3800563"/>
                  <a:ext cx="53975" cy="44325"/>
                </a:xfrm>
                <a:custGeom>
                  <a:avLst/>
                  <a:gdLst/>
                  <a:ahLst/>
                  <a:cxnLst/>
                  <a:rect l="l" t="t" r="r" b="b"/>
                  <a:pathLst>
                    <a:path w="2159" h="1773" extrusionOk="0">
                      <a:moveTo>
                        <a:pt x="696" y="0"/>
                      </a:moveTo>
                      <a:cubicBezTo>
                        <a:pt x="514" y="0"/>
                        <a:pt x="356" y="59"/>
                        <a:pt x="252" y="181"/>
                      </a:cubicBezTo>
                      <a:cubicBezTo>
                        <a:pt x="0" y="475"/>
                        <a:pt x="166" y="1032"/>
                        <a:pt x="623" y="1421"/>
                      </a:cubicBezTo>
                      <a:cubicBezTo>
                        <a:pt x="892" y="1651"/>
                        <a:pt x="1203" y="1773"/>
                        <a:pt x="1464" y="1773"/>
                      </a:cubicBezTo>
                      <a:cubicBezTo>
                        <a:pt x="1645" y="1773"/>
                        <a:pt x="1803" y="1714"/>
                        <a:pt x="1907" y="1593"/>
                      </a:cubicBezTo>
                      <a:cubicBezTo>
                        <a:pt x="2159" y="1297"/>
                        <a:pt x="1994" y="741"/>
                        <a:pt x="1537" y="351"/>
                      </a:cubicBezTo>
                      <a:cubicBezTo>
                        <a:pt x="1267" y="121"/>
                        <a:pt x="957" y="0"/>
                        <a:pt x="69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79" name="Google Shape;2005;p33">
                  <a:extLst>
                    <a:ext uri="{FF2B5EF4-FFF2-40B4-BE49-F238E27FC236}">
                      <a16:creationId xmlns:a16="http://schemas.microsoft.com/office/drawing/2014/main" id="{4C5EC096-C06C-ACC6-5AF2-DDDDC87C05AF}"/>
                    </a:ext>
                  </a:extLst>
                </p:cNvPr>
                <p:cNvSpPr/>
                <p:nvPr/>
              </p:nvSpPr>
              <p:spPr>
                <a:xfrm>
                  <a:off x="2934900" y="3798438"/>
                  <a:ext cx="56100" cy="48600"/>
                </a:xfrm>
                <a:custGeom>
                  <a:avLst/>
                  <a:gdLst/>
                  <a:ahLst/>
                  <a:cxnLst/>
                  <a:rect l="l" t="t" r="r" b="b"/>
                  <a:pathLst>
                    <a:path w="2244" h="1944" extrusionOk="0">
                      <a:moveTo>
                        <a:pt x="684" y="170"/>
                      </a:moveTo>
                      <a:cubicBezTo>
                        <a:pt x="720" y="170"/>
                        <a:pt x="757" y="173"/>
                        <a:pt x="796" y="178"/>
                      </a:cubicBezTo>
                      <a:cubicBezTo>
                        <a:pt x="1023" y="208"/>
                        <a:pt x="1262" y="323"/>
                        <a:pt x="1470" y="501"/>
                      </a:cubicBezTo>
                      <a:cubicBezTo>
                        <a:pt x="1891" y="859"/>
                        <a:pt x="2053" y="1363"/>
                        <a:pt x="1832" y="1623"/>
                      </a:cubicBezTo>
                      <a:cubicBezTo>
                        <a:pt x="1748" y="1721"/>
                        <a:pt x="1616" y="1772"/>
                        <a:pt x="1456" y="1772"/>
                      </a:cubicBezTo>
                      <a:cubicBezTo>
                        <a:pt x="1420" y="1772"/>
                        <a:pt x="1382" y="1769"/>
                        <a:pt x="1343" y="1764"/>
                      </a:cubicBezTo>
                      <a:cubicBezTo>
                        <a:pt x="1115" y="1735"/>
                        <a:pt x="877" y="1620"/>
                        <a:pt x="667" y="1442"/>
                      </a:cubicBezTo>
                      <a:cubicBezTo>
                        <a:pt x="459" y="1263"/>
                        <a:pt x="309" y="1045"/>
                        <a:pt x="244" y="826"/>
                      </a:cubicBezTo>
                      <a:cubicBezTo>
                        <a:pt x="182" y="621"/>
                        <a:pt x="204" y="440"/>
                        <a:pt x="308" y="320"/>
                      </a:cubicBezTo>
                      <a:cubicBezTo>
                        <a:pt x="391" y="222"/>
                        <a:pt x="523" y="170"/>
                        <a:pt x="684" y="170"/>
                      </a:cubicBezTo>
                      <a:close/>
                      <a:moveTo>
                        <a:pt x="685" y="0"/>
                      </a:moveTo>
                      <a:cubicBezTo>
                        <a:pt x="473" y="0"/>
                        <a:pt x="294" y="72"/>
                        <a:pt x="177" y="210"/>
                      </a:cubicBezTo>
                      <a:cubicBezTo>
                        <a:pt x="36" y="377"/>
                        <a:pt x="1" y="612"/>
                        <a:pt x="80" y="875"/>
                      </a:cubicBezTo>
                      <a:cubicBezTo>
                        <a:pt x="154" y="1125"/>
                        <a:pt x="324" y="1372"/>
                        <a:pt x="556" y="1571"/>
                      </a:cubicBezTo>
                      <a:cubicBezTo>
                        <a:pt x="790" y="1770"/>
                        <a:pt x="1062" y="1899"/>
                        <a:pt x="1320" y="1934"/>
                      </a:cubicBezTo>
                      <a:cubicBezTo>
                        <a:pt x="1366" y="1940"/>
                        <a:pt x="1411" y="1943"/>
                        <a:pt x="1455" y="1943"/>
                      </a:cubicBezTo>
                      <a:lnTo>
                        <a:pt x="1455" y="1942"/>
                      </a:lnTo>
                      <a:cubicBezTo>
                        <a:pt x="1666" y="1942"/>
                        <a:pt x="1844" y="1870"/>
                        <a:pt x="1961" y="1732"/>
                      </a:cubicBezTo>
                      <a:cubicBezTo>
                        <a:pt x="2243" y="1401"/>
                        <a:pt x="2073" y="791"/>
                        <a:pt x="1581" y="370"/>
                      </a:cubicBezTo>
                      <a:cubicBezTo>
                        <a:pt x="1347" y="172"/>
                        <a:pt x="1077" y="44"/>
                        <a:pt x="818" y="9"/>
                      </a:cubicBezTo>
                      <a:cubicBezTo>
                        <a:pt x="772" y="3"/>
                        <a:pt x="728" y="0"/>
                        <a:pt x="68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80" name="Google Shape;2006;p33">
                  <a:extLst>
                    <a:ext uri="{FF2B5EF4-FFF2-40B4-BE49-F238E27FC236}">
                      <a16:creationId xmlns:a16="http://schemas.microsoft.com/office/drawing/2014/main" id="{7EDFFD53-9F76-2610-C4E5-4F1A4B0B334B}"/>
                    </a:ext>
                  </a:extLst>
                </p:cNvPr>
                <p:cNvSpPr/>
                <p:nvPr/>
              </p:nvSpPr>
              <p:spPr>
                <a:xfrm>
                  <a:off x="2960450" y="3784163"/>
                  <a:ext cx="54025" cy="44325"/>
                </a:xfrm>
                <a:custGeom>
                  <a:avLst/>
                  <a:gdLst/>
                  <a:ahLst/>
                  <a:cxnLst/>
                  <a:rect l="l" t="t" r="r" b="b"/>
                  <a:pathLst>
                    <a:path w="2161" h="1773" extrusionOk="0">
                      <a:moveTo>
                        <a:pt x="698" y="0"/>
                      </a:moveTo>
                      <a:cubicBezTo>
                        <a:pt x="516" y="0"/>
                        <a:pt x="358" y="59"/>
                        <a:pt x="254" y="181"/>
                      </a:cubicBezTo>
                      <a:cubicBezTo>
                        <a:pt x="1" y="477"/>
                        <a:pt x="168" y="1033"/>
                        <a:pt x="624" y="1421"/>
                      </a:cubicBezTo>
                      <a:cubicBezTo>
                        <a:pt x="893" y="1651"/>
                        <a:pt x="1204" y="1773"/>
                        <a:pt x="1465" y="1773"/>
                      </a:cubicBezTo>
                      <a:cubicBezTo>
                        <a:pt x="1646" y="1773"/>
                        <a:pt x="1804" y="1714"/>
                        <a:pt x="1907" y="1593"/>
                      </a:cubicBezTo>
                      <a:cubicBezTo>
                        <a:pt x="2161" y="1297"/>
                        <a:pt x="1994" y="741"/>
                        <a:pt x="1537" y="351"/>
                      </a:cubicBezTo>
                      <a:cubicBezTo>
                        <a:pt x="1269" y="121"/>
                        <a:pt x="959" y="0"/>
                        <a:pt x="698"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81" name="Google Shape;2007;p33">
                  <a:extLst>
                    <a:ext uri="{FF2B5EF4-FFF2-40B4-BE49-F238E27FC236}">
                      <a16:creationId xmlns:a16="http://schemas.microsoft.com/office/drawing/2014/main" id="{0DEE4E21-0F72-0CC2-974E-21D44851E09A}"/>
                    </a:ext>
                  </a:extLst>
                </p:cNvPr>
                <p:cNvSpPr/>
                <p:nvPr/>
              </p:nvSpPr>
              <p:spPr>
                <a:xfrm>
                  <a:off x="2958100" y="3782088"/>
                  <a:ext cx="56075" cy="48550"/>
                </a:xfrm>
                <a:custGeom>
                  <a:avLst/>
                  <a:gdLst/>
                  <a:ahLst/>
                  <a:cxnLst/>
                  <a:rect l="l" t="t" r="r" b="b"/>
                  <a:pathLst>
                    <a:path w="2243" h="1942" extrusionOk="0">
                      <a:moveTo>
                        <a:pt x="791" y="167"/>
                      </a:moveTo>
                      <a:cubicBezTo>
                        <a:pt x="1031" y="167"/>
                        <a:pt x="1322" y="283"/>
                        <a:pt x="1576" y="499"/>
                      </a:cubicBezTo>
                      <a:cubicBezTo>
                        <a:pt x="1784" y="677"/>
                        <a:pt x="1936" y="895"/>
                        <a:pt x="2001" y="1116"/>
                      </a:cubicBezTo>
                      <a:cubicBezTo>
                        <a:pt x="2062" y="1321"/>
                        <a:pt x="2039" y="1500"/>
                        <a:pt x="1938" y="1621"/>
                      </a:cubicBezTo>
                      <a:cubicBezTo>
                        <a:pt x="1853" y="1719"/>
                        <a:pt x="1722" y="1770"/>
                        <a:pt x="1561" y="1770"/>
                      </a:cubicBezTo>
                      <a:cubicBezTo>
                        <a:pt x="1524" y="1770"/>
                        <a:pt x="1486" y="1768"/>
                        <a:pt x="1447" y="1762"/>
                      </a:cubicBezTo>
                      <a:cubicBezTo>
                        <a:pt x="1221" y="1732"/>
                        <a:pt x="981" y="1618"/>
                        <a:pt x="773" y="1440"/>
                      </a:cubicBezTo>
                      <a:cubicBezTo>
                        <a:pt x="353" y="1081"/>
                        <a:pt x="192" y="578"/>
                        <a:pt x="412" y="319"/>
                      </a:cubicBezTo>
                      <a:cubicBezTo>
                        <a:pt x="500" y="217"/>
                        <a:pt x="635" y="167"/>
                        <a:pt x="791" y="167"/>
                      </a:cubicBezTo>
                      <a:close/>
                      <a:moveTo>
                        <a:pt x="790" y="1"/>
                      </a:moveTo>
                      <a:cubicBezTo>
                        <a:pt x="583" y="1"/>
                        <a:pt x="402" y="69"/>
                        <a:pt x="283" y="208"/>
                      </a:cubicBezTo>
                      <a:cubicBezTo>
                        <a:pt x="0" y="539"/>
                        <a:pt x="170" y="1150"/>
                        <a:pt x="662" y="1569"/>
                      </a:cubicBezTo>
                      <a:cubicBezTo>
                        <a:pt x="896" y="1768"/>
                        <a:pt x="1166" y="1897"/>
                        <a:pt x="1426" y="1932"/>
                      </a:cubicBezTo>
                      <a:cubicBezTo>
                        <a:pt x="1471" y="1938"/>
                        <a:pt x="1517" y="1941"/>
                        <a:pt x="1560" y="1941"/>
                      </a:cubicBezTo>
                      <a:lnTo>
                        <a:pt x="1561" y="1941"/>
                      </a:lnTo>
                      <a:cubicBezTo>
                        <a:pt x="1772" y="1941"/>
                        <a:pt x="1950" y="1869"/>
                        <a:pt x="2067" y="1730"/>
                      </a:cubicBezTo>
                      <a:cubicBezTo>
                        <a:pt x="2208" y="1565"/>
                        <a:pt x="2243" y="1330"/>
                        <a:pt x="2164" y="1065"/>
                      </a:cubicBezTo>
                      <a:cubicBezTo>
                        <a:pt x="2089" y="817"/>
                        <a:pt x="1921" y="569"/>
                        <a:pt x="1687" y="370"/>
                      </a:cubicBezTo>
                      <a:cubicBezTo>
                        <a:pt x="1403" y="127"/>
                        <a:pt x="1073" y="1"/>
                        <a:pt x="79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82" name="Google Shape;2008;p33">
                  <a:extLst>
                    <a:ext uri="{FF2B5EF4-FFF2-40B4-BE49-F238E27FC236}">
                      <a16:creationId xmlns:a16="http://schemas.microsoft.com/office/drawing/2014/main" id="{8A5CE10D-5B5D-6EA3-7685-FB14715818A5}"/>
                    </a:ext>
                  </a:extLst>
                </p:cNvPr>
                <p:cNvSpPr/>
                <p:nvPr/>
              </p:nvSpPr>
              <p:spPr>
                <a:xfrm>
                  <a:off x="2991800" y="3779688"/>
                  <a:ext cx="43625" cy="35825"/>
                </a:xfrm>
                <a:custGeom>
                  <a:avLst/>
                  <a:gdLst/>
                  <a:ahLst/>
                  <a:cxnLst/>
                  <a:rect l="l" t="t" r="r" b="b"/>
                  <a:pathLst>
                    <a:path w="1745" h="1433" extrusionOk="0">
                      <a:moveTo>
                        <a:pt x="563" y="1"/>
                      </a:moveTo>
                      <a:cubicBezTo>
                        <a:pt x="416" y="1"/>
                        <a:pt x="289" y="48"/>
                        <a:pt x="205" y="146"/>
                      </a:cubicBezTo>
                      <a:cubicBezTo>
                        <a:pt x="1" y="384"/>
                        <a:pt x="136" y="834"/>
                        <a:pt x="505" y="1149"/>
                      </a:cubicBezTo>
                      <a:cubicBezTo>
                        <a:pt x="722" y="1334"/>
                        <a:pt x="972" y="1432"/>
                        <a:pt x="1183" y="1432"/>
                      </a:cubicBezTo>
                      <a:cubicBezTo>
                        <a:pt x="1330" y="1432"/>
                        <a:pt x="1458" y="1385"/>
                        <a:pt x="1541" y="1286"/>
                      </a:cubicBezTo>
                      <a:cubicBezTo>
                        <a:pt x="1745" y="1048"/>
                        <a:pt x="1611" y="600"/>
                        <a:pt x="1242" y="284"/>
                      </a:cubicBezTo>
                      <a:cubicBezTo>
                        <a:pt x="1025" y="99"/>
                        <a:pt x="774" y="1"/>
                        <a:pt x="563"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83" name="Google Shape;2009;p33">
                  <a:extLst>
                    <a:ext uri="{FF2B5EF4-FFF2-40B4-BE49-F238E27FC236}">
                      <a16:creationId xmlns:a16="http://schemas.microsoft.com/office/drawing/2014/main" id="{C20C9F46-6A63-D903-1C1D-46194716F444}"/>
                    </a:ext>
                  </a:extLst>
                </p:cNvPr>
                <p:cNvSpPr/>
                <p:nvPr/>
              </p:nvSpPr>
              <p:spPr>
                <a:xfrm>
                  <a:off x="2989325" y="3777538"/>
                  <a:ext cx="48575" cy="40125"/>
                </a:xfrm>
                <a:custGeom>
                  <a:avLst/>
                  <a:gdLst/>
                  <a:ahLst/>
                  <a:cxnLst/>
                  <a:rect l="l" t="t" r="r" b="b"/>
                  <a:pathLst>
                    <a:path w="1943" h="1605" extrusionOk="0">
                      <a:moveTo>
                        <a:pt x="661" y="173"/>
                      </a:moveTo>
                      <a:cubicBezTo>
                        <a:pt x="851" y="173"/>
                        <a:pt x="1086" y="264"/>
                        <a:pt x="1285" y="435"/>
                      </a:cubicBezTo>
                      <a:cubicBezTo>
                        <a:pt x="1613" y="715"/>
                        <a:pt x="1745" y="1118"/>
                        <a:pt x="1575" y="1317"/>
                      </a:cubicBezTo>
                      <a:cubicBezTo>
                        <a:pt x="1509" y="1395"/>
                        <a:pt x="1405" y="1432"/>
                        <a:pt x="1283" y="1432"/>
                      </a:cubicBezTo>
                      <a:cubicBezTo>
                        <a:pt x="1093" y="1432"/>
                        <a:pt x="858" y="1341"/>
                        <a:pt x="658" y="1170"/>
                      </a:cubicBezTo>
                      <a:cubicBezTo>
                        <a:pt x="332" y="891"/>
                        <a:pt x="198" y="487"/>
                        <a:pt x="368" y="287"/>
                      </a:cubicBezTo>
                      <a:cubicBezTo>
                        <a:pt x="435" y="209"/>
                        <a:pt x="540" y="173"/>
                        <a:pt x="661" y="173"/>
                      </a:cubicBezTo>
                      <a:close/>
                      <a:moveTo>
                        <a:pt x="665" y="0"/>
                      </a:moveTo>
                      <a:cubicBezTo>
                        <a:pt x="493" y="0"/>
                        <a:pt x="341" y="58"/>
                        <a:pt x="239" y="177"/>
                      </a:cubicBezTo>
                      <a:cubicBezTo>
                        <a:pt x="1" y="455"/>
                        <a:pt x="137" y="948"/>
                        <a:pt x="547" y="1299"/>
                      </a:cubicBezTo>
                      <a:cubicBezTo>
                        <a:pt x="784" y="1501"/>
                        <a:pt x="1051" y="1604"/>
                        <a:pt x="1281" y="1604"/>
                      </a:cubicBezTo>
                      <a:cubicBezTo>
                        <a:pt x="1452" y="1604"/>
                        <a:pt x="1604" y="1547"/>
                        <a:pt x="1706" y="1428"/>
                      </a:cubicBezTo>
                      <a:cubicBezTo>
                        <a:pt x="1943" y="1149"/>
                        <a:pt x="1807" y="655"/>
                        <a:pt x="1396" y="305"/>
                      </a:cubicBezTo>
                      <a:cubicBezTo>
                        <a:pt x="1161" y="104"/>
                        <a:pt x="895" y="0"/>
                        <a:pt x="66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84" name="Google Shape;2010;p33">
                  <a:extLst>
                    <a:ext uri="{FF2B5EF4-FFF2-40B4-BE49-F238E27FC236}">
                      <a16:creationId xmlns:a16="http://schemas.microsoft.com/office/drawing/2014/main" id="{53CCB1E2-3620-BFF1-9483-771AE41D78F6}"/>
                    </a:ext>
                  </a:extLst>
                </p:cNvPr>
                <p:cNvSpPr/>
                <p:nvPr/>
              </p:nvSpPr>
              <p:spPr>
                <a:xfrm>
                  <a:off x="3040800" y="3679813"/>
                  <a:ext cx="44050" cy="17675"/>
                </a:xfrm>
                <a:custGeom>
                  <a:avLst/>
                  <a:gdLst/>
                  <a:ahLst/>
                  <a:cxnLst/>
                  <a:rect l="l" t="t" r="r" b="b"/>
                  <a:pathLst>
                    <a:path w="1762" h="707" extrusionOk="0">
                      <a:moveTo>
                        <a:pt x="96" y="1"/>
                      </a:moveTo>
                      <a:cubicBezTo>
                        <a:pt x="61" y="1"/>
                        <a:pt x="28" y="23"/>
                        <a:pt x="16" y="59"/>
                      </a:cubicBezTo>
                      <a:cubicBezTo>
                        <a:pt x="0" y="103"/>
                        <a:pt x="23" y="151"/>
                        <a:pt x="69" y="166"/>
                      </a:cubicBezTo>
                      <a:lnTo>
                        <a:pt x="1638" y="702"/>
                      </a:lnTo>
                      <a:cubicBezTo>
                        <a:pt x="1648" y="705"/>
                        <a:pt x="1657" y="707"/>
                        <a:pt x="1666" y="707"/>
                      </a:cubicBezTo>
                      <a:cubicBezTo>
                        <a:pt x="1702" y="707"/>
                        <a:pt x="1734" y="684"/>
                        <a:pt x="1748" y="649"/>
                      </a:cubicBezTo>
                      <a:cubicBezTo>
                        <a:pt x="1761" y="604"/>
                        <a:pt x="1739" y="555"/>
                        <a:pt x="1695" y="540"/>
                      </a:cubicBezTo>
                      <a:lnTo>
                        <a:pt x="123" y="5"/>
                      </a:lnTo>
                      <a:cubicBezTo>
                        <a:pt x="114" y="2"/>
                        <a:pt x="105" y="1"/>
                        <a:pt x="9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85" name="Google Shape;2011;p33">
                  <a:extLst>
                    <a:ext uri="{FF2B5EF4-FFF2-40B4-BE49-F238E27FC236}">
                      <a16:creationId xmlns:a16="http://schemas.microsoft.com/office/drawing/2014/main" id="{0294339B-41DA-F44F-4B87-BCA81EC45E47}"/>
                    </a:ext>
                  </a:extLst>
                </p:cNvPr>
                <p:cNvSpPr/>
                <p:nvPr/>
              </p:nvSpPr>
              <p:spPr>
                <a:xfrm>
                  <a:off x="3053975" y="3668488"/>
                  <a:ext cx="16750" cy="17700"/>
                </a:xfrm>
                <a:custGeom>
                  <a:avLst/>
                  <a:gdLst/>
                  <a:ahLst/>
                  <a:cxnLst/>
                  <a:rect l="l" t="t" r="r" b="b"/>
                  <a:pathLst>
                    <a:path w="670" h="708" extrusionOk="0">
                      <a:moveTo>
                        <a:pt x="576" y="1"/>
                      </a:moveTo>
                      <a:cubicBezTo>
                        <a:pt x="552" y="1"/>
                        <a:pt x="529" y="10"/>
                        <a:pt x="512" y="29"/>
                      </a:cubicBezTo>
                      <a:lnTo>
                        <a:pt x="32" y="565"/>
                      </a:lnTo>
                      <a:cubicBezTo>
                        <a:pt x="0" y="600"/>
                        <a:pt x="3" y="654"/>
                        <a:pt x="38" y="686"/>
                      </a:cubicBezTo>
                      <a:cubicBezTo>
                        <a:pt x="55" y="700"/>
                        <a:pt x="75" y="707"/>
                        <a:pt x="96" y="707"/>
                      </a:cubicBezTo>
                      <a:cubicBezTo>
                        <a:pt x="119" y="707"/>
                        <a:pt x="141" y="697"/>
                        <a:pt x="160" y="679"/>
                      </a:cubicBezTo>
                      <a:lnTo>
                        <a:pt x="639" y="143"/>
                      </a:lnTo>
                      <a:cubicBezTo>
                        <a:pt x="670" y="108"/>
                        <a:pt x="668" y="53"/>
                        <a:pt x="632" y="23"/>
                      </a:cubicBezTo>
                      <a:cubicBezTo>
                        <a:pt x="616" y="8"/>
                        <a:pt x="596" y="1"/>
                        <a:pt x="57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86" name="Google Shape;2012;p33">
                  <a:extLst>
                    <a:ext uri="{FF2B5EF4-FFF2-40B4-BE49-F238E27FC236}">
                      <a16:creationId xmlns:a16="http://schemas.microsoft.com/office/drawing/2014/main" id="{9E089F4E-2E18-B0AB-C26C-07D5831708EC}"/>
                    </a:ext>
                  </a:extLst>
                </p:cNvPr>
                <p:cNvSpPr/>
                <p:nvPr/>
              </p:nvSpPr>
              <p:spPr>
                <a:xfrm>
                  <a:off x="3016375" y="3697813"/>
                  <a:ext cx="44025" cy="31650"/>
                </a:xfrm>
                <a:custGeom>
                  <a:avLst/>
                  <a:gdLst/>
                  <a:ahLst/>
                  <a:cxnLst/>
                  <a:rect l="l" t="t" r="r" b="b"/>
                  <a:pathLst>
                    <a:path w="1761" h="1266" extrusionOk="0">
                      <a:moveTo>
                        <a:pt x="870" y="0"/>
                      </a:moveTo>
                      <a:cubicBezTo>
                        <a:pt x="283" y="0"/>
                        <a:pt x="0" y="924"/>
                        <a:pt x="800" y="1204"/>
                      </a:cubicBezTo>
                      <a:cubicBezTo>
                        <a:pt x="919" y="1246"/>
                        <a:pt x="1030" y="1265"/>
                        <a:pt x="1131" y="1265"/>
                      </a:cubicBezTo>
                      <a:cubicBezTo>
                        <a:pt x="1301" y="1265"/>
                        <a:pt x="1442" y="1211"/>
                        <a:pt x="1539" y="1122"/>
                      </a:cubicBezTo>
                      <a:cubicBezTo>
                        <a:pt x="1758" y="927"/>
                        <a:pt x="1761" y="559"/>
                        <a:pt x="1401" y="237"/>
                      </a:cubicBezTo>
                      <a:cubicBezTo>
                        <a:pt x="1212" y="69"/>
                        <a:pt x="1030" y="0"/>
                        <a:pt x="87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87" name="Google Shape;2013;p33">
                  <a:extLst>
                    <a:ext uri="{FF2B5EF4-FFF2-40B4-BE49-F238E27FC236}">
                      <a16:creationId xmlns:a16="http://schemas.microsoft.com/office/drawing/2014/main" id="{46AB9929-5CFF-BCF7-EF7C-3FA3471CCB7D}"/>
                    </a:ext>
                  </a:extLst>
                </p:cNvPr>
                <p:cNvSpPr/>
                <p:nvPr/>
              </p:nvSpPr>
              <p:spPr>
                <a:xfrm>
                  <a:off x="2979550" y="3691663"/>
                  <a:ext cx="29725" cy="28750"/>
                </a:xfrm>
                <a:custGeom>
                  <a:avLst/>
                  <a:gdLst/>
                  <a:ahLst/>
                  <a:cxnLst/>
                  <a:rect l="l" t="t" r="r" b="b"/>
                  <a:pathLst>
                    <a:path w="1189" h="1150" extrusionOk="0">
                      <a:moveTo>
                        <a:pt x="655" y="0"/>
                      </a:moveTo>
                      <a:cubicBezTo>
                        <a:pt x="327" y="0"/>
                        <a:pt x="1" y="349"/>
                        <a:pt x="260" y="805"/>
                      </a:cubicBezTo>
                      <a:cubicBezTo>
                        <a:pt x="393" y="1040"/>
                        <a:pt x="580" y="1150"/>
                        <a:pt x="748" y="1150"/>
                      </a:cubicBezTo>
                      <a:cubicBezTo>
                        <a:pt x="750" y="1150"/>
                        <a:pt x="752" y="1150"/>
                        <a:pt x="755" y="1150"/>
                      </a:cubicBezTo>
                      <a:cubicBezTo>
                        <a:pt x="992" y="1145"/>
                        <a:pt x="1189" y="922"/>
                        <a:pt x="1140" y="535"/>
                      </a:cubicBezTo>
                      <a:cubicBezTo>
                        <a:pt x="1092" y="155"/>
                        <a:pt x="873" y="0"/>
                        <a:pt x="65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88" name="Google Shape;2014;p33">
                  <a:extLst>
                    <a:ext uri="{FF2B5EF4-FFF2-40B4-BE49-F238E27FC236}">
                      <a16:creationId xmlns:a16="http://schemas.microsoft.com/office/drawing/2014/main" id="{04C12C0B-E0B3-781C-677A-DB0FE0FB231B}"/>
                    </a:ext>
                  </a:extLst>
                </p:cNvPr>
                <p:cNvSpPr/>
                <p:nvPr/>
              </p:nvSpPr>
              <p:spPr>
                <a:xfrm>
                  <a:off x="2981900" y="3512188"/>
                  <a:ext cx="21125" cy="17600"/>
                </a:xfrm>
                <a:custGeom>
                  <a:avLst/>
                  <a:gdLst/>
                  <a:ahLst/>
                  <a:cxnLst/>
                  <a:rect l="l" t="t" r="r" b="b"/>
                  <a:pathLst>
                    <a:path w="845" h="704" extrusionOk="0">
                      <a:moveTo>
                        <a:pt x="269" y="1"/>
                      </a:moveTo>
                      <a:cubicBezTo>
                        <a:pt x="39" y="1"/>
                        <a:pt x="1" y="367"/>
                        <a:pt x="380" y="605"/>
                      </a:cubicBezTo>
                      <a:cubicBezTo>
                        <a:pt x="488" y="673"/>
                        <a:pt x="580" y="703"/>
                        <a:pt x="650" y="703"/>
                      </a:cubicBezTo>
                      <a:cubicBezTo>
                        <a:pt x="689" y="703"/>
                        <a:pt x="722" y="694"/>
                        <a:pt x="747" y="677"/>
                      </a:cubicBezTo>
                      <a:cubicBezTo>
                        <a:pt x="844" y="612"/>
                        <a:pt x="826" y="430"/>
                        <a:pt x="627" y="214"/>
                      </a:cubicBezTo>
                      <a:cubicBezTo>
                        <a:pt x="486" y="61"/>
                        <a:pt x="362" y="1"/>
                        <a:pt x="26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89" name="Google Shape;2015;p33">
                  <a:extLst>
                    <a:ext uri="{FF2B5EF4-FFF2-40B4-BE49-F238E27FC236}">
                      <a16:creationId xmlns:a16="http://schemas.microsoft.com/office/drawing/2014/main" id="{BE87C339-D12A-3D5C-DDEC-04C1A99BD196}"/>
                    </a:ext>
                  </a:extLst>
                </p:cNvPr>
                <p:cNvSpPr/>
                <p:nvPr/>
              </p:nvSpPr>
              <p:spPr>
                <a:xfrm>
                  <a:off x="3020725" y="3540013"/>
                  <a:ext cx="10675" cy="8900"/>
                </a:xfrm>
                <a:custGeom>
                  <a:avLst/>
                  <a:gdLst/>
                  <a:ahLst/>
                  <a:cxnLst/>
                  <a:rect l="l" t="t" r="r" b="b"/>
                  <a:pathLst>
                    <a:path w="427" h="356" extrusionOk="0">
                      <a:moveTo>
                        <a:pt x="136" y="1"/>
                      </a:moveTo>
                      <a:cubicBezTo>
                        <a:pt x="20" y="1"/>
                        <a:pt x="0" y="186"/>
                        <a:pt x="192" y="307"/>
                      </a:cubicBezTo>
                      <a:cubicBezTo>
                        <a:pt x="246" y="341"/>
                        <a:pt x="293" y="356"/>
                        <a:pt x="329" y="356"/>
                      </a:cubicBezTo>
                      <a:cubicBezTo>
                        <a:pt x="348" y="356"/>
                        <a:pt x="364" y="351"/>
                        <a:pt x="377" y="343"/>
                      </a:cubicBezTo>
                      <a:lnTo>
                        <a:pt x="378" y="343"/>
                      </a:lnTo>
                      <a:cubicBezTo>
                        <a:pt x="427" y="310"/>
                        <a:pt x="418" y="217"/>
                        <a:pt x="318" y="108"/>
                      </a:cubicBezTo>
                      <a:cubicBezTo>
                        <a:pt x="246" y="31"/>
                        <a:pt x="183" y="1"/>
                        <a:pt x="13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90" name="Google Shape;2016;p33">
                  <a:extLst>
                    <a:ext uri="{FF2B5EF4-FFF2-40B4-BE49-F238E27FC236}">
                      <a16:creationId xmlns:a16="http://schemas.microsoft.com/office/drawing/2014/main" id="{BE404A34-E0A0-DA21-8EA1-39EA736300C4}"/>
                    </a:ext>
                  </a:extLst>
                </p:cNvPr>
                <p:cNvSpPr/>
                <p:nvPr/>
              </p:nvSpPr>
              <p:spPr>
                <a:xfrm>
                  <a:off x="3000955" y="3555463"/>
                  <a:ext cx="13500" cy="6325"/>
                </a:xfrm>
                <a:custGeom>
                  <a:avLst/>
                  <a:gdLst/>
                  <a:ahLst/>
                  <a:cxnLst/>
                  <a:rect l="l" t="t" r="r" b="b"/>
                  <a:pathLst>
                    <a:path w="540" h="253" extrusionOk="0">
                      <a:moveTo>
                        <a:pt x="224" y="1"/>
                      </a:moveTo>
                      <a:cubicBezTo>
                        <a:pt x="0" y="1"/>
                        <a:pt x="61" y="252"/>
                        <a:pt x="339" y="252"/>
                      </a:cubicBezTo>
                      <a:cubicBezTo>
                        <a:pt x="438" y="252"/>
                        <a:pt x="497" y="223"/>
                        <a:pt x="516" y="184"/>
                      </a:cubicBezTo>
                      <a:cubicBezTo>
                        <a:pt x="540" y="129"/>
                        <a:pt x="482" y="56"/>
                        <a:pt x="339" y="18"/>
                      </a:cubicBezTo>
                      <a:cubicBezTo>
                        <a:pt x="295" y="6"/>
                        <a:pt x="256" y="1"/>
                        <a:pt x="22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91" name="Google Shape;2017;p33">
                  <a:extLst>
                    <a:ext uri="{FF2B5EF4-FFF2-40B4-BE49-F238E27FC236}">
                      <a16:creationId xmlns:a16="http://schemas.microsoft.com/office/drawing/2014/main" id="{516DCDAC-C978-4B9F-673D-29A439CC5366}"/>
                    </a:ext>
                  </a:extLst>
                </p:cNvPr>
                <p:cNvSpPr/>
                <p:nvPr/>
              </p:nvSpPr>
              <p:spPr>
                <a:xfrm>
                  <a:off x="2559650" y="3465563"/>
                  <a:ext cx="322900" cy="396650"/>
                </a:xfrm>
                <a:custGeom>
                  <a:avLst/>
                  <a:gdLst/>
                  <a:ahLst/>
                  <a:cxnLst/>
                  <a:rect l="l" t="t" r="r" b="b"/>
                  <a:pathLst>
                    <a:path w="12916" h="15866" extrusionOk="0">
                      <a:moveTo>
                        <a:pt x="8775" y="1"/>
                      </a:moveTo>
                      <a:cubicBezTo>
                        <a:pt x="8703" y="1"/>
                        <a:pt x="8629" y="22"/>
                        <a:pt x="8562" y="68"/>
                      </a:cubicBezTo>
                      <a:cubicBezTo>
                        <a:pt x="6745" y="1302"/>
                        <a:pt x="1190" y="5330"/>
                        <a:pt x="586" y="8793"/>
                      </a:cubicBezTo>
                      <a:cubicBezTo>
                        <a:pt x="1" y="12142"/>
                        <a:pt x="2371" y="12805"/>
                        <a:pt x="3989" y="12805"/>
                      </a:cubicBezTo>
                      <a:cubicBezTo>
                        <a:pt x="4374" y="12805"/>
                        <a:pt x="4717" y="12768"/>
                        <a:pt x="4967" y="12720"/>
                      </a:cubicBezTo>
                      <a:cubicBezTo>
                        <a:pt x="5013" y="12711"/>
                        <a:pt x="5061" y="12707"/>
                        <a:pt x="5111" y="12707"/>
                      </a:cubicBezTo>
                      <a:cubicBezTo>
                        <a:pt x="6464" y="12707"/>
                        <a:pt x="9096" y="15866"/>
                        <a:pt x="9096" y="15866"/>
                      </a:cubicBezTo>
                      <a:cubicBezTo>
                        <a:pt x="9096" y="15866"/>
                        <a:pt x="12916" y="13991"/>
                        <a:pt x="11638" y="11472"/>
                      </a:cubicBezTo>
                      <a:cubicBezTo>
                        <a:pt x="11638" y="11472"/>
                        <a:pt x="10169" y="8413"/>
                        <a:pt x="6906" y="8413"/>
                      </a:cubicBezTo>
                      <a:cubicBezTo>
                        <a:pt x="6400" y="8413"/>
                        <a:pt x="5851" y="8486"/>
                        <a:pt x="5258" y="8656"/>
                      </a:cubicBezTo>
                      <a:lnTo>
                        <a:pt x="8814" y="702"/>
                      </a:lnTo>
                      <a:lnTo>
                        <a:pt x="9157" y="373"/>
                      </a:lnTo>
                      <a:cubicBezTo>
                        <a:pt x="9149" y="153"/>
                        <a:pt x="8969" y="1"/>
                        <a:pt x="877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92" name="Google Shape;2018;p33">
                  <a:extLst>
                    <a:ext uri="{FF2B5EF4-FFF2-40B4-BE49-F238E27FC236}">
                      <a16:creationId xmlns:a16="http://schemas.microsoft.com/office/drawing/2014/main" id="{77D04847-02F8-03D3-7BC6-0CC60F59F972}"/>
                    </a:ext>
                  </a:extLst>
                </p:cNvPr>
                <p:cNvSpPr/>
                <p:nvPr/>
              </p:nvSpPr>
              <p:spPr>
                <a:xfrm>
                  <a:off x="2559650" y="3578188"/>
                  <a:ext cx="290450" cy="284025"/>
                </a:xfrm>
                <a:custGeom>
                  <a:avLst/>
                  <a:gdLst/>
                  <a:ahLst/>
                  <a:cxnLst/>
                  <a:rect l="l" t="t" r="r" b="b"/>
                  <a:pathLst>
                    <a:path w="11618" h="11361" extrusionOk="0">
                      <a:moveTo>
                        <a:pt x="3203" y="0"/>
                      </a:moveTo>
                      <a:cubicBezTo>
                        <a:pt x="1900" y="1373"/>
                        <a:pt x="832" y="2877"/>
                        <a:pt x="586" y="4288"/>
                      </a:cubicBezTo>
                      <a:cubicBezTo>
                        <a:pt x="1" y="7637"/>
                        <a:pt x="2371" y="8300"/>
                        <a:pt x="3989" y="8300"/>
                      </a:cubicBezTo>
                      <a:cubicBezTo>
                        <a:pt x="4374" y="8300"/>
                        <a:pt x="4717" y="8263"/>
                        <a:pt x="4967" y="8215"/>
                      </a:cubicBezTo>
                      <a:cubicBezTo>
                        <a:pt x="5013" y="8206"/>
                        <a:pt x="5061" y="8202"/>
                        <a:pt x="5111" y="8202"/>
                      </a:cubicBezTo>
                      <a:cubicBezTo>
                        <a:pt x="6464" y="8202"/>
                        <a:pt x="9096" y="11361"/>
                        <a:pt x="9096" y="11361"/>
                      </a:cubicBezTo>
                      <a:cubicBezTo>
                        <a:pt x="9096" y="11361"/>
                        <a:pt x="10909" y="10471"/>
                        <a:pt x="11618" y="9094"/>
                      </a:cubicBezTo>
                      <a:lnTo>
                        <a:pt x="11618" y="9094"/>
                      </a:lnTo>
                      <a:cubicBezTo>
                        <a:pt x="10938" y="9656"/>
                        <a:pt x="10276" y="9981"/>
                        <a:pt x="10276" y="9981"/>
                      </a:cubicBezTo>
                      <a:cubicBezTo>
                        <a:pt x="10276" y="9981"/>
                        <a:pt x="7644" y="6822"/>
                        <a:pt x="6291" y="6822"/>
                      </a:cubicBezTo>
                      <a:cubicBezTo>
                        <a:pt x="6242" y="6822"/>
                        <a:pt x="6194" y="6826"/>
                        <a:pt x="6148" y="6835"/>
                      </a:cubicBezTo>
                      <a:cubicBezTo>
                        <a:pt x="5898" y="6883"/>
                        <a:pt x="5555" y="6920"/>
                        <a:pt x="5170" y="6920"/>
                      </a:cubicBezTo>
                      <a:cubicBezTo>
                        <a:pt x="3551" y="6920"/>
                        <a:pt x="1180" y="6258"/>
                        <a:pt x="1765" y="2909"/>
                      </a:cubicBezTo>
                      <a:cubicBezTo>
                        <a:pt x="1931" y="1959"/>
                        <a:pt x="2471" y="966"/>
                        <a:pt x="320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93" name="Google Shape;2019;p33">
                  <a:extLst>
                    <a:ext uri="{FF2B5EF4-FFF2-40B4-BE49-F238E27FC236}">
                      <a16:creationId xmlns:a16="http://schemas.microsoft.com/office/drawing/2014/main" id="{8E318CDF-E8AF-B57B-8F53-29397E56800C}"/>
                    </a:ext>
                  </a:extLst>
                </p:cNvPr>
                <p:cNvSpPr/>
                <p:nvPr/>
              </p:nvSpPr>
              <p:spPr>
                <a:xfrm>
                  <a:off x="2566075" y="3465088"/>
                  <a:ext cx="295225" cy="399250"/>
                </a:xfrm>
                <a:custGeom>
                  <a:avLst/>
                  <a:gdLst/>
                  <a:ahLst/>
                  <a:cxnLst/>
                  <a:rect l="l" t="t" r="r" b="b"/>
                  <a:pathLst>
                    <a:path w="11809" h="15970" extrusionOk="0">
                      <a:moveTo>
                        <a:pt x="8304" y="1"/>
                      </a:moveTo>
                      <a:cubicBezTo>
                        <a:pt x="8288" y="1"/>
                        <a:pt x="8271" y="6"/>
                        <a:pt x="8256" y="16"/>
                      </a:cubicBezTo>
                      <a:cubicBezTo>
                        <a:pt x="6532" y="1189"/>
                        <a:pt x="857" y="5288"/>
                        <a:pt x="245" y="8798"/>
                      </a:cubicBezTo>
                      <a:cubicBezTo>
                        <a:pt x="1" y="10196"/>
                        <a:pt x="242" y="11265"/>
                        <a:pt x="963" y="11974"/>
                      </a:cubicBezTo>
                      <a:cubicBezTo>
                        <a:pt x="1705" y="12702"/>
                        <a:pt x="2818" y="12911"/>
                        <a:pt x="3726" y="12911"/>
                      </a:cubicBezTo>
                      <a:cubicBezTo>
                        <a:pt x="4111" y="12911"/>
                        <a:pt x="4459" y="12874"/>
                        <a:pt x="4727" y="12822"/>
                      </a:cubicBezTo>
                      <a:cubicBezTo>
                        <a:pt x="4768" y="12815"/>
                        <a:pt x="4812" y="12811"/>
                        <a:pt x="4857" y="12811"/>
                      </a:cubicBezTo>
                      <a:cubicBezTo>
                        <a:pt x="6148" y="12811"/>
                        <a:pt x="8746" y="15907"/>
                        <a:pt x="8774" y="15939"/>
                      </a:cubicBezTo>
                      <a:cubicBezTo>
                        <a:pt x="8789" y="15959"/>
                        <a:pt x="8813" y="15970"/>
                        <a:pt x="8839" y="15970"/>
                      </a:cubicBezTo>
                      <a:cubicBezTo>
                        <a:pt x="8851" y="15970"/>
                        <a:pt x="8865" y="15968"/>
                        <a:pt x="8877" y="15962"/>
                      </a:cubicBezTo>
                      <a:cubicBezTo>
                        <a:pt x="8967" y="15918"/>
                        <a:pt x="11069" y="14870"/>
                        <a:pt x="11607" y="13263"/>
                      </a:cubicBezTo>
                      <a:cubicBezTo>
                        <a:pt x="11809" y="12655"/>
                        <a:pt x="11759" y="12047"/>
                        <a:pt x="11458" y="11455"/>
                      </a:cubicBezTo>
                      <a:cubicBezTo>
                        <a:pt x="11441" y="11420"/>
                        <a:pt x="9921" y="8349"/>
                        <a:pt x="6634" y="8349"/>
                      </a:cubicBezTo>
                      <a:cubicBezTo>
                        <a:pt x="6174" y="8349"/>
                        <a:pt x="5680" y="8409"/>
                        <a:pt x="5150" y="8546"/>
                      </a:cubicBezTo>
                      <a:lnTo>
                        <a:pt x="8326" y="1227"/>
                      </a:lnTo>
                      <a:cubicBezTo>
                        <a:pt x="8344" y="1183"/>
                        <a:pt x="8325" y="1134"/>
                        <a:pt x="8282" y="1115"/>
                      </a:cubicBezTo>
                      <a:cubicBezTo>
                        <a:pt x="8271" y="1110"/>
                        <a:pt x="8259" y="1108"/>
                        <a:pt x="8248" y="1108"/>
                      </a:cubicBezTo>
                      <a:cubicBezTo>
                        <a:pt x="8215" y="1108"/>
                        <a:pt x="8183" y="1127"/>
                        <a:pt x="8170" y="1159"/>
                      </a:cubicBezTo>
                      <a:lnTo>
                        <a:pt x="4924" y="8642"/>
                      </a:lnTo>
                      <a:cubicBezTo>
                        <a:pt x="4910" y="8672"/>
                        <a:pt x="4916" y="8707"/>
                        <a:pt x="4938" y="8731"/>
                      </a:cubicBezTo>
                      <a:cubicBezTo>
                        <a:pt x="4953" y="8750"/>
                        <a:pt x="4977" y="8760"/>
                        <a:pt x="5001" y="8760"/>
                      </a:cubicBezTo>
                      <a:cubicBezTo>
                        <a:pt x="5009" y="8760"/>
                        <a:pt x="5016" y="8759"/>
                        <a:pt x="5024" y="8757"/>
                      </a:cubicBezTo>
                      <a:cubicBezTo>
                        <a:pt x="5601" y="8592"/>
                        <a:pt x="6137" y="8520"/>
                        <a:pt x="6631" y="8520"/>
                      </a:cubicBezTo>
                      <a:cubicBezTo>
                        <a:pt x="9816" y="8520"/>
                        <a:pt x="11288" y="11495"/>
                        <a:pt x="11306" y="11531"/>
                      </a:cubicBezTo>
                      <a:cubicBezTo>
                        <a:pt x="11586" y="12082"/>
                        <a:pt x="11633" y="12646"/>
                        <a:pt x="11444" y="13208"/>
                      </a:cubicBezTo>
                      <a:cubicBezTo>
                        <a:pt x="10978" y="14603"/>
                        <a:pt x="9207" y="15595"/>
                        <a:pt x="8860" y="15778"/>
                      </a:cubicBezTo>
                      <a:cubicBezTo>
                        <a:pt x="8497" y="15350"/>
                        <a:pt x="6149" y="12641"/>
                        <a:pt x="4850" y="12641"/>
                      </a:cubicBezTo>
                      <a:cubicBezTo>
                        <a:pt x="4796" y="12641"/>
                        <a:pt x="4744" y="12646"/>
                        <a:pt x="4695" y="12655"/>
                      </a:cubicBezTo>
                      <a:cubicBezTo>
                        <a:pt x="4434" y="12706"/>
                        <a:pt x="4094" y="12742"/>
                        <a:pt x="3719" y="12742"/>
                      </a:cubicBezTo>
                      <a:cubicBezTo>
                        <a:pt x="2848" y="12742"/>
                        <a:pt x="1787" y="12544"/>
                        <a:pt x="1083" y="11852"/>
                      </a:cubicBezTo>
                      <a:cubicBezTo>
                        <a:pt x="404" y="11184"/>
                        <a:pt x="178" y="10167"/>
                        <a:pt x="412" y="8827"/>
                      </a:cubicBezTo>
                      <a:cubicBezTo>
                        <a:pt x="1013" y="5382"/>
                        <a:pt x="6642" y="1320"/>
                        <a:pt x="8352" y="157"/>
                      </a:cubicBezTo>
                      <a:cubicBezTo>
                        <a:pt x="8391" y="131"/>
                        <a:pt x="8402" y="78"/>
                        <a:pt x="8375" y="38"/>
                      </a:cubicBezTo>
                      <a:cubicBezTo>
                        <a:pt x="8358" y="14"/>
                        <a:pt x="8331" y="1"/>
                        <a:pt x="830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94" name="Google Shape;2020;p33">
                  <a:extLst>
                    <a:ext uri="{FF2B5EF4-FFF2-40B4-BE49-F238E27FC236}">
                      <a16:creationId xmlns:a16="http://schemas.microsoft.com/office/drawing/2014/main" id="{99E982EB-F08B-A824-E2CB-5B74FEA2CF03}"/>
                    </a:ext>
                  </a:extLst>
                </p:cNvPr>
                <p:cNvSpPr/>
                <p:nvPr/>
              </p:nvSpPr>
              <p:spPr>
                <a:xfrm>
                  <a:off x="2771750" y="3817263"/>
                  <a:ext cx="54000" cy="44325"/>
                </a:xfrm>
                <a:custGeom>
                  <a:avLst/>
                  <a:gdLst/>
                  <a:ahLst/>
                  <a:cxnLst/>
                  <a:rect l="l" t="t" r="r" b="b"/>
                  <a:pathLst>
                    <a:path w="2160" h="1773" extrusionOk="0">
                      <a:moveTo>
                        <a:pt x="1464" y="1"/>
                      </a:moveTo>
                      <a:cubicBezTo>
                        <a:pt x="1203" y="1"/>
                        <a:pt x="892" y="122"/>
                        <a:pt x="623" y="351"/>
                      </a:cubicBezTo>
                      <a:cubicBezTo>
                        <a:pt x="166" y="741"/>
                        <a:pt x="0" y="1297"/>
                        <a:pt x="252" y="1593"/>
                      </a:cubicBezTo>
                      <a:cubicBezTo>
                        <a:pt x="356" y="1714"/>
                        <a:pt x="514" y="1773"/>
                        <a:pt x="696" y="1773"/>
                      </a:cubicBezTo>
                      <a:cubicBezTo>
                        <a:pt x="957" y="1773"/>
                        <a:pt x="1267" y="1651"/>
                        <a:pt x="1537" y="1421"/>
                      </a:cubicBezTo>
                      <a:cubicBezTo>
                        <a:pt x="1994" y="1032"/>
                        <a:pt x="2159" y="477"/>
                        <a:pt x="1907" y="181"/>
                      </a:cubicBezTo>
                      <a:cubicBezTo>
                        <a:pt x="1804" y="59"/>
                        <a:pt x="1646" y="1"/>
                        <a:pt x="146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95" name="Google Shape;2021;p33">
                  <a:extLst>
                    <a:ext uri="{FF2B5EF4-FFF2-40B4-BE49-F238E27FC236}">
                      <a16:creationId xmlns:a16="http://schemas.microsoft.com/office/drawing/2014/main" id="{96063622-25B4-7611-007D-81224221C1CC}"/>
                    </a:ext>
                  </a:extLst>
                </p:cNvPr>
                <p:cNvSpPr/>
                <p:nvPr/>
              </p:nvSpPr>
              <p:spPr>
                <a:xfrm>
                  <a:off x="2769400" y="3815113"/>
                  <a:ext cx="56075" cy="48625"/>
                </a:xfrm>
                <a:custGeom>
                  <a:avLst/>
                  <a:gdLst/>
                  <a:ahLst/>
                  <a:cxnLst/>
                  <a:rect l="l" t="t" r="r" b="b"/>
                  <a:pathLst>
                    <a:path w="2243" h="1945" extrusionOk="0">
                      <a:moveTo>
                        <a:pt x="1559" y="171"/>
                      </a:moveTo>
                      <a:cubicBezTo>
                        <a:pt x="1720" y="171"/>
                        <a:pt x="1852" y="223"/>
                        <a:pt x="1936" y="321"/>
                      </a:cubicBezTo>
                      <a:cubicBezTo>
                        <a:pt x="2039" y="443"/>
                        <a:pt x="2062" y="622"/>
                        <a:pt x="2000" y="827"/>
                      </a:cubicBezTo>
                      <a:cubicBezTo>
                        <a:pt x="1934" y="1047"/>
                        <a:pt x="1784" y="1266"/>
                        <a:pt x="1575" y="1443"/>
                      </a:cubicBezTo>
                      <a:cubicBezTo>
                        <a:pt x="1367" y="1621"/>
                        <a:pt x="1127" y="1736"/>
                        <a:pt x="901" y="1765"/>
                      </a:cubicBezTo>
                      <a:cubicBezTo>
                        <a:pt x="861" y="1770"/>
                        <a:pt x="823" y="1773"/>
                        <a:pt x="787" y="1773"/>
                      </a:cubicBezTo>
                      <a:cubicBezTo>
                        <a:pt x="626" y="1773"/>
                        <a:pt x="495" y="1721"/>
                        <a:pt x="412" y="1622"/>
                      </a:cubicBezTo>
                      <a:cubicBezTo>
                        <a:pt x="190" y="1364"/>
                        <a:pt x="352" y="862"/>
                        <a:pt x="773" y="502"/>
                      </a:cubicBezTo>
                      <a:cubicBezTo>
                        <a:pt x="981" y="324"/>
                        <a:pt x="1221" y="209"/>
                        <a:pt x="1447" y="179"/>
                      </a:cubicBezTo>
                      <a:cubicBezTo>
                        <a:pt x="1485" y="174"/>
                        <a:pt x="1523" y="171"/>
                        <a:pt x="1559" y="171"/>
                      </a:cubicBezTo>
                      <a:close/>
                      <a:moveTo>
                        <a:pt x="1559" y="1"/>
                      </a:moveTo>
                      <a:cubicBezTo>
                        <a:pt x="1516" y="1"/>
                        <a:pt x="1471" y="4"/>
                        <a:pt x="1424" y="10"/>
                      </a:cubicBezTo>
                      <a:cubicBezTo>
                        <a:pt x="1166" y="45"/>
                        <a:pt x="894" y="174"/>
                        <a:pt x="662" y="373"/>
                      </a:cubicBezTo>
                      <a:cubicBezTo>
                        <a:pt x="170" y="794"/>
                        <a:pt x="0" y="1404"/>
                        <a:pt x="281" y="1733"/>
                      </a:cubicBezTo>
                      <a:cubicBezTo>
                        <a:pt x="400" y="1871"/>
                        <a:pt x="576" y="1944"/>
                        <a:pt x="788" y="1944"/>
                      </a:cubicBezTo>
                      <a:cubicBezTo>
                        <a:pt x="832" y="1944"/>
                        <a:pt x="878" y="1941"/>
                        <a:pt x="923" y="1935"/>
                      </a:cubicBezTo>
                      <a:cubicBezTo>
                        <a:pt x="1181" y="1900"/>
                        <a:pt x="1453" y="1771"/>
                        <a:pt x="1687" y="1572"/>
                      </a:cubicBezTo>
                      <a:cubicBezTo>
                        <a:pt x="1919" y="1373"/>
                        <a:pt x="2089" y="1126"/>
                        <a:pt x="2164" y="877"/>
                      </a:cubicBezTo>
                      <a:cubicBezTo>
                        <a:pt x="2243" y="613"/>
                        <a:pt x="2208" y="378"/>
                        <a:pt x="2066" y="212"/>
                      </a:cubicBezTo>
                      <a:cubicBezTo>
                        <a:pt x="1948" y="74"/>
                        <a:pt x="1771" y="1"/>
                        <a:pt x="155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96" name="Google Shape;2022;p33">
                  <a:extLst>
                    <a:ext uri="{FF2B5EF4-FFF2-40B4-BE49-F238E27FC236}">
                      <a16:creationId xmlns:a16="http://schemas.microsoft.com/office/drawing/2014/main" id="{F41E3DB5-6BED-19DF-3F0D-017713166E51}"/>
                    </a:ext>
                  </a:extLst>
                </p:cNvPr>
                <p:cNvSpPr/>
                <p:nvPr/>
              </p:nvSpPr>
              <p:spPr>
                <a:xfrm>
                  <a:off x="2745625" y="3800563"/>
                  <a:ext cx="54000" cy="44325"/>
                </a:xfrm>
                <a:custGeom>
                  <a:avLst/>
                  <a:gdLst/>
                  <a:ahLst/>
                  <a:cxnLst/>
                  <a:rect l="l" t="t" r="r" b="b"/>
                  <a:pathLst>
                    <a:path w="2160" h="1773" extrusionOk="0">
                      <a:moveTo>
                        <a:pt x="1464" y="0"/>
                      </a:moveTo>
                      <a:cubicBezTo>
                        <a:pt x="1203" y="0"/>
                        <a:pt x="893" y="121"/>
                        <a:pt x="625" y="351"/>
                      </a:cubicBezTo>
                      <a:cubicBezTo>
                        <a:pt x="168" y="741"/>
                        <a:pt x="1" y="1297"/>
                        <a:pt x="254" y="1593"/>
                      </a:cubicBezTo>
                      <a:cubicBezTo>
                        <a:pt x="358" y="1714"/>
                        <a:pt x="515" y="1773"/>
                        <a:pt x="697" y="1773"/>
                      </a:cubicBezTo>
                      <a:cubicBezTo>
                        <a:pt x="958" y="1773"/>
                        <a:pt x="1269" y="1651"/>
                        <a:pt x="1537" y="1421"/>
                      </a:cubicBezTo>
                      <a:cubicBezTo>
                        <a:pt x="1994" y="1032"/>
                        <a:pt x="2160" y="475"/>
                        <a:pt x="1908" y="181"/>
                      </a:cubicBezTo>
                      <a:cubicBezTo>
                        <a:pt x="1804" y="59"/>
                        <a:pt x="1646" y="0"/>
                        <a:pt x="146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97" name="Google Shape;2023;p33">
                  <a:extLst>
                    <a:ext uri="{FF2B5EF4-FFF2-40B4-BE49-F238E27FC236}">
                      <a16:creationId xmlns:a16="http://schemas.microsoft.com/office/drawing/2014/main" id="{3165A497-52C8-5379-9B32-6B260F444DBE}"/>
                    </a:ext>
                  </a:extLst>
                </p:cNvPr>
                <p:cNvSpPr/>
                <p:nvPr/>
              </p:nvSpPr>
              <p:spPr>
                <a:xfrm>
                  <a:off x="2745950" y="3798413"/>
                  <a:ext cx="56075" cy="48625"/>
                </a:xfrm>
                <a:custGeom>
                  <a:avLst/>
                  <a:gdLst/>
                  <a:ahLst/>
                  <a:cxnLst/>
                  <a:rect l="l" t="t" r="r" b="b"/>
                  <a:pathLst>
                    <a:path w="2243" h="1945" extrusionOk="0">
                      <a:moveTo>
                        <a:pt x="1453" y="171"/>
                      </a:moveTo>
                      <a:cubicBezTo>
                        <a:pt x="1614" y="171"/>
                        <a:pt x="1746" y="223"/>
                        <a:pt x="1831" y="321"/>
                      </a:cubicBezTo>
                      <a:cubicBezTo>
                        <a:pt x="2051" y="581"/>
                        <a:pt x="1890" y="1083"/>
                        <a:pt x="1470" y="1443"/>
                      </a:cubicBezTo>
                      <a:cubicBezTo>
                        <a:pt x="1262" y="1621"/>
                        <a:pt x="1022" y="1736"/>
                        <a:pt x="796" y="1765"/>
                      </a:cubicBezTo>
                      <a:cubicBezTo>
                        <a:pt x="756" y="1770"/>
                        <a:pt x="718" y="1773"/>
                        <a:pt x="682" y="1773"/>
                      </a:cubicBezTo>
                      <a:cubicBezTo>
                        <a:pt x="520" y="1773"/>
                        <a:pt x="389" y="1721"/>
                        <a:pt x="305" y="1622"/>
                      </a:cubicBezTo>
                      <a:cubicBezTo>
                        <a:pt x="204" y="1502"/>
                        <a:pt x="181" y="1323"/>
                        <a:pt x="241" y="1117"/>
                      </a:cubicBezTo>
                      <a:cubicBezTo>
                        <a:pt x="307" y="898"/>
                        <a:pt x="459" y="680"/>
                        <a:pt x="667" y="502"/>
                      </a:cubicBezTo>
                      <a:cubicBezTo>
                        <a:pt x="876" y="324"/>
                        <a:pt x="1114" y="209"/>
                        <a:pt x="1341" y="179"/>
                      </a:cubicBezTo>
                      <a:cubicBezTo>
                        <a:pt x="1380" y="174"/>
                        <a:pt x="1416" y="171"/>
                        <a:pt x="1453" y="171"/>
                      </a:cubicBezTo>
                      <a:close/>
                      <a:moveTo>
                        <a:pt x="1454" y="1"/>
                      </a:moveTo>
                      <a:cubicBezTo>
                        <a:pt x="1411" y="1"/>
                        <a:pt x="1366" y="4"/>
                        <a:pt x="1319" y="10"/>
                      </a:cubicBezTo>
                      <a:cubicBezTo>
                        <a:pt x="1060" y="45"/>
                        <a:pt x="790" y="173"/>
                        <a:pt x="556" y="373"/>
                      </a:cubicBezTo>
                      <a:cubicBezTo>
                        <a:pt x="323" y="572"/>
                        <a:pt x="153" y="819"/>
                        <a:pt x="79" y="1068"/>
                      </a:cubicBezTo>
                      <a:cubicBezTo>
                        <a:pt x="0" y="1332"/>
                        <a:pt x="35" y="1568"/>
                        <a:pt x="176" y="1733"/>
                      </a:cubicBezTo>
                      <a:cubicBezTo>
                        <a:pt x="293" y="1871"/>
                        <a:pt x="471" y="1944"/>
                        <a:pt x="683" y="1944"/>
                      </a:cubicBezTo>
                      <a:cubicBezTo>
                        <a:pt x="726" y="1944"/>
                        <a:pt x="771" y="1941"/>
                        <a:pt x="817" y="1935"/>
                      </a:cubicBezTo>
                      <a:cubicBezTo>
                        <a:pt x="1076" y="1900"/>
                        <a:pt x="1347" y="1771"/>
                        <a:pt x="1580" y="1572"/>
                      </a:cubicBezTo>
                      <a:cubicBezTo>
                        <a:pt x="2072" y="1153"/>
                        <a:pt x="2242" y="542"/>
                        <a:pt x="1960" y="212"/>
                      </a:cubicBezTo>
                      <a:cubicBezTo>
                        <a:pt x="1843" y="74"/>
                        <a:pt x="1666" y="1"/>
                        <a:pt x="145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98" name="Google Shape;2024;p33">
                  <a:extLst>
                    <a:ext uri="{FF2B5EF4-FFF2-40B4-BE49-F238E27FC236}">
                      <a16:creationId xmlns:a16="http://schemas.microsoft.com/office/drawing/2014/main" id="{0F60FF41-2A62-E6B4-2EFB-0D1CD3D670DA}"/>
                    </a:ext>
                  </a:extLst>
                </p:cNvPr>
                <p:cNvSpPr/>
                <p:nvPr/>
              </p:nvSpPr>
              <p:spPr>
                <a:xfrm>
                  <a:off x="2719825" y="3784163"/>
                  <a:ext cx="54000" cy="44325"/>
                </a:xfrm>
                <a:custGeom>
                  <a:avLst/>
                  <a:gdLst/>
                  <a:ahLst/>
                  <a:cxnLst/>
                  <a:rect l="l" t="t" r="r" b="b"/>
                  <a:pathLst>
                    <a:path w="2160" h="1773" extrusionOk="0">
                      <a:moveTo>
                        <a:pt x="1463" y="0"/>
                      </a:moveTo>
                      <a:cubicBezTo>
                        <a:pt x="1202" y="0"/>
                        <a:pt x="892" y="121"/>
                        <a:pt x="623" y="351"/>
                      </a:cubicBezTo>
                      <a:cubicBezTo>
                        <a:pt x="166" y="741"/>
                        <a:pt x="1" y="1297"/>
                        <a:pt x="253" y="1593"/>
                      </a:cubicBezTo>
                      <a:cubicBezTo>
                        <a:pt x="356" y="1714"/>
                        <a:pt x="514" y="1773"/>
                        <a:pt x="695" y="1773"/>
                      </a:cubicBezTo>
                      <a:cubicBezTo>
                        <a:pt x="957" y="1773"/>
                        <a:pt x="1267" y="1651"/>
                        <a:pt x="1537" y="1421"/>
                      </a:cubicBezTo>
                      <a:cubicBezTo>
                        <a:pt x="1994" y="1033"/>
                        <a:pt x="2159" y="477"/>
                        <a:pt x="1907" y="181"/>
                      </a:cubicBezTo>
                      <a:cubicBezTo>
                        <a:pt x="1803" y="59"/>
                        <a:pt x="1645" y="0"/>
                        <a:pt x="146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99" name="Google Shape;2025;p33">
                  <a:extLst>
                    <a:ext uri="{FF2B5EF4-FFF2-40B4-BE49-F238E27FC236}">
                      <a16:creationId xmlns:a16="http://schemas.microsoft.com/office/drawing/2014/main" id="{AE7195A4-9C36-6568-649B-04D6C8A41B48}"/>
                    </a:ext>
                  </a:extLst>
                </p:cNvPr>
                <p:cNvSpPr/>
                <p:nvPr/>
              </p:nvSpPr>
              <p:spPr>
                <a:xfrm>
                  <a:off x="2720100" y="3782038"/>
                  <a:ext cx="56075" cy="48525"/>
                </a:xfrm>
                <a:custGeom>
                  <a:avLst/>
                  <a:gdLst/>
                  <a:ahLst/>
                  <a:cxnLst/>
                  <a:rect l="l" t="t" r="r" b="b"/>
                  <a:pathLst>
                    <a:path w="2243" h="1941" extrusionOk="0">
                      <a:moveTo>
                        <a:pt x="1453" y="170"/>
                      </a:moveTo>
                      <a:cubicBezTo>
                        <a:pt x="1616" y="170"/>
                        <a:pt x="1748" y="222"/>
                        <a:pt x="1831" y="321"/>
                      </a:cubicBezTo>
                      <a:cubicBezTo>
                        <a:pt x="2053" y="580"/>
                        <a:pt x="1890" y="1083"/>
                        <a:pt x="1470" y="1441"/>
                      </a:cubicBezTo>
                      <a:cubicBezTo>
                        <a:pt x="1216" y="1658"/>
                        <a:pt x="925" y="1774"/>
                        <a:pt x="685" y="1774"/>
                      </a:cubicBezTo>
                      <a:cubicBezTo>
                        <a:pt x="529" y="1774"/>
                        <a:pt x="395" y="1725"/>
                        <a:pt x="307" y="1622"/>
                      </a:cubicBezTo>
                      <a:cubicBezTo>
                        <a:pt x="204" y="1502"/>
                        <a:pt x="181" y="1323"/>
                        <a:pt x="243" y="1116"/>
                      </a:cubicBezTo>
                      <a:cubicBezTo>
                        <a:pt x="308" y="897"/>
                        <a:pt x="459" y="679"/>
                        <a:pt x="668" y="501"/>
                      </a:cubicBezTo>
                      <a:cubicBezTo>
                        <a:pt x="876" y="324"/>
                        <a:pt x="1116" y="208"/>
                        <a:pt x="1342" y="178"/>
                      </a:cubicBezTo>
                      <a:cubicBezTo>
                        <a:pt x="1380" y="173"/>
                        <a:pt x="1418" y="170"/>
                        <a:pt x="1453" y="170"/>
                      </a:cubicBezTo>
                      <a:close/>
                      <a:moveTo>
                        <a:pt x="1455" y="0"/>
                      </a:moveTo>
                      <a:cubicBezTo>
                        <a:pt x="1411" y="0"/>
                        <a:pt x="1366" y="3"/>
                        <a:pt x="1319" y="9"/>
                      </a:cubicBezTo>
                      <a:cubicBezTo>
                        <a:pt x="1061" y="44"/>
                        <a:pt x="790" y="172"/>
                        <a:pt x="557" y="371"/>
                      </a:cubicBezTo>
                      <a:cubicBezTo>
                        <a:pt x="324" y="571"/>
                        <a:pt x="154" y="819"/>
                        <a:pt x="79" y="1067"/>
                      </a:cubicBezTo>
                      <a:cubicBezTo>
                        <a:pt x="0" y="1332"/>
                        <a:pt x="35" y="1567"/>
                        <a:pt x="176" y="1732"/>
                      </a:cubicBezTo>
                      <a:cubicBezTo>
                        <a:pt x="296" y="1874"/>
                        <a:pt x="478" y="1940"/>
                        <a:pt x="685" y="1940"/>
                      </a:cubicBezTo>
                      <a:cubicBezTo>
                        <a:pt x="967" y="1940"/>
                        <a:pt x="1297" y="1814"/>
                        <a:pt x="1581" y="1571"/>
                      </a:cubicBezTo>
                      <a:cubicBezTo>
                        <a:pt x="2072" y="1152"/>
                        <a:pt x="2243" y="541"/>
                        <a:pt x="1960" y="210"/>
                      </a:cubicBezTo>
                      <a:cubicBezTo>
                        <a:pt x="1843" y="73"/>
                        <a:pt x="1668" y="0"/>
                        <a:pt x="145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00" name="Google Shape;2026;p33">
                  <a:extLst>
                    <a:ext uri="{FF2B5EF4-FFF2-40B4-BE49-F238E27FC236}">
                      <a16:creationId xmlns:a16="http://schemas.microsoft.com/office/drawing/2014/main" id="{3678C5B2-A7F1-FF23-9CEE-124C6B04B4F5}"/>
                    </a:ext>
                  </a:extLst>
                </p:cNvPr>
                <p:cNvSpPr/>
                <p:nvPr/>
              </p:nvSpPr>
              <p:spPr>
                <a:xfrm>
                  <a:off x="2698850" y="3779688"/>
                  <a:ext cx="43625" cy="35825"/>
                </a:xfrm>
                <a:custGeom>
                  <a:avLst/>
                  <a:gdLst/>
                  <a:ahLst/>
                  <a:cxnLst/>
                  <a:rect l="l" t="t" r="r" b="b"/>
                  <a:pathLst>
                    <a:path w="1745" h="1433" extrusionOk="0">
                      <a:moveTo>
                        <a:pt x="1182" y="1"/>
                      </a:moveTo>
                      <a:cubicBezTo>
                        <a:pt x="971" y="1"/>
                        <a:pt x="720" y="99"/>
                        <a:pt x="503" y="284"/>
                      </a:cubicBezTo>
                      <a:cubicBezTo>
                        <a:pt x="134" y="600"/>
                        <a:pt x="0" y="1048"/>
                        <a:pt x="204" y="1286"/>
                      </a:cubicBezTo>
                      <a:cubicBezTo>
                        <a:pt x="288" y="1385"/>
                        <a:pt x="416" y="1432"/>
                        <a:pt x="563" y="1432"/>
                      </a:cubicBezTo>
                      <a:cubicBezTo>
                        <a:pt x="774" y="1432"/>
                        <a:pt x="1025" y="1334"/>
                        <a:pt x="1242" y="1149"/>
                      </a:cubicBezTo>
                      <a:cubicBezTo>
                        <a:pt x="1611" y="834"/>
                        <a:pt x="1744" y="384"/>
                        <a:pt x="1541" y="146"/>
                      </a:cubicBezTo>
                      <a:cubicBezTo>
                        <a:pt x="1457" y="48"/>
                        <a:pt x="1329" y="1"/>
                        <a:pt x="118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01" name="Google Shape;2027;p33">
                  <a:extLst>
                    <a:ext uri="{FF2B5EF4-FFF2-40B4-BE49-F238E27FC236}">
                      <a16:creationId xmlns:a16="http://schemas.microsoft.com/office/drawing/2014/main" id="{1599F1BD-7039-8019-08CC-DD020838ECFD}"/>
                    </a:ext>
                  </a:extLst>
                </p:cNvPr>
                <p:cNvSpPr/>
                <p:nvPr/>
              </p:nvSpPr>
              <p:spPr>
                <a:xfrm>
                  <a:off x="2696375" y="3777538"/>
                  <a:ext cx="46275" cy="40075"/>
                </a:xfrm>
                <a:custGeom>
                  <a:avLst/>
                  <a:gdLst/>
                  <a:ahLst/>
                  <a:cxnLst/>
                  <a:rect l="l" t="t" r="r" b="b"/>
                  <a:pathLst>
                    <a:path w="1851" h="1603" extrusionOk="0">
                      <a:moveTo>
                        <a:pt x="1283" y="173"/>
                      </a:moveTo>
                      <a:cubicBezTo>
                        <a:pt x="1405" y="173"/>
                        <a:pt x="1508" y="209"/>
                        <a:pt x="1575" y="287"/>
                      </a:cubicBezTo>
                      <a:lnTo>
                        <a:pt x="1575" y="288"/>
                      </a:lnTo>
                      <a:cubicBezTo>
                        <a:pt x="1654" y="381"/>
                        <a:pt x="1670" y="520"/>
                        <a:pt x="1623" y="680"/>
                      </a:cubicBezTo>
                      <a:cubicBezTo>
                        <a:pt x="1572" y="854"/>
                        <a:pt x="1452" y="1027"/>
                        <a:pt x="1285" y="1170"/>
                      </a:cubicBezTo>
                      <a:cubicBezTo>
                        <a:pt x="1119" y="1311"/>
                        <a:pt x="928" y="1402"/>
                        <a:pt x="749" y="1427"/>
                      </a:cubicBezTo>
                      <a:cubicBezTo>
                        <a:pt x="719" y="1430"/>
                        <a:pt x="690" y="1432"/>
                        <a:pt x="662" y="1432"/>
                      </a:cubicBezTo>
                      <a:cubicBezTo>
                        <a:pt x="535" y="1432"/>
                        <a:pt x="432" y="1393"/>
                        <a:pt x="368" y="1317"/>
                      </a:cubicBezTo>
                      <a:cubicBezTo>
                        <a:pt x="198" y="1118"/>
                        <a:pt x="330" y="715"/>
                        <a:pt x="658" y="435"/>
                      </a:cubicBezTo>
                      <a:cubicBezTo>
                        <a:pt x="857" y="264"/>
                        <a:pt x="1092" y="173"/>
                        <a:pt x="1283" y="173"/>
                      </a:cubicBezTo>
                      <a:close/>
                      <a:moveTo>
                        <a:pt x="1281" y="0"/>
                      </a:moveTo>
                      <a:cubicBezTo>
                        <a:pt x="1051" y="0"/>
                        <a:pt x="783" y="105"/>
                        <a:pt x="547" y="305"/>
                      </a:cubicBezTo>
                      <a:cubicBezTo>
                        <a:pt x="137" y="655"/>
                        <a:pt x="0" y="1149"/>
                        <a:pt x="239" y="1428"/>
                      </a:cubicBezTo>
                      <a:cubicBezTo>
                        <a:pt x="336" y="1542"/>
                        <a:pt x="483" y="1603"/>
                        <a:pt x="659" y="1603"/>
                      </a:cubicBezTo>
                      <a:cubicBezTo>
                        <a:pt x="696" y="1603"/>
                        <a:pt x="732" y="1601"/>
                        <a:pt x="772" y="1595"/>
                      </a:cubicBezTo>
                      <a:cubicBezTo>
                        <a:pt x="983" y="1568"/>
                        <a:pt x="1204" y="1462"/>
                        <a:pt x="1396" y="1299"/>
                      </a:cubicBezTo>
                      <a:cubicBezTo>
                        <a:pt x="1587" y="1137"/>
                        <a:pt x="1725" y="933"/>
                        <a:pt x="1786" y="728"/>
                      </a:cubicBezTo>
                      <a:cubicBezTo>
                        <a:pt x="1851" y="511"/>
                        <a:pt x="1822" y="315"/>
                        <a:pt x="1704" y="177"/>
                      </a:cubicBezTo>
                      <a:cubicBezTo>
                        <a:pt x="1603" y="58"/>
                        <a:pt x="1452" y="0"/>
                        <a:pt x="1281"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02" name="Google Shape;2028;p33">
                  <a:extLst>
                    <a:ext uri="{FF2B5EF4-FFF2-40B4-BE49-F238E27FC236}">
                      <a16:creationId xmlns:a16="http://schemas.microsoft.com/office/drawing/2014/main" id="{AB515BCD-3FD1-06BE-2D45-61763145D461}"/>
                    </a:ext>
                  </a:extLst>
                </p:cNvPr>
                <p:cNvSpPr/>
                <p:nvPr/>
              </p:nvSpPr>
              <p:spPr>
                <a:xfrm>
                  <a:off x="2649425" y="3679813"/>
                  <a:ext cx="44100" cy="17675"/>
                </a:xfrm>
                <a:custGeom>
                  <a:avLst/>
                  <a:gdLst/>
                  <a:ahLst/>
                  <a:cxnLst/>
                  <a:rect l="l" t="t" r="r" b="b"/>
                  <a:pathLst>
                    <a:path w="1764" h="707" extrusionOk="0">
                      <a:moveTo>
                        <a:pt x="1667" y="1"/>
                      </a:moveTo>
                      <a:cubicBezTo>
                        <a:pt x="1657" y="1"/>
                        <a:pt x="1648" y="2"/>
                        <a:pt x="1639" y="5"/>
                      </a:cubicBezTo>
                      <a:lnTo>
                        <a:pt x="69" y="540"/>
                      </a:lnTo>
                      <a:cubicBezTo>
                        <a:pt x="23" y="555"/>
                        <a:pt x="0" y="604"/>
                        <a:pt x="16" y="649"/>
                      </a:cubicBezTo>
                      <a:cubicBezTo>
                        <a:pt x="28" y="684"/>
                        <a:pt x="61" y="707"/>
                        <a:pt x="96" y="707"/>
                      </a:cubicBezTo>
                      <a:cubicBezTo>
                        <a:pt x="105" y="707"/>
                        <a:pt x="114" y="704"/>
                        <a:pt x="123" y="702"/>
                      </a:cubicBezTo>
                      <a:lnTo>
                        <a:pt x="1695" y="166"/>
                      </a:lnTo>
                      <a:cubicBezTo>
                        <a:pt x="1739" y="151"/>
                        <a:pt x="1763" y="103"/>
                        <a:pt x="1748" y="59"/>
                      </a:cubicBezTo>
                      <a:cubicBezTo>
                        <a:pt x="1736" y="23"/>
                        <a:pt x="1702" y="1"/>
                        <a:pt x="166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03" name="Google Shape;2029;p33">
                  <a:extLst>
                    <a:ext uri="{FF2B5EF4-FFF2-40B4-BE49-F238E27FC236}">
                      <a16:creationId xmlns:a16="http://schemas.microsoft.com/office/drawing/2014/main" id="{ACD7BD63-FDDE-33DF-38A7-267C624100B3}"/>
                    </a:ext>
                  </a:extLst>
                </p:cNvPr>
                <p:cNvSpPr/>
                <p:nvPr/>
              </p:nvSpPr>
              <p:spPr>
                <a:xfrm>
                  <a:off x="2663550" y="3668488"/>
                  <a:ext cx="16750" cy="17700"/>
                </a:xfrm>
                <a:custGeom>
                  <a:avLst/>
                  <a:gdLst/>
                  <a:ahLst/>
                  <a:cxnLst/>
                  <a:rect l="l" t="t" r="r" b="b"/>
                  <a:pathLst>
                    <a:path w="670" h="708" extrusionOk="0">
                      <a:moveTo>
                        <a:pt x="95" y="1"/>
                      </a:moveTo>
                      <a:cubicBezTo>
                        <a:pt x="75" y="1"/>
                        <a:pt x="54" y="8"/>
                        <a:pt x="38" y="23"/>
                      </a:cubicBezTo>
                      <a:cubicBezTo>
                        <a:pt x="3" y="53"/>
                        <a:pt x="0" y="108"/>
                        <a:pt x="31" y="143"/>
                      </a:cubicBezTo>
                      <a:lnTo>
                        <a:pt x="512" y="679"/>
                      </a:lnTo>
                      <a:cubicBezTo>
                        <a:pt x="529" y="697"/>
                        <a:pt x="551" y="707"/>
                        <a:pt x="576" y="707"/>
                      </a:cubicBezTo>
                      <a:cubicBezTo>
                        <a:pt x="595" y="707"/>
                        <a:pt x="615" y="700"/>
                        <a:pt x="632" y="686"/>
                      </a:cubicBezTo>
                      <a:cubicBezTo>
                        <a:pt x="667" y="654"/>
                        <a:pt x="670" y="601"/>
                        <a:pt x="638" y="565"/>
                      </a:cubicBezTo>
                      <a:lnTo>
                        <a:pt x="158" y="29"/>
                      </a:lnTo>
                      <a:cubicBezTo>
                        <a:pt x="141" y="10"/>
                        <a:pt x="118" y="1"/>
                        <a:pt x="9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04" name="Google Shape;2030;p33">
                  <a:extLst>
                    <a:ext uri="{FF2B5EF4-FFF2-40B4-BE49-F238E27FC236}">
                      <a16:creationId xmlns:a16="http://schemas.microsoft.com/office/drawing/2014/main" id="{34DFA2BE-7170-E679-295A-499209389B22}"/>
                    </a:ext>
                  </a:extLst>
                </p:cNvPr>
                <p:cNvSpPr/>
                <p:nvPr/>
              </p:nvSpPr>
              <p:spPr>
                <a:xfrm>
                  <a:off x="2673875" y="3697813"/>
                  <a:ext cx="44025" cy="31650"/>
                </a:xfrm>
                <a:custGeom>
                  <a:avLst/>
                  <a:gdLst/>
                  <a:ahLst/>
                  <a:cxnLst/>
                  <a:rect l="l" t="t" r="r" b="b"/>
                  <a:pathLst>
                    <a:path w="1761" h="1266" extrusionOk="0">
                      <a:moveTo>
                        <a:pt x="892" y="0"/>
                      </a:moveTo>
                      <a:cubicBezTo>
                        <a:pt x="732" y="0"/>
                        <a:pt x="550" y="69"/>
                        <a:pt x="361" y="237"/>
                      </a:cubicBezTo>
                      <a:cubicBezTo>
                        <a:pt x="0" y="559"/>
                        <a:pt x="5" y="927"/>
                        <a:pt x="222" y="1122"/>
                      </a:cubicBezTo>
                      <a:cubicBezTo>
                        <a:pt x="319" y="1211"/>
                        <a:pt x="460" y="1265"/>
                        <a:pt x="631" y="1265"/>
                      </a:cubicBezTo>
                      <a:cubicBezTo>
                        <a:pt x="731" y="1265"/>
                        <a:pt x="843" y="1246"/>
                        <a:pt x="961" y="1204"/>
                      </a:cubicBezTo>
                      <a:cubicBezTo>
                        <a:pt x="1761" y="924"/>
                        <a:pt x="1478" y="0"/>
                        <a:pt x="892"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05" name="Google Shape;2031;p33">
                  <a:extLst>
                    <a:ext uri="{FF2B5EF4-FFF2-40B4-BE49-F238E27FC236}">
                      <a16:creationId xmlns:a16="http://schemas.microsoft.com/office/drawing/2014/main" id="{C28B0FE6-8623-FC36-8CB7-E78F7EC3CE2F}"/>
                    </a:ext>
                  </a:extLst>
                </p:cNvPr>
                <p:cNvSpPr/>
                <p:nvPr/>
              </p:nvSpPr>
              <p:spPr>
                <a:xfrm>
                  <a:off x="2725000" y="3691663"/>
                  <a:ext cx="29750" cy="28750"/>
                </a:xfrm>
                <a:custGeom>
                  <a:avLst/>
                  <a:gdLst/>
                  <a:ahLst/>
                  <a:cxnLst/>
                  <a:rect l="l" t="t" r="r" b="b"/>
                  <a:pathLst>
                    <a:path w="1190" h="1150" extrusionOk="0">
                      <a:moveTo>
                        <a:pt x="534" y="0"/>
                      </a:moveTo>
                      <a:cubicBezTo>
                        <a:pt x="316" y="0"/>
                        <a:pt x="97" y="155"/>
                        <a:pt x="49" y="535"/>
                      </a:cubicBezTo>
                      <a:cubicBezTo>
                        <a:pt x="0" y="922"/>
                        <a:pt x="197" y="1145"/>
                        <a:pt x="434" y="1150"/>
                      </a:cubicBezTo>
                      <a:cubicBezTo>
                        <a:pt x="437" y="1150"/>
                        <a:pt x="439" y="1150"/>
                        <a:pt x="441" y="1150"/>
                      </a:cubicBezTo>
                      <a:cubicBezTo>
                        <a:pt x="609" y="1150"/>
                        <a:pt x="796" y="1040"/>
                        <a:pt x="931" y="805"/>
                      </a:cubicBezTo>
                      <a:cubicBezTo>
                        <a:pt x="1190" y="349"/>
                        <a:pt x="863" y="0"/>
                        <a:pt x="53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06" name="Google Shape;2032;p33">
                  <a:extLst>
                    <a:ext uri="{FF2B5EF4-FFF2-40B4-BE49-F238E27FC236}">
                      <a16:creationId xmlns:a16="http://schemas.microsoft.com/office/drawing/2014/main" id="{DB2C7BFC-E497-0B93-A38D-F9386D9A8FCA}"/>
                    </a:ext>
                  </a:extLst>
                </p:cNvPr>
                <p:cNvSpPr/>
                <p:nvPr/>
              </p:nvSpPr>
              <p:spPr>
                <a:xfrm>
                  <a:off x="2731250" y="3512188"/>
                  <a:ext cx="21125" cy="17600"/>
                </a:xfrm>
                <a:custGeom>
                  <a:avLst/>
                  <a:gdLst/>
                  <a:ahLst/>
                  <a:cxnLst/>
                  <a:rect l="l" t="t" r="r" b="b"/>
                  <a:pathLst>
                    <a:path w="845" h="704" extrusionOk="0">
                      <a:moveTo>
                        <a:pt x="578" y="1"/>
                      </a:moveTo>
                      <a:cubicBezTo>
                        <a:pt x="485" y="1"/>
                        <a:pt x="360" y="61"/>
                        <a:pt x="219" y="214"/>
                      </a:cubicBezTo>
                      <a:cubicBezTo>
                        <a:pt x="19" y="430"/>
                        <a:pt x="1" y="612"/>
                        <a:pt x="99" y="677"/>
                      </a:cubicBezTo>
                      <a:cubicBezTo>
                        <a:pt x="124" y="694"/>
                        <a:pt x="156" y="703"/>
                        <a:pt x="195" y="703"/>
                      </a:cubicBezTo>
                      <a:cubicBezTo>
                        <a:pt x="266" y="703"/>
                        <a:pt x="358" y="673"/>
                        <a:pt x="465" y="605"/>
                      </a:cubicBezTo>
                      <a:cubicBezTo>
                        <a:pt x="844" y="367"/>
                        <a:pt x="807" y="1"/>
                        <a:pt x="57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07" name="Google Shape;2033;p33">
                  <a:extLst>
                    <a:ext uri="{FF2B5EF4-FFF2-40B4-BE49-F238E27FC236}">
                      <a16:creationId xmlns:a16="http://schemas.microsoft.com/office/drawing/2014/main" id="{212FB73D-AAAF-EA14-10A7-7D1F750E6867}"/>
                    </a:ext>
                  </a:extLst>
                </p:cNvPr>
                <p:cNvSpPr/>
                <p:nvPr/>
              </p:nvSpPr>
              <p:spPr>
                <a:xfrm>
                  <a:off x="2702850" y="3540013"/>
                  <a:ext cx="10725" cy="8900"/>
                </a:xfrm>
                <a:custGeom>
                  <a:avLst/>
                  <a:gdLst/>
                  <a:ahLst/>
                  <a:cxnLst/>
                  <a:rect l="l" t="t" r="r" b="b"/>
                  <a:pathLst>
                    <a:path w="429" h="356" extrusionOk="0">
                      <a:moveTo>
                        <a:pt x="293" y="1"/>
                      </a:moveTo>
                      <a:cubicBezTo>
                        <a:pt x="246" y="1"/>
                        <a:pt x="183" y="31"/>
                        <a:pt x="112" y="108"/>
                      </a:cubicBezTo>
                      <a:cubicBezTo>
                        <a:pt x="10" y="217"/>
                        <a:pt x="1" y="310"/>
                        <a:pt x="51" y="343"/>
                      </a:cubicBezTo>
                      <a:cubicBezTo>
                        <a:pt x="63" y="351"/>
                        <a:pt x="80" y="356"/>
                        <a:pt x="100" y="356"/>
                      </a:cubicBezTo>
                      <a:cubicBezTo>
                        <a:pt x="136" y="356"/>
                        <a:pt x="182" y="341"/>
                        <a:pt x="236" y="307"/>
                      </a:cubicBezTo>
                      <a:cubicBezTo>
                        <a:pt x="429" y="186"/>
                        <a:pt x="409" y="1"/>
                        <a:pt x="293"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08" name="Google Shape;2034;p33">
                  <a:extLst>
                    <a:ext uri="{FF2B5EF4-FFF2-40B4-BE49-F238E27FC236}">
                      <a16:creationId xmlns:a16="http://schemas.microsoft.com/office/drawing/2014/main" id="{C42CD298-76FD-D8C9-8579-DC22174A074C}"/>
                    </a:ext>
                  </a:extLst>
                </p:cNvPr>
                <p:cNvSpPr/>
                <p:nvPr/>
              </p:nvSpPr>
              <p:spPr>
                <a:xfrm>
                  <a:off x="2720578" y="3555463"/>
                  <a:ext cx="13525" cy="6325"/>
                </a:xfrm>
                <a:custGeom>
                  <a:avLst/>
                  <a:gdLst/>
                  <a:ahLst/>
                  <a:cxnLst/>
                  <a:rect l="l" t="t" r="r" b="b"/>
                  <a:pathLst>
                    <a:path w="541" h="253" extrusionOk="0">
                      <a:moveTo>
                        <a:pt x="317" y="1"/>
                      </a:moveTo>
                      <a:cubicBezTo>
                        <a:pt x="285" y="1"/>
                        <a:pt x="247" y="6"/>
                        <a:pt x="202" y="18"/>
                      </a:cubicBezTo>
                      <a:cubicBezTo>
                        <a:pt x="58" y="56"/>
                        <a:pt x="0" y="129"/>
                        <a:pt x="24" y="184"/>
                      </a:cubicBezTo>
                      <a:cubicBezTo>
                        <a:pt x="43" y="223"/>
                        <a:pt x="102" y="252"/>
                        <a:pt x="202" y="252"/>
                      </a:cubicBezTo>
                      <a:cubicBezTo>
                        <a:pt x="479" y="252"/>
                        <a:pt x="541" y="1"/>
                        <a:pt x="31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09" name="Google Shape;2035;p33">
                  <a:extLst>
                    <a:ext uri="{FF2B5EF4-FFF2-40B4-BE49-F238E27FC236}">
                      <a16:creationId xmlns:a16="http://schemas.microsoft.com/office/drawing/2014/main" id="{7E07AB66-34D3-F7A9-63B8-4C23FA3079F3}"/>
                    </a:ext>
                  </a:extLst>
                </p:cNvPr>
                <p:cNvSpPr/>
                <p:nvPr/>
              </p:nvSpPr>
              <p:spPr>
                <a:xfrm>
                  <a:off x="3032875" y="4188963"/>
                  <a:ext cx="39150" cy="54050"/>
                </a:xfrm>
                <a:custGeom>
                  <a:avLst/>
                  <a:gdLst/>
                  <a:ahLst/>
                  <a:cxnLst/>
                  <a:rect l="l" t="t" r="r" b="b"/>
                  <a:pathLst>
                    <a:path w="1566" h="2162" extrusionOk="0">
                      <a:moveTo>
                        <a:pt x="873" y="0"/>
                      </a:moveTo>
                      <a:cubicBezTo>
                        <a:pt x="512" y="0"/>
                        <a:pt x="168" y="419"/>
                        <a:pt x="87" y="980"/>
                      </a:cubicBezTo>
                      <a:cubicBezTo>
                        <a:pt x="0" y="1573"/>
                        <a:pt x="242" y="2100"/>
                        <a:pt x="626" y="2156"/>
                      </a:cubicBezTo>
                      <a:cubicBezTo>
                        <a:pt x="648" y="2160"/>
                        <a:pt x="670" y="2161"/>
                        <a:pt x="693" y="2161"/>
                      </a:cubicBezTo>
                      <a:cubicBezTo>
                        <a:pt x="1053" y="2161"/>
                        <a:pt x="1397" y="1742"/>
                        <a:pt x="1479" y="1183"/>
                      </a:cubicBezTo>
                      <a:cubicBezTo>
                        <a:pt x="1565" y="588"/>
                        <a:pt x="1324" y="61"/>
                        <a:pt x="940" y="5"/>
                      </a:cubicBezTo>
                      <a:cubicBezTo>
                        <a:pt x="917" y="2"/>
                        <a:pt x="895" y="0"/>
                        <a:pt x="87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10" name="Google Shape;2036;p33">
                  <a:extLst>
                    <a:ext uri="{FF2B5EF4-FFF2-40B4-BE49-F238E27FC236}">
                      <a16:creationId xmlns:a16="http://schemas.microsoft.com/office/drawing/2014/main" id="{27D58468-306D-3AB1-DE8F-139C5A734C3D}"/>
                    </a:ext>
                  </a:extLst>
                </p:cNvPr>
                <p:cNvSpPr/>
                <p:nvPr/>
              </p:nvSpPr>
              <p:spPr>
                <a:xfrm>
                  <a:off x="3030600" y="4186838"/>
                  <a:ext cx="43700" cy="58325"/>
                </a:xfrm>
                <a:custGeom>
                  <a:avLst/>
                  <a:gdLst/>
                  <a:ahLst/>
                  <a:cxnLst/>
                  <a:rect l="l" t="t" r="r" b="b"/>
                  <a:pathLst>
                    <a:path w="1748" h="2333" extrusionOk="0">
                      <a:moveTo>
                        <a:pt x="964" y="171"/>
                      </a:moveTo>
                      <a:cubicBezTo>
                        <a:pt x="982" y="171"/>
                        <a:pt x="1000" y="172"/>
                        <a:pt x="1019" y="175"/>
                      </a:cubicBezTo>
                      <a:cubicBezTo>
                        <a:pt x="1356" y="224"/>
                        <a:pt x="1565" y="708"/>
                        <a:pt x="1486" y="1256"/>
                      </a:cubicBezTo>
                      <a:cubicBezTo>
                        <a:pt x="1410" y="1773"/>
                        <a:pt x="1099" y="2162"/>
                        <a:pt x="782" y="2162"/>
                      </a:cubicBezTo>
                      <a:cubicBezTo>
                        <a:pt x="764" y="2162"/>
                        <a:pt x="747" y="2160"/>
                        <a:pt x="729" y="2158"/>
                      </a:cubicBezTo>
                      <a:cubicBezTo>
                        <a:pt x="392" y="2109"/>
                        <a:pt x="182" y="1623"/>
                        <a:pt x="261" y="1077"/>
                      </a:cubicBezTo>
                      <a:cubicBezTo>
                        <a:pt x="301" y="805"/>
                        <a:pt x="405" y="562"/>
                        <a:pt x="557" y="389"/>
                      </a:cubicBezTo>
                      <a:cubicBezTo>
                        <a:pt x="682" y="247"/>
                        <a:pt x="824" y="171"/>
                        <a:pt x="964" y="171"/>
                      </a:cubicBezTo>
                      <a:close/>
                      <a:moveTo>
                        <a:pt x="967" y="0"/>
                      </a:moveTo>
                      <a:cubicBezTo>
                        <a:pt x="778" y="0"/>
                        <a:pt x="589" y="95"/>
                        <a:pt x="428" y="277"/>
                      </a:cubicBezTo>
                      <a:cubicBezTo>
                        <a:pt x="257" y="474"/>
                        <a:pt x="138" y="749"/>
                        <a:pt x="93" y="1053"/>
                      </a:cubicBezTo>
                      <a:cubicBezTo>
                        <a:pt x="0" y="1692"/>
                        <a:pt x="275" y="2264"/>
                        <a:pt x="704" y="2326"/>
                      </a:cubicBezTo>
                      <a:cubicBezTo>
                        <a:pt x="730" y="2331"/>
                        <a:pt x="756" y="2332"/>
                        <a:pt x="782" y="2332"/>
                      </a:cubicBezTo>
                      <a:cubicBezTo>
                        <a:pt x="1184" y="2332"/>
                        <a:pt x="1567" y="1882"/>
                        <a:pt x="1655" y="1280"/>
                      </a:cubicBezTo>
                      <a:cubicBezTo>
                        <a:pt x="1747" y="640"/>
                        <a:pt x="1473" y="69"/>
                        <a:pt x="1043" y="5"/>
                      </a:cubicBezTo>
                      <a:cubicBezTo>
                        <a:pt x="1018" y="2"/>
                        <a:pt x="992" y="0"/>
                        <a:pt x="96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11" name="Google Shape;2037;p33">
                  <a:extLst>
                    <a:ext uri="{FF2B5EF4-FFF2-40B4-BE49-F238E27FC236}">
                      <a16:creationId xmlns:a16="http://schemas.microsoft.com/office/drawing/2014/main" id="{1D4A8AFD-560B-A9BA-95DF-AC3FEABE6FB0}"/>
                    </a:ext>
                  </a:extLst>
                </p:cNvPr>
                <p:cNvSpPr/>
                <p:nvPr/>
              </p:nvSpPr>
              <p:spPr>
                <a:xfrm>
                  <a:off x="3002325" y="4193788"/>
                  <a:ext cx="39150" cy="54050"/>
                </a:xfrm>
                <a:custGeom>
                  <a:avLst/>
                  <a:gdLst/>
                  <a:ahLst/>
                  <a:cxnLst/>
                  <a:rect l="l" t="t" r="r" b="b"/>
                  <a:pathLst>
                    <a:path w="1566" h="2162" extrusionOk="0">
                      <a:moveTo>
                        <a:pt x="873" y="0"/>
                      </a:moveTo>
                      <a:cubicBezTo>
                        <a:pt x="512" y="0"/>
                        <a:pt x="168" y="419"/>
                        <a:pt x="87" y="980"/>
                      </a:cubicBezTo>
                      <a:cubicBezTo>
                        <a:pt x="0" y="1573"/>
                        <a:pt x="241" y="2100"/>
                        <a:pt x="626" y="2156"/>
                      </a:cubicBezTo>
                      <a:cubicBezTo>
                        <a:pt x="648" y="2159"/>
                        <a:pt x="670" y="2161"/>
                        <a:pt x="693" y="2161"/>
                      </a:cubicBezTo>
                      <a:cubicBezTo>
                        <a:pt x="1053" y="2161"/>
                        <a:pt x="1397" y="1742"/>
                        <a:pt x="1479" y="1183"/>
                      </a:cubicBezTo>
                      <a:cubicBezTo>
                        <a:pt x="1565" y="588"/>
                        <a:pt x="1324" y="61"/>
                        <a:pt x="940" y="5"/>
                      </a:cubicBezTo>
                      <a:cubicBezTo>
                        <a:pt x="917" y="2"/>
                        <a:pt x="895" y="0"/>
                        <a:pt x="87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12" name="Google Shape;2038;p33">
                  <a:extLst>
                    <a:ext uri="{FF2B5EF4-FFF2-40B4-BE49-F238E27FC236}">
                      <a16:creationId xmlns:a16="http://schemas.microsoft.com/office/drawing/2014/main" id="{86580BEB-5AEF-FFB2-31D6-C16948E450CA}"/>
                    </a:ext>
                  </a:extLst>
                </p:cNvPr>
                <p:cNvSpPr/>
                <p:nvPr/>
              </p:nvSpPr>
              <p:spPr>
                <a:xfrm>
                  <a:off x="3001175" y="4191438"/>
                  <a:ext cx="41275" cy="58350"/>
                </a:xfrm>
                <a:custGeom>
                  <a:avLst/>
                  <a:gdLst/>
                  <a:ahLst/>
                  <a:cxnLst/>
                  <a:rect l="l" t="t" r="r" b="b"/>
                  <a:pathLst>
                    <a:path w="1651" h="2334" extrusionOk="0">
                      <a:moveTo>
                        <a:pt x="914" y="172"/>
                      </a:moveTo>
                      <a:cubicBezTo>
                        <a:pt x="933" y="172"/>
                        <a:pt x="951" y="173"/>
                        <a:pt x="971" y="175"/>
                      </a:cubicBezTo>
                      <a:cubicBezTo>
                        <a:pt x="1127" y="198"/>
                        <a:pt x="1262" y="319"/>
                        <a:pt x="1352" y="513"/>
                      </a:cubicBezTo>
                      <a:cubicBezTo>
                        <a:pt x="1446" y="721"/>
                        <a:pt x="1476" y="986"/>
                        <a:pt x="1437" y="1256"/>
                      </a:cubicBezTo>
                      <a:cubicBezTo>
                        <a:pt x="1387" y="1602"/>
                        <a:pt x="1232" y="1901"/>
                        <a:pt x="1021" y="2059"/>
                      </a:cubicBezTo>
                      <a:cubicBezTo>
                        <a:pt x="928" y="2127"/>
                        <a:pt x="831" y="2163"/>
                        <a:pt x="736" y="2163"/>
                      </a:cubicBezTo>
                      <a:cubicBezTo>
                        <a:pt x="717" y="2163"/>
                        <a:pt x="699" y="2162"/>
                        <a:pt x="681" y="2159"/>
                      </a:cubicBezTo>
                      <a:cubicBezTo>
                        <a:pt x="524" y="2136"/>
                        <a:pt x="389" y="2016"/>
                        <a:pt x="300" y="1821"/>
                      </a:cubicBezTo>
                      <a:cubicBezTo>
                        <a:pt x="204" y="1613"/>
                        <a:pt x="174" y="1350"/>
                        <a:pt x="213" y="1078"/>
                      </a:cubicBezTo>
                      <a:cubicBezTo>
                        <a:pt x="289" y="560"/>
                        <a:pt x="596" y="172"/>
                        <a:pt x="914" y="172"/>
                      </a:cubicBezTo>
                      <a:close/>
                      <a:moveTo>
                        <a:pt x="917" y="1"/>
                      </a:moveTo>
                      <a:cubicBezTo>
                        <a:pt x="512" y="1"/>
                        <a:pt x="133" y="453"/>
                        <a:pt x="45" y="1052"/>
                      </a:cubicBezTo>
                      <a:cubicBezTo>
                        <a:pt x="0" y="1356"/>
                        <a:pt x="35" y="1655"/>
                        <a:pt x="145" y="1892"/>
                      </a:cubicBezTo>
                      <a:cubicBezTo>
                        <a:pt x="259" y="2141"/>
                        <a:pt x="441" y="2296"/>
                        <a:pt x="656" y="2328"/>
                      </a:cubicBezTo>
                      <a:cubicBezTo>
                        <a:pt x="682" y="2331"/>
                        <a:pt x="709" y="2334"/>
                        <a:pt x="735" y="2334"/>
                      </a:cubicBezTo>
                      <a:cubicBezTo>
                        <a:pt x="867" y="2334"/>
                        <a:pt x="999" y="2287"/>
                        <a:pt x="1122" y="2194"/>
                      </a:cubicBezTo>
                      <a:cubicBezTo>
                        <a:pt x="1368" y="2010"/>
                        <a:pt x="1549" y="1669"/>
                        <a:pt x="1605" y="1282"/>
                      </a:cubicBezTo>
                      <a:cubicBezTo>
                        <a:pt x="1651" y="978"/>
                        <a:pt x="1614" y="679"/>
                        <a:pt x="1506" y="442"/>
                      </a:cubicBezTo>
                      <a:cubicBezTo>
                        <a:pt x="1393" y="193"/>
                        <a:pt x="1210" y="38"/>
                        <a:pt x="995" y="6"/>
                      </a:cubicBezTo>
                      <a:cubicBezTo>
                        <a:pt x="969" y="3"/>
                        <a:pt x="943" y="1"/>
                        <a:pt x="91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13" name="Google Shape;2039;p33">
                  <a:extLst>
                    <a:ext uri="{FF2B5EF4-FFF2-40B4-BE49-F238E27FC236}">
                      <a16:creationId xmlns:a16="http://schemas.microsoft.com/office/drawing/2014/main" id="{81DAF7CE-E93E-FDE1-2093-26244510F62A}"/>
                    </a:ext>
                  </a:extLst>
                </p:cNvPr>
                <p:cNvSpPr/>
                <p:nvPr/>
              </p:nvSpPr>
              <p:spPr>
                <a:xfrm>
                  <a:off x="2972075" y="4198438"/>
                  <a:ext cx="39150" cy="54100"/>
                </a:xfrm>
                <a:custGeom>
                  <a:avLst/>
                  <a:gdLst/>
                  <a:ahLst/>
                  <a:cxnLst/>
                  <a:rect l="l" t="t" r="r" b="b"/>
                  <a:pathLst>
                    <a:path w="1566" h="2164" extrusionOk="0">
                      <a:moveTo>
                        <a:pt x="873" y="1"/>
                      </a:moveTo>
                      <a:cubicBezTo>
                        <a:pt x="512" y="1"/>
                        <a:pt x="168" y="421"/>
                        <a:pt x="87" y="980"/>
                      </a:cubicBezTo>
                      <a:cubicBezTo>
                        <a:pt x="0" y="1574"/>
                        <a:pt x="241" y="2102"/>
                        <a:pt x="626" y="2158"/>
                      </a:cubicBezTo>
                      <a:cubicBezTo>
                        <a:pt x="648" y="2162"/>
                        <a:pt x="670" y="2163"/>
                        <a:pt x="692" y="2163"/>
                      </a:cubicBezTo>
                      <a:cubicBezTo>
                        <a:pt x="1053" y="2163"/>
                        <a:pt x="1397" y="1743"/>
                        <a:pt x="1479" y="1184"/>
                      </a:cubicBezTo>
                      <a:cubicBezTo>
                        <a:pt x="1565" y="590"/>
                        <a:pt x="1324" y="62"/>
                        <a:pt x="940" y="6"/>
                      </a:cubicBezTo>
                      <a:cubicBezTo>
                        <a:pt x="918" y="2"/>
                        <a:pt x="895" y="1"/>
                        <a:pt x="873"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14" name="Google Shape;2040;p33">
                  <a:extLst>
                    <a:ext uri="{FF2B5EF4-FFF2-40B4-BE49-F238E27FC236}">
                      <a16:creationId xmlns:a16="http://schemas.microsoft.com/office/drawing/2014/main" id="{ECA8E9AC-9566-4676-FCBC-13102552A608}"/>
                    </a:ext>
                  </a:extLst>
                </p:cNvPr>
                <p:cNvSpPr/>
                <p:nvPr/>
              </p:nvSpPr>
              <p:spPr>
                <a:xfrm>
                  <a:off x="2970925" y="4196138"/>
                  <a:ext cx="41275" cy="58325"/>
                </a:xfrm>
                <a:custGeom>
                  <a:avLst/>
                  <a:gdLst/>
                  <a:ahLst/>
                  <a:cxnLst/>
                  <a:rect l="l" t="t" r="r" b="b"/>
                  <a:pathLst>
                    <a:path w="1651" h="2333" extrusionOk="0">
                      <a:moveTo>
                        <a:pt x="916" y="171"/>
                      </a:moveTo>
                      <a:cubicBezTo>
                        <a:pt x="934" y="171"/>
                        <a:pt x="952" y="172"/>
                        <a:pt x="971" y="175"/>
                      </a:cubicBezTo>
                      <a:cubicBezTo>
                        <a:pt x="1127" y="198"/>
                        <a:pt x="1262" y="318"/>
                        <a:pt x="1352" y="512"/>
                      </a:cubicBezTo>
                      <a:cubicBezTo>
                        <a:pt x="1447" y="720"/>
                        <a:pt x="1478" y="984"/>
                        <a:pt x="1438" y="1256"/>
                      </a:cubicBezTo>
                      <a:cubicBezTo>
                        <a:pt x="1397" y="1528"/>
                        <a:pt x="1294" y="1771"/>
                        <a:pt x="1144" y="1942"/>
                      </a:cubicBezTo>
                      <a:cubicBezTo>
                        <a:pt x="1018" y="2086"/>
                        <a:pt x="875" y="2162"/>
                        <a:pt x="735" y="2162"/>
                      </a:cubicBezTo>
                      <a:cubicBezTo>
                        <a:pt x="717" y="2162"/>
                        <a:pt x="699" y="2160"/>
                        <a:pt x="681" y="2158"/>
                      </a:cubicBezTo>
                      <a:cubicBezTo>
                        <a:pt x="524" y="2135"/>
                        <a:pt x="389" y="2015"/>
                        <a:pt x="300" y="1819"/>
                      </a:cubicBezTo>
                      <a:cubicBezTo>
                        <a:pt x="205" y="1613"/>
                        <a:pt x="174" y="1349"/>
                        <a:pt x="215" y="1077"/>
                      </a:cubicBezTo>
                      <a:cubicBezTo>
                        <a:pt x="265" y="732"/>
                        <a:pt x="420" y="433"/>
                        <a:pt x="631" y="275"/>
                      </a:cubicBezTo>
                      <a:cubicBezTo>
                        <a:pt x="723" y="205"/>
                        <a:pt x="820" y="171"/>
                        <a:pt x="916" y="171"/>
                      </a:cubicBezTo>
                      <a:close/>
                      <a:moveTo>
                        <a:pt x="913" y="0"/>
                      </a:moveTo>
                      <a:cubicBezTo>
                        <a:pt x="782" y="0"/>
                        <a:pt x="651" y="48"/>
                        <a:pt x="529" y="139"/>
                      </a:cubicBezTo>
                      <a:cubicBezTo>
                        <a:pt x="283" y="322"/>
                        <a:pt x="102" y="664"/>
                        <a:pt x="45" y="1053"/>
                      </a:cubicBezTo>
                      <a:cubicBezTo>
                        <a:pt x="1" y="1356"/>
                        <a:pt x="35" y="1654"/>
                        <a:pt x="145" y="1891"/>
                      </a:cubicBezTo>
                      <a:cubicBezTo>
                        <a:pt x="259" y="2141"/>
                        <a:pt x="441" y="2294"/>
                        <a:pt x="656" y="2326"/>
                      </a:cubicBezTo>
                      <a:cubicBezTo>
                        <a:pt x="684" y="2331"/>
                        <a:pt x="710" y="2332"/>
                        <a:pt x="737" y="2332"/>
                      </a:cubicBezTo>
                      <a:cubicBezTo>
                        <a:pt x="925" y="2332"/>
                        <a:pt x="1113" y="2237"/>
                        <a:pt x="1271" y="2055"/>
                      </a:cubicBezTo>
                      <a:cubicBezTo>
                        <a:pt x="1443" y="1859"/>
                        <a:pt x="1563" y="1584"/>
                        <a:pt x="1607" y="1280"/>
                      </a:cubicBezTo>
                      <a:cubicBezTo>
                        <a:pt x="1651" y="977"/>
                        <a:pt x="1616" y="679"/>
                        <a:pt x="1507" y="442"/>
                      </a:cubicBezTo>
                      <a:cubicBezTo>
                        <a:pt x="1393" y="192"/>
                        <a:pt x="1210" y="37"/>
                        <a:pt x="995" y="7"/>
                      </a:cubicBezTo>
                      <a:cubicBezTo>
                        <a:pt x="968" y="2"/>
                        <a:pt x="940" y="0"/>
                        <a:pt x="91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15" name="Google Shape;2041;p33">
                  <a:extLst>
                    <a:ext uri="{FF2B5EF4-FFF2-40B4-BE49-F238E27FC236}">
                      <a16:creationId xmlns:a16="http://schemas.microsoft.com/office/drawing/2014/main" id="{500EA96B-3331-5941-30C6-D2CA0D9814A6}"/>
                    </a:ext>
                  </a:extLst>
                </p:cNvPr>
                <p:cNvSpPr/>
                <p:nvPr/>
              </p:nvSpPr>
              <p:spPr>
                <a:xfrm>
                  <a:off x="2950325" y="4214113"/>
                  <a:ext cx="31625" cy="43675"/>
                </a:xfrm>
                <a:custGeom>
                  <a:avLst/>
                  <a:gdLst/>
                  <a:ahLst/>
                  <a:cxnLst/>
                  <a:rect l="l" t="t" r="r" b="b"/>
                  <a:pathLst>
                    <a:path w="1265" h="1747" extrusionOk="0">
                      <a:moveTo>
                        <a:pt x="705" y="0"/>
                      </a:moveTo>
                      <a:cubicBezTo>
                        <a:pt x="414" y="0"/>
                        <a:pt x="136" y="339"/>
                        <a:pt x="70" y="792"/>
                      </a:cubicBezTo>
                      <a:cubicBezTo>
                        <a:pt x="0" y="1272"/>
                        <a:pt x="195" y="1697"/>
                        <a:pt x="506" y="1742"/>
                      </a:cubicBezTo>
                      <a:cubicBezTo>
                        <a:pt x="524" y="1745"/>
                        <a:pt x="542" y="1746"/>
                        <a:pt x="560" y="1746"/>
                      </a:cubicBezTo>
                      <a:cubicBezTo>
                        <a:pt x="851" y="1746"/>
                        <a:pt x="1129" y="1408"/>
                        <a:pt x="1195" y="956"/>
                      </a:cubicBezTo>
                      <a:cubicBezTo>
                        <a:pt x="1265" y="476"/>
                        <a:pt x="1070" y="50"/>
                        <a:pt x="759" y="4"/>
                      </a:cubicBezTo>
                      <a:cubicBezTo>
                        <a:pt x="741" y="1"/>
                        <a:pt x="723" y="0"/>
                        <a:pt x="70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16" name="Google Shape;2042;p33">
                  <a:extLst>
                    <a:ext uri="{FF2B5EF4-FFF2-40B4-BE49-F238E27FC236}">
                      <a16:creationId xmlns:a16="http://schemas.microsoft.com/office/drawing/2014/main" id="{CD776724-A71F-EF2E-7651-75A2FD831CBF}"/>
                    </a:ext>
                  </a:extLst>
                </p:cNvPr>
                <p:cNvSpPr/>
                <p:nvPr/>
              </p:nvSpPr>
              <p:spPr>
                <a:xfrm>
                  <a:off x="2948000" y="4211988"/>
                  <a:ext cx="36275" cy="47925"/>
                </a:xfrm>
                <a:custGeom>
                  <a:avLst/>
                  <a:gdLst/>
                  <a:ahLst/>
                  <a:cxnLst/>
                  <a:rect l="l" t="t" r="r" b="b"/>
                  <a:pathLst>
                    <a:path w="1451" h="1917" extrusionOk="0">
                      <a:moveTo>
                        <a:pt x="798" y="171"/>
                      </a:moveTo>
                      <a:cubicBezTo>
                        <a:pt x="813" y="171"/>
                        <a:pt x="826" y="173"/>
                        <a:pt x="840" y="174"/>
                      </a:cubicBezTo>
                      <a:cubicBezTo>
                        <a:pt x="1100" y="212"/>
                        <a:pt x="1265" y="604"/>
                        <a:pt x="1203" y="1029"/>
                      </a:cubicBezTo>
                      <a:cubicBezTo>
                        <a:pt x="1145" y="1433"/>
                        <a:pt x="894" y="1746"/>
                        <a:pt x="649" y="1746"/>
                      </a:cubicBezTo>
                      <a:cubicBezTo>
                        <a:pt x="636" y="1746"/>
                        <a:pt x="624" y="1746"/>
                        <a:pt x="611" y="1744"/>
                      </a:cubicBezTo>
                      <a:cubicBezTo>
                        <a:pt x="351" y="1706"/>
                        <a:pt x="186" y="1314"/>
                        <a:pt x="248" y="889"/>
                      </a:cubicBezTo>
                      <a:cubicBezTo>
                        <a:pt x="278" y="674"/>
                        <a:pt x="362" y="479"/>
                        <a:pt x="482" y="343"/>
                      </a:cubicBezTo>
                      <a:cubicBezTo>
                        <a:pt x="579" y="230"/>
                        <a:pt x="691" y="171"/>
                        <a:pt x="798" y="171"/>
                      </a:cubicBezTo>
                      <a:close/>
                      <a:moveTo>
                        <a:pt x="798" y="1"/>
                      </a:moveTo>
                      <a:cubicBezTo>
                        <a:pt x="641" y="1"/>
                        <a:pt x="485" y="80"/>
                        <a:pt x="354" y="230"/>
                      </a:cubicBezTo>
                      <a:cubicBezTo>
                        <a:pt x="213" y="391"/>
                        <a:pt x="114" y="616"/>
                        <a:pt x="80" y="865"/>
                      </a:cubicBezTo>
                      <a:cubicBezTo>
                        <a:pt x="1" y="1399"/>
                        <a:pt x="224" y="1859"/>
                        <a:pt x="587" y="1912"/>
                      </a:cubicBezTo>
                      <a:cubicBezTo>
                        <a:pt x="609" y="1915"/>
                        <a:pt x="632" y="1917"/>
                        <a:pt x="653" y="1917"/>
                      </a:cubicBezTo>
                      <a:cubicBezTo>
                        <a:pt x="990" y="1917"/>
                        <a:pt x="1299" y="1554"/>
                        <a:pt x="1373" y="1053"/>
                      </a:cubicBezTo>
                      <a:cubicBezTo>
                        <a:pt x="1450" y="519"/>
                        <a:pt x="1227" y="59"/>
                        <a:pt x="864" y="6"/>
                      </a:cubicBezTo>
                      <a:cubicBezTo>
                        <a:pt x="842" y="2"/>
                        <a:pt x="820" y="1"/>
                        <a:pt x="79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17" name="Google Shape;2043;p33">
                  <a:extLst>
                    <a:ext uri="{FF2B5EF4-FFF2-40B4-BE49-F238E27FC236}">
                      <a16:creationId xmlns:a16="http://schemas.microsoft.com/office/drawing/2014/main" id="{FC8F754A-24C6-CBDE-EE40-D5B19740C842}"/>
                    </a:ext>
                  </a:extLst>
                </p:cNvPr>
                <p:cNvSpPr/>
                <p:nvPr/>
              </p:nvSpPr>
              <p:spPr>
                <a:xfrm>
                  <a:off x="2647225" y="4188838"/>
                  <a:ext cx="39200" cy="54050"/>
                </a:xfrm>
                <a:custGeom>
                  <a:avLst/>
                  <a:gdLst/>
                  <a:ahLst/>
                  <a:cxnLst/>
                  <a:rect l="l" t="t" r="r" b="b"/>
                  <a:pathLst>
                    <a:path w="1568" h="2162" extrusionOk="0">
                      <a:moveTo>
                        <a:pt x="693" y="1"/>
                      </a:moveTo>
                      <a:cubicBezTo>
                        <a:pt x="671" y="1"/>
                        <a:pt x="648" y="2"/>
                        <a:pt x="626" y="6"/>
                      </a:cubicBezTo>
                      <a:cubicBezTo>
                        <a:pt x="242" y="62"/>
                        <a:pt x="0" y="589"/>
                        <a:pt x="87" y="1182"/>
                      </a:cubicBezTo>
                      <a:cubicBezTo>
                        <a:pt x="170" y="1743"/>
                        <a:pt x="513" y="2162"/>
                        <a:pt x="873" y="2162"/>
                      </a:cubicBezTo>
                      <a:cubicBezTo>
                        <a:pt x="895" y="2162"/>
                        <a:pt x="918" y="2160"/>
                        <a:pt x="940" y="2157"/>
                      </a:cubicBezTo>
                      <a:cubicBezTo>
                        <a:pt x="1326" y="2101"/>
                        <a:pt x="1567" y="1574"/>
                        <a:pt x="1481" y="980"/>
                      </a:cubicBezTo>
                      <a:cubicBezTo>
                        <a:pt x="1398" y="420"/>
                        <a:pt x="1055" y="1"/>
                        <a:pt x="693"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18" name="Google Shape;2044;p33">
                  <a:extLst>
                    <a:ext uri="{FF2B5EF4-FFF2-40B4-BE49-F238E27FC236}">
                      <a16:creationId xmlns:a16="http://schemas.microsoft.com/office/drawing/2014/main" id="{6D6FE520-0901-B373-A9DA-E41CCA497FA1}"/>
                    </a:ext>
                  </a:extLst>
                </p:cNvPr>
                <p:cNvSpPr/>
                <p:nvPr/>
              </p:nvSpPr>
              <p:spPr>
                <a:xfrm>
                  <a:off x="2644800" y="4186813"/>
                  <a:ext cx="43700" cy="58350"/>
                </a:xfrm>
                <a:custGeom>
                  <a:avLst/>
                  <a:gdLst/>
                  <a:ahLst/>
                  <a:cxnLst/>
                  <a:rect l="l" t="t" r="r" b="b"/>
                  <a:pathLst>
                    <a:path w="1748" h="2334" extrusionOk="0">
                      <a:moveTo>
                        <a:pt x="784" y="172"/>
                      </a:moveTo>
                      <a:cubicBezTo>
                        <a:pt x="923" y="172"/>
                        <a:pt x="1066" y="248"/>
                        <a:pt x="1190" y="390"/>
                      </a:cubicBezTo>
                      <a:cubicBezTo>
                        <a:pt x="1342" y="563"/>
                        <a:pt x="1446" y="806"/>
                        <a:pt x="1487" y="1078"/>
                      </a:cubicBezTo>
                      <a:cubicBezTo>
                        <a:pt x="1565" y="1624"/>
                        <a:pt x="1356" y="2109"/>
                        <a:pt x="1019" y="2159"/>
                      </a:cubicBezTo>
                      <a:cubicBezTo>
                        <a:pt x="1001" y="2161"/>
                        <a:pt x="983" y="2163"/>
                        <a:pt x="965" y="2163"/>
                      </a:cubicBezTo>
                      <a:cubicBezTo>
                        <a:pt x="645" y="2163"/>
                        <a:pt x="338" y="1774"/>
                        <a:pt x="261" y="1257"/>
                      </a:cubicBezTo>
                      <a:cubicBezTo>
                        <a:pt x="182" y="711"/>
                        <a:pt x="392" y="225"/>
                        <a:pt x="729" y="176"/>
                      </a:cubicBezTo>
                      <a:cubicBezTo>
                        <a:pt x="747" y="173"/>
                        <a:pt x="765" y="172"/>
                        <a:pt x="784" y="172"/>
                      </a:cubicBezTo>
                      <a:close/>
                      <a:moveTo>
                        <a:pt x="784" y="1"/>
                      </a:moveTo>
                      <a:cubicBezTo>
                        <a:pt x="758" y="1"/>
                        <a:pt x="731" y="2"/>
                        <a:pt x="705" y="6"/>
                      </a:cubicBezTo>
                      <a:cubicBezTo>
                        <a:pt x="275" y="70"/>
                        <a:pt x="0" y="641"/>
                        <a:pt x="93" y="1281"/>
                      </a:cubicBezTo>
                      <a:cubicBezTo>
                        <a:pt x="181" y="1883"/>
                        <a:pt x="563" y="2333"/>
                        <a:pt x="966" y="2333"/>
                      </a:cubicBezTo>
                      <a:cubicBezTo>
                        <a:pt x="992" y="2333"/>
                        <a:pt x="1017" y="2332"/>
                        <a:pt x="1043" y="2327"/>
                      </a:cubicBezTo>
                      <a:cubicBezTo>
                        <a:pt x="1474" y="2265"/>
                        <a:pt x="1748" y="1693"/>
                        <a:pt x="1655" y="1054"/>
                      </a:cubicBezTo>
                      <a:cubicBezTo>
                        <a:pt x="1611" y="750"/>
                        <a:pt x="1491" y="475"/>
                        <a:pt x="1320" y="278"/>
                      </a:cubicBezTo>
                      <a:cubicBezTo>
                        <a:pt x="1161" y="96"/>
                        <a:pt x="975" y="1"/>
                        <a:pt x="78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19" name="Google Shape;2045;p33">
                  <a:extLst>
                    <a:ext uri="{FF2B5EF4-FFF2-40B4-BE49-F238E27FC236}">
                      <a16:creationId xmlns:a16="http://schemas.microsoft.com/office/drawing/2014/main" id="{EE69FB79-0791-B5C8-88E8-B64195134E58}"/>
                    </a:ext>
                  </a:extLst>
                </p:cNvPr>
                <p:cNvSpPr/>
                <p:nvPr/>
              </p:nvSpPr>
              <p:spPr>
                <a:xfrm>
                  <a:off x="2677700" y="4193588"/>
                  <a:ext cx="39200" cy="54050"/>
                </a:xfrm>
                <a:custGeom>
                  <a:avLst/>
                  <a:gdLst/>
                  <a:ahLst/>
                  <a:cxnLst/>
                  <a:rect l="l" t="t" r="r" b="b"/>
                  <a:pathLst>
                    <a:path w="1568" h="2162" extrusionOk="0">
                      <a:moveTo>
                        <a:pt x="693" y="0"/>
                      </a:moveTo>
                      <a:cubicBezTo>
                        <a:pt x="671" y="0"/>
                        <a:pt x="648" y="2"/>
                        <a:pt x="626" y="5"/>
                      </a:cubicBezTo>
                      <a:cubicBezTo>
                        <a:pt x="242" y="62"/>
                        <a:pt x="0" y="588"/>
                        <a:pt x="87" y="1182"/>
                      </a:cubicBezTo>
                      <a:cubicBezTo>
                        <a:pt x="169" y="1742"/>
                        <a:pt x="513" y="2161"/>
                        <a:pt x="873" y="2161"/>
                      </a:cubicBezTo>
                      <a:cubicBezTo>
                        <a:pt x="895" y="2161"/>
                        <a:pt x="918" y="2160"/>
                        <a:pt x="940" y="2157"/>
                      </a:cubicBezTo>
                      <a:cubicBezTo>
                        <a:pt x="1326" y="2100"/>
                        <a:pt x="1567" y="1574"/>
                        <a:pt x="1479" y="978"/>
                      </a:cubicBezTo>
                      <a:cubicBezTo>
                        <a:pt x="1398" y="419"/>
                        <a:pt x="1055" y="0"/>
                        <a:pt x="69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20" name="Google Shape;2046;p33">
                  <a:extLst>
                    <a:ext uri="{FF2B5EF4-FFF2-40B4-BE49-F238E27FC236}">
                      <a16:creationId xmlns:a16="http://schemas.microsoft.com/office/drawing/2014/main" id="{C1D0D4A4-8E66-E025-32FC-58737321BDC0}"/>
                    </a:ext>
                  </a:extLst>
                </p:cNvPr>
                <p:cNvSpPr/>
                <p:nvPr/>
              </p:nvSpPr>
              <p:spPr>
                <a:xfrm>
                  <a:off x="2676625" y="4191438"/>
                  <a:ext cx="41300" cy="58350"/>
                </a:xfrm>
                <a:custGeom>
                  <a:avLst/>
                  <a:gdLst/>
                  <a:ahLst/>
                  <a:cxnLst/>
                  <a:rect l="l" t="t" r="r" b="b"/>
                  <a:pathLst>
                    <a:path w="1652" h="2334" extrusionOk="0">
                      <a:moveTo>
                        <a:pt x="737" y="172"/>
                      </a:moveTo>
                      <a:cubicBezTo>
                        <a:pt x="876" y="172"/>
                        <a:pt x="1018" y="248"/>
                        <a:pt x="1144" y="390"/>
                      </a:cubicBezTo>
                      <a:cubicBezTo>
                        <a:pt x="1294" y="562"/>
                        <a:pt x="1399" y="806"/>
                        <a:pt x="1439" y="1078"/>
                      </a:cubicBezTo>
                      <a:cubicBezTo>
                        <a:pt x="1478" y="1350"/>
                        <a:pt x="1448" y="1613"/>
                        <a:pt x="1352" y="1821"/>
                      </a:cubicBezTo>
                      <a:cubicBezTo>
                        <a:pt x="1263" y="2016"/>
                        <a:pt x="1127" y="2136"/>
                        <a:pt x="971" y="2159"/>
                      </a:cubicBezTo>
                      <a:cubicBezTo>
                        <a:pt x="953" y="2162"/>
                        <a:pt x="934" y="2163"/>
                        <a:pt x="915" y="2163"/>
                      </a:cubicBezTo>
                      <a:cubicBezTo>
                        <a:pt x="820" y="2163"/>
                        <a:pt x="724" y="2127"/>
                        <a:pt x="631" y="2059"/>
                      </a:cubicBezTo>
                      <a:cubicBezTo>
                        <a:pt x="420" y="1901"/>
                        <a:pt x="265" y="1602"/>
                        <a:pt x="215" y="1256"/>
                      </a:cubicBezTo>
                      <a:cubicBezTo>
                        <a:pt x="176" y="986"/>
                        <a:pt x="206" y="721"/>
                        <a:pt x="300" y="513"/>
                      </a:cubicBezTo>
                      <a:cubicBezTo>
                        <a:pt x="390" y="319"/>
                        <a:pt x="525" y="198"/>
                        <a:pt x="681" y="175"/>
                      </a:cubicBezTo>
                      <a:cubicBezTo>
                        <a:pt x="699" y="173"/>
                        <a:pt x="717" y="172"/>
                        <a:pt x="737" y="172"/>
                      </a:cubicBezTo>
                      <a:close/>
                      <a:moveTo>
                        <a:pt x="738" y="0"/>
                      </a:moveTo>
                      <a:cubicBezTo>
                        <a:pt x="711" y="0"/>
                        <a:pt x="684" y="2"/>
                        <a:pt x="657" y="6"/>
                      </a:cubicBezTo>
                      <a:cubicBezTo>
                        <a:pt x="441" y="38"/>
                        <a:pt x="261" y="193"/>
                        <a:pt x="145" y="442"/>
                      </a:cubicBezTo>
                      <a:cubicBezTo>
                        <a:pt x="37" y="679"/>
                        <a:pt x="1" y="978"/>
                        <a:pt x="47" y="1282"/>
                      </a:cubicBezTo>
                      <a:cubicBezTo>
                        <a:pt x="103" y="1670"/>
                        <a:pt x="283" y="2012"/>
                        <a:pt x="529" y="2194"/>
                      </a:cubicBezTo>
                      <a:cubicBezTo>
                        <a:pt x="652" y="2287"/>
                        <a:pt x="784" y="2334"/>
                        <a:pt x="916" y="2334"/>
                      </a:cubicBezTo>
                      <a:cubicBezTo>
                        <a:pt x="942" y="2334"/>
                        <a:pt x="970" y="2331"/>
                        <a:pt x="995" y="2328"/>
                      </a:cubicBezTo>
                      <a:cubicBezTo>
                        <a:pt x="1211" y="2296"/>
                        <a:pt x="1393" y="2141"/>
                        <a:pt x="1507" y="1892"/>
                      </a:cubicBezTo>
                      <a:cubicBezTo>
                        <a:pt x="1616" y="1655"/>
                        <a:pt x="1651" y="1356"/>
                        <a:pt x="1607" y="1052"/>
                      </a:cubicBezTo>
                      <a:cubicBezTo>
                        <a:pt x="1563" y="750"/>
                        <a:pt x="1443" y="474"/>
                        <a:pt x="1272" y="278"/>
                      </a:cubicBezTo>
                      <a:cubicBezTo>
                        <a:pt x="1114" y="97"/>
                        <a:pt x="926" y="0"/>
                        <a:pt x="738"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21" name="Google Shape;2047;p33">
                  <a:extLst>
                    <a:ext uri="{FF2B5EF4-FFF2-40B4-BE49-F238E27FC236}">
                      <a16:creationId xmlns:a16="http://schemas.microsoft.com/office/drawing/2014/main" id="{0616431B-3BF1-B656-5010-C953C32E2FEF}"/>
                    </a:ext>
                  </a:extLst>
                </p:cNvPr>
                <p:cNvSpPr/>
                <p:nvPr/>
              </p:nvSpPr>
              <p:spPr>
                <a:xfrm>
                  <a:off x="2707950" y="4198263"/>
                  <a:ext cx="39150" cy="54075"/>
                </a:xfrm>
                <a:custGeom>
                  <a:avLst/>
                  <a:gdLst/>
                  <a:ahLst/>
                  <a:cxnLst/>
                  <a:rect l="l" t="t" r="r" b="b"/>
                  <a:pathLst>
                    <a:path w="1566" h="2163" extrusionOk="0">
                      <a:moveTo>
                        <a:pt x="693" y="0"/>
                      </a:moveTo>
                      <a:cubicBezTo>
                        <a:pt x="671" y="0"/>
                        <a:pt x="648" y="2"/>
                        <a:pt x="626" y="5"/>
                      </a:cubicBezTo>
                      <a:cubicBezTo>
                        <a:pt x="242" y="61"/>
                        <a:pt x="0" y="588"/>
                        <a:pt x="87" y="1183"/>
                      </a:cubicBezTo>
                      <a:cubicBezTo>
                        <a:pt x="168" y="1742"/>
                        <a:pt x="513" y="2163"/>
                        <a:pt x="873" y="2163"/>
                      </a:cubicBezTo>
                      <a:cubicBezTo>
                        <a:pt x="896" y="2163"/>
                        <a:pt x="918" y="2161"/>
                        <a:pt x="940" y="2158"/>
                      </a:cubicBezTo>
                      <a:cubicBezTo>
                        <a:pt x="1324" y="2102"/>
                        <a:pt x="1566" y="1573"/>
                        <a:pt x="1479" y="980"/>
                      </a:cubicBezTo>
                      <a:cubicBezTo>
                        <a:pt x="1398" y="419"/>
                        <a:pt x="1054" y="0"/>
                        <a:pt x="69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22" name="Google Shape;2048;p33">
                  <a:extLst>
                    <a:ext uri="{FF2B5EF4-FFF2-40B4-BE49-F238E27FC236}">
                      <a16:creationId xmlns:a16="http://schemas.microsoft.com/office/drawing/2014/main" id="{2C4654F9-A7D2-BB3F-9F2F-F60C13948FFF}"/>
                    </a:ext>
                  </a:extLst>
                </p:cNvPr>
                <p:cNvSpPr/>
                <p:nvPr/>
              </p:nvSpPr>
              <p:spPr>
                <a:xfrm>
                  <a:off x="2706875" y="4196138"/>
                  <a:ext cx="41300" cy="58325"/>
                </a:xfrm>
                <a:custGeom>
                  <a:avLst/>
                  <a:gdLst/>
                  <a:ahLst/>
                  <a:cxnLst/>
                  <a:rect l="l" t="t" r="r" b="b"/>
                  <a:pathLst>
                    <a:path w="1652" h="2333" extrusionOk="0">
                      <a:moveTo>
                        <a:pt x="736" y="171"/>
                      </a:moveTo>
                      <a:cubicBezTo>
                        <a:pt x="831" y="171"/>
                        <a:pt x="928" y="205"/>
                        <a:pt x="1021" y="275"/>
                      </a:cubicBezTo>
                      <a:cubicBezTo>
                        <a:pt x="1232" y="433"/>
                        <a:pt x="1388" y="732"/>
                        <a:pt x="1439" y="1077"/>
                      </a:cubicBezTo>
                      <a:cubicBezTo>
                        <a:pt x="1478" y="1349"/>
                        <a:pt x="1448" y="1613"/>
                        <a:pt x="1352" y="1819"/>
                      </a:cubicBezTo>
                      <a:cubicBezTo>
                        <a:pt x="1262" y="2015"/>
                        <a:pt x="1127" y="2135"/>
                        <a:pt x="971" y="2158"/>
                      </a:cubicBezTo>
                      <a:cubicBezTo>
                        <a:pt x="953" y="2160"/>
                        <a:pt x="934" y="2162"/>
                        <a:pt x="916" y="2162"/>
                      </a:cubicBezTo>
                      <a:cubicBezTo>
                        <a:pt x="776" y="2162"/>
                        <a:pt x="634" y="2086"/>
                        <a:pt x="509" y="1944"/>
                      </a:cubicBezTo>
                      <a:cubicBezTo>
                        <a:pt x="359" y="1771"/>
                        <a:pt x="254" y="1526"/>
                        <a:pt x="215" y="1256"/>
                      </a:cubicBezTo>
                      <a:cubicBezTo>
                        <a:pt x="176" y="984"/>
                        <a:pt x="206" y="720"/>
                        <a:pt x="300" y="512"/>
                      </a:cubicBezTo>
                      <a:cubicBezTo>
                        <a:pt x="390" y="318"/>
                        <a:pt x="525" y="198"/>
                        <a:pt x="681" y="175"/>
                      </a:cubicBezTo>
                      <a:cubicBezTo>
                        <a:pt x="699" y="172"/>
                        <a:pt x="717" y="171"/>
                        <a:pt x="736" y="171"/>
                      </a:cubicBezTo>
                      <a:close/>
                      <a:moveTo>
                        <a:pt x="738" y="0"/>
                      </a:moveTo>
                      <a:cubicBezTo>
                        <a:pt x="711" y="0"/>
                        <a:pt x="684" y="2"/>
                        <a:pt x="657" y="7"/>
                      </a:cubicBezTo>
                      <a:cubicBezTo>
                        <a:pt x="441" y="37"/>
                        <a:pt x="259" y="192"/>
                        <a:pt x="145" y="442"/>
                      </a:cubicBezTo>
                      <a:cubicBezTo>
                        <a:pt x="36" y="679"/>
                        <a:pt x="1" y="977"/>
                        <a:pt x="45" y="1280"/>
                      </a:cubicBezTo>
                      <a:cubicBezTo>
                        <a:pt x="89" y="1584"/>
                        <a:pt x="209" y="1859"/>
                        <a:pt x="380" y="2055"/>
                      </a:cubicBezTo>
                      <a:cubicBezTo>
                        <a:pt x="540" y="2237"/>
                        <a:pt x="727" y="2332"/>
                        <a:pt x="915" y="2332"/>
                      </a:cubicBezTo>
                      <a:cubicBezTo>
                        <a:pt x="942" y="2332"/>
                        <a:pt x="968" y="2331"/>
                        <a:pt x="995" y="2326"/>
                      </a:cubicBezTo>
                      <a:cubicBezTo>
                        <a:pt x="1211" y="2294"/>
                        <a:pt x="1393" y="2141"/>
                        <a:pt x="1507" y="1891"/>
                      </a:cubicBezTo>
                      <a:cubicBezTo>
                        <a:pt x="1616" y="1654"/>
                        <a:pt x="1651" y="1356"/>
                        <a:pt x="1607" y="1053"/>
                      </a:cubicBezTo>
                      <a:cubicBezTo>
                        <a:pt x="1549" y="664"/>
                        <a:pt x="1369" y="322"/>
                        <a:pt x="1123" y="139"/>
                      </a:cubicBezTo>
                      <a:cubicBezTo>
                        <a:pt x="1001" y="48"/>
                        <a:pt x="870" y="0"/>
                        <a:pt x="738"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23" name="Google Shape;2049;p33">
                  <a:extLst>
                    <a:ext uri="{FF2B5EF4-FFF2-40B4-BE49-F238E27FC236}">
                      <a16:creationId xmlns:a16="http://schemas.microsoft.com/office/drawing/2014/main" id="{1DE22CAF-475F-7D10-2B0F-F9615A31CECE}"/>
                    </a:ext>
                  </a:extLst>
                </p:cNvPr>
                <p:cNvSpPr/>
                <p:nvPr/>
              </p:nvSpPr>
              <p:spPr>
                <a:xfrm>
                  <a:off x="2737125" y="4214113"/>
                  <a:ext cx="31650" cy="43675"/>
                </a:xfrm>
                <a:custGeom>
                  <a:avLst/>
                  <a:gdLst/>
                  <a:ahLst/>
                  <a:cxnLst/>
                  <a:rect l="l" t="t" r="r" b="b"/>
                  <a:pathLst>
                    <a:path w="1266" h="1747" extrusionOk="0">
                      <a:moveTo>
                        <a:pt x="561" y="0"/>
                      </a:moveTo>
                      <a:cubicBezTo>
                        <a:pt x="543" y="0"/>
                        <a:pt x="525" y="1"/>
                        <a:pt x="506" y="4"/>
                      </a:cubicBezTo>
                      <a:cubicBezTo>
                        <a:pt x="195" y="50"/>
                        <a:pt x="1" y="476"/>
                        <a:pt x="71" y="956"/>
                      </a:cubicBezTo>
                      <a:cubicBezTo>
                        <a:pt x="136" y="1408"/>
                        <a:pt x="415" y="1746"/>
                        <a:pt x="706" y="1746"/>
                      </a:cubicBezTo>
                      <a:cubicBezTo>
                        <a:pt x="724" y="1746"/>
                        <a:pt x="742" y="1745"/>
                        <a:pt x="760" y="1742"/>
                      </a:cubicBezTo>
                      <a:cubicBezTo>
                        <a:pt x="1071" y="1697"/>
                        <a:pt x="1265" y="1272"/>
                        <a:pt x="1196" y="792"/>
                      </a:cubicBezTo>
                      <a:cubicBezTo>
                        <a:pt x="1130" y="339"/>
                        <a:pt x="853" y="0"/>
                        <a:pt x="561"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24" name="Google Shape;2050;p33">
                  <a:extLst>
                    <a:ext uri="{FF2B5EF4-FFF2-40B4-BE49-F238E27FC236}">
                      <a16:creationId xmlns:a16="http://schemas.microsoft.com/office/drawing/2014/main" id="{D2D6477E-5470-DEA8-4794-5C65E13850B2}"/>
                    </a:ext>
                  </a:extLst>
                </p:cNvPr>
                <p:cNvSpPr/>
                <p:nvPr/>
              </p:nvSpPr>
              <p:spPr>
                <a:xfrm>
                  <a:off x="2735875" y="4211988"/>
                  <a:ext cx="35225" cy="47925"/>
                </a:xfrm>
                <a:custGeom>
                  <a:avLst/>
                  <a:gdLst/>
                  <a:ahLst/>
                  <a:cxnLst/>
                  <a:rect l="l" t="t" r="r" b="b"/>
                  <a:pathLst>
                    <a:path w="1409" h="1917" extrusionOk="0">
                      <a:moveTo>
                        <a:pt x="609" y="171"/>
                      </a:moveTo>
                      <a:cubicBezTo>
                        <a:pt x="850" y="171"/>
                        <a:pt x="1103" y="485"/>
                        <a:pt x="1162" y="889"/>
                      </a:cubicBezTo>
                      <a:cubicBezTo>
                        <a:pt x="1224" y="1314"/>
                        <a:pt x="1057" y="1706"/>
                        <a:pt x="798" y="1744"/>
                      </a:cubicBezTo>
                      <a:cubicBezTo>
                        <a:pt x="785" y="1746"/>
                        <a:pt x="773" y="1746"/>
                        <a:pt x="761" y="1746"/>
                      </a:cubicBezTo>
                      <a:cubicBezTo>
                        <a:pt x="513" y="1746"/>
                        <a:pt x="265" y="1434"/>
                        <a:pt x="206" y="1029"/>
                      </a:cubicBezTo>
                      <a:cubicBezTo>
                        <a:pt x="174" y="813"/>
                        <a:pt x="198" y="602"/>
                        <a:pt x="274" y="438"/>
                      </a:cubicBezTo>
                      <a:cubicBezTo>
                        <a:pt x="344" y="285"/>
                        <a:pt x="449" y="192"/>
                        <a:pt x="569" y="174"/>
                      </a:cubicBezTo>
                      <a:cubicBezTo>
                        <a:pt x="582" y="172"/>
                        <a:pt x="595" y="171"/>
                        <a:pt x="609" y="171"/>
                      </a:cubicBezTo>
                      <a:close/>
                      <a:moveTo>
                        <a:pt x="613" y="0"/>
                      </a:moveTo>
                      <a:cubicBezTo>
                        <a:pt x="590" y="0"/>
                        <a:pt x="567" y="2"/>
                        <a:pt x="544" y="6"/>
                      </a:cubicBezTo>
                      <a:cubicBezTo>
                        <a:pt x="365" y="31"/>
                        <a:pt x="213" y="161"/>
                        <a:pt x="119" y="367"/>
                      </a:cubicBezTo>
                      <a:cubicBezTo>
                        <a:pt x="30" y="561"/>
                        <a:pt x="1" y="806"/>
                        <a:pt x="37" y="1053"/>
                      </a:cubicBezTo>
                      <a:cubicBezTo>
                        <a:pt x="110" y="1554"/>
                        <a:pt x="418" y="1917"/>
                        <a:pt x="755" y="1917"/>
                      </a:cubicBezTo>
                      <a:cubicBezTo>
                        <a:pt x="778" y="1917"/>
                        <a:pt x="799" y="1915"/>
                        <a:pt x="822" y="1912"/>
                      </a:cubicBezTo>
                      <a:cubicBezTo>
                        <a:pt x="1185" y="1859"/>
                        <a:pt x="1408" y="1399"/>
                        <a:pt x="1331" y="865"/>
                      </a:cubicBezTo>
                      <a:cubicBezTo>
                        <a:pt x="1257" y="365"/>
                        <a:pt x="948" y="0"/>
                        <a:pt x="61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25" name="Google Shape;2051;p33">
                  <a:extLst>
                    <a:ext uri="{FF2B5EF4-FFF2-40B4-BE49-F238E27FC236}">
                      <a16:creationId xmlns:a16="http://schemas.microsoft.com/office/drawing/2014/main" id="{9F368682-2D02-0A70-D5E4-7F735832380C}"/>
                    </a:ext>
                  </a:extLst>
                </p:cNvPr>
                <p:cNvSpPr/>
                <p:nvPr/>
              </p:nvSpPr>
              <p:spPr>
                <a:xfrm>
                  <a:off x="2787982" y="3201978"/>
                  <a:ext cx="97950" cy="76725"/>
                </a:xfrm>
                <a:custGeom>
                  <a:avLst/>
                  <a:gdLst/>
                  <a:ahLst/>
                  <a:cxnLst/>
                  <a:rect l="l" t="t" r="r" b="b"/>
                  <a:pathLst>
                    <a:path w="3918" h="3069" extrusionOk="0">
                      <a:moveTo>
                        <a:pt x="3593" y="0"/>
                      </a:moveTo>
                      <a:lnTo>
                        <a:pt x="2616" y="154"/>
                      </a:lnTo>
                      <a:cubicBezTo>
                        <a:pt x="2799" y="327"/>
                        <a:pt x="2928" y="559"/>
                        <a:pt x="2970" y="826"/>
                      </a:cubicBezTo>
                      <a:cubicBezTo>
                        <a:pt x="3072" y="1473"/>
                        <a:pt x="2630" y="2079"/>
                        <a:pt x="1985" y="2180"/>
                      </a:cubicBezTo>
                      <a:cubicBezTo>
                        <a:pt x="1922" y="2190"/>
                        <a:pt x="1860" y="2195"/>
                        <a:pt x="1799" y="2195"/>
                      </a:cubicBezTo>
                      <a:cubicBezTo>
                        <a:pt x="1226" y="2195"/>
                        <a:pt x="723" y="1778"/>
                        <a:pt x="631" y="1195"/>
                      </a:cubicBezTo>
                      <a:cubicBezTo>
                        <a:pt x="588" y="926"/>
                        <a:pt x="640" y="667"/>
                        <a:pt x="760" y="445"/>
                      </a:cubicBezTo>
                      <a:lnTo>
                        <a:pt x="760" y="445"/>
                      </a:lnTo>
                      <a:lnTo>
                        <a:pt x="51" y="557"/>
                      </a:lnTo>
                      <a:cubicBezTo>
                        <a:pt x="7" y="791"/>
                        <a:pt x="1" y="1039"/>
                        <a:pt x="40" y="1288"/>
                      </a:cubicBezTo>
                      <a:cubicBezTo>
                        <a:pt x="186" y="2221"/>
                        <a:pt x="916" y="2920"/>
                        <a:pt x="1800" y="3068"/>
                      </a:cubicBezTo>
                      <a:cubicBezTo>
                        <a:pt x="1906" y="3068"/>
                        <a:pt x="2012" y="3059"/>
                        <a:pt x="2120" y="3043"/>
                      </a:cubicBezTo>
                      <a:cubicBezTo>
                        <a:pt x="2662" y="2957"/>
                        <a:pt x="3140" y="2666"/>
                        <a:pt x="3463" y="2221"/>
                      </a:cubicBezTo>
                      <a:cubicBezTo>
                        <a:pt x="3787" y="1778"/>
                        <a:pt x="3917" y="1234"/>
                        <a:pt x="3832" y="691"/>
                      </a:cubicBezTo>
                      <a:cubicBezTo>
                        <a:pt x="3793" y="445"/>
                        <a:pt x="3712" y="211"/>
                        <a:pt x="359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26" name="Google Shape;2052;p33">
                  <a:extLst>
                    <a:ext uri="{FF2B5EF4-FFF2-40B4-BE49-F238E27FC236}">
                      <a16:creationId xmlns:a16="http://schemas.microsoft.com/office/drawing/2014/main" id="{BA077125-5A49-B236-6333-1C5B488DC082}"/>
                    </a:ext>
                  </a:extLst>
                </p:cNvPr>
                <p:cNvSpPr/>
                <p:nvPr/>
              </p:nvSpPr>
              <p:spPr>
                <a:xfrm>
                  <a:off x="2858507" y="3200178"/>
                  <a:ext cx="40450" cy="76575"/>
                </a:xfrm>
                <a:custGeom>
                  <a:avLst/>
                  <a:gdLst/>
                  <a:ahLst/>
                  <a:cxnLst/>
                  <a:rect l="l" t="t" r="r" b="b"/>
                  <a:pathLst>
                    <a:path w="1618" h="3063" extrusionOk="0">
                      <a:moveTo>
                        <a:pt x="1216" y="1"/>
                      </a:moveTo>
                      <a:lnTo>
                        <a:pt x="951" y="43"/>
                      </a:lnTo>
                      <a:cubicBezTo>
                        <a:pt x="1063" y="257"/>
                        <a:pt x="1140" y="491"/>
                        <a:pt x="1180" y="737"/>
                      </a:cubicBezTo>
                      <a:cubicBezTo>
                        <a:pt x="1273" y="1325"/>
                        <a:pt x="1130" y="1914"/>
                        <a:pt x="779" y="2393"/>
                      </a:cubicBezTo>
                      <a:cubicBezTo>
                        <a:pt x="571" y="2679"/>
                        <a:pt x="305" y="2907"/>
                        <a:pt x="0" y="3063"/>
                      </a:cubicBezTo>
                      <a:cubicBezTo>
                        <a:pt x="984" y="2743"/>
                        <a:pt x="1617" y="1748"/>
                        <a:pt x="1450" y="693"/>
                      </a:cubicBezTo>
                      <a:cubicBezTo>
                        <a:pt x="1412" y="444"/>
                        <a:pt x="1330" y="212"/>
                        <a:pt x="121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27" name="Google Shape;2053;p33">
                  <a:extLst>
                    <a:ext uri="{FF2B5EF4-FFF2-40B4-BE49-F238E27FC236}">
                      <a16:creationId xmlns:a16="http://schemas.microsoft.com/office/drawing/2014/main" id="{FC5C81DE-C9BF-7CD4-BC91-BF0A9B2D8E9A}"/>
                    </a:ext>
                  </a:extLst>
                </p:cNvPr>
                <p:cNvSpPr/>
                <p:nvPr/>
              </p:nvSpPr>
              <p:spPr>
                <a:xfrm>
                  <a:off x="2776982" y="3216928"/>
                  <a:ext cx="81550" cy="66025"/>
                </a:xfrm>
                <a:custGeom>
                  <a:avLst/>
                  <a:gdLst/>
                  <a:ahLst/>
                  <a:cxnLst/>
                  <a:rect l="l" t="t" r="r" b="b"/>
                  <a:pathLst>
                    <a:path w="3262" h="2641" extrusionOk="0">
                      <a:moveTo>
                        <a:pt x="224" y="0"/>
                      </a:moveTo>
                      <a:lnTo>
                        <a:pt x="44" y="29"/>
                      </a:lnTo>
                      <a:cubicBezTo>
                        <a:pt x="3" y="268"/>
                        <a:pt x="0" y="513"/>
                        <a:pt x="40" y="758"/>
                      </a:cubicBezTo>
                      <a:lnTo>
                        <a:pt x="40" y="759"/>
                      </a:lnTo>
                      <a:cubicBezTo>
                        <a:pt x="132" y="1347"/>
                        <a:pt x="448" y="1863"/>
                        <a:pt x="929" y="2214"/>
                      </a:cubicBezTo>
                      <a:cubicBezTo>
                        <a:pt x="1314" y="2493"/>
                        <a:pt x="1767" y="2640"/>
                        <a:pt x="2235" y="2640"/>
                      </a:cubicBezTo>
                      <a:cubicBezTo>
                        <a:pt x="2352" y="2640"/>
                        <a:pt x="2469" y="2631"/>
                        <a:pt x="2586" y="2613"/>
                      </a:cubicBezTo>
                      <a:cubicBezTo>
                        <a:pt x="2826" y="2575"/>
                        <a:pt x="3052" y="2501"/>
                        <a:pt x="3261" y="2393"/>
                      </a:cubicBezTo>
                      <a:lnTo>
                        <a:pt x="3261" y="2393"/>
                      </a:lnTo>
                      <a:cubicBezTo>
                        <a:pt x="3155" y="2428"/>
                        <a:pt x="3043" y="2455"/>
                        <a:pt x="2929" y="2473"/>
                      </a:cubicBezTo>
                      <a:cubicBezTo>
                        <a:pt x="2816" y="2491"/>
                        <a:pt x="2704" y="2499"/>
                        <a:pt x="2593" y="2499"/>
                      </a:cubicBezTo>
                      <a:cubicBezTo>
                        <a:pt x="2473" y="2499"/>
                        <a:pt x="2355" y="2489"/>
                        <a:pt x="2240" y="2470"/>
                      </a:cubicBezTo>
                      <a:cubicBezTo>
                        <a:pt x="1807" y="2470"/>
                        <a:pt x="1385" y="2335"/>
                        <a:pt x="1030" y="2076"/>
                      </a:cubicBezTo>
                      <a:cubicBezTo>
                        <a:pt x="585" y="1752"/>
                        <a:pt x="293" y="1276"/>
                        <a:pt x="207" y="732"/>
                      </a:cubicBezTo>
                      <a:cubicBezTo>
                        <a:pt x="169" y="485"/>
                        <a:pt x="175" y="239"/>
                        <a:pt x="22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28" name="Google Shape;2054;p33">
                  <a:extLst>
                    <a:ext uri="{FF2B5EF4-FFF2-40B4-BE49-F238E27FC236}">
                      <a16:creationId xmlns:a16="http://schemas.microsoft.com/office/drawing/2014/main" id="{F845A6B9-D858-5164-AA3D-3005DA4ED497}"/>
                    </a:ext>
                  </a:extLst>
                </p:cNvPr>
                <p:cNvSpPr/>
                <p:nvPr/>
              </p:nvSpPr>
              <p:spPr>
                <a:xfrm>
                  <a:off x="2832957" y="3201253"/>
                  <a:ext cx="57375" cy="78175"/>
                </a:xfrm>
                <a:custGeom>
                  <a:avLst/>
                  <a:gdLst/>
                  <a:ahLst/>
                  <a:cxnLst/>
                  <a:rect l="l" t="t" r="r" b="b"/>
                  <a:pathLst>
                    <a:path w="2295" h="3127" extrusionOk="0">
                      <a:moveTo>
                        <a:pt x="1973" y="0"/>
                      </a:moveTo>
                      <a:lnTo>
                        <a:pt x="1794" y="29"/>
                      </a:lnTo>
                      <a:cubicBezTo>
                        <a:pt x="1913" y="240"/>
                        <a:pt x="1994" y="474"/>
                        <a:pt x="2033" y="720"/>
                      </a:cubicBezTo>
                      <a:cubicBezTo>
                        <a:pt x="2118" y="1262"/>
                        <a:pt x="1988" y="1807"/>
                        <a:pt x="1664" y="2250"/>
                      </a:cubicBezTo>
                      <a:cubicBezTo>
                        <a:pt x="1341" y="2695"/>
                        <a:pt x="863" y="2986"/>
                        <a:pt x="321" y="3072"/>
                      </a:cubicBezTo>
                      <a:cubicBezTo>
                        <a:pt x="213" y="3088"/>
                        <a:pt x="107" y="3096"/>
                        <a:pt x="1" y="3096"/>
                      </a:cubicBezTo>
                      <a:cubicBezTo>
                        <a:pt x="117" y="3116"/>
                        <a:pt x="236" y="3126"/>
                        <a:pt x="358" y="3126"/>
                      </a:cubicBezTo>
                      <a:cubicBezTo>
                        <a:pt x="467" y="3126"/>
                        <a:pt x="578" y="3118"/>
                        <a:pt x="690" y="3100"/>
                      </a:cubicBezTo>
                      <a:cubicBezTo>
                        <a:pt x="804" y="3082"/>
                        <a:pt x="916" y="3055"/>
                        <a:pt x="1022" y="3020"/>
                      </a:cubicBezTo>
                      <a:cubicBezTo>
                        <a:pt x="1327" y="2864"/>
                        <a:pt x="1593" y="2636"/>
                        <a:pt x="1801" y="2350"/>
                      </a:cubicBezTo>
                      <a:cubicBezTo>
                        <a:pt x="2152" y="1869"/>
                        <a:pt x="2295" y="1282"/>
                        <a:pt x="2202" y="694"/>
                      </a:cubicBezTo>
                      <a:cubicBezTo>
                        <a:pt x="2162" y="448"/>
                        <a:pt x="2085" y="214"/>
                        <a:pt x="197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29" name="Google Shape;2055;p33">
                  <a:extLst>
                    <a:ext uri="{FF2B5EF4-FFF2-40B4-BE49-F238E27FC236}">
                      <a16:creationId xmlns:a16="http://schemas.microsoft.com/office/drawing/2014/main" id="{8BDBCC86-3A29-09F8-872D-FB2E488C9A55}"/>
                    </a:ext>
                  </a:extLst>
                </p:cNvPr>
                <p:cNvSpPr/>
                <p:nvPr/>
              </p:nvSpPr>
              <p:spPr>
                <a:xfrm>
                  <a:off x="2802682" y="3205803"/>
                  <a:ext cx="62100" cy="51050"/>
                </a:xfrm>
                <a:custGeom>
                  <a:avLst/>
                  <a:gdLst/>
                  <a:ahLst/>
                  <a:cxnLst/>
                  <a:rect l="l" t="t" r="r" b="b"/>
                  <a:pathLst>
                    <a:path w="2484" h="2042" extrusionOk="0">
                      <a:moveTo>
                        <a:pt x="2028" y="1"/>
                      </a:moveTo>
                      <a:lnTo>
                        <a:pt x="172" y="292"/>
                      </a:lnTo>
                      <a:cubicBezTo>
                        <a:pt x="52" y="514"/>
                        <a:pt x="0" y="773"/>
                        <a:pt x="43" y="1042"/>
                      </a:cubicBezTo>
                      <a:cubicBezTo>
                        <a:pt x="135" y="1625"/>
                        <a:pt x="638" y="2042"/>
                        <a:pt x="1210" y="2042"/>
                      </a:cubicBezTo>
                      <a:cubicBezTo>
                        <a:pt x="1271" y="2042"/>
                        <a:pt x="1333" y="2037"/>
                        <a:pt x="1395" y="2027"/>
                      </a:cubicBezTo>
                      <a:cubicBezTo>
                        <a:pt x="2042" y="1926"/>
                        <a:pt x="2484" y="1320"/>
                        <a:pt x="2382" y="673"/>
                      </a:cubicBezTo>
                      <a:cubicBezTo>
                        <a:pt x="2340" y="406"/>
                        <a:pt x="2211" y="174"/>
                        <a:pt x="202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30" name="Google Shape;2056;p33">
                  <a:extLst>
                    <a:ext uri="{FF2B5EF4-FFF2-40B4-BE49-F238E27FC236}">
                      <a16:creationId xmlns:a16="http://schemas.microsoft.com/office/drawing/2014/main" id="{132B1556-340E-5B30-46B2-64B3BB422EDC}"/>
                    </a:ext>
                  </a:extLst>
                </p:cNvPr>
                <p:cNvSpPr/>
                <p:nvPr/>
              </p:nvSpPr>
              <p:spPr>
                <a:xfrm>
                  <a:off x="2984357" y="3185828"/>
                  <a:ext cx="91025" cy="65950"/>
                </a:xfrm>
                <a:custGeom>
                  <a:avLst/>
                  <a:gdLst/>
                  <a:ahLst/>
                  <a:cxnLst/>
                  <a:rect l="l" t="t" r="r" b="b"/>
                  <a:pathLst>
                    <a:path w="3641" h="2638" extrusionOk="0">
                      <a:moveTo>
                        <a:pt x="129" y="1"/>
                      </a:moveTo>
                      <a:cubicBezTo>
                        <a:pt x="49" y="217"/>
                        <a:pt x="7" y="446"/>
                        <a:pt x="5" y="683"/>
                      </a:cubicBezTo>
                      <a:cubicBezTo>
                        <a:pt x="0" y="1756"/>
                        <a:pt x="872" y="2633"/>
                        <a:pt x="1945" y="2638"/>
                      </a:cubicBezTo>
                      <a:lnTo>
                        <a:pt x="1953" y="2638"/>
                      </a:lnTo>
                      <a:cubicBezTo>
                        <a:pt x="2053" y="2638"/>
                        <a:pt x="2152" y="2630"/>
                        <a:pt x="2247" y="2615"/>
                      </a:cubicBezTo>
                      <a:cubicBezTo>
                        <a:pt x="3053" y="2350"/>
                        <a:pt x="3636" y="1592"/>
                        <a:pt x="3639" y="696"/>
                      </a:cubicBezTo>
                      <a:cubicBezTo>
                        <a:pt x="3641" y="456"/>
                        <a:pt x="3600" y="227"/>
                        <a:pt x="3524" y="13"/>
                      </a:cubicBezTo>
                      <a:lnTo>
                        <a:pt x="2844" y="12"/>
                      </a:lnTo>
                      <a:lnTo>
                        <a:pt x="2844" y="12"/>
                      </a:lnTo>
                      <a:cubicBezTo>
                        <a:pt x="2988" y="201"/>
                        <a:pt x="3075" y="437"/>
                        <a:pt x="3073" y="693"/>
                      </a:cubicBezTo>
                      <a:cubicBezTo>
                        <a:pt x="3072" y="1312"/>
                        <a:pt x="2569" y="1811"/>
                        <a:pt x="1951" y="1811"/>
                      </a:cubicBezTo>
                      <a:cubicBezTo>
                        <a:pt x="1950" y="1811"/>
                        <a:pt x="1949" y="1811"/>
                        <a:pt x="1948" y="1811"/>
                      </a:cubicBezTo>
                      <a:cubicBezTo>
                        <a:pt x="1330" y="1808"/>
                        <a:pt x="829" y="1305"/>
                        <a:pt x="832" y="686"/>
                      </a:cubicBezTo>
                      <a:cubicBezTo>
                        <a:pt x="832" y="429"/>
                        <a:pt x="920" y="194"/>
                        <a:pt x="1066" y="6"/>
                      </a:cubicBezTo>
                      <a:lnTo>
                        <a:pt x="129" y="1"/>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31" name="Google Shape;2057;p33">
                  <a:extLst>
                    <a:ext uri="{FF2B5EF4-FFF2-40B4-BE49-F238E27FC236}">
                      <a16:creationId xmlns:a16="http://schemas.microsoft.com/office/drawing/2014/main" id="{1862D242-9AEE-8E91-209B-D61258BC43BD}"/>
                    </a:ext>
                  </a:extLst>
                </p:cNvPr>
                <p:cNvSpPr/>
                <p:nvPr/>
              </p:nvSpPr>
              <p:spPr>
                <a:xfrm>
                  <a:off x="2973832" y="3185803"/>
                  <a:ext cx="42700" cy="67325"/>
                </a:xfrm>
                <a:custGeom>
                  <a:avLst/>
                  <a:gdLst/>
                  <a:ahLst/>
                  <a:cxnLst/>
                  <a:rect l="l" t="t" r="r" b="b"/>
                  <a:pathLst>
                    <a:path w="1708" h="2693" extrusionOk="0">
                      <a:moveTo>
                        <a:pt x="124" y="0"/>
                      </a:moveTo>
                      <a:cubicBezTo>
                        <a:pt x="48" y="215"/>
                        <a:pt x="5" y="444"/>
                        <a:pt x="4" y="682"/>
                      </a:cubicBezTo>
                      <a:cubicBezTo>
                        <a:pt x="1" y="1695"/>
                        <a:pt x="739" y="2536"/>
                        <a:pt x="1706" y="2692"/>
                      </a:cubicBezTo>
                      <a:lnTo>
                        <a:pt x="1707" y="2692"/>
                      </a:lnTo>
                      <a:cubicBezTo>
                        <a:pt x="868" y="2411"/>
                        <a:pt x="262" y="1616"/>
                        <a:pt x="265" y="684"/>
                      </a:cubicBezTo>
                      <a:cubicBezTo>
                        <a:pt x="265" y="448"/>
                        <a:pt x="305" y="218"/>
                        <a:pt x="379" y="2"/>
                      </a:cubicBezTo>
                      <a:lnTo>
                        <a:pt x="124" y="0"/>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32" name="Google Shape;2058;p33">
                  <a:extLst>
                    <a:ext uri="{FF2B5EF4-FFF2-40B4-BE49-F238E27FC236}">
                      <a16:creationId xmlns:a16="http://schemas.microsoft.com/office/drawing/2014/main" id="{79303C30-D91F-487E-5B94-360567291B70}"/>
                    </a:ext>
                  </a:extLst>
                </p:cNvPr>
                <p:cNvSpPr/>
                <p:nvPr/>
              </p:nvSpPr>
              <p:spPr>
                <a:xfrm>
                  <a:off x="3016507" y="3186178"/>
                  <a:ext cx="69400" cy="69625"/>
                </a:xfrm>
                <a:custGeom>
                  <a:avLst/>
                  <a:gdLst/>
                  <a:ahLst/>
                  <a:cxnLst/>
                  <a:rect l="l" t="t" r="r" b="b"/>
                  <a:pathLst>
                    <a:path w="2776" h="2785" extrusionOk="0">
                      <a:moveTo>
                        <a:pt x="2495" y="1"/>
                      </a:moveTo>
                      <a:cubicBezTo>
                        <a:pt x="2574" y="216"/>
                        <a:pt x="2615" y="447"/>
                        <a:pt x="2613" y="684"/>
                      </a:cubicBezTo>
                      <a:cubicBezTo>
                        <a:pt x="2610" y="1654"/>
                        <a:pt x="1893" y="2458"/>
                        <a:pt x="961" y="2601"/>
                      </a:cubicBezTo>
                      <a:cubicBezTo>
                        <a:pt x="759" y="2668"/>
                        <a:pt x="542" y="2703"/>
                        <a:pt x="318" y="2703"/>
                      </a:cubicBezTo>
                      <a:cubicBezTo>
                        <a:pt x="210" y="2703"/>
                        <a:pt x="104" y="2694"/>
                        <a:pt x="0" y="2677"/>
                      </a:cubicBezTo>
                      <a:lnTo>
                        <a:pt x="0" y="2677"/>
                      </a:lnTo>
                      <a:cubicBezTo>
                        <a:pt x="207" y="2745"/>
                        <a:pt x="428" y="2783"/>
                        <a:pt x="659" y="2785"/>
                      </a:cubicBezTo>
                      <a:lnTo>
                        <a:pt x="667" y="2785"/>
                      </a:lnTo>
                      <a:cubicBezTo>
                        <a:pt x="1825" y="2785"/>
                        <a:pt x="2771" y="1844"/>
                        <a:pt x="2775" y="684"/>
                      </a:cubicBezTo>
                      <a:cubicBezTo>
                        <a:pt x="2775" y="448"/>
                        <a:pt x="2739" y="218"/>
                        <a:pt x="266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33" name="Google Shape;2059;p33">
                  <a:extLst>
                    <a:ext uri="{FF2B5EF4-FFF2-40B4-BE49-F238E27FC236}">
                      <a16:creationId xmlns:a16="http://schemas.microsoft.com/office/drawing/2014/main" id="{68D48ECD-7DFA-C9EC-3813-19D6A5884277}"/>
                    </a:ext>
                  </a:extLst>
                </p:cNvPr>
                <p:cNvSpPr/>
                <p:nvPr/>
              </p:nvSpPr>
              <p:spPr>
                <a:xfrm>
                  <a:off x="2980382" y="3185828"/>
                  <a:ext cx="60175" cy="67925"/>
                </a:xfrm>
                <a:custGeom>
                  <a:avLst/>
                  <a:gdLst/>
                  <a:ahLst/>
                  <a:cxnLst/>
                  <a:rect l="l" t="t" r="r" b="b"/>
                  <a:pathLst>
                    <a:path w="2407" h="2717" extrusionOk="0">
                      <a:moveTo>
                        <a:pt x="117" y="1"/>
                      </a:moveTo>
                      <a:cubicBezTo>
                        <a:pt x="43" y="218"/>
                        <a:pt x="3" y="447"/>
                        <a:pt x="3" y="683"/>
                      </a:cubicBezTo>
                      <a:cubicBezTo>
                        <a:pt x="0" y="1615"/>
                        <a:pt x="606" y="2410"/>
                        <a:pt x="1445" y="2691"/>
                      </a:cubicBezTo>
                      <a:cubicBezTo>
                        <a:pt x="1549" y="2708"/>
                        <a:pt x="1655" y="2717"/>
                        <a:pt x="1763" y="2717"/>
                      </a:cubicBezTo>
                      <a:cubicBezTo>
                        <a:pt x="1767" y="2717"/>
                        <a:pt x="1772" y="2717"/>
                        <a:pt x="1776" y="2717"/>
                      </a:cubicBezTo>
                      <a:cubicBezTo>
                        <a:pt x="1996" y="2717"/>
                        <a:pt x="2208" y="2681"/>
                        <a:pt x="2406" y="2615"/>
                      </a:cubicBezTo>
                      <a:lnTo>
                        <a:pt x="2406" y="2615"/>
                      </a:lnTo>
                      <a:cubicBezTo>
                        <a:pt x="2311" y="2630"/>
                        <a:pt x="2212" y="2638"/>
                        <a:pt x="2112" y="2638"/>
                      </a:cubicBezTo>
                      <a:lnTo>
                        <a:pt x="2104" y="2638"/>
                      </a:lnTo>
                      <a:cubicBezTo>
                        <a:pt x="1031" y="2633"/>
                        <a:pt x="159" y="1756"/>
                        <a:pt x="164" y="683"/>
                      </a:cubicBezTo>
                      <a:cubicBezTo>
                        <a:pt x="166" y="446"/>
                        <a:pt x="208" y="217"/>
                        <a:pt x="28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34" name="Google Shape;2060;p33">
                  <a:extLst>
                    <a:ext uri="{FF2B5EF4-FFF2-40B4-BE49-F238E27FC236}">
                      <a16:creationId xmlns:a16="http://schemas.microsoft.com/office/drawing/2014/main" id="{A36407BE-5761-9736-8813-8FE14A9743FC}"/>
                    </a:ext>
                  </a:extLst>
                </p:cNvPr>
                <p:cNvSpPr/>
                <p:nvPr/>
              </p:nvSpPr>
              <p:spPr>
                <a:xfrm>
                  <a:off x="3005082" y="3185953"/>
                  <a:ext cx="56150" cy="45150"/>
                </a:xfrm>
                <a:custGeom>
                  <a:avLst/>
                  <a:gdLst/>
                  <a:ahLst/>
                  <a:cxnLst/>
                  <a:rect l="l" t="t" r="r" b="b"/>
                  <a:pathLst>
                    <a:path w="2246" h="1806" extrusionOk="0">
                      <a:moveTo>
                        <a:pt x="237" y="1"/>
                      </a:moveTo>
                      <a:cubicBezTo>
                        <a:pt x="91" y="189"/>
                        <a:pt x="3" y="424"/>
                        <a:pt x="3" y="681"/>
                      </a:cubicBezTo>
                      <a:cubicBezTo>
                        <a:pt x="0" y="1300"/>
                        <a:pt x="501" y="1804"/>
                        <a:pt x="1119" y="1806"/>
                      </a:cubicBezTo>
                      <a:cubicBezTo>
                        <a:pt x="1121" y="1806"/>
                        <a:pt x="1123" y="1806"/>
                        <a:pt x="1125" y="1806"/>
                      </a:cubicBezTo>
                      <a:cubicBezTo>
                        <a:pt x="1742" y="1806"/>
                        <a:pt x="2243" y="1306"/>
                        <a:pt x="2244" y="690"/>
                      </a:cubicBezTo>
                      <a:cubicBezTo>
                        <a:pt x="2246" y="433"/>
                        <a:pt x="2159" y="196"/>
                        <a:pt x="2015" y="7"/>
                      </a:cubicBezTo>
                      <a:lnTo>
                        <a:pt x="237" y="1"/>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grpSp>
          <p:nvGrpSpPr>
            <p:cNvPr id="5" name="Google Shape;2061;p33">
              <a:extLst>
                <a:ext uri="{FF2B5EF4-FFF2-40B4-BE49-F238E27FC236}">
                  <a16:creationId xmlns:a16="http://schemas.microsoft.com/office/drawing/2014/main" id="{D1866487-39FE-80AD-79FF-3DF94127C689}"/>
                </a:ext>
              </a:extLst>
            </p:cNvPr>
            <p:cNvGrpSpPr/>
            <p:nvPr/>
          </p:nvGrpSpPr>
          <p:grpSpPr>
            <a:xfrm>
              <a:off x="1131178" y="1006461"/>
              <a:ext cx="1122725" cy="1323500"/>
              <a:chOff x="2329100" y="2936413"/>
              <a:chExt cx="1122725" cy="1323500"/>
            </a:xfrm>
          </p:grpSpPr>
          <p:grpSp>
            <p:nvGrpSpPr>
              <p:cNvPr id="6" name="Google Shape;2062;p33">
                <a:extLst>
                  <a:ext uri="{FF2B5EF4-FFF2-40B4-BE49-F238E27FC236}">
                    <a16:creationId xmlns:a16="http://schemas.microsoft.com/office/drawing/2014/main" id="{1506A01C-0435-3856-383A-62F931EAA0F3}"/>
                  </a:ext>
                </a:extLst>
              </p:cNvPr>
              <p:cNvGrpSpPr/>
              <p:nvPr/>
            </p:nvGrpSpPr>
            <p:grpSpPr>
              <a:xfrm>
                <a:off x="2329100" y="3276200"/>
                <a:ext cx="1122725" cy="886200"/>
                <a:chOff x="178000" y="3072513"/>
                <a:chExt cx="1122725" cy="886200"/>
              </a:xfrm>
            </p:grpSpPr>
            <p:sp>
              <p:nvSpPr>
                <p:cNvPr id="134" name="Google Shape;2063;p33">
                  <a:extLst>
                    <a:ext uri="{FF2B5EF4-FFF2-40B4-BE49-F238E27FC236}">
                      <a16:creationId xmlns:a16="http://schemas.microsoft.com/office/drawing/2014/main" id="{E219307B-5153-0545-5296-07521BD6C510}"/>
                    </a:ext>
                  </a:extLst>
                </p:cNvPr>
                <p:cNvSpPr/>
                <p:nvPr/>
              </p:nvSpPr>
              <p:spPr>
                <a:xfrm>
                  <a:off x="205300" y="3126138"/>
                  <a:ext cx="1057900" cy="832575"/>
                </a:xfrm>
                <a:custGeom>
                  <a:avLst/>
                  <a:gdLst/>
                  <a:ahLst/>
                  <a:cxnLst/>
                  <a:rect l="l" t="t" r="r" b="b"/>
                  <a:pathLst>
                    <a:path w="42316" h="33303" extrusionOk="0">
                      <a:moveTo>
                        <a:pt x="20763" y="0"/>
                      </a:moveTo>
                      <a:cubicBezTo>
                        <a:pt x="11265" y="0"/>
                        <a:pt x="1270" y="7985"/>
                        <a:pt x="515" y="20184"/>
                      </a:cubicBezTo>
                      <a:cubicBezTo>
                        <a:pt x="1" y="28485"/>
                        <a:pt x="5916" y="33303"/>
                        <a:pt x="19951" y="33303"/>
                      </a:cubicBezTo>
                      <a:cubicBezTo>
                        <a:pt x="20215" y="33303"/>
                        <a:pt x="20482" y="33301"/>
                        <a:pt x="20752" y="33297"/>
                      </a:cubicBezTo>
                      <a:cubicBezTo>
                        <a:pt x="35648" y="33109"/>
                        <a:pt x="41769" y="28612"/>
                        <a:pt x="41975" y="21023"/>
                      </a:cubicBezTo>
                      <a:cubicBezTo>
                        <a:pt x="42315" y="8610"/>
                        <a:pt x="29980" y="246"/>
                        <a:pt x="21222" y="6"/>
                      </a:cubicBezTo>
                      <a:cubicBezTo>
                        <a:pt x="21069" y="2"/>
                        <a:pt x="20916" y="0"/>
                        <a:pt x="207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5" name="Google Shape;2064;p33">
                  <a:extLst>
                    <a:ext uri="{FF2B5EF4-FFF2-40B4-BE49-F238E27FC236}">
                      <a16:creationId xmlns:a16="http://schemas.microsoft.com/office/drawing/2014/main" id="{12850C2F-7CB8-2C70-B909-FA45376DF357}"/>
                    </a:ext>
                  </a:extLst>
                </p:cNvPr>
                <p:cNvSpPr/>
                <p:nvPr/>
              </p:nvSpPr>
              <p:spPr>
                <a:xfrm>
                  <a:off x="210675" y="3112338"/>
                  <a:ext cx="1050025" cy="836800"/>
                </a:xfrm>
                <a:custGeom>
                  <a:avLst/>
                  <a:gdLst/>
                  <a:ahLst/>
                  <a:cxnLst/>
                  <a:rect l="l" t="t" r="r" b="b"/>
                  <a:pathLst>
                    <a:path w="42001" h="33472" extrusionOk="0">
                      <a:moveTo>
                        <a:pt x="20553" y="170"/>
                      </a:moveTo>
                      <a:cubicBezTo>
                        <a:pt x="20704" y="170"/>
                        <a:pt x="20856" y="171"/>
                        <a:pt x="21006" y="176"/>
                      </a:cubicBezTo>
                      <a:cubicBezTo>
                        <a:pt x="25503" y="299"/>
                        <a:pt x="30764" y="2568"/>
                        <a:pt x="34739" y="6097"/>
                      </a:cubicBezTo>
                      <a:cubicBezTo>
                        <a:pt x="39365" y="10205"/>
                        <a:pt x="41827" y="15533"/>
                        <a:pt x="41675" y="21105"/>
                      </a:cubicBezTo>
                      <a:cubicBezTo>
                        <a:pt x="41457" y="29131"/>
                        <a:pt x="34541" y="33119"/>
                        <a:pt x="20537" y="33297"/>
                      </a:cubicBezTo>
                      <a:cubicBezTo>
                        <a:pt x="20254" y="33301"/>
                        <a:pt x="19973" y="33303"/>
                        <a:pt x="19696" y="33303"/>
                      </a:cubicBezTo>
                      <a:cubicBezTo>
                        <a:pt x="11656" y="33303"/>
                        <a:pt x="6056" y="31688"/>
                        <a:pt x="3039" y="28519"/>
                      </a:cubicBezTo>
                      <a:cubicBezTo>
                        <a:pt x="1068" y="26449"/>
                        <a:pt x="174" y="23673"/>
                        <a:pt x="385" y="20273"/>
                      </a:cubicBezTo>
                      <a:cubicBezTo>
                        <a:pt x="1161" y="7739"/>
                        <a:pt x="11364" y="170"/>
                        <a:pt x="20553" y="170"/>
                      </a:cubicBezTo>
                      <a:close/>
                      <a:moveTo>
                        <a:pt x="20568" y="0"/>
                      </a:moveTo>
                      <a:cubicBezTo>
                        <a:pt x="15871" y="0"/>
                        <a:pt x="11044" y="1937"/>
                        <a:pt x="7271" y="5369"/>
                      </a:cubicBezTo>
                      <a:cubicBezTo>
                        <a:pt x="3078" y="9184"/>
                        <a:pt x="573" y="14474"/>
                        <a:pt x="215" y="20262"/>
                      </a:cubicBezTo>
                      <a:cubicBezTo>
                        <a:pt x="1" y="23713"/>
                        <a:pt x="910" y="26531"/>
                        <a:pt x="2916" y="28636"/>
                      </a:cubicBezTo>
                      <a:cubicBezTo>
                        <a:pt x="5972" y="31847"/>
                        <a:pt x="11631" y="33471"/>
                        <a:pt x="19746" y="33471"/>
                      </a:cubicBezTo>
                      <a:cubicBezTo>
                        <a:pt x="20007" y="33471"/>
                        <a:pt x="20273" y="33470"/>
                        <a:pt x="20538" y="33467"/>
                      </a:cubicBezTo>
                      <a:cubicBezTo>
                        <a:pt x="34654" y="33288"/>
                        <a:pt x="41624" y="29246"/>
                        <a:pt x="41847" y="21109"/>
                      </a:cubicBezTo>
                      <a:cubicBezTo>
                        <a:pt x="42000" y="15488"/>
                        <a:pt x="39516" y="10110"/>
                        <a:pt x="34853" y="5971"/>
                      </a:cubicBezTo>
                      <a:cubicBezTo>
                        <a:pt x="30849" y="2415"/>
                        <a:pt x="25545" y="130"/>
                        <a:pt x="21010" y="6"/>
                      </a:cubicBezTo>
                      <a:cubicBezTo>
                        <a:pt x="20863" y="2"/>
                        <a:pt x="20716" y="0"/>
                        <a:pt x="205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6" name="Google Shape;2065;p33">
                  <a:extLst>
                    <a:ext uri="{FF2B5EF4-FFF2-40B4-BE49-F238E27FC236}">
                      <a16:creationId xmlns:a16="http://schemas.microsoft.com/office/drawing/2014/main" id="{4917B6D8-E302-599B-078D-0A4E08F49875}"/>
                    </a:ext>
                  </a:extLst>
                </p:cNvPr>
                <p:cNvSpPr/>
                <p:nvPr/>
              </p:nvSpPr>
              <p:spPr>
                <a:xfrm>
                  <a:off x="179225" y="3097988"/>
                  <a:ext cx="1119300" cy="629500"/>
                </a:xfrm>
                <a:custGeom>
                  <a:avLst/>
                  <a:gdLst/>
                  <a:ahLst/>
                  <a:cxnLst/>
                  <a:rect l="l" t="t" r="r" b="b"/>
                  <a:pathLst>
                    <a:path w="44772" h="25180" extrusionOk="0">
                      <a:moveTo>
                        <a:pt x="21767" y="1"/>
                      </a:moveTo>
                      <a:cubicBezTo>
                        <a:pt x="11627" y="1"/>
                        <a:pt x="958" y="8523"/>
                        <a:pt x="152" y="21545"/>
                      </a:cubicBezTo>
                      <a:cubicBezTo>
                        <a:pt x="1" y="23991"/>
                        <a:pt x="415" y="24885"/>
                        <a:pt x="1410" y="24885"/>
                      </a:cubicBezTo>
                      <a:cubicBezTo>
                        <a:pt x="4087" y="24885"/>
                        <a:pt x="10969" y="18407"/>
                        <a:pt x="22341" y="18263"/>
                      </a:cubicBezTo>
                      <a:cubicBezTo>
                        <a:pt x="22469" y="18261"/>
                        <a:pt x="22596" y="18261"/>
                        <a:pt x="22723" y="18261"/>
                      </a:cubicBezTo>
                      <a:cubicBezTo>
                        <a:pt x="34472" y="18261"/>
                        <a:pt x="40695" y="25179"/>
                        <a:pt x="43149" y="25179"/>
                      </a:cubicBezTo>
                      <a:cubicBezTo>
                        <a:pt x="43956" y="25179"/>
                        <a:pt x="44356" y="24431"/>
                        <a:pt x="44410" y="22442"/>
                      </a:cubicBezTo>
                      <a:lnTo>
                        <a:pt x="44410" y="22441"/>
                      </a:lnTo>
                      <a:cubicBezTo>
                        <a:pt x="44772" y="9191"/>
                        <a:pt x="31606" y="262"/>
                        <a:pt x="22258" y="7"/>
                      </a:cubicBezTo>
                      <a:cubicBezTo>
                        <a:pt x="22094" y="3"/>
                        <a:pt x="21931" y="1"/>
                        <a:pt x="217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7" name="Google Shape;2066;p33">
                  <a:extLst>
                    <a:ext uri="{FF2B5EF4-FFF2-40B4-BE49-F238E27FC236}">
                      <a16:creationId xmlns:a16="http://schemas.microsoft.com/office/drawing/2014/main" id="{095CF4BB-D3A3-E3C9-057F-88CD766011EA}"/>
                    </a:ext>
                  </a:extLst>
                </p:cNvPr>
                <p:cNvSpPr/>
                <p:nvPr/>
              </p:nvSpPr>
              <p:spPr>
                <a:xfrm>
                  <a:off x="179225" y="3495988"/>
                  <a:ext cx="1111075" cy="231475"/>
                </a:xfrm>
                <a:custGeom>
                  <a:avLst/>
                  <a:gdLst/>
                  <a:ahLst/>
                  <a:cxnLst/>
                  <a:rect l="l" t="t" r="r" b="b"/>
                  <a:pathLst>
                    <a:path w="44443" h="9259" extrusionOk="0">
                      <a:moveTo>
                        <a:pt x="22833" y="0"/>
                      </a:moveTo>
                      <a:cubicBezTo>
                        <a:pt x="22670" y="0"/>
                        <a:pt x="22506" y="1"/>
                        <a:pt x="22341" y="4"/>
                      </a:cubicBezTo>
                      <a:cubicBezTo>
                        <a:pt x="11823" y="136"/>
                        <a:pt x="5149" y="4407"/>
                        <a:pt x="2088" y="4407"/>
                      </a:cubicBezTo>
                      <a:cubicBezTo>
                        <a:pt x="1270" y="4407"/>
                        <a:pt x="711" y="4102"/>
                        <a:pt x="404" y="3333"/>
                      </a:cubicBezTo>
                      <a:cubicBezTo>
                        <a:pt x="287" y="4081"/>
                        <a:pt x="201" y="4843"/>
                        <a:pt x="152" y="5625"/>
                      </a:cubicBezTo>
                      <a:cubicBezTo>
                        <a:pt x="1" y="8071"/>
                        <a:pt x="415" y="8965"/>
                        <a:pt x="1410" y="8965"/>
                      </a:cubicBezTo>
                      <a:cubicBezTo>
                        <a:pt x="4087" y="8965"/>
                        <a:pt x="10969" y="2486"/>
                        <a:pt x="22341" y="2341"/>
                      </a:cubicBezTo>
                      <a:cubicBezTo>
                        <a:pt x="22468" y="2340"/>
                        <a:pt x="22594" y="2339"/>
                        <a:pt x="22720" y="2339"/>
                      </a:cubicBezTo>
                      <a:cubicBezTo>
                        <a:pt x="34471" y="2339"/>
                        <a:pt x="40694" y="9258"/>
                        <a:pt x="43149" y="9258"/>
                      </a:cubicBezTo>
                      <a:cubicBezTo>
                        <a:pt x="43956" y="9258"/>
                        <a:pt x="44356" y="8510"/>
                        <a:pt x="44410" y="6521"/>
                      </a:cubicBezTo>
                      <a:cubicBezTo>
                        <a:pt x="44442" y="5367"/>
                        <a:pt x="44365" y="4248"/>
                        <a:pt x="44202" y="3163"/>
                      </a:cubicBezTo>
                      <a:cubicBezTo>
                        <a:pt x="43936" y="4207"/>
                        <a:pt x="43413" y="4610"/>
                        <a:pt x="42596" y="4610"/>
                      </a:cubicBezTo>
                      <a:cubicBezTo>
                        <a:pt x="39834" y="4610"/>
                        <a:pt x="33717" y="0"/>
                        <a:pt x="228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8" name="Google Shape;2067;p33">
                  <a:extLst>
                    <a:ext uri="{FF2B5EF4-FFF2-40B4-BE49-F238E27FC236}">
                      <a16:creationId xmlns:a16="http://schemas.microsoft.com/office/drawing/2014/main" id="{295374D7-95EC-9976-9D82-922DBCC527B5}"/>
                    </a:ext>
                  </a:extLst>
                </p:cNvPr>
                <p:cNvSpPr/>
                <p:nvPr/>
              </p:nvSpPr>
              <p:spPr>
                <a:xfrm>
                  <a:off x="179225" y="3532338"/>
                  <a:ext cx="1111075" cy="195125"/>
                </a:xfrm>
                <a:custGeom>
                  <a:avLst/>
                  <a:gdLst/>
                  <a:ahLst/>
                  <a:cxnLst/>
                  <a:rect l="l" t="t" r="r" b="b"/>
                  <a:pathLst>
                    <a:path w="44443" h="7805" extrusionOk="0">
                      <a:moveTo>
                        <a:pt x="22710" y="0"/>
                      </a:moveTo>
                      <a:cubicBezTo>
                        <a:pt x="22587" y="0"/>
                        <a:pt x="22464" y="1"/>
                        <a:pt x="22340" y="2"/>
                      </a:cubicBezTo>
                      <a:cubicBezTo>
                        <a:pt x="11220" y="144"/>
                        <a:pt x="4491" y="6479"/>
                        <a:pt x="1873" y="6479"/>
                      </a:cubicBezTo>
                      <a:cubicBezTo>
                        <a:pt x="900" y="6479"/>
                        <a:pt x="495" y="5605"/>
                        <a:pt x="643" y="3213"/>
                      </a:cubicBezTo>
                      <a:cubicBezTo>
                        <a:pt x="661" y="2940"/>
                        <a:pt x="687" y="2673"/>
                        <a:pt x="712" y="2404"/>
                      </a:cubicBezTo>
                      <a:cubicBezTo>
                        <a:pt x="593" y="2260"/>
                        <a:pt x="488" y="2088"/>
                        <a:pt x="404" y="1879"/>
                      </a:cubicBezTo>
                      <a:cubicBezTo>
                        <a:pt x="287" y="2627"/>
                        <a:pt x="201" y="3389"/>
                        <a:pt x="152" y="4171"/>
                      </a:cubicBezTo>
                      <a:cubicBezTo>
                        <a:pt x="1" y="6617"/>
                        <a:pt x="415" y="7511"/>
                        <a:pt x="1410" y="7511"/>
                      </a:cubicBezTo>
                      <a:cubicBezTo>
                        <a:pt x="4087" y="7511"/>
                        <a:pt x="10969" y="1032"/>
                        <a:pt x="22341" y="887"/>
                      </a:cubicBezTo>
                      <a:cubicBezTo>
                        <a:pt x="22468" y="886"/>
                        <a:pt x="22594" y="885"/>
                        <a:pt x="22720" y="885"/>
                      </a:cubicBezTo>
                      <a:cubicBezTo>
                        <a:pt x="34471" y="885"/>
                        <a:pt x="40694" y="7804"/>
                        <a:pt x="43149" y="7804"/>
                      </a:cubicBezTo>
                      <a:cubicBezTo>
                        <a:pt x="43956" y="7804"/>
                        <a:pt x="44356" y="7056"/>
                        <a:pt x="44410" y="5067"/>
                      </a:cubicBezTo>
                      <a:cubicBezTo>
                        <a:pt x="44442" y="3913"/>
                        <a:pt x="44365" y="2794"/>
                        <a:pt x="44202" y="1709"/>
                      </a:cubicBezTo>
                      <a:cubicBezTo>
                        <a:pt x="44123" y="2021"/>
                        <a:pt x="44017" y="2273"/>
                        <a:pt x="43891" y="2477"/>
                      </a:cubicBezTo>
                      <a:cubicBezTo>
                        <a:pt x="43923" y="3007"/>
                        <a:pt x="43934" y="3544"/>
                        <a:pt x="43918" y="4089"/>
                      </a:cubicBezTo>
                      <a:cubicBezTo>
                        <a:pt x="43866" y="6034"/>
                        <a:pt x="43475" y="6766"/>
                        <a:pt x="42686" y="6766"/>
                      </a:cubicBezTo>
                      <a:cubicBezTo>
                        <a:pt x="40286" y="6766"/>
                        <a:pt x="34200" y="0"/>
                        <a:pt x="22710" y="0"/>
                      </a:cubicBezTo>
                      <a:close/>
                    </a:path>
                  </a:pathLst>
                </a:custGeom>
                <a:solidFill>
                  <a:srgbClr val="415100">
                    <a:alpha val="3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9" name="Google Shape;2068;p33">
                  <a:extLst>
                    <a:ext uri="{FF2B5EF4-FFF2-40B4-BE49-F238E27FC236}">
                      <a16:creationId xmlns:a16="http://schemas.microsoft.com/office/drawing/2014/main" id="{2C1F6C51-3368-90BF-330C-91D4CA14D63D}"/>
                    </a:ext>
                  </a:extLst>
                </p:cNvPr>
                <p:cNvSpPr/>
                <p:nvPr/>
              </p:nvSpPr>
              <p:spPr>
                <a:xfrm>
                  <a:off x="197025" y="3475163"/>
                  <a:ext cx="1079500" cy="136000"/>
                </a:xfrm>
                <a:custGeom>
                  <a:avLst/>
                  <a:gdLst/>
                  <a:ahLst/>
                  <a:cxnLst/>
                  <a:rect l="l" t="t" r="r" b="b"/>
                  <a:pathLst>
                    <a:path w="43180" h="5440" extrusionOk="0">
                      <a:moveTo>
                        <a:pt x="22108" y="0"/>
                      </a:moveTo>
                      <a:cubicBezTo>
                        <a:pt x="21949" y="0"/>
                        <a:pt x="21789" y="1"/>
                        <a:pt x="21628" y="3"/>
                      </a:cubicBezTo>
                      <a:cubicBezTo>
                        <a:pt x="11343" y="134"/>
                        <a:pt x="4817" y="4310"/>
                        <a:pt x="1824" y="4310"/>
                      </a:cubicBezTo>
                      <a:cubicBezTo>
                        <a:pt x="1024" y="4310"/>
                        <a:pt x="476" y="4012"/>
                        <a:pt x="177" y="3259"/>
                      </a:cubicBezTo>
                      <a:cubicBezTo>
                        <a:pt x="104" y="3730"/>
                        <a:pt x="48" y="4208"/>
                        <a:pt x="0" y="4691"/>
                      </a:cubicBezTo>
                      <a:cubicBezTo>
                        <a:pt x="324" y="5076"/>
                        <a:pt x="783" y="5237"/>
                        <a:pt x="1378" y="5237"/>
                      </a:cubicBezTo>
                      <a:cubicBezTo>
                        <a:pt x="4439" y="5237"/>
                        <a:pt x="11112" y="970"/>
                        <a:pt x="21629" y="837"/>
                      </a:cubicBezTo>
                      <a:cubicBezTo>
                        <a:pt x="21795" y="834"/>
                        <a:pt x="21959" y="833"/>
                        <a:pt x="22123" y="833"/>
                      </a:cubicBezTo>
                      <a:cubicBezTo>
                        <a:pt x="33004" y="833"/>
                        <a:pt x="39119" y="5439"/>
                        <a:pt x="41881" y="5439"/>
                      </a:cubicBezTo>
                      <a:cubicBezTo>
                        <a:pt x="42454" y="5439"/>
                        <a:pt x="42882" y="5241"/>
                        <a:pt x="43179" y="4764"/>
                      </a:cubicBezTo>
                      <a:cubicBezTo>
                        <a:pt x="43144" y="4199"/>
                        <a:pt x="43085" y="3640"/>
                        <a:pt x="43005" y="3092"/>
                      </a:cubicBezTo>
                      <a:cubicBezTo>
                        <a:pt x="42744" y="4114"/>
                        <a:pt x="42232" y="4508"/>
                        <a:pt x="41433" y="4508"/>
                      </a:cubicBezTo>
                      <a:cubicBezTo>
                        <a:pt x="38732" y="4508"/>
                        <a:pt x="32750" y="0"/>
                        <a:pt x="221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0" name="Google Shape;2069;p33">
                  <a:extLst>
                    <a:ext uri="{FF2B5EF4-FFF2-40B4-BE49-F238E27FC236}">
                      <a16:creationId xmlns:a16="http://schemas.microsoft.com/office/drawing/2014/main" id="{CCB95179-4762-A0BB-A902-1951BB0FC912}"/>
                    </a:ext>
                  </a:extLst>
                </p:cNvPr>
                <p:cNvSpPr/>
                <p:nvPr/>
              </p:nvSpPr>
              <p:spPr>
                <a:xfrm>
                  <a:off x="178000" y="3095888"/>
                  <a:ext cx="1122725" cy="633725"/>
                </a:xfrm>
                <a:custGeom>
                  <a:avLst/>
                  <a:gdLst/>
                  <a:ahLst/>
                  <a:cxnLst/>
                  <a:rect l="l" t="t" r="r" b="b"/>
                  <a:pathLst>
                    <a:path w="44909" h="25349" extrusionOk="0">
                      <a:moveTo>
                        <a:pt x="21821" y="170"/>
                      </a:moveTo>
                      <a:cubicBezTo>
                        <a:pt x="21982" y="170"/>
                        <a:pt x="22144" y="172"/>
                        <a:pt x="22305" y="176"/>
                      </a:cubicBezTo>
                      <a:cubicBezTo>
                        <a:pt x="31545" y="430"/>
                        <a:pt x="44736" y="9259"/>
                        <a:pt x="44374" y="22523"/>
                      </a:cubicBezTo>
                      <a:cubicBezTo>
                        <a:pt x="44333" y="24008"/>
                        <a:pt x="44096" y="24819"/>
                        <a:pt x="43626" y="25078"/>
                      </a:cubicBezTo>
                      <a:cubicBezTo>
                        <a:pt x="43501" y="25147"/>
                        <a:pt x="43358" y="25179"/>
                        <a:pt x="43196" y="25179"/>
                      </a:cubicBezTo>
                      <a:cubicBezTo>
                        <a:pt x="42456" y="25179"/>
                        <a:pt x="41327" y="24507"/>
                        <a:pt x="39767" y="23575"/>
                      </a:cubicBezTo>
                      <a:cubicBezTo>
                        <a:pt x="36422" y="21579"/>
                        <a:pt x="30860" y="18259"/>
                        <a:pt x="22765" y="18259"/>
                      </a:cubicBezTo>
                      <a:cubicBezTo>
                        <a:pt x="22641" y="18259"/>
                        <a:pt x="22515" y="18259"/>
                        <a:pt x="22390" y="18260"/>
                      </a:cubicBezTo>
                      <a:cubicBezTo>
                        <a:pt x="14742" y="18358"/>
                        <a:pt x="9148" y="21298"/>
                        <a:pt x="5443" y="23243"/>
                      </a:cubicBezTo>
                      <a:cubicBezTo>
                        <a:pt x="3638" y="24192"/>
                        <a:pt x="2316" y="24886"/>
                        <a:pt x="1465" y="24886"/>
                      </a:cubicBezTo>
                      <a:cubicBezTo>
                        <a:pt x="1242" y="24886"/>
                        <a:pt x="1051" y="24838"/>
                        <a:pt x="892" y="24735"/>
                      </a:cubicBezTo>
                      <a:cubicBezTo>
                        <a:pt x="368" y="24397"/>
                        <a:pt x="177" y="23411"/>
                        <a:pt x="286" y="21634"/>
                      </a:cubicBezTo>
                      <a:cubicBezTo>
                        <a:pt x="1114" y="8253"/>
                        <a:pt x="12009" y="170"/>
                        <a:pt x="21821" y="170"/>
                      </a:cubicBezTo>
                      <a:close/>
                      <a:moveTo>
                        <a:pt x="21816" y="0"/>
                      </a:moveTo>
                      <a:cubicBezTo>
                        <a:pt x="16807" y="0"/>
                        <a:pt x="11668" y="2071"/>
                        <a:pt x="7648" y="5730"/>
                      </a:cubicBezTo>
                      <a:cubicBezTo>
                        <a:pt x="3174" y="9801"/>
                        <a:pt x="499" y="15446"/>
                        <a:pt x="116" y="21623"/>
                      </a:cubicBezTo>
                      <a:cubicBezTo>
                        <a:pt x="1" y="23493"/>
                        <a:pt x="212" y="24498"/>
                        <a:pt x="799" y="24878"/>
                      </a:cubicBezTo>
                      <a:cubicBezTo>
                        <a:pt x="985" y="24998"/>
                        <a:pt x="1204" y="25054"/>
                        <a:pt x="1458" y="25054"/>
                      </a:cubicBezTo>
                      <a:cubicBezTo>
                        <a:pt x="2362" y="25054"/>
                        <a:pt x="3702" y="24351"/>
                        <a:pt x="5524" y="23393"/>
                      </a:cubicBezTo>
                      <a:cubicBezTo>
                        <a:pt x="9211" y="21456"/>
                        <a:pt x="14786" y="18528"/>
                        <a:pt x="22392" y="18432"/>
                      </a:cubicBezTo>
                      <a:cubicBezTo>
                        <a:pt x="22518" y="18430"/>
                        <a:pt x="22641" y="18429"/>
                        <a:pt x="22765" y="18429"/>
                      </a:cubicBezTo>
                      <a:cubicBezTo>
                        <a:pt x="30811" y="18429"/>
                        <a:pt x="36349" y="21734"/>
                        <a:pt x="39679" y="23721"/>
                      </a:cubicBezTo>
                      <a:cubicBezTo>
                        <a:pt x="41259" y="24664"/>
                        <a:pt x="42405" y="25349"/>
                        <a:pt x="43201" y="25349"/>
                      </a:cubicBezTo>
                      <a:lnTo>
                        <a:pt x="43201" y="25347"/>
                      </a:lnTo>
                      <a:cubicBezTo>
                        <a:pt x="43389" y="25347"/>
                        <a:pt x="43558" y="25309"/>
                        <a:pt x="43708" y="25227"/>
                      </a:cubicBezTo>
                      <a:cubicBezTo>
                        <a:pt x="44244" y="24933"/>
                        <a:pt x="44502" y="24101"/>
                        <a:pt x="44544" y="22528"/>
                      </a:cubicBezTo>
                      <a:cubicBezTo>
                        <a:pt x="44909" y="9161"/>
                        <a:pt x="31619" y="260"/>
                        <a:pt x="22310" y="6"/>
                      </a:cubicBezTo>
                      <a:cubicBezTo>
                        <a:pt x="22144" y="2"/>
                        <a:pt x="21980" y="0"/>
                        <a:pt x="218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1" name="Google Shape;2070;p33">
                  <a:extLst>
                    <a:ext uri="{FF2B5EF4-FFF2-40B4-BE49-F238E27FC236}">
                      <a16:creationId xmlns:a16="http://schemas.microsoft.com/office/drawing/2014/main" id="{97026777-DACB-64CC-897D-C1ED2950E3EB}"/>
                    </a:ext>
                  </a:extLst>
                </p:cNvPr>
                <p:cNvSpPr/>
                <p:nvPr/>
              </p:nvSpPr>
              <p:spPr>
                <a:xfrm>
                  <a:off x="185875" y="3493838"/>
                  <a:ext cx="1101150" cy="119650"/>
                </a:xfrm>
                <a:custGeom>
                  <a:avLst/>
                  <a:gdLst/>
                  <a:ahLst/>
                  <a:cxnLst/>
                  <a:rect l="l" t="t" r="r" b="b"/>
                  <a:pathLst>
                    <a:path w="44046" h="4786" extrusionOk="0">
                      <a:moveTo>
                        <a:pt x="22546" y="0"/>
                      </a:moveTo>
                      <a:cubicBezTo>
                        <a:pt x="22390" y="0"/>
                        <a:pt x="22233" y="1"/>
                        <a:pt x="22075" y="3"/>
                      </a:cubicBezTo>
                      <a:cubicBezTo>
                        <a:pt x="15271" y="90"/>
                        <a:pt x="10155" y="1876"/>
                        <a:pt x="6420" y="3180"/>
                      </a:cubicBezTo>
                      <a:cubicBezTo>
                        <a:pt x="4389" y="3889"/>
                        <a:pt x="2872" y="4419"/>
                        <a:pt x="1818" y="4419"/>
                      </a:cubicBezTo>
                      <a:cubicBezTo>
                        <a:pt x="998" y="4419"/>
                        <a:pt x="459" y="4099"/>
                        <a:pt x="176" y="3294"/>
                      </a:cubicBezTo>
                      <a:cubicBezTo>
                        <a:pt x="164" y="3258"/>
                        <a:pt x="131" y="3237"/>
                        <a:pt x="95" y="3237"/>
                      </a:cubicBezTo>
                      <a:cubicBezTo>
                        <a:pt x="86" y="3237"/>
                        <a:pt x="77" y="3238"/>
                        <a:pt x="68" y="3241"/>
                      </a:cubicBezTo>
                      <a:cubicBezTo>
                        <a:pt x="23" y="3258"/>
                        <a:pt x="0" y="3306"/>
                        <a:pt x="15" y="3350"/>
                      </a:cubicBezTo>
                      <a:cubicBezTo>
                        <a:pt x="327" y="4238"/>
                        <a:pt x="926" y="4583"/>
                        <a:pt x="1810" y="4583"/>
                      </a:cubicBezTo>
                      <a:cubicBezTo>
                        <a:pt x="2920" y="4583"/>
                        <a:pt x="4477" y="4039"/>
                        <a:pt x="6476" y="3341"/>
                      </a:cubicBezTo>
                      <a:cubicBezTo>
                        <a:pt x="10200" y="2040"/>
                        <a:pt x="15301" y="260"/>
                        <a:pt x="22077" y="175"/>
                      </a:cubicBezTo>
                      <a:cubicBezTo>
                        <a:pt x="22259" y="172"/>
                        <a:pt x="22440" y="171"/>
                        <a:pt x="22619" y="171"/>
                      </a:cubicBezTo>
                      <a:cubicBezTo>
                        <a:pt x="29814" y="171"/>
                        <a:pt x="34929" y="2215"/>
                        <a:pt x="38342" y="3572"/>
                      </a:cubicBezTo>
                      <a:cubicBezTo>
                        <a:pt x="40092" y="4269"/>
                        <a:pt x="41392" y="4785"/>
                        <a:pt x="42332" y="4785"/>
                      </a:cubicBezTo>
                      <a:cubicBezTo>
                        <a:pt x="42637" y="4785"/>
                        <a:pt x="42902" y="4732"/>
                        <a:pt x="43133" y="4612"/>
                      </a:cubicBezTo>
                      <a:cubicBezTo>
                        <a:pt x="43567" y="4387"/>
                        <a:pt x="43862" y="3932"/>
                        <a:pt x="44035" y="3220"/>
                      </a:cubicBezTo>
                      <a:cubicBezTo>
                        <a:pt x="44046" y="3174"/>
                        <a:pt x="44017" y="3129"/>
                        <a:pt x="43971" y="3117"/>
                      </a:cubicBezTo>
                      <a:cubicBezTo>
                        <a:pt x="43965" y="3115"/>
                        <a:pt x="43958" y="3114"/>
                        <a:pt x="43952" y="3114"/>
                      </a:cubicBezTo>
                      <a:cubicBezTo>
                        <a:pt x="43912" y="3114"/>
                        <a:pt x="43879" y="3141"/>
                        <a:pt x="43870" y="3180"/>
                      </a:cubicBezTo>
                      <a:cubicBezTo>
                        <a:pt x="43709" y="3841"/>
                        <a:pt x="43443" y="4260"/>
                        <a:pt x="43056" y="4460"/>
                      </a:cubicBezTo>
                      <a:cubicBezTo>
                        <a:pt x="42849" y="4567"/>
                        <a:pt x="42607" y="4616"/>
                        <a:pt x="42329" y="4616"/>
                      </a:cubicBezTo>
                      <a:cubicBezTo>
                        <a:pt x="41427" y="4616"/>
                        <a:pt x="40142" y="4105"/>
                        <a:pt x="38406" y="3414"/>
                      </a:cubicBezTo>
                      <a:cubicBezTo>
                        <a:pt x="34970" y="2047"/>
                        <a:pt x="29812" y="0"/>
                        <a:pt x="225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2" name="Google Shape;2071;p33">
                  <a:extLst>
                    <a:ext uri="{FF2B5EF4-FFF2-40B4-BE49-F238E27FC236}">
                      <a16:creationId xmlns:a16="http://schemas.microsoft.com/office/drawing/2014/main" id="{49F47F99-10D4-5CE3-1E5F-11E699EA1797}"/>
                    </a:ext>
                  </a:extLst>
                </p:cNvPr>
                <p:cNvSpPr/>
                <p:nvPr/>
              </p:nvSpPr>
              <p:spPr>
                <a:xfrm>
                  <a:off x="508625" y="3307788"/>
                  <a:ext cx="399400" cy="181025"/>
                </a:xfrm>
                <a:custGeom>
                  <a:avLst/>
                  <a:gdLst/>
                  <a:ahLst/>
                  <a:cxnLst/>
                  <a:rect l="l" t="t" r="r" b="b"/>
                  <a:pathLst>
                    <a:path w="15976" h="7241" extrusionOk="0">
                      <a:moveTo>
                        <a:pt x="8210" y="1"/>
                      </a:moveTo>
                      <a:cubicBezTo>
                        <a:pt x="6416" y="1"/>
                        <a:pt x="4546" y="517"/>
                        <a:pt x="2895" y="1747"/>
                      </a:cubicBezTo>
                      <a:cubicBezTo>
                        <a:pt x="1415" y="2851"/>
                        <a:pt x="686" y="4576"/>
                        <a:pt x="135" y="6329"/>
                      </a:cubicBezTo>
                      <a:cubicBezTo>
                        <a:pt x="0" y="6761"/>
                        <a:pt x="335" y="7174"/>
                        <a:pt x="751" y="7174"/>
                      </a:cubicBezTo>
                      <a:cubicBezTo>
                        <a:pt x="816" y="7174"/>
                        <a:pt x="882" y="7164"/>
                        <a:pt x="949" y="7143"/>
                      </a:cubicBezTo>
                      <a:cubicBezTo>
                        <a:pt x="3252" y="6413"/>
                        <a:pt x="7898" y="6157"/>
                        <a:pt x="9194" y="6157"/>
                      </a:cubicBezTo>
                      <a:cubicBezTo>
                        <a:pt x="9243" y="6157"/>
                        <a:pt x="9287" y="6157"/>
                        <a:pt x="9326" y="6158"/>
                      </a:cubicBezTo>
                      <a:cubicBezTo>
                        <a:pt x="11389" y="6196"/>
                        <a:pt x="13383" y="7065"/>
                        <a:pt x="15397" y="7239"/>
                      </a:cubicBezTo>
                      <a:cubicBezTo>
                        <a:pt x="15411" y="7240"/>
                        <a:pt x="15424" y="7240"/>
                        <a:pt x="15437" y="7240"/>
                      </a:cubicBezTo>
                      <a:cubicBezTo>
                        <a:pt x="15748" y="7240"/>
                        <a:pt x="15975" y="6919"/>
                        <a:pt x="15854" y="6624"/>
                      </a:cubicBezTo>
                      <a:cubicBezTo>
                        <a:pt x="15194" y="5007"/>
                        <a:pt x="15502" y="3417"/>
                        <a:pt x="14190" y="2201"/>
                      </a:cubicBezTo>
                      <a:cubicBezTo>
                        <a:pt x="12767" y="882"/>
                        <a:pt x="10554" y="1"/>
                        <a:pt x="8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3" name="Google Shape;2072;p33">
                  <a:extLst>
                    <a:ext uri="{FF2B5EF4-FFF2-40B4-BE49-F238E27FC236}">
                      <a16:creationId xmlns:a16="http://schemas.microsoft.com/office/drawing/2014/main" id="{C7671B86-0495-C99B-D521-130833A2E287}"/>
                    </a:ext>
                  </a:extLst>
                </p:cNvPr>
                <p:cNvSpPr/>
                <p:nvPr/>
              </p:nvSpPr>
              <p:spPr>
                <a:xfrm>
                  <a:off x="952300" y="3185563"/>
                  <a:ext cx="293125" cy="257800"/>
                </a:xfrm>
                <a:custGeom>
                  <a:avLst/>
                  <a:gdLst/>
                  <a:ahLst/>
                  <a:cxnLst/>
                  <a:rect l="l" t="t" r="r" b="b"/>
                  <a:pathLst>
                    <a:path w="11725" h="10312" extrusionOk="0">
                      <a:moveTo>
                        <a:pt x="2926" y="1"/>
                      </a:moveTo>
                      <a:cubicBezTo>
                        <a:pt x="2335" y="417"/>
                        <a:pt x="1858" y="1004"/>
                        <a:pt x="1459" y="1666"/>
                      </a:cubicBezTo>
                      <a:cubicBezTo>
                        <a:pt x="1142" y="2191"/>
                        <a:pt x="878" y="2741"/>
                        <a:pt x="627" y="3300"/>
                      </a:cubicBezTo>
                      <a:cubicBezTo>
                        <a:pt x="504" y="3571"/>
                        <a:pt x="0" y="4426"/>
                        <a:pt x="84" y="4692"/>
                      </a:cubicBezTo>
                      <a:cubicBezTo>
                        <a:pt x="167" y="4953"/>
                        <a:pt x="1181" y="5530"/>
                        <a:pt x="1389" y="5735"/>
                      </a:cubicBezTo>
                      <a:cubicBezTo>
                        <a:pt x="1824" y="6158"/>
                        <a:pt x="2209" y="6624"/>
                        <a:pt x="2552" y="7124"/>
                      </a:cubicBezTo>
                      <a:cubicBezTo>
                        <a:pt x="2900" y="7629"/>
                        <a:pt x="3200" y="8167"/>
                        <a:pt x="3463" y="8721"/>
                      </a:cubicBezTo>
                      <a:cubicBezTo>
                        <a:pt x="3715" y="9252"/>
                        <a:pt x="3853" y="10221"/>
                        <a:pt x="4442" y="10298"/>
                      </a:cubicBezTo>
                      <a:cubicBezTo>
                        <a:pt x="4514" y="10308"/>
                        <a:pt x="4589" y="10312"/>
                        <a:pt x="4667" y="10312"/>
                      </a:cubicBezTo>
                      <a:cubicBezTo>
                        <a:pt x="5299" y="10312"/>
                        <a:pt x="6119" y="10036"/>
                        <a:pt x="6715" y="9967"/>
                      </a:cubicBezTo>
                      <a:cubicBezTo>
                        <a:pt x="7403" y="9885"/>
                        <a:pt x="8093" y="9825"/>
                        <a:pt x="8786" y="9796"/>
                      </a:cubicBezTo>
                      <a:cubicBezTo>
                        <a:pt x="9065" y="9784"/>
                        <a:pt x="9345" y="9778"/>
                        <a:pt x="9625" y="9778"/>
                      </a:cubicBezTo>
                      <a:cubicBezTo>
                        <a:pt x="10327" y="9778"/>
                        <a:pt x="11029" y="9816"/>
                        <a:pt x="11725" y="9906"/>
                      </a:cubicBezTo>
                      <a:cubicBezTo>
                        <a:pt x="9826" y="5767"/>
                        <a:pt x="6583" y="2387"/>
                        <a:pt x="292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4" name="Google Shape;2073;p33">
                  <a:extLst>
                    <a:ext uri="{FF2B5EF4-FFF2-40B4-BE49-F238E27FC236}">
                      <a16:creationId xmlns:a16="http://schemas.microsoft.com/office/drawing/2014/main" id="{48D6E81D-9673-BDA9-79D7-671F5BC22D33}"/>
                    </a:ext>
                  </a:extLst>
                </p:cNvPr>
                <p:cNvSpPr/>
                <p:nvPr/>
              </p:nvSpPr>
              <p:spPr>
                <a:xfrm>
                  <a:off x="195275" y="3200363"/>
                  <a:ext cx="334325" cy="335875"/>
                </a:xfrm>
                <a:custGeom>
                  <a:avLst/>
                  <a:gdLst/>
                  <a:ahLst/>
                  <a:cxnLst/>
                  <a:rect l="l" t="t" r="r" b="b"/>
                  <a:pathLst>
                    <a:path w="13373" h="13435" extrusionOk="0">
                      <a:moveTo>
                        <a:pt x="8396" y="1"/>
                      </a:moveTo>
                      <a:cubicBezTo>
                        <a:pt x="4359" y="3134"/>
                        <a:pt x="1204" y="7746"/>
                        <a:pt x="1" y="13435"/>
                      </a:cubicBezTo>
                      <a:cubicBezTo>
                        <a:pt x="2053" y="12564"/>
                        <a:pt x="4239" y="12041"/>
                        <a:pt x="6425" y="12041"/>
                      </a:cubicBezTo>
                      <a:cubicBezTo>
                        <a:pt x="6886" y="12041"/>
                        <a:pt x="7346" y="12064"/>
                        <a:pt x="7805" y="12112"/>
                      </a:cubicBezTo>
                      <a:cubicBezTo>
                        <a:pt x="7804" y="9009"/>
                        <a:pt x="10278" y="5308"/>
                        <a:pt x="13372" y="4657"/>
                      </a:cubicBezTo>
                      <a:cubicBezTo>
                        <a:pt x="12402" y="3160"/>
                        <a:pt x="11251" y="1794"/>
                        <a:pt x="9761" y="790"/>
                      </a:cubicBezTo>
                      <a:cubicBezTo>
                        <a:pt x="9322" y="494"/>
                        <a:pt x="8865" y="236"/>
                        <a:pt x="839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5" name="Google Shape;2074;p33">
                  <a:extLst>
                    <a:ext uri="{FF2B5EF4-FFF2-40B4-BE49-F238E27FC236}">
                      <a16:creationId xmlns:a16="http://schemas.microsoft.com/office/drawing/2014/main" id="{BCD60DCF-B798-D31D-7B7E-DDAB1EA1C94D}"/>
                    </a:ext>
                  </a:extLst>
                </p:cNvPr>
                <p:cNvSpPr/>
                <p:nvPr/>
              </p:nvSpPr>
              <p:spPr>
                <a:xfrm>
                  <a:off x="248225" y="3230013"/>
                  <a:ext cx="218150" cy="243500"/>
                </a:xfrm>
                <a:custGeom>
                  <a:avLst/>
                  <a:gdLst/>
                  <a:ahLst/>
                  <a:cxnLst/>
                  <a:rect l="l" t="t" r="r" b="b"/>
                  <a:pathLst>
                    <a:path w="8726" h="9740" extrusionOk="0">
                      <a:moveTo>
                        <a:pt x="5877" y="225"/>
                      </a:moveTo>
                      <a:cubicBezTo>
                        <a:pt x="6152" y="225"/>
                        <a:pt x="6427" y="310"/>
                        <a:pt x="6670" y="483"/>
                      </a:cubicBezTo>
                      <a:cubicBezTo>
                        <a:pt x="7161" y="837"/>
                        <a:pt x="7635" y="1274"/>
                        <a:pt x="8077" y="1780"/>
                      </a:cubicBezTo>
                      <a:cubicBezTo>
                        <a:pt x="8361" y="2106"/>
                        <a:pt x="8496" y="2551"/>
                        <a:pt x="8449" y="2997"/>
                      </a:cubicBezTo>
                      <a:cubicBezTo>
                        <a:pt x="8402" y="3453"/>
                        <a:pt x="8171" y="3866"/>
                        <a:pt x="7817" y="4130"/>
                      </a:cubicBezTo>
                      <a:cubicBezTo>
                        <a:pt x="6645" y="5009"/>
                        <a:pt x="5690" y="6524"/>
                        <a:pt x="5324" y="8084"/>
                      </a:cubicBezTo>
                      <a:cubicBezTo>
                        <a:pt x="5164" y="8768"/>
                        <a:pt x="4608" y="9241"/>
                        <a:pt x="3940" y="9263"/>
                      </a:cubicBezTo>
                      <a:cubicBezTo>
                        <a:pt x="3336" y="9281"/>
                        <a:pt x="2715" y="9357"/>
                        <a:pt x="2095" y="9486"/>
                      </a:cubicBezTo>
                      <a:cubicBezTo>
                        <a:pt x="1999" y="9505"/>
                        <a:pt x="1903" y="9515"/>
                        <a:pt x="1808" y="9515"/>
                      </a:cubicBezTo>
                      <a:cubicBezTo>
                        <a:pt x="1400" y="9515"/>
                        <a:pt x="1010" y="9336"/>
                        <a:pt x="728" y="9004"/>
                      </a:cubicBezTo>
                      <a:cubicBezTo>
                        <a:pt x="342" y="8554"/>
                        <a:pt x="239" y="7920"/>
                        <a:pt x="454" y="7353"/>
                      </a:cubicBezTo>
                      <a:cubicBezTo>
                        <a:pt x="1434" y="4787"/>
                        <a:pt x="2979" y="2457"/>
                        <a:pt x="4924" y="614"/>
                      </a:cubicBezTo>
                      <a:cubicBezTo>
                        <a:pt x="5195" y="357"/>
                        <a:pt x="5536" y="225"/>
                        <a:pt x="5877" y="225"/>
                      </a:cubicBezTo>
                      <a:close/>
                      <a:moveTo>
                        <a:pt x="5880" y="0"/>
                      </a:moveTo>
                      <a:cubicBezTo>
                        <a:pt x="5483" y="0"/>
                        <a:pt x="5086" y="153"/>
                        <a:pt x="4770" y="451"/>
                      </a:cubicBezTo>
                      <a:cubicBezTo>
                        <a:pt x="2801" y="2317"/>
                        <a:pt x="1236" y="4676"/>
                        <a:pt x="246" y="7274"/>
                      </a:cubicBezTo>
                      <a:cubicBezTo>
                        <a:pt x="0" y="7917"/>
                        <a:pt x="119" y="8636"/>
                        <a:pt x="558" y="9149"/>
                      </a:cubicBezTo>
                      <a:cubicBezTo>
                        <a:pt x="882" y="9531"/>
                        <a:pt x="1333" y="9739"/>
                        <a:pt x="1805" y="9739"/>
                      </a:cubicBezTo>
                      <a:cubicBezTo>
                        <a:pt x="1918" y="9739"/>
                        <a:pt x="2030" y="9727"/>
                        <a:pt x="2142" y="9704"/>
                      </a:cubicBezTo>
                      <a:cubicBezTo>
                        <a:pt x="2748" y="9577"/>
                        <a:pt x="3355" y="9504"/>
                        <a:pt x="3948" y="9486"/>
                      </a:cubicBezTo>
                      <a:cubicBezTo>
                        <a:pt x="4705" y="9461"/>
                        <a:pt x="5361" y="8907"/>
                        <a:pt x="5542" y="8136"/>
                      </a:cubicBezTo>
                      <a:cubicBezTo>
                        <a:pt x="5895" y="6624"/>
                        <a:pt x="6820" y="5158"/>
                        <a:pt x="7951" y="4309"/>
                      </a:cubicBezTo>
                      <a:cubicBezTo>
                        <a:pt x="8355" y="4007"/>
                        <a:pt x="8617" y="3538"/>
                        <a:pt x="8672" y="3021"/>
                      </a:cubicBezTo>
                      <a:cubicBezTo>
                        <a:pt x="8725" y="2513"/>
                        <a:pt x="8570" y="2007"/>
                        <a:pt x="8245" y="1634"/>
                      </a:cubicBezTo>
                      <a:cubicBezTo>
                        <a:pt x="7793" y="1115"/>
                        <a:pt x="7306" y="667"/>
                        <a:pt x="6789" y="295"/>
                      </a:cubicBezTo>
                      <a:cubicBezTo>
                        <a:pt x="6514" y="97"/>
                        <a:pt x="6197" y="0"/>
                        <a:pt x="58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6" name="Google Shape;2075;p33">
                  <a:extLst>
                    <a:ext uri="{FF2B5EF4-FFF2-40B4-BE49-F238E27FC236}">
                      <a16:creationId xmlns:a16="http://schemas.microsoft.com/office/drawing/2014/main" id="{DCC7141B-8AC5-565A-30C3-802AD2956C67}"/>
                    </a:ext>
                  </a:extLst>
                </p:cNvPr>
                <p:cNvSpPr/>
                <p:nvPr/>
              </p:nvSpPr>
              <p:spPr>
                <a:xfrm>
                  <a:off x="265350" y="3265763"/>
                  <a:ext cx="172775" cy="177900"/>
                </a:xfrm>
                <a:custGeom>
                  <a:avLst/>
                  <a:gdLst/>
                  <a:ahLst/>
                  <a:cxnLst/>
                  <a:rect l="l" t="t" r="r" b="b"/>
                  <a:pathLst>
                    <a:path w="6911" h="7116" extrusionOk="0">
                      <a:moveTo>
                        <a:pt x="4655" y="171"/>
                      </a:moveTo>
                      <a:cubicBezTo>
                        <a:pt x="4873" y="171"/>
                        <a:pt x="5095" y="233"/>
                        <a:pt x="5288" y="362"/>
                      </a:cubicBezTo>
                      <a:cubicBezTo>
                        <a:pt x="5684" y="623"/>
                        <a:pt x="6050" y="933"/>
                        <a:pt x="6407" y="1308"/>
                      </a:cubicBezTo>
                      <a:cubicBezTo>
                        <a:pt x="6631" y="1544"/>
                        <a:pt x="6736" y="1854"/>
                        <a:pt x="6703" y="2177"/>
                      </a:cubicBezTo>
                      <a:cubicBezTo>
                        <a:pt x="6668" y="2513"/>
                        <a:pt x="6484" y="2818"/>
                        <a:pt x="6200" y="3014"/>
                      </a:cubicBezTo>
                      <a:cubicBezTo>
                        <a:pt x="5268" y="3656"/>
                        <a:pt x="4509" y="4763"/>
                        <a:pt x="4219" y="5901"/>
                      </a:cubicBezTo>
                      <a:cubicBezTo>
                        <a:pt x="4091" y="6399"/>
                        <a:pt x="3648" y="6746"/>
                        <a:pt x="3115" y="6761"/>
                      </a:cubicBezTo>
                      <a:cubicBezTo>
                        <a:pt x="2639" y="6774"/>
                        <a:pt x="2147" y="6829"/>
                        <a:pt x="1653" y="6923"/>
                      </a:cubicBezTo>
                      <a:cubicBezTo>
                        <a:pt x="1573" y="6939"/>
                        <a:pt x="1494" y="6946"/>
                        <a:pt x="1415" y="6946"/>
                      </a:cubicBezTo>
                      <a:cubicBezTo>
                        <a:pt x="1062" y="6946"/>
                        <a:pt x="735" y="6793"/>
                        <a:pt x="509" y="6513"/>
                      </a:cubicBezTo>
                      <a:cubicBezTo>
                        <a:pt x="243" y="6188"/>
                        <a:pt x="181" y="5762"/>
                        <a:pt x="342" y="5375"/>
                      </a:cubicBezTo>
                      <a:cubicBezTo>
                        <a:pt x="1120" y="3501"/>
                        <a:pt x="2347" y="1801"/>
                        <a:pt x="3891" y="456"/>
                      </a:cubicBezTo>
                      <a:cubicBezTo>
                        <a:pt x="4108" y="268"/>
                        <a:pt x="4380" y="172"/>
                        <a:pt x="4653" y="172"/>
                      </a:cubicBezTo>
                      <a:lnTo>
                        <a:pt x="4655" y="171"/>
                      </a:lnTo>
                      <a:close/>
                      <a:moveTo>
                        <a:pt x="4656" y="1"/>
                      </a:moveTo>
                      <a:cubicBezTo>
                        <a:pt x="4343" y="1"/>
                        <a:pt x="4029" y="111"/>
                        <a:pt x="3780" y="328"/>
                      </a:cubicBezTo>
                      <a:cubicBezTo>
                        <a:pt x="2217" y="1690"/>
                        <a:pt x="973" y="3412"/>
                        <a:pt x="185" y="5309"/>
                      </a:cubicBezTo>
                      <a:cubicBezTo>
                        <a:pt x="0" y="5756"/>
                        <a:pt x="71" y="6246"/>
                        <a:pt x="377" y="6621"/>
                      </a:cubicBezTo>
                      <a:cubicBezTo>
                        <a:pt x="635" y="6937"/>
                        <a:pt x="1020" y="7116"/>
                        <a:pt x="1424" y="7116"/>
                      </a:cubicBezTo>
                      <a:cubicBezTo>
                        <a:pt x="1511" y="7116"/>
                        <a:pt x="1597" y="7107"/>
                        <a:pt x="1685" y="7090"/>
                      </a:cubicBezTo>
                      <a:cubicBezTo>
                        <a:pt x="2169" y="6998"/>
                        <a:pt x="2652" y="6944"/>
                        <a:pt x="3121" y="6931"/>
                      </a:cubicBezTo>
                      <a:cubicBezTo>
                        <a:pt x="3721" y="6914"/>
                        <a:pt x="4240" y="6507"/>
                        <a:pt x="4383" y="5944"/>
                      </a:cubicBezTo>
                      <a:cubicBezTo>
                        <a:pt x="4665" y="4842"/>
                        <a:pt x="5397" y="3773"/>
                        <a:pt x="6297" y="3154"/>
                      </a:cubicBezTo>
                      <a:cubicBezTo>
                        <a:pt x="6622" y="2930"/>
                        <a:pt x="6832" y="2581"/>
                        <a:pt x="6871" y="2196"/>
                      </a:cubicBezTo>
                      <a:cubicBezTo>
                        <a:pt x="6911" y="1822"/>
                        <a:pt x="6789" y="1465"/>
                        <a:pt x="6530" y="1191"/>
                      </a:cubicBezTo>
                      <a:cubicBezTo>
                        <a:pt x="6170" y="811"/>
                        <a:pt x="5784" y="485"/>
                        <a:pt x="5374" y="215"/>
                      </a:cubicBezTo>
                      <a:cubicBezTo>
                        <a:pt x="5157" y="71"/>
                        <a:pt x="4907" y="1"/>
                        <a:pt x="465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7" name="Google Shape;2076;p33">
                  <a:extLst>
                    <a:ext uri="{FF2B5EF4-FFF2-40B4-BE49-F238E27FC236}">
                      <a16:creationId xmlns:a16="http://schemas.microsoft.com/office/drawing/2014/main" id="{A9913F00-4BD0-23B6-1789-15FCF752FC5D}"/>
                    </a:ext>
                  </a:extLst>
                </p:cNvPr>
                <p:cNvSpPr/>
                <p:nvPr/>
              </p:nvSpPr>
              <p:spPr>
                <a:xfrm>
                  <a:off x="284425" y="3282288"/>
                  <a:ext cx="129600" cy="135875"/>
                </a:xfrm>
                <a:custGeom>
                  <a:avLst/>
                  <a:gdLst/>
                  <a:ahLst/>
                  <a:cxnLst/>
                  <a:rect l="l" t="t" r="r" b="b"/>
                  <a:pathLst>
                    <a:path w="5184" h="5435" extrusionOk="0">
                      <a:moveTo>
                        <a:pt x="3491" y="129"/>
                      </a:moveTo>
                      <a:cubicBezTo>
                        <a:pt x="3655" y="129"/>
                        <a:pt x="3820" y="178"/>
                        <a:pt x="3966" y="275"/>
                      </a:cubicBezTo>
                      <a:cubicBezTo>
                        <a:pt x="4259" y="472"/>
                        <a:pt x="4541" y="716"/>
                        <a:pt x="4804" y="997"/>
                      </a:cubicBezTo>
                      <a:cubicBezTo>
                        <a:pt x="4973" y="1179"/>
                        <a:pt x="5052" y="1418"/>
                        <a:pt x="5026" y="1667"/>
                      </a:cubicBezTo>
                      <a:cubicBezTo>
                        <a:pt x="4998" y="1922"/>
                        <a:pt x="4862" y="2154"/>
                        <a:pt x="4649" y="2303"/>
                      </a:cubicBezTo>
                      <a:cubicBezTo>
                        <a:pt x="3951" y="2793"/>
                        <a:pt x="3382" y="3639"/>
                        <a:pt x="3164" y="4509"/>
                      </a:cubicBezTo>
                      <a:cubicBezTo>
                        <a:pt x="3069" y="4890"/>
                        <a:pt x="2736" y="5152"/>
                        <a:pt x="2339" y="5165"/>
                      </a:cubicBezTo>
                      <a:cubicBezTo>
                        <a:pt x="1980" y="5175"/>
                        <a:pt x="1611" y="5216"/>
                        <a:pt x="1241" y="5289"/>
                      </a:cubicBezTo>
                      <a:cubicBezTo>
                        <a:pt x="1182" y="5301"/>
                        <a:pt x="1123" y="5306"/>
                        <a:pt x="1065" y="5306"/>
                      </a:cubicBezTo>
                      <a:cubicBezTo>
                        <a:pt x="806" y="5306"/>
                        <a:pt x="564" y="5193"/>
                        <a:pt x="394" y="4987"/>
                      </a:cubicBezTo>
                      <a:cubicBezTo>
                        <a:pt x="187" y="4736"/>
                        <a:pt x="139" y="4407"/>
                        <a:pt x="260" y="4105"/>
                      </a:cubicBezTo>
                      <a:cubicBezTo>
                        <a:pt x="843" y="2673"/>
                        <a:pt x="1763" y="1375"/>
                        <a:pt x="2922" y="348"/>
                      </a:cubicBezTo>
                      <a:cubicBezTo>
                        <a:pt x="3083" y="203"/>
                        <a:pt x="3287" y="130"/>
                        <a:pt x="3491" y="130"/>
                      </a:cubicBezTo>
                      <a:lnTo>
                        <a:pt x="3491" y="129"/>
                      </a:lnTo>
                      <a:close/>
                      <a:moveTo>
                        <a:pt x="3493" y="1"/>
                      </a:moveTo>
                      <a:cubicBezTo>
                        <a:pt x="3258" y="1"/>
                        <a:pt x="3023" y="86"/>
                        <a:pt x="2835" y="252"/>
                      </a:cubicBezTo>
                      <a:cubicBezTo>
                        <a:pt x="1663" y="1292"/>
                        <a:pt x="732" y="2607"/>
                        <a:pt x="142" y="4056"/>
                      </a:cubicBezTo>
                      <a:cubicBezTo>
                        <a:pt x="1" y="4402"/>
                        <a:pt x="58" y="4780"/>
                        <a:pt x="295" y="5069"/>
                      </a:cubicBezTo>
                      <a:cubicBezTo>
                        <a:pt x="490" y="5306"/>
                        <a:pt x="767" y="5435"/>
                        <a:pt x="1065" y="5435"/>
                      </a:cubicBezTo>
                      <a:cubicBezTo>
                        <a:pt x="1132" y="5435"/>
                        <a:pt x="1199" y="5429"/>
                        <a:pt x="1267" y="5415"/>
                      </a:cubicBezTo>
                      <a:cubicBezTo>
                        <a:pt x="1630" y="5345"/>
                        <a:pt x="1991" y="5303"/>
                        <a:pt x="2342" y="5294"/>
                      </a:cubicBezTo>
                      <a:cubicBezTo>
                        <a:pt x="2793" y="5280"/>
                        <a:pt x="3181" y="4970"/>
                        <a:pt x="3289" y="4541"/>
                      </a:cubicBezTo>
                      <a:cubicBezTo>
                        <a:pt x="3500" y="3698"/>
                        <a:pt x="4050" y="2881"/>
                        <a:pt x="4724" y="2408"/>
                      </a:cubicBezTo>
                      <a:cubicBezTo>
                        <a:pt x="4967" y="2238"/>
                        <a:pt x="5123" y="1972"/>
                        <a:pt x="5153" y="1679"/>
                      </a:cubicBezTo>
                      <a:cubicBezTo>
                        <a:pt x="5184" y="1398"/>
                        <a:pt x="5091" y="1117"/>
                        <a:pt x="4898" y="911"/>
                      </a:cubicBezTo>
                      <a:cubicBezTo>
                        <a:pt x="4629" y="621"/>
                        <a:pt x="4340" y="372"/>
                        <a:pt x="4033" y="164"/>
                      </a:cubicBezTo>
                      <a:cubicBezTo>
                        <a:pt x="3869" y="55"/>
                        <a:pt x="3681" y="1"/>
                        <a:pt x="34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8" name="Google Shape;2077;p33">
                  <a:extLst>
                    <a:ext uri="{FF2B5EF4-FFF2-40B4-BE49-F238E27FC236}">
                      <a16:creationId xmlns:a16="http://schemas.microsoft.com/office/drawing/2014/main" id="{632F4A25-F265-2D09-6552-E0EDE42BCAFF}"/>
                    </a:ext>
                  </a:extLst>
                </p:cNvPr>
                <p:cNvSpPr/>
                <p:nvPr/>
              </p:nvSpPr>
              <p:spPr>
                <a:xfrm>
                  <a:off x="304925" y="3303638"/>
                  <a:ext cx="88900" cy="93200"/>
                </a:xfrm>
                <a:custGeom>
                  <a:avLst/>
                  <a:gdLst/>
                  <a:ahLst/>
                  <a:cxnLst/>
                  <a:rect l="l" t="t" r="r" b="b"/>
                  <a:pathLst>
                    <a:path w="3556" h="3728" extrusionOk="0">
                      <a:moveTo>
                        <a:pt x="2396" y="89"/>
                      </a:moveTo>
                      <a:cubicBezTo>
                        <a:pt x="2508" y="89"/>
                        <a:pt x="2622" y="121"/>
                        <a:pt x="2721" y="187"/>
                      </a:cubicBezTo>
                      <a:cubicBezTo>
                        <a:pt x="2926" y="325"/>
                        <a:pt x="3113" y="488"/>
                        <a:pt x="3296" y="684"/>
                      </a:cubicBezTo>
                      <a:cubicBezTo>
                        <a:pt x="3412" y="808"/>
                        <a:pt x="3466" y="971"/>
                        <a:pt x="3448" y="1142"/>
                      </a:cubicBezTo>
                      <a:cubicBezTo>
                        <a:pt x="3430" y="1317"/>
                        <a:pt x="3336" y="1476"/>
                        <a:pt x="3190" y="1579"/>
                      </a:cubicBezTo>
                      <a:cubicBezTo>
                        <a:pt x="2712" y="1915"/>
                        <a:pt x="2320" y="2495"/>
                        <a:pt x="2171" y="3093"/>
                      </a:cubicBezTo>
                      <a:cubicBezTo>
                        <a:pt x="2106" y="3354"/>
                        <a:pt x="1878" y="3535"/>
                        <a:pt x="1605" y="3542"/>
                      </a:cubicBezTo>
                      <a:cubicBezTo>
                        <a:pt x="1359" y="3550"/>
                        <a:pt x="1107" y="3579"/>
                        <a:pt x="852" y="3627"/>
                      </a:cubicBezTo>
                      <a:cubicBezTo>
                        <a:pt x="811" y="3636"/>
                        <a:pt x="769" y="3640"/>
                        <a:pt x="729" y="3640"/>
                      </a:cubicBezTo>
                      <a:cubicBezTo>
                        <a:pt x="552" y="3640"/>
                        <a:pt x="387" y="3561"/>
                        <a:pt x="271" y="3419"/>
                      </a:cubicBezTo>
                      <a:cubicBezTo>
                        <a:pt x="130" y="3248"/>
                        <a:pt x="95" y="3022"/>
                        <a:pt x="180" y="2815"/>
                      </a:cubicBezTo>
                      <a:cubicBezTo>
                        <a:pt x="579" y="1834"/>
                        <a:pt x="1210" y="942"/>
                        <a:pt x="2004" y="237"/>
                      </a:cubicBezTo>
                      <a:cubicBezTo>
                        <a:pt x="2115" y="139"/>
                        <a:pt x="2255" y="89"/>
                        <a:pt x="2396" y="89"/>
                      </a:cubicBezTo>
                      <a:close/>
                      <a:moveTo>
                        <a:pt x="2396" y="0"/>
                      </a:moveTo>
                      <a:cubicBezTo>
                        <a:pt x="2235" y="0"/>
                        <a:pt x="2073" y="58"/>
                        <a:pt x="1945" y="172"/>
                      </a:cubicBezTo>
                      <a:cubicBezTo>
                        <a:pt x="1142" y="886"/>
                        <a:pt x="503" y="1789"/>
                        <a:pt x="98" y="2782"/>
                      </a:cubicBezTo>
                      <a:cubicBezTo>
                        <a:pt x="0" y="3020"/>
                        <a:pt x="40" y="3280"/>
                        <a:pt x="202" y="3476"/>
                      </a:cubicBezTo>
                      <a:cubicBezTo>
                        <a:pt x="336" y="3640"/>
                        <a:pt x="527" y="3728"/>
                        <a:pt x="731" y="3728"/>
                      </a:cubicBezTo>
                      <a:cubicBezTo>
                        <a:pt x="776" y="3728"/>
                        <a:pt x="823" y="3725"/>
                        <a:pt x="869" y="3715"/>
                      </a:cubicBezTo>
                      <a:cubicBezTo>
                        <a:pt x="1118" y="3667"/>
                        <a:pt x="1367" y="3638"/>
                        <a:pt x="1607" y="3632"/>
                      </a:cubicBezTo>
                      <a:cubicBezTo>
                        <a:pt x="1921" y="3623"/>
                        <a:pt x="2182" y="3415"/>
                        <a:pt x="2256" y="3114"/>
                      </a:cubicBezTo>
                      <a:cubicBezTo>
                        <a:pt x="2401" y="2537"/>
                        <a:pt x="2779" y="1977"/>
                        <a:pt x="3240" y="1652"/>
                      </a:cubicBezTo>
                      <a:cubicBezTo>
                        <a:pt x="3407" y="1535"/>
                        <a:pt x="3515" y="1353"/>
                        <a:pt x="3536" y="1151"/>
                      </a:cubicBezTo>
                      <a:cubicBezTo>
                        <a:pt x="3556" y="959"/>
                        <a:pt x="3492" y="766"/>
                        <a:pt x="3360" y="625"/>
                      </a:cubicBezTo>
                      <a:cubicBezTo>
                        <a:pt x="3173" y="423"/>
                        <a:pt x="2981" y="256"/>
                        <a:pt x="2767" y="113"/>
                      </a:cubicBezTo>
                      <a:cubicBezTo>
                        <a:pt x="2655" y="37"/>
                        <a:pt x="2525" y="0"/>
                        <a:pt x="23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9" name="Google Shape;2078;p33">
                  <a:extLst>
                    <a:ext uri="{FF2B5EF4-FFF2-40B4-BE49-F238E27FC236}">
                      <a16:creationId xmlns:a16="http://schemas.microsoft.com/office/drawing/2014/main" id="{CB65EA48-A472-5BD2-01B6-476FB5704C2B}"/>
                    </a:ext>
                  </a:extLst>
                </p:cNvPr>
                <p:cNvSpPr/>
                <p:nvPr/>
              </p:nvSpPr>
              <p:spPr>
                <a:xfrm>
                  <a:off x="325425" y="3324963"/>
                  <a:ext cx="48250" cy="50575"/>
                </a:xfrm>
                <a:custGeom>
                  <a:avLst/>
                  <a:gdLst/>
                  <a:ahLst/>
                  <a:cxnLst/>
                  <a:rect l="l" t="t" r="r" b="b"/>
                  <a:pathLst>
                    <a:path w="1930" h="2023" extrusionOk="0">
                      <a:moveTo>
                        <a:pt x="1300" y="48"/>
                      </a:moveTo>
                      <a:cubicBezTo>
                        <a:pt x="1361" y="48"/>
                        <a:pt x="1423" y="66"/>
                        <a:pt x="1476" y="102"/>
                      </a:cubicBezTo>
                      <a:cubicBezTo>
                        <a:pt x="1587" y="177"/>
                        <a:pt x="1688" y="265"/>
                        <a:pt x="1789" y="371"/>
                      </a:cubicBezTo>
                      <a:cubicBezTo>
                        <a:pt x="1851" y="440"/>
                        <a:pt x="1880" y="528"/>
                        <a:pt x="1871" y="620"/>
                      </a:cubicBezTo>
                      <a:cubicBezTo>
                        <a:pt x="1860" y="714"/>
                        <a:pt x="1810" y="801"/>
                        <a:pt x="1731" y="857"/>
                      </a:cubicBezTo>
                      <a:cubicBezTo>
                        <a:pt x="1471" y="1039"/>
                        <a:pt x="1259" y="1353"/>
                        <a:pt x="1178" y="1678"/>
                      </a:cubicBezTo>
                      <a:cubicBezTo>
                        <a:pt x="1142" y="1819"/>
                        <a:pt x="1019" y="1917"/>
                        <a:pt x="870" y="1921"/>
                      </a:cubicBezTo>
                      <a:cubicBezTo>
                        <a:pt x="738" y="1926"/>
                        <a:pt x="600" y="1941"/>
                        <a:pt x="462" y="1968"/>
                      </a:cubicBezTo>
                      <a:cubicBezTo>
                        <a:pt x="440" y="1972"/>
                        <a:pt x="418" y="1974"/>
                        <a:pt x="397" y="1974"/>
                      </a:cubicBezTo>
                      <a:cubicBezTo>
                        <a:pt x="301" y="1974"/>
                        <a:pt x="211" y="1933"/>
                        <a:pt x="148" y="1856"/>
                      </a:cubicBezTo>
                      <a:cubicBezTo>
                        <a:pt x="70" y="1762"/>
                        <a:pt x="52" y="1640"/>
                        <a:pt x="97" y="1526"/>
                      </a:cubicBezTo>
                      <a:cubicBezTo>
                        <a:pt x="315" y="995"/>
                        <a:pt x="656" y="511"/>
                        <a:pt x="1087" y="130"/>
                      </a:cubicBezTo>
                      <a:cubicBezTo>
                        <a:pt x="1148" y="75"/>
                        <a:pt x="1224" y="48"/>
                        <a:pt x="1300" y="48"/>
                      </a:cubicBezTo>
                      <a:close/>
                      <a:moveTo>
                        <a:pt x="1300" y="0"/>
                      </a:moveTo>
                      <a:cubicBezTo>
                        <a:pt x="1212" y="0"/>
                        <a:pt x="1125" y="32"/>
                        <a:pt x="1055" y="93"/>
                      </a:cubicBezTo>
                      <a:cubicBezTo>
                        <a:pt x="620" y="481"/>
                        <a:pt x="274" y="969"/>
                        <a:pt x="53" y="1508"/>
                      </a:cubicBezTo>
                      <a:cubicBezTo>
                        <a:pt x="0" y="1639"/>
                        <a:pt x="22" y="1779"/>
                        <a:pt x="110" y="1886"/>
                      </a:cubicBezTo>
                      <a:cubicBezTo>
                        <a:pt x="182" y="1974"/>
                        <a:pt x="286" y="2023"/>
                        <a:pt x="397" y="2023"/>
                      </a:cubicBezTo>
                      <a:lnTo>
                        <a:pt x="397" y="2021"/>
                      </a:lnTo>
                      <a:cubicBezTo>
                        <a:pt x="421" y="2021"/>
                        <a:pt x="447" y="2020"/>
                        <a:pt x="471" y="2015"/>
                      </a:cubicBezTo>
                      <a:cubicBezTo>
                        <a:pt x="608" y="1988"/>
                        <a:pt x="741" y="1973"/>
                        <a:pt x="872" y="1970"/>
                      </a:cubicBezTo>
                      <a:cubicBezTo>
                        <a:pt x="1042" y="1964"/>
                        <a:pt x="1183" y="1851"/>
                        <a:pt x="1225" y="1689"/>
                      </a:cubicBezTo>
                      <a:cubicBezTo>
                        <a:pt x="1303" y="1376"/>
                        <a:pt x="1508" y="1073"/>
                        <a:pt x="1758" y="895"/>
                      </a:cubicBezTo>
                      <a:cubicBezTo>
                        <a:pt x="1848" y="833"/>
                        <a:pt x="1907" y="734"/>
                        <a:pt x="1918" y="625"/>
                      </a:cubicBezTo>
                      <a:cubicBezTo>
                        <a:pt x="1930" y="520"/>
                        <a:pt x="1895" y="415"/>
                        <a:pt x="1824" y="339"/>
                      </a:cubicBezTo>
                      <a:cubicBezTo>
                        <a:pt x="1722" y="229"/>
                        <a:pt x="1617" y="139"/>
                        <a:pt x="1500" y="62"/>
                      </a:cubicBezTo>
                      <a:cubicBezTo>
                        <a:pt x="1440" y="20"/>
                        <a:pt x="1370" y="0"/>
                        <a:pt x="13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0" name="Google Shape;2079;p33">
                  <a:extLst>
                    <a:ext uri="{FF2B5EF4-FFF2-40B4-BE49-F238E27FC236}">
                      <a16:creationId xmlns:a16="http://schemas.microsoft.com/office/drawing/2014/main" id="{BBF3F3ED-186B-695A-97D7-D4A41E862B1F}"/>
                    </a:ext>
                  </a:extLst>
                </p:cNvPr>
                <p:cNvSpPr/>
                <p:nvPr/>
              </p:nvSpPr>
              <p:spPr>
                <a:xfrm>
                  <a:off x="488575" y="3086313"/>
                  <a:ext cx="462750" cy="192650"/>
                </a:xfrm>
                <a:custGeom>
                  <a:avLst/>
                  <a:gdLst/>
                  <a:ahLst/>
                  <a:cxnLst/>
                  <a:rect l="l" t="t" r="r" b="b"/>
                  <a:pathLst>
                    <a:path w="18510" h="7706" extrusionOk="0">
                      <a:moveTo>
                        <a:pt x="9395" y="0"/>
                      </a:moveTo>
                      <a:cubicBezTo>
                        <a:pt x="6368" y="0"/>
                        <a:pt x="3296" y="758"/>
                        <a:pt x="452" y="2169"/>
                      </a:cubicBezTo>
                      <a:cubicBezTo>
                        <a:pt x="31" y="2378"/>
                        <a:pt x="1" y="2973"/>
                        <a:pt x="402" y="3218"/>
                      </a:cubicBezTo>
                      <a:cubicBezTo>
                        <a:pt x="2000" y="4186"/>
                        <a:pt x="3128" y="5354"/>
                        <a:pt x="3511" y="7339"/>
                      </a:cubicBezTo>
                      <a:cubicBezTo>
                        <a:pt x="6380" y="7304"/>
                        <a:pt x="8863" y="6950"/>
                        <a:pt x="11654" y="6950"/>
                      </a:cubicBezTo>
                      <a:cubicBezTo>
                        <a:pt x="11969" y="6950"/>
                        <a:pt x="12289" y="6954"/>
                        <a:pt x="12613" y="6964"/>
                      </a:cubicBezTo>
                      <a:cubicBezTo>
                        <a:pt x="13328" y="6987"/>
                        <a:pt x="14542" y="7706"/>
                        <a:pt x="15385" y="7706"/>
                      </a:cubicBezTo>
                      <a:cubicBezTo>
                        <a:pt x="15644" y="7706"/>
                        <a:pt x="15867" y="7638"/>
                        <a:pt x="16031" y="7462"/>
                      </a:cubicBezTo>
                      <a:cubicBezTo>
                        <a:pt x="16550" y="6905"/>
                        <a:pt x="16954" y="5316"/>
                        <a:pt x="17317" y="4651"/>
                      </a:cubicBezTo>
                      <a:cubicBezTo>
                        <a:pt x="17739" y="3877"/>
                        <a:pt x="18103" y="3073"/>
                        <a:pt x="18510" y="2292"/>
                      </a:cubicBezTo>
                      <a:cubicBezTo>
                        <a:pt x="15593" y="880"/>
                        <a:pt x="12580" y="80"/>
                        <a:pt x="9884" y="7"/>
                      </a:cubicBezTo>
                      <a:cubicBezTo>
                        <a:pt x="9721" y="2"/>
                        <a:pt x="9558" y="0"/>
                        <a:pt x="939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1" name="Google Shape;2080;p33">
                  <a:extLst>
                    <a:ext uri="{FF2B5EF4-FFF2-40B4-BE49-F238E27FC236}">
                      <a16:creationId xmlns:a16="http://schemas.microsoft.com/office/drawing/2014/main" id="{1D92F891-09F0-06C8-BFAA-861AFB105765}"/>
                    </a:ext>
                  </a:extLst>
                </p:cNvPr>
                <p:cNvSpPr/>
                <p:nvPr/>
              </p:nvSpPr>
              <p:spPr>
                <a:xfrm>
                  <a:off x="507925" y="3293713"/>
                  <a:ext cx="400775" cy="185525"/>
                </a:xfrm>
                <a:custGeom>
                  <a:avLst/>
                  <a:gdLst/>
                  <a:ahLst/>
                  <a:cxnLst/>
                  <a:rect l="l" t="t" r="r" b="b"/>
                  <a:pathLst>
                    <a:path w="16031" h="7421" extrusionOk="0">
                      <a:moveTo>
                        <a:pt x="8263" y="170"/>
                      </a:moveTo>
                      <a:cubicBezTo>
                        <a:pt x="10544" y="170"/>
                        <a:pt x="12714" y="1017"/>
                        <a:pt x="14161" y="2359"/>
                      </a:cubicBezTo>
                      <a:cubicBezTo>
                        <a:pt x="14976" y="3115"/>
                        <a:pt x="15152" y="4030"/>
                        <a:pt x="15339" y="5001"/>
                      </a:cubicBezTo>
                      <a:cubicBezTo>
                        <a:pt x="15448" y="5568"/>
                        <a:pt x="15560" y="6156"/>
                        <a:pt x="15805" y="6751"/>
                      </a:cubicBezTo>
                      <a:cubicBezTo>
                        <a:pt x="15852" y="6866"/>
                        <a:pt x="15834" y="6997"/>
                        <a:pt x="15759" y="7100"/>
                      </a:cubicBezTo>
                      <a:cubicBezTo>
                        <a:pt x="15689" y="7193"/>
                        <a:pt x="15588" y="7251"/>
                        <a:pt x="15471" y="7251"/>
                      </a:cubicBezTo>
                      <a:cubicBezTo>
                        <a:pt x="15458" y="7251"/>
                        <a:pt x="15446" y="7250"/>
                        <a:pt x="15433" y="7249"/>
                      </a:cubicBezTo>
                      <a:cubicBezTo>
                        <a:pt x="14528" y="7171"/>
                        <a:pt x="13606" y="6947"/>
                        <a:pt x="12715" y="6730"/>
                      </a:cubicBezTo>
                      <a:cubicBezTo>
                        <a:pt x="11624" y="6464"/>
                        <a:pt x="10494" y="6188"/>
                        <a:pt x="9356" y="6166"/>
                      </a:cubicBezTo>
                      <a:lnTo>
                        <a:pt x="9213" y="6166"/>
                      </a:lnTo>
                      <a:cubicBezTo>
                        <a:pt x="7838" y="6166"/>
                        <a:pt x="3215" y="6440"/>
                        <a:pt x="953" y="7158"/>
                      </a:cubicBezTo>
                      <a:cubicBezTo>
                        <a:pt x="896" y="7176"/>
                        <a:pt x="838" y="7185"/>
                        <a:pt x="781" y="7185"/>
                      </a:cubicBezTo>
                      <a:cubicBezTo>
                        <a:pt x="636" y="7185"/>
                        <a:pt x="495" y="7127"/>
                        <a:pt x="385" y="7018"/>
                      </a:cubicBezTo>
                      <a:cubicBezTo>
                        <a:pt x="233" y="6866"/>
                        <a:pt x="180" y="6655"/>
                        <a:pt x="245" y="6450"/>
                      </a:cubicBezTo>
                      <a:cubicBezTo>
                        <a:pt x="752" y="4834"/>
                        <a:pt x="1474" y="3030"/>
                        <a:pt x="2973" y="1911"/>
                      </a:cubicBezTo>
                      <a:cubicBezTo>
                        <a:pt x="4608" y="693"/>
                        <a:pt x="6470" y="170"/>
                        <a:pt x="8263" y="170"/>
                      </a:cubicBezTo>
                      <a:close/>
                      <a:moveTo>
                        <a:pt x="8260" y="1"/>
                      </a:moveTo>
                      <a:cubicBezTo>
                        <a:pt x="6433" y="1"/>
                        <a:pt x="4537" y="534"/>
                        <a:pt x="2872" y="1775"/>
                      </a:cubicBezTo>
                      <a:cubicBezTo>
                        <a:pt x="1334" y="2922"/>
                        <a:pt x="598" y="4756"/>
                        <a:pt x="81" y="6400"/>
                      </a:cubicBezTo>
                      <a:cubicBezTo>
                        <a:pt x="1" y="6661"/>
                        <a:pt x="71" y="6945"/>
                        <a:pt x="265" y="7140"/>
                      </a:cubicBezTo>
                      <a:cubicBezTo>
                        <a:pt x="407" y="7281"/>
                        <a:pt x="589" y="7355"/>
                        <a:pt x="778" y="7355"/>
                      </a:cubicBezTo>
                      <a:cubicBezTo>
                        <a:pt x="852" y="7355"/>
                        <a:pt x="928" y="7344"/>
                        <a:pt x="1003" y="7320"/>
                      </a:cubicBezTo>
                      <a:cubicBezTo>
                        <a:pt x="3228" y="6614"/>
                        <a:pt x="7756" y="6336"/>
                        <a:pt x="9173" y="6336"/>
                      </a:cubicBezTo>
                      <a:cubicBezTo>
                        <a:pt x="9240" y="6336"/>
                        <a:pt x="9300" y="6337"/>
                        <a:pt x="9353" y="6338"/>
                      </a:cubicBezTo>
                      <a:cubicBezTo>
                        <a:pt x="10473" y="6358"/>
                        <a:pt x="11592" y="6631"/>
                        <a:pt x="12674" y="6895"/>
                      </a:cubicBezTo>
                      <a:cubicBezTo>
                        <a:pt x="13572" y="7114"/>
                        <a:pt x="14499" y="7340"/>
                        <a:pt x="15418" y="7419"/>
                      </a:cubicBezTo>
                      <a:cubicBezTo>
                        <a:pt x="15433" y="7420"/>
                        <a:pt x="15449" y="7420"/>
                        <a:pt x="15465" y="7420"/>
                      </a:cubicBezTo>
                      <a:cubicBezTo>
                        <a:pt x="15635" y="7420"/>
                        <a:pt x="15793" y="7340"/>
                        <a:pt x="15896" y="7200"/>
                      </a:cubicBezTo>
                      <a:cubicBezTo>
                        <a:pt x="16007" y="7049"/>
                        <a:pt x="16031" y="6857"/>
                        <a:pt x="15963" y="6687"/>
                      </a:cubicBezTo>
                      <a:cubicBezTo>
                        <a:pt x="15724" y="6107"/>
                        <a:pt x="15613" y="5527"/>
                        <a:pt x="15506" y="4969"/>
                      </a:cubicBezTo>
                      <a:cubicBezTo>
                        <a:pt x="15313" y="3970"/>
                        <a:pt x="15132" y="3027"/>
                        <a:pt x="14277" y="2235"/>
                      </a:cubicBezTo>
                      <a:cubicBezTo>
                        <a:pt x="12802" y="866"/>
                        <a:pt x="10588" y="1"/>
                        <a:pt x="82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2" name="Google Shape;2081;p33">
                  <a:extLst>
                    <a:ext uri="{FF2B5EF4-FFF2-40B4-BE49-F238E27FC236}">
                      <a16:creationId xmlns:a16="http://schemas.microsoft.com/office/drawing/2014/main" id="{CEA77B3F-E805-0F2C-A51A-CE1523FA861E}"/>
                    </a:ext>
                  </a:extLst>
                </p:cNvPr>
                <p:cNvSpPr/>
                <p:nvPr/>
              </p:nvSpPr>
              <p:spPr>
                <a:xfrm>
                  <a:off x="530975" y="3304063"/>
                  <a:ext cx="354725" cy="164850"/>
                </a:xfrm>
                <a:custGeom>
                  <a:avLst/>
                  <a:gdLst/>
                  <a:ahLst/>
                  <a:cxnLst/>
                  <a:rect l="l" t="t" r="r" b="b"/>
                  <a:pathLst>
                    <a:path w="14189" h="6594" extrusionOk="0">
                      <a:moveTo>
                        <a:pt x="7312" y="198"/>
                      </a:moveTo>
                      <a:cubicBezTo>
                        <a:pt x="9319" y="198"/>
                        <a:pt x="11227" y="943"/>
                        <a:pt x="12499" y="2123"/>
                      </a:cubicBezTo>
                      <a:cubicBezTo>
                        <a:pt x="13211" y="2783"/>
                        <a:pt x="13366" y="3588"/>
                        <a:pt x="13530" y="4439"/>
                      </a:cubicBezTo>
                      <a:cubicBezTo>
                        <a:pt x="13627" y="4942"/>
                        <a:pt x="13727" y="5461"/>
                        <a:pt x="13943" y="5988"/>
                      </a:cubicBezTo>
                      <a:cubicBezTo>
                        <a:pt x="13981" y="6082"/>
                        <a:pt x="13967" y="6188"/>
                        <a:pt x="13905" y="6272"/>
                      </a:cubicBezTo>
                      <a:cubicBezTo>
                        <a:pt x="13849" y="6349"/>
                        <a:pt x="13761" y="6396"/>
                        <a:pt x="13669" y="6396"/>
                      </a:cubicBezTo>
                      <a:cubicBezTo>
                        <a:pt x="13659" y="6396"/>
                        <a:pt x="13648" y="6396"/>
                        <a:pt x="13638" y="6395"/>
                      </a:cubicBezTo>
                      <a:cubicBezTo>
                        <a:pt x="12841" y="6326"/>
                        <a:pt x="12030" y="6129"/>
                        <a:pt x="11244" y="5938"/>
                      </a:cubicBezTo>
                      <a:cubicBezTo>
                        <a:pt x="10280" y="5702"/>
                        <a:pt x="9284" y="5459"/>
                        <a:pt x="8277" y="5440"/>
                      </a:cubicBezTo>
                      <a:lnTo>
                        <a:pt x="8151" y="5440"/>
                      </a:lnTo>
                      <a:cubicBezTo>
                        <a:pt x="6937" y="5440"/>
                        <a:pt x="2856" y="5681"/>
                        <a:pt x="858" y="6314"/>
                      </a:cubicBezTo>
                      <a:cubicBezTo>
                        <a:pt x="809" y="6330"/>
                        <a:pt x="760" y="6338"/>
                        <a:pt x="712" y="6338"/>
                      </a:cubicBezTo>
                      <a:cubicBezTo>
                        <a:pt x="590" y="6338"/>
                        <a:pt x="473" y="6289"/>
                        <a:pt x="382" y="6199"/>
                      </a:cubicBezTo>
                      <a:cubicBezTo>
                        <a:pt x="254" y="6070"/>
                        <a:pt x="210" y="5892"/>
                        <a:pt x="263" y="5721"/>
                      </a:cubicBezTo>
                      <a:cubicBezTo>
                        <a:pt x="711" y="4298"/>
                        <a:pt x="1344" y="2712"/>
                        <a:pt x="2662" y="1729"/>
                      </a:cubicBezTo>
                      <a:cubicBezTo>
                        <a:pt x="4098" y="658"/>
                        <a:pt x="5736" y="198"/>
                        <a:pt x="7312" y="198"/>
                      </a:cubicBezTo>
                      <a:close/>
                      <a:moveTo>
                        <a:pt x="7310" y="1"/>
                      </a:moveTo>
                      <a:cubicBezTo>
                        <a:pt x="5694" y="1"/>
                        <a:pt x="4016" y="473"/>
                        <a:pt x="2543" y="1572"/>
                      </a:cubicBezTo>
                      <a:cubicBezTo>
                        <a:pt x="1182" y="2587"/>
                        <a:pt x="532" y="4209"/>
                        <a:pt x="75" y="5661"/>
                      </a:cubicBezTo>
                      <a:cubicBezTo>
                        <a:pt x="0" y="5901"/>
                        <a:pt x="64" y="6159"/>
                        <a:pt x="242" y="6337"/>
                      </a:cubicBezTo>
                      <a:cubicBezTo>
                        <a:pt x="371" y="6465"/>
                        <a:pt x="540" y="6534"/>
                        <a:pt x="715" y="6534"/>
                      </a:cubicBezTo>
                      <a:cubicBezTo>
                        <a:pt x="782" y="6534"/>
                        <a:pt x="851" y="6524"/>
                        <a:pt x="917" y="6502"/>
                      </a:cubicBezTo>
                      <a:cubicBezTo>
                        <a:pt x="2892" y="5876"/>
                        <a:pt x="6934" y="5636"/>
                        <a:pt x="8142" y="5636"/>
                      </a:cubicBezTo>
                      <a:cubicBezTo>
                        <a:pt x="8190" y="5636"/>
                        <a:pt x="8234" y="5636"/>
                        <a:pt x="8273" y="5637"/>
                      </a:cubicBezTo>
                      <a:cubicBezTo>
                        <a:pt x="9258" y="5655"/>
                        <a:pt x="10245" y="5895"/>
                        <a:pt x="11197" y="6127"/>
                      </a:cubicBezTo>
                      <a:cubicBezTo>
                        <a:pt x="11989" y="6322"/>
                        <a:pt x="12809" y="6522"/>
                        <a:pt x="13621" y="6592"/>
                      </a:cubicBezTo>
                      <a:cubicBezTo>
                        <a:pt x="13636" y="6592"/>
                        <a:pt x="13650" y="6594"/>
                        <a:pt x="13664" y="6594"/>
                      </a:cubicBezTo>
                      <a:cubicBezTo>
                        <a:pt x="13822" y="6594"/>
                        <a:pt x="13969" y="6519"/>
                        <a:pt x="14064" y="6389"/>
                      </a:cubicBezTo>
                      <a:cubicBezTo>
                        <a:pt x="14166" y="6249"/>
                        <a:pt x="14189" y="6071"/>
                        <a:pt x="14124" y="5913"/>
                      </a:cubicBezTo>
                      <a:cubicBezTo>
                        <a:pt x="13916" y="5405"/>
                        <a:pt x="13819" y="4895"/>
                        <a:pt x="13723" y="4401"/>
                      </a:cubicBezTo>
                      <a:cubicBezTo>
                        <a:pt x="13553" y="3518"/>
                        <a:pt x="13392" y="2683"/>
                        <a:pt x="12633" y="1977"/>
                      </a:cubicBezTo>
                      <a:cubicBezTo>
                        <a:pt x="11327" y="767"/>
                        <a:pt x="9369" y="1"/>
                        <a:pt x="73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3" name="Google Shape;2082;p33">
                  <a:extLst>
                    <a:ext uri="{FF2B5EF4-FFF2-40B4-BE49-F238E27FC236}">
                      <a16:creationId xmlns:a16="http://schemas.microsoft.com/office/drawing/2014/main" id="{EDEB90A0-81AE-BA2F-E021-0EE56D0A78D9}"/>
                    </a:ext>
                  </a:extLst>
                </p:cNvPr>
                <p:cNvSpPr/>
                <p:nvPr/>
              </p:nvSpPr>
              <p:spPr>
                <a:xfrm>
                  <a:off x="552825" y="3314263"/>
                  <a:ext cx="311050" cy="144525"/>
                </a:xfrm>
                <a:custGeom>
                  <a:avLst/>
                  <a:gdLst/>
                  <a:ahLst/>
                  <a:cxnLst/>
                  <a:rect l="l" t="t" r="r" b="b"/>
                  <a:pathLst>
                    <a:path w="12442" h="5781" extrusionOk="0">
                      <a:moveTo>
                        <a:pt x="6412" y="172"/>
                      </a:moveTo>
                      <a:cubicBezTo>
                        <a:pt x="8172" y="172"/>
                        <a:pt x="9845" y="826"/>
                        <a:pt x="10960" y="1860"/>
                      </a:cubicBezTo>
                      <a:cubicBezTo>
                        <a:pt x="11586" y="2439"/>
                        <a:pt x="11721" y="3145"/>
                        <a:pt x="11865" y="3892"/>
                      </a:cubicBezTo>
                      <a:cubicBezTo>
                        <a:pt x="11949" y="4332"/>
                        <a:pt x="12037" y="4787"/>
                        <a:pt x="12225" y="5249"/>
                      </a:cubicBezTo>
                      <a:cubicBezTo>
                        <a:pt x="12260" y="5332"/>
                        <a:pt x="12248" y="5425"/>
                        <a:pt x="12193" y="5499"/>
                      </a:cubicBezTo>
                      <a:cubicBezTo>
                        <a:pt x="12143" y="5567"/>
                        <a:pt x="12066" y="5607"/>
                        <a:pt x="11984" y="5607"/>
                      </a:cubicBezTo>
                      <a:cubicBezTo>
                        <a:pt x="11976" y="5607"/>
                        <a:pt x="11968" y="5606"/>
                        <a:pt x="11959" y="5606"/>
                      </a:cubicBezTo>
                      <a:cubicBezTo>
                        <a:pt x="11261" y="5546"/>
                        <a:pt x="10549" y="5373"/>
                        <a:pt x="9860" y="5205"/>
                      </a:cubicBezTo>
                      <a:cubicBezTo>
                        <a:pt x="9016" y="4998"/>
                        <a:pt x="8141" y="4786"/>
                        <a:pt x="7259" y="4769"/>
                      </a:cubicBezTo>
                      <a:lnTo>
                        <a:pt x="7148" y="4769"/>
                      </a:lnTo>
                      <a:cubicBezTo>
                        <a:pt x="6084" y="4769"/>
                        <a:pt x="2504" y="4980"/>
                        <a:pt x="752" y="5536"/>
                      </a:cubicBezTo>
                      <a:cubicBezTo>
                        <a:pt x="710" y="5550"/>
                        <a:pt x="667" y="5556"/>
                        <a:pt x="625" y="5556"/>
                      </a:cubicBezTo>
                      <a:cubicBezTo>
                        <a:pt x="519" y="5556"/>
                        <a:pt x="415" y="5513"/>
                        <a:pt x="335" y="5434"/>
                      </a:cubicBezTo>
                      <a:cubicBezTo>
                        <a:pt x="223" y="5322"/>
                        <a:pt x="185" y="5165"/>
                        <a:pt x="232" y="5015"/>
                      </a:cubicBezTo>
                      <a:cubicBezTo>
                        <a:pt x="623" y="3767"/>
                        <a:pt x="1179" y="2377"/>
                        <a:pt x="2334" y="1514"/>
                      </a:cubicBezTo>
                      <a:cubicBezTo>
                        <a:pt x="3594" y="576"/>
                        <a:pt x="5030" y="172"/>
                        <a:pt x="6412" y="172"/>
                      </a:cubicBezTo>
                      <a:close/>
                      <a:moveTo>
                        <a:pt x="6410" y="0"/>
                      </a:moveTo>
                      <a:cubicBezTo>
                        <a:pt x="4993" y="0"/>
                        <a:pt x="3522" y="414"/>
                        <a:pt x="2231" y="1376"/>
                      </a:cubicBezTo>
                      <a:cubicBezTo>
                        <a:pt x="1036" y="2267"/>
                        <a:pt x="467" y="3690"/>
                        <a:pt x="68" y="4963"/>
                      </a:cubicBezTo>
                      <a:cubicBezTo>
                        <a:pt x="1" y="5173"/>
                        <a:pt x="57" y="5401"/>
                        <a:pt x="213" y="5555"/>
                      </a:cubicBezTo>
                      <a:cubicBezTo>
                        <a:pt x="326" y="5668"/>
                        <a:pt x="474" y="5728"/>
                        <a:pt x="627" y="5728"/>
                      </a:cubicBezTo>
                      <a:cubicBezTo>
                        <a:pt x="686" y="5728"/>
                        <a:pt x="747" y="5719"/>
                        <a:pt x="806" y="5700"/>
                      </a:cubicBezTo>
                      <a:cubicBezTo>
                        <a:pt x="2532" y="5152"/>
                        <a:pt x="6064" y="4941"/>
                        <a:pt x="7135" y="4941"/>
                      </a:cubicBezTo>
                      <a:cubicBezTo>
                        <a:pt x="7179" y="4941"/>
                        <a:pt x="7220" y="4941"/>
                        <a:pt x="7256" y="4942"/>
                      </a:cubicBezTo>
                      <a:cubicBezTo>
                        <a:pt x="8118" y="4957"/>
                        <a:pt x="8984" y="5168"/>
                        <a:pt x="9819" y="5372"/>
                      </a:cubicBezTo>
                      <a:cubicBezTo>
                        <a:pt x="10514" y="5542"/>
                        <a:pt x="11232" y="5716"/>
                        <a:pt x="11944" y="5779"/>
                      </a:cubicBezTo>
                      <a:cubicBezTo>
                        <a:pt x="11958" y="5779"/>
                        <a:pt x="11970" y="5780"/>
                        <a:pt x="11982" y="5780"/>
                      </a:cubicBezTo>
                      <a:cubicBezTo>
                        <a:pt x="12120" y="5780"/>
                        <a:pt x="12249" y="5715"/>
                        <a:pt x="12333" y="5601"/>
                      </a:cubicBezTo>
                      <a:cubicBezTo>
                        <a:pt x="12422" y="5478"/>
                        <a:pt x="12442" y="5322"/>
                        <a:pt x="12386" y="5184"/>
                      </a:cubicBezTo>
                      <a:cubicBezTo>
                        <a:pt x="12204" y="4737"/>
                        <a:pt x="12117" y="4291"/>
                        <a:pt x="12034" y="3858"/>
                      </a:cubicBezTo>
                      <a:cubicBezTo>
                        <a:pt x="11885" y="3084"/>
                        <a:pt x="11744" y="2351"/>
                        <a:pt x="11077" y="1733"/>
                      </a:cubicBezTo>
                      <a:cubicBezTo>
                        <a:pt x="9933" y="671"/>
                        <a:pt x="8216" y="0"/>
                        <a:pt x="64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4" name="Google Shape;2083;p33">
                  <a:extLst>
                    <a:ext uri="{FF2B5EF4-FFF2-40B4-BE49-F238E27FC236}">
                      <a16:creationId xmlns:a16="http://schemas.microsoft.com/office/drawing/2014/main" id="{E84C58EA-59F4-AB90-EA8F-347FD61C3036}"/>
                    </a:ext>
                  </a:extLst>
                </p:cNvPr>
                <p:cNvSpPr/>
                <p:nvPr/>
              </p:nvSpPr>
              <p:spPr>
                <a:xfrm>
                  <a:off x="578675" y="3326338"/>
                  <a:ext cx="259450" cy="120375"/>
                </a:xfrm>
                <a:custGeom>
                  <a:avLst/>
                  <a:gdLst/>
                  <a:ahLst/>
                  <a:cxnLst/>
                  <a:rect l="l" t="t" r="r" b="b"/>
                  <a:pathLst>
                    <a:path w="10378" h="4815" extrusionOk="0">
                      <a:moveTo>
                        <a:pt x="5349" y="144"/>
                      </a:moveTo>
                      <a:cubicBezTo>
                        <a:pt x="6816" y="144"/>
                        <a:pt x="8211" y="688"/>
                        <a:pt x="9141" y="1549"/>
                      </a:cubicBezTo>
                      <a:cubicBezTo>
                        <a:pt x="9662" y="2032"/>
                        <a:pt x="9776" y="2619"/>
                        <a:pt x="9896" y="3242"/>
                      </a:cubicBezTo>
                      <a:cubicBezTo>
                        <a:pt x="9966" y="3608"/>
                        <a:pt x="10039" y="3987"/>
                        <a:pt x="10197" y="4373"/>
                      </a:cubicBezTo>
                      <a:cubicBezTo>
                        <a:pt x="10225" y="4441"/>
                        <a:pt x="10215" y="4518"/>
                        <a:pt x="10169" y="4579"/>
                      </a:cubicBezTo>
                      <a:cubicBezTo>
                        <a:pt x="10128" y="4635"/>
                        <a:pt x="10065" y="4670"/>
                        <a:pt x="9997" y="4670"/>
                      </a:cubicBezTo>
                      <a:cubicBezTo>
                        <a:pt x="9989" y="4670"/>
                        <a:pt x="9981" y="4670"/>
                        <a:pt x="9973" y="4669"/>
                      </a:cubicBezTo>
                      <a:cubicBezTo>
                        <a:pt x="9392" y="4620"/>
                        <a:pt x="8798" y="4474"/>
                        <a:pt x="8224" y="4335"/>
                      </a:cubicBezTo>
                      <a:cubicBezTo>
                        <a:pt x="7519" y="4163"/>
                        <a:pt x="6790" y="3986"/>
                        <a:pt x="6054" y="3972"/>
                      </a:cubicBezTo>
                      <a:lnTo>
                        <a:pt x="5959" y="3972"/>
                      </a:lnTo>
                      <a:cubicBezTo>
                        <a:pt x="5070" y="3972"/>
                        <a:pt x="2090" y="4148"/>
                        <a:pt x="628" y="4611"/>
                      </a:cubicBezTo>
                      <a:cubicBezTo>
                        <a:pt x="592" y="4623"/>
                        <a:pt x="556" y="4628"/>
                        <a:pt x="521" y="4628"/>
                      </a:cubicBezTo>
                      <a:cubicBezTo>
                        <a:pt x="431" y="4628"/>
                        <a:pt x="346" y="4592"/>
                        <a:pt x="280" y="4526"/>
                      </a:cubicBezTo>
                      <a:cubicBezTo>
                        <a:pt x="186" y="4432"/>
                        <a:pt x="154" y="4303"/>
                        <a:pt x="194" y="4177"/>
                      </a:cubicBezTo>
                      <a:cubicBezTo>
                        <a:pt x="520" y="3138"/>
                        <a:pt x="985" y="1980"/>
                        <a:pt x="1947" y="1262"/>
                      </a:cubicBezTo>
                      <a:cubicBezTo>
                        <a:pt x="2998" y="480"/>
                        <a:pt x="4195" y="144"/>
                        <a:pt x="5349" y="144"/>
                      </a:cubicBezTo>
                      <a:close/>
                      <a:moveTo>
                        <a:pt x="5345" y="1"/>
                      </a:moveTo>
                      <a:cubicBezTo>
                        <a:pt x="4164" y="1"/>
                        <a:pt x="2937" y="345"/>
                        <a:pt x="1860" y="1147"/>
                      </a:cubicBezTo>
                      <a:cubicBezTo>
                        <a:pt x="865" y="1889"/>
                        <a:pt x="389" y="3073"/>
                        <a:pt x="55" y="4134"/>
                      </a:cubicBezTo>
                      <a:cubicBezTo>
                        <a:pt x="1" y="4309"/>
                        <a:pt x="48" y="4497"/>
                        <a:pt x="177" y="4628"/>
                      </a:cubicBezTo>
                      <a:cubicBezTo>
                        <a:pt x="271" y="4721"/>
                        <a:pt x="396" y="4770"/>
                        <a:pt x="524" y="4770"/>
                      </a:cubicBezTo>
                      <a:cubicBezTo>
                        <a:pt x="573" y="4770"/>
                        <a:pt x="623" y="4763"/>
                        <a:pt x="672" y="4748"/>
                      </a:cubicBezTo>
                      <a:cubicBezTo>
                        <a:pt x="2120" y="4290"/>
                        <a:pt x="5076" y="4115"/>
                        <a:pt x="5959" y="4115"/>
                      </a:cubicBezTo>
                      <a:cubicBezTo>
                        <a:pt x="5992" y="4115"/>
                        <a:pt x="6023" y="4116"/>
                        <a:pt x="6051" y="4116"/>
                      </a:cubicBezTo>
                      <a:cubicBezTo>
                        <a:pt x="6772" y="4130"/>
                        <a:pt x="7493" y="4306"/>
                        <a:pt x="8190" y="4474"/>
                      </a:cubicBezTo>
                      <a:cubicBezTo>
                        <a:pt x="8769" y="4616"/>
                        <a:pt x="9368" y="4763"/>
                        <a:pt x="9961" y="4813"/>
                      </a:cubicBezTo>
                      <a:cubicBezTo>
                        <a:pt x="9972" y="4814"/>
                        <a:pt x="9982" y="4814"/>
                        <a:pt x="9993" y="4814"/>
                      </a:cubicBezTo>
                      <a:cubicBezTo>
                        <a:pt x="10108" y="4814"/>
                        <a:pt x="10216" y="4760"/>
                        <a:pt x="10286" y="4664"/>
                      </a:cubicBezTo>
                      <a:cubicBezTo>
                        <a:pt x="10360" y="4562"/>
                        <a:pt x="10377" y="4433"/>
                        <a:pt x="10330" y="4318"/>
                      </a:cubicBezTo>
                      <a:cubicBezTo>
                        <a:pt x="10177" y="3946"/>
                        <a:pt x="10105" y="3574"/>
                        <a:pt x="10037" y="3214"/>
                      </a:cubicBezTo>
                      <a:cubicBezTo>
                        <a:pt x="9911" y="2569"/>
                        <a:pt x="9794" y="1959"/>
                        <a:pt x="9239" y="1444"/>
                      </a:cubicBezTo>
                      <a:cubicBezTo>
                        <a:pt x="8284" y="560"/>
                        <a:pt x="6851" y="1"/>
                        <a:pt x="53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5" name="Google Shape;2084;p33">
                  <a:extLst>
                    <a:ext uri="{FF2B5EF4-FFF2-40B4-BE49-F238E27FC236}">
                      <a16:creationId xmlns:a16="http://schemas.microsoft.com/office/drawing/2014/main" id="{704BD1E7-FBE5-3F26-1E3F-08E86D2A34A7}"/>
                    </a:ext>
                  </a:extLst>
                </p:cNvPr>
                <p:cNvSpPr/>
                <p:nvPr/>
              </p:nvSpPr>
              <p:spPr>
                <a:xfrm>
                  <a:off x="606550" y="3339263"/>
                  <a:ext cx="203775" cy="94575"/>
                </a:xfrm>
                <a:custGeom>
                  <a:avLst/>
                  <a:gdLst/>
                  <a:ahLst/>
                  <a:cxnLst/>
                  <a:rect l="l" t="t" r="r" b="b"/>
                  <a:pathLst>
                    <a:path w="8151" h="3783" extrusionOk="0">
                      <a:moveTo>
                        <a:pt x="4200" y="113"/>
                      </a:moveTo>
                      <a:cubicBezTo>
                        <a:pt x="5353" y="113"/>
                        <a:pt x="6449" y="540"/>
                        <a:pt x="7179" y="1217"/>
                      </a:cubicBezTo>
                      <a:cubicBezTo>
                        <a:pt x="7589" y="1597"/>
                        <a:pt x="7677" y="2058"/>
                        <a:pt x="7771" y="2545"/>
                      </a:cubicBezTo>
                      <a:cubicBezTo>
                        <a:pt x="7828" y="2834"/>
                        <a:pt x="7885" y="3131"/>
                        <a:pt x="8010" y="3435"/>
                      </a:cubicBezTo>
                      <a:cubicBezTo>
                        <a:pt x="8031" y="3488"/>
                        <a:pt x="8023" y="3549"/>
                        <a:pt x="7987" y="3598"/>
                      </a:cubicBezTo>
                      <a:cubicBezTo>
                        <a:pt x="7956" y="3642"/>
                        <a:pt x="7908" y="3671"/>
                        <a:pt x="7855" y="3671"/>
                      </a:cubicBezTo>
                      <a:cubicBezTo>
                        <a:pt x="7848" y="3671"/>
                        <a:pt x="7841" y="3670"/>
                        <a:pt x="7834" y="3669"/>
                      </a:cubicBezTo>
                      <a:cubicBezTo>
                        <a:pt x="7377" y="3629"/>
                        <a:pt x="6911" y="3516"/>
                        <a:pt x="6460" y="3406"/>
                      </a:cubicBezTo>
                      <a:cubicBezTo>
                        <a:pt x="5906" y="3271"/>
                        <a:pt x="5333" y="3131"/>
                        <a:pt x="4755" y="3121"/>
                      </a:cubicBezTo>
                      <a:lnTo>
                        <a:pt x="4682" y="3121"/>
                      </a:lnTo>
                      <a:lnTo>
                        <a:pt x="4682" y="3119"/>
                      </a:lnTo>
                      <a:cubicBezTo>
                        <a:pt x="3984" y="3119"/>
                        <a:pt x="1640" y="3259"/>
                        <a:pt x="492" y="3622"/>
                      </a:cubicBezTo>
                      <a:cubicBezTo>
                        <a:pt x="464" y="3631"/>
                        <a:pt x="436" y="3635"/>
                        <a:pt x="408" y="3635"/>
                      </a:cubicBezTo>
                      <a:cubicBezTo>
                        <a:pt x="338" y="3635"/>
                        <a:pt x="270" y="3607"/>
                        <a:pt x="217" y="3555"/>
                      </a:cubicBezTo>
                      <a:cubicBezTo>
                        <a:pt x="144" y="3482"/>
                        <a:pt x="120" y="3379"/>
                        <a:pt x="150" y="3282"/>
                      </a:cubicBezTo>
                      <a:cubicBezTo>
                        <a:pt x="407" y="2465"/>
                        <a:pt x="771" y="1556"/>
                        <a:pt x="1527" y="991"/>
                      </a:cubicBezTo>
                      <a:cubicBezTo>
                        <a:pt x="2353" y="376"/>
                        <a:pt x="3294" y="113"/>
                        <a:pt x="4200" y="113"/>
                      </a:cubicBezTo>
                      <a:close/>
                      <a:moveTo>
                        <a:pt x="4199" y="1"/>
                      </a:moveTo>
                      <a:cubicBezTo>
                        <a:pt x="3270" y="1"/>
                        <a:pt x="2306" y="271"/>
                        <a:pt x="1461" y="901"/>
                      </a:cubicBezTo>
                      <a:cubicBezTo>
                        <a:pt x="679" y="1484"/>
                        <a:pt x="305" y="2415"/>
                        <a:pt x="43" y="3248"/>
                      </a:cubicBezTo>
                      <a:cubicBezTo>
                        <a:pt x="0" y="3385"/>
                        <a:pt x="37" y="3532"/>
                        <a:pt x="138" y="3636"/>
                      </a:cubicBezTo>
                      <a:cubicBezTo>
                        <a:pt x="212" y="3709"/>
                        <a:pt x="311" y="3749"/>
                        <a:pt x="412" y="3749"/>
                      </a:cubicBezTo>
                      <a:cubicBezTo>
                        <a:pt x="450" y="3749"/>
                        <a:pt x="489" y="3743"/>
                        <a:pt x="527" y="3731"/>
                      </a:cubicBezTo>
                      <a:cubicBezTo>
                        <a:pt x="1686" y="3364"/>
                        <a:pt x="4084" y="3233"/>
                        <a:pt x="4721" y="3233"/>
                      </a:cubicBezTo>
                      <a:cubicBezTo>
                        <a:pt x="4731" y="3233"/>
                        <a:pt x="4742" y="3233"/>
                        <a:pt x="4752" y="3233"/>
                      </a:cubicBezTo>
                      <a:cubicBezTo>
                        <a:pt x="5318" y="3244"/>
                        <a:pt x="5884" y="3382"/>
                        <a:pt x="6432" y="3516"/>
                      </a:cubicBezTo>
                      <a:cubicBezTo>
                        <a:pt x="6888" y="3626"/>
                        <a:pt x="7358" y="3742"/>
                        <a:pt x="7825" y="3781"/>
                      </a:cubicBezTo>
                      <a:cubicBezTo>
                        <a:pt x="7834" y="3781"/>
                        <a:pt x="7841" y="3783"/>
                        <a:pt x="7849" y="3783"/>
                      </a:cubicBezTo>
                      <a:lnTo>
                        <a:pt x="7850" y="3783"/>
                      </a:lnTo>
                      <a:cubicBezTo>
                        <a:pt x="7940" y="3783"/>
                        <a:pt x="8025" y="3739"/>
                        <a:pt x="8080" y="3664"/>
                      </a:cubicBezTo>
                      <a:cubicBezTo>
                        <a:pt x="8137" y="3585"/>
                        <a:pt x="8151" y="3484"/>
                        <a:pt x="8114" y="3393"/>
                      </a:cubicBezTo>
                      <a:cubicBezTo>
                        <a:pt x="7995" y="3100"/>
                        <a:pt x="7938" y="2808"/>
                        <a:pt x="7884" y="2524"/>
                      </a:cubicBezTo>
                      <a:cubicBezTo>
                        <a:pt x="7787" y="2017"/>
                        <a:pt x="7694" y="1539"/>
                        <a:pt x="7257" y="1134"/>
                      </a:cubicBezTo>
                      <a:cubicBezTo>
                        <a:pt x="6507" y="440"/>
                        <a:pt x="5381" y="1"/>
                        <a:pt x="41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6" name="Google Shape;2085;p33">
                  <a:extLst>
                    <a:ext uri="{FF2B5EF4-FFF2-40B4-BE49-F238E27FC236}">
                      <a16:creationId xmlns:a16="http://schemas.microsoft.com/office/drawing/2014/main" id="{C9675A6F-2A85-6221-626B-661A35F37D2E}"/>
                    </a:ext>
                  </a:extLst>
                </p:cNvPr>
                <p:cNvSpPr/>
                <p:nvPr/>
              </p:nvSpPr>
              <p:spPr>
                <a:xfrm>
                  <a:off x="620625" y="3352438"/>
                  <a:ext cx="175625" cy="68275"/>
                </a:xfrm>
                <a:custGeom>
                  <a:avLst/>
                  <a:gdLst/>
                  <a:ahLst/>
                  <a:cxnLst/>
                  <a:rect l="l" t="t" r="r" b="b"/>
                  <a:pathLst>
                    <a:path w="7025" h="2731" extrusionOk="0">
                      <a:moveTo>
                        <a:pt x="3621" y="88"/>
                      </a:moveTo>
                      <a:cubicBezTo>
                        <a:pt x="4619" y="88"/>
                        <a:pt x="5568" y="396"/>
                        <a:pt x="6200" y="884"/>
                      </a:cubicBezTo>
                      <a:cubicBezTo>
                        <a:pt x="6553" y="1158"/>
                        <a:pt x="6630" y="1489"/>
                        <a:pt x="6710" y="1838"/>
                      </a:cubicBezTo>
                      <a:cubicBezTo>
                        <a:pt x="6759" y="2046"/>
                        <a:pt x="6808" y="2261"/>
                        <a:pt x="6915" y="2480"/>
                      </a:cubicBezTo>
                      <a:cubicBezTo>
                        <a:pt x="6937" y="2521"/>
                        <a:pt x="6920" y="2557"/>
                        <a:pt x="6908" y="2574"/>
                      </a:cubicBezTo>
                      <a:cubicBezTo>
                        <a:pt x="6882" y="2613"/>
                        <a:pt x="6833" y="2641"/>
                        <a:pt x="6779" y="2641"/>
                      </a:cubicBezTo>
                      <a:cubicBezTo>
                        <a:pt x="6772" y="2641"/>
                        <a:pt x="6766" y="2640"/>
                        <a:pt x="6759" y="2639"/>
                      </a:cubicBezTo>
                      <a:cubicBezTo>
                        <a:pt x="6363" y="2612"/>
                        <a:pt x="5959" y="2530"/>
                        <a:pt x="5570" y="2451"/>
                      </a:cubicBezTo>
                      <a:cubicBezTo>
                        <a:pt x="5092" y="2354"/>
                        <a:pt x="4599" y="2254"/>
                        <a:pt x="4099" y="2246"/>
                      </a:cubicBezTo>
                      <a:cubicBezTo>
                        <a:pt x="4081" y="2246"/>
                        <a:pt x="4060" y="2245"/>
                        <a:pt x="4037" y="2245"/>
                      </a:cubicBezTo>
                      <a:cubicBezTo>
                        <a:pt x="3436" y="2245"/>
                        <a:pt x="1412" y="2345"/>
                        <a:pt x="422" y="2606"/>
                      </a:cubicBezTo>
                      <a:cubicBezTo>
                        <a:pt x="397" y="2613"/>
                        <a:pt x="371" y="2616"/>
                        <a:pt x="346" y="2616"/>
                      </a:cubicBezTo>
                      <a:cubicBezTo>
                        <a:pt x="271" y="2616"/>
                        <a:pt x="200" y="2587"/>
                        <a:pt x="154" y="2535"/>
                      </a:cubicBezTo>
                      <a:cubicBezTo>
                        <a:pt x="128" y="2506"/>
                        <a:pt x="90" y="2447"/>
                        <a:pt x="119" y="2369"/>
                      </a:cubicBezTo>
                      <a:cubicBezTo>
                        <a:pt x="340" y="1782"/>
                        <a:pt x="655" y="1127"/>
                        <a:pt x="1307" y="722"/>
                      </a:cubicBezTo>
                      <a:cubicBezTo>
                        <a:pt x="2022" y="278"/>
                        <a:pt x="2837" y="88"/>
                        <a:pt x="3621" y="88"/>
                      </a:cubicBezTo>
                      <a:close/>
                      <a:moveTo>
                        <a:pt x="3618" y="0"/>
                      </a:moveTo>
                      <a:cubicBezTo>
                        <a:pt x="2819" y="0"/>
                        <a:pt x="1989" y="194"/>
                        <a:pt x="1260" y="646"/>
                      </a:cubicBezTo>
                      <a:cubicBezTo>
                        <a:pt x="585" y="1067"/>
                        <a:pt x="261" y="1738"/>
                        <a:pt x="35" y="2337"/>
                      </a:cubicBezTo>
                      <a:cubicBezTo>
                        <a:pt x="0" y="2427"/>
                        <a:pt x="20" y="2521"/>
                        <a:pt x="87" y="2595"/>
                      </a:cubicBezTo>
                      <a:cubicBezTo>
                        <a:pt x="151" y="2666"/>
                        <a:pt x="246" y="2705"/>
                        <a:pt x="345" y="2705"/>
                      </a:cubicBezTo>
                      <a:cubicBezTo>
                        <a:pt x="378" y="2705"/>
                        <a:pt x="411" y="2701"/>
                        <a:pt x="444" y="2693"/>
                      </a:cubicBezTo>
                      <a:cubicBezTo>
                        <a:pt x="1426" y="2433"/>
                        <a:pt x="3437" y="2334"/>
                        <a:pt x="4035" y="2334"/>
                      </a:cubicBezTo>
                      <a:cubicBezTo>
                        <a:pt x="4058" y="2334"/>
                        <a:pt x="4080" y="2336"/>
                        <a:pt x="4098" y="2336"/>
                      </a:cubicBezTo>
                      <a:cubicBezTo>
                        <a:pt x="4588" y="2343"/>
                        <a:pt x="5078" y="2442"/>
                        <a:pt x="5552" y="2539"/>
                      </a:cubicBezTo>
                      <a:cubicBezTo>
                        <a:pt x="5944" y="2618"/>
                        <a:pt x="6351" y="2700"/>
                        <a:pt x="6751" y="2729"/>
                      </a:cubicBezTo>
                      <a:cubicBezTo>
                        <a:pt x="6759" y="2730"/>
                        <a:pt x="6765" y="2730"/>
                        <a:pt x="6771" y="2730"/>
                      </a:cubicBezTo>
                      <a:lnTo>
                        <a:pt x="6771" y="2729"/>
                      </a:lnTo>
                      <a:cubicBezTo>
                        <a:pt x="6858" y="2729"/>
                        <a:pt x="6937" y="2691"/>
                        <a:pt x="6981" y="2624"/>
                      </a:cubicBezTo>
                      <a:cubicBezTo>
                        <a:pt x="7019" y="2568"/>
                        <a:pt x="7025" y="2501"/>
                        <a:pt x="6994" y="2441"/>
                      </a:cubicBezTo>
                      <a:cubicBezTo>
                        <a:pt x="6893" y="2231"/>
                        <a:pt x="6844" y="2022"/>
                        <a:pt x="6797" y="1818"/>
                      </a:cubicBezTo>
                      <a:cubicBezTo>
                        <a:pt x="6712" y="1452"/>
                        <a:pt x="6631" y="1106"/>
                        <a:pt x="6253" y="815"/>
                      </a:cubicBezTo>
                      <a:cubicBezTo>
                        <a:pt x="5608" y="316"/>
                        <a:pt x="4638" y="0"/>
                        <a:pt x="36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7" name="Google Shape;2086;p33">
                  <a:extLst>
                    <a:ext uri="{FF2B5EF4-FFF2-40B4-BE49-F238E27FC236}">
                      <a16:creationId xmlns:a16="http://schemas.microsoft.com/office/drawing/2014/main" id="{46A3A3F6-156F-3333-0B9A-579587A92912}"/>
                    </a:ext>
                  </a:extLst>
                </p:cNvPr>
                <p:cNvSpPr/>
                <p:nvPr/>
              </p:nvSpPr>
              <p:spPr>
                <a:xfrm>
                  <a:off x="638500" y="3359388"/>
                  <a:ext cx="139950" cy="54375"/>
                </a:xfrm>
                <a:custGeom>
                  <a:avLst/>
                  <a:gdLst/>
                  <a:ahLst/>
                  <a:cxnLst/>
                  <a:rect l="l" t="t" r="r" b="b"/>
                  <a:pathLst>
                    <a:path w="5598" h="2175" extrusionOk="0">
                      <a:moveTo>
                        <a:pt x="2885" y="71"/>
                      </a:moveTo>
                      <a:cubicBezTo>
                        <a:pt x="3680" y="71"/>
                        <a:pt x="4436" y="317"/>
                        <a:pt x="4940" y="705"/>
                      </a:cubicBezTo>
                      <a:cubicBezTo>
                        <a:pt x="5221" y="922"/>
                        <a:pt x="5282" y="1186"/>
                        <a:pt x="5347" y="1466"/>
                      </a:cubicBezTo>
                      <a:cubicBezTo>
                        <a:pt x="5385" y="1631"/>
                        <a:pt x="5425" y="1803"/>
                        <a:pt x="5510" y="1976"/>
                      </a:cubicBezTo>
                      <a:cubicBezTo>
                        <a:pt x="5526" y="2009"/>
                        <a:pt x="5513" y="2038"/>
                        <a:pt x="5504" y="2052"/>
                      </a:cubicBezTo>
                      <a:cubicBezTo>
                        <a:pt x="5481" y="2083"/>
                        <a:pt x="5441" y="2104"/>
                        <a:pt x="5398" y="2104"/>
                      </a:cubicBezTo>
                      <a:cubicBezTo>
                        <a:pt x="5394" y="2104"/>
                        <a:pt x="5389" y="2104"/>
                        <a:pt x="5385" y="2103"/>
                      </a:cubicBezTo>
                      <a:cubicBezTo>
                        <a:pt x="5068" y="2081"/>
                        <a:pt x="4748" y="2015"/>
                        <a:pt x="4436" y="1953"/>
                      </a:cubicBezTo>
                      <a:cubicBezTo>
                        <a:pt x="4055" y="1876"/>
                        <a:pt x="3664" y="1795"/>
                        <a:pt x="3266" y="1789"/>
                      </a:cubicBezTo>
                      <a:lnTo>
                        <a:pt x="3219" y="1789"/>
                      </a:lnTo>
                      <a:cubicBezTo>
                        <a:pt x="2741" y="1789"/>
                        <a:pt x="1124" y="1870"/>
                        <a:pt x="336" y="2078"/>
                      </a:cubicBezTo>
                      <a:cubicBezTo>
                        <a:pt x="316" y="2082"/>
                        <a:pt x="296" y="2085"/>
                        <a:pt x="277" y="2085"/>
                      </a:cubicBezTo>
                      <a:cubicBezTo>
                        <a:pt x="216" y="2085"/>
                        <a:pt x="160" y="2062"/>
                        <a:pt x="122" y="2020"/>
                      </a:cubicBezTo>
                      <a:cubicBezTo>
                        <a:pt x="101" y="1997"/>
                        <a:pt x="70" y="1950"/>
                        <a:pt x="94" y="1888"/>
                      </a:cubicBezTo>
                      <a:cubicBezTo>
                        <a:pt x="271" y="1420"/>
                        <a:pt x="521" y="899"/>
                        <a:pt x="1042" y="576"/>
                      </a:cubicBezTo>
                      <a:cubicBezTo>
                        <a:pt x="1611" y="223"/>
                        <a:pt x="2260" y="71"/>
                        <a:pt x="2885" y="71"/>
                      </a:cubicBezTo>
                      <a:close/>
                      <a:moveTo>
                        <a:pt x="2883" y="0"/>
                      </a:moveTo>
                      <a:cubicBezTo>
                        <a:pt x="2246" y="0"/>
                        <a:pt x="1584" y="155"/>
                        <a:pt x="1004" y="515"/>
                      </a:cubicBezTo>
                      <a:cubicBezTo>
                        <a:pt x="465" y="849"/>
                        <a:pt x="208" y="1384"/>
                        <a:pt x="28" y="1862"/>
                      </a:cubicBezTo>
                      <a:cubicBezTo>
                        <a:pt x="0" y="1933"/>
                        <a:pt x="16" y="2009"/>
                        <a:pt x="69" y="2068"/>
                      </a:cubicBezTo>
                      <a:cubicBezTo>
                        <a:pt x="120" y="2125"/>
                        <a:pt x="196" y="2156"/>
                        <a:pt x="276" y="2156"/>
                      </a:cubicBezTo>
                      <a:cubicBezTo>
                        <a:pt x="302" y="2156"/>
                        <a:pt x="328" y="2153"/>
                        <a:pt x="354" y="2146"/>
                      </a:cubicBezTo>
                      <a:cubicBezTo>
                        <a:pt x="1136" y="1939"/>
                        <a:pt x="2742" y="1860"/>
                        <a:pt x="3217" y="1860"/>
                      </a:cubicBezTo>
                      <a:lnTo>
                        <a:pt x="3264" y="1860"/>
                      </a:lnTo>
                      <a:cubicBezTo>
                        <a:pt x="3656" y="1867"/>
                        <a:pt x="4045" y="1945"/>
                        <a:pt x="4423" y="2023"/>
                      </a:cubicBezTo>
                      <a:cubicBezTo>
                        <a:pt x="4735" y="2085"/>
                        <a:pt x="5059" y="2152"/>
                        <a:pt x="5379" y="2175"/>
                      </a:cubicBezTo>
                      <a:lnTo>
                        <a:pt x="5396" y="2175"/>
                      </a:lnTo>
                      <a:cubicBezTo>
                        <a:pt x="5464" y="2175"/>
                        <a:pt x="5526" y="2144"/>
                        <a:pt x="5563" y="2091"/>
                      </a:cubicBezTo>
                      <a:cubicBezTo>
                        <a:pt x="5593" y="2046"/>
                        <a:pt x="5598" y="1993"/>
                        <a:pt x="5573" y="1945"/>
                      </a:cubicBezTo>
                      <a:cubicBezTo>
                        <a:pt x="5491" y="1778"/>
                        <a:pt x="5453" y="1610"/>
                        <a:pt x="5416" y="1449"/>
                      </a:cubicBezTo>
                      <a:cubicBezTo>
                        <a:pt x="5349" y="1158"/>
                        <a:pt x="5285" y="881"/>
                        <a:pt x="4983" y="649"/>
                      </a:cubicBezTo>
                      <a:cubicBezTo>
                        <a:pt x="4468" y="252"/>
                        <a:pt x="3696" y="0"/>
                        <a:pt x="28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8" name="Google Shape;2087;p33">
                  <a:extLst>
                    <a:ext uri="{FF2B5EF4-FFF2-40B4-BE49-F238E27FC236}">
                      <a16:creationId xmlns:a16="http://schemas.microsoft.com/office/drawing/2014/main" id="{C5AE3DE2-A9BA-24E7-A0FB-F33D459B490F}"/>
                    </a:ext>
                  </a:extLst>
                </p:cNvPr>
                <p:cNvSpPr/>
                <p:nvPr/>
              </p:nvSpPr>
              <p:spPr>
                <a:xfrm>
                  <a:off x="652375" y="3364788"/>
                  <a:ext cx="112200" cy="43625"/>
                </a:xfrm>
                <a:custGeom>
                  <a:avLst/>
                  <a:gdLst/>
                  <a:ahLst/>
                  <a:cxnLst/>
                  <a:rect l="l" t="t" r="r" b="b"/>
                  <a:pathLst>
                    <a:path w="4488" h="1745" extrusionOk="0">
                      <a:moveTo>
                        <a:pt x="2313" y="56"/>
                      </a:moveTo>
                      <a:cubicBezTo>
                        <a:pt x="2951" y="56"/>
                        <a:pt x="3557" y="254"/>
                        <a:pt x="3960" y="565"/>
                      </a:cubicBezTo>
                      <a:cubicBezTo>
                        <a:pt x="4186" y="740"/>
                        <a:pt x="4235" y="951"/>
                        <a:pt x="4287" y="1175"/>
                      </a:cubicBezTo>
                      <a:cubicBezTo>
                        <a:pt x="4317" y="1307"/>
                        <a:pt x="4349" y="1444"/>
                        <a:pt x="4417" y="1585"/>
                      </a:cubicBezTo>
                      <a:cubicBezTo>
                        <a:pt x="4431" y="1611"/>
                        <a:pt x="4420" y="1634"/>
                        <a:pt x="4413" y="1646"/>
                      </a:cubicBezTo>
                      <a:cubicBezTo>
                        <a:pt x="4396" y="1672"/>
                        <a:pt x="4363" y="1687"/>
                        <a:pt x="4326" y="1687"/>
                      </a:cubicBezTo>
                      <a:lnTo>
                        <a:pt x="4317" y="1687"/>
                      </a:lnTo>
                      <a:cubicBezTo>
                        <a:pt x="4065" y="1669"/>
                        <a:pt x="3807" y="1617"/>
                        <a:pt x="3558" y="1565"/>
                      </a:cubicBezTo>
                      <a:cubicBezTo>
                        <a:pt x="3253" y="1505"/>
                        <a:pt x="2937" y="1439"/>
                        <a:pt x="2618" y="1435"/>
                      </a:cubicBezTo>
                      <a:lnTo>
                        <a:pt x="2576" y="1435"/>
                      </a:lnTo>
                      <a:cubicBezTo>
                        <a:pt x="2190" y="1435"/>
                        <a:pt x="904" y="1497"/>
                        <a:pt x="270" y="1666"/>
                      </a:cubicBezTo>
                      <a:cubicBezTo>
                        <a:pt x="254" y="1670"/>
                        <a:pt x="238" y="1672"/>
                        <a:pt x="222" y="1672"/>
                      </a:cubicBezTo>
                      <a:cubicBezTo>
                        <a:pt x="174" y="1672"/>
                        <a:pt x="129" y="1653"/>
                        <a:pt x="98" y="1620"/>
                      </a:cubicBezTo>
                      <a:cubicBezTo>
                        <a:pt x="81" y="1602"/>
                        <a:pt x="57" y="1564"/>
                        <a:pt x="75" y="1514"/>
                      </a:cubicBezTo>
                      <a:cubicBezTo>
                        <a:pt x="217" y="1139"/>
                        <a:pt x="418" y="721"/>
                        <a:pt x="836" y="462"/>
                      </a:cubicBezTo>
                      <a:cubicBezTo>
                        <a:pt x="1292" y="178"/>
                        <a:pt x="1812" y="56"/>
                        <a:pt x="2313" y="56"/>
                      </a:cubicBezTo>
                      <a:close/>
                      <a:moveTo>
                        <a:pt x="2313" y="0"/>
                      </a:moveTo>
                      <a:cubicBezTo>
                        <a:pt x="1802" y="0"/>
                        <a:pt x="1271" y="124"/>
                        <a:pt x="806" y="413"/>
                      </a:cubicBezTo>
                      <a:cubicBezTo>
                        <a:pt x="373" y="680"/>
                        <a:pt x="168" y="1109"/>
                        <a:pt x="22" y="1493"/>
                      </a:cubicBezTo>
                      <a:cubicBezTo>
                        <a:pt x="1" y="1550"/>
                        <a:pt x="13" y="1611"/>
                        <a:pt x="56" y="1658"/>
                      </a:cubicBezTo>
                      <a:cubicBezTo>
                        <a:pt x="97" y="1703"/>
                        <a:pt x="159" y="1728"/>
                        <a:pt x="223" y="1728"/>
                      </a:cubicBezTo>
                      <a:cubicBezTo>
                        <a:pt x="243" y="1728"/>
                        <a:pt x="263" y="1725"/>
                        <a:pt x="283" y="1720"/>
                      </a:cubicBezTo>
                      <a:cubicBezTo>
                        <a:pt x="913" y="1553"/>
                        <a:pt x="2192" y="1491"/>
                        <a:pt x="2576" y="1491"/>
                      </a:cubicBezTo>
                      <a:lnTo>
                        <a:pt x="2618" y="1491"/>
                      </a:lnTo>
                      <a:cubicBezTo>
                        <a:pt x="2931" y="1496"/>
                        <a:pt x="3244" y="1559"/>
                        <a:pt x="3546" y="1622"/>
                      </a:cubicBezTo>
                      <a:cubicBezTo>
                        <a:pt x="3798" y="1673"/>
                        <a:pt x="4057" y="1725"/>
                        <a:pt x="4314" y="1743"/>
                      </a:cubicBezTo>
                      <a:cubicBezTo>
                        <a:pt x="4319" y="1745"/>
                        <a:pt x="4322" y="1745"/>
                        <a:pt x="4326" y="1745"/>
                      </a:cubicBezTo>
                      <a:lnTo>
                        <a:pt x="4326" y="1743"/>
                      </a:lnTo>
                      <a:cubicBezTo>
                        <a:pt x="4381" y="1743"/>
                        <a:pt x="4432" y="1719"/>
                        <a:pt x="4460" y="1676"/>
                      </a:cubicBezTo>
                      <a:cubicBezTo>
                        <a:pt x="4484" y="1640"/>
                        <a:pt x="4487" y="1597"/>
                        <a:pt x="4469" y="1559"/>
                      </a:cubicBezTo>
                      <a:cubicBezTo>
                        <a:pt x="4404" y="1426"/>
                        <a:pt x="4372" y="1291"/>
                        <a:pt x="4343" y="1162"/>
                      </a:cubicBezTo>
                      <a:cubicBezTo>
                        <a:pt x="4288" y="928"/>
                        <a:pt x="4237" y="706"/>
                        <a:pt x="3995" y="519"/>
                      </a:cubicBezTo>
                      <a:cubicBezTo>
                        <a:pt x="3584" y="201"/>
                        <a:pt x="2964" y="0"/>
                        <a:pt x="23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9" name="Google Shape;2088;p33">
                  <a:extLst>
                    <a:ext uri="{FF2B5EF4-FFF2-40B4-BE49-F238E27FC236}">
                      <a16:creationId xmlns:a16="http://schemas.microsoft.com/office/drawing/2014/main" id="{3944CE3A-045B-A6FD-67A7-567E0A097DDC}"/>
                    </a:ext>
                  </a:extLst>
                </p:cNvPr>
                <p:cNvSpPr/>
                <p:nvPr/>
              </p:nvSpPr>
              <p:spPr>
                <a:xfrm>
                  <a:off x="670225" y="3371713"/>
                  <a:ext cx="76550" cy="29750"/>
                </a:xfrm>
                <a:custGeom>
                  <a:avLst/>
                  <a:gdLst/>
                  <a:ahLst/>
                  <a:cxnLst/>
                  <a:rect l="l" t="t" r="r" b="b"/>
                  <a:pathLst>
                    <a:path w="3062" h="1190" extrusionOk="0">
                      <a:moveTo>
                        <a:pt x="1577" y="38"/>
                      </a:moveTo>
                      <a:cubicBezTo>
                        <a:pt x="2012" y="38"/>
                        <a:pt x="2426" y="173"/>
                        <a:pt x="2701" y="387"/>
                      </a:cubicBezTo>
                      <a:cubicBezTo>
                        <a:pt x="2856" y="505"/>
                        <a:pt x="2890" y="649"/>
                        <a:pt x="2924" y="801"/>
                      </a:cubicBezTo>
                      <a:cubicBezTo>
                        <a:pt x="2946" y="892"/>
                        <a:pt x="2967" y="986"/>
                        <a:pt x="3014" y="1081"/>
                      </a:cubicBezTo>
                      <a:cubicBezTo>
                        <a:pt x="3023" y="1099"/>
                        <a:pt x="3016" y="1114"/>
                        <a:pt x="3011" y="1123"/>
                      </a:cubicBezTo>
                      <a:cubicBezTo>
                        <a:pt x="2999" y="1139"/>
                        <a:pt x="2979" y="1151"/>
                        <a:pt x="2956" y="1151"/>
                      </a:cubicBezTo>
                      <a:cubicBezTo>
                        <a:pt x="2953" y="1151"/>
                        <a:pt x="2949" y="1151"/>
                        <a:pt x="2946" y="1150"/>
                      </a:cubicBezTo>
                      <a:cubicBezTo>
                        <a:pt x="2773" y="1138"/>
                        <a:pt x="2597" y="1103"/>
                        <a:pt x="2426" y="1068"/>
                      </a:cubicBezTo>
                      <a:cubicBezTo>
                        <a:pt x="2218" y="1026"/>
                        <a:pt x="2003" y="983"/>
                        <a:pt x="1786" y="979"/>
                      </a:cubicBezTo>
                      <a:lnTo>
                        <a:pt x="1758" y="979"/>
                      </a:lnTo>
                      <a:cubicBezTo>
                        <a:pt x="1496" y="979"/>
                        <a:pt x="615" y="1021"/>
                        <a:pt x="184" y="1137"/>
                      </a:cubicBezTo>
                      <a:cubicBezTo>
                        <a:pt x="173" y="1139"/>
                        <a:pt x="162" y="1140"/>
                        <a:pt x="152" y="1140"/>
                      </a:cubicBezTo>
                      <a:cubicBezTo>
                        <a:pt x="118" y="1140"/>
                        <a:pt x="87" y="1128"/>
                        <a:pt x="67" y="1105"/>
                      </a:cubicBezTo>
                      <a:cubicBezTo>
                        <a:pt x="55" y="1093"/>
                        <a:pt x="38" y="1067"/>
                        <a:pt x="52" y="1033"/>
                      </a:cubicBezTo>
                      <a:cubicBezTo>
                        <a:pt x="148" y="777"/>
                        <a:pt x="284" y="493"/>
                        <a:pt x="570" y="315"/>
                      </a:cubicBezTo>
                      <a:cubicBezTo>
                        <a:pt x="881" y="122"/>
                        <a:pt x="1236" y="38"/>
                        <a:pt x="1577" y="38"/>
                      </a:cubicBezTo>
                      <a:close/>
                      <a:moveTo>
                        <a:pt x="1577" y="1"/>
                      </a:moveTo>
                      <a:cubicBezTo>
                        <a:pt x="1229" y="1"/>
                        <a:pt x="867" y="85"/>
                        <a:pt x="550" y="282"/>
                      </a:cubicBezTo>
                      <a:cubicBezTo>
                        <a:pt x="254" y="466"/>
                        <a:pt x="114" y="757"/>
                        <a:pt x="16" y="1018"/>
                      </a:cubicBezTo>
                      <a:cubicBezTo>
                        <a:pt x="0" y="1058"/>
                        <a:pt x="8" y="1099"/>
                        <a:pt x="38" y="1131"/>
                      </a:cubicBezTo>
                      <a:cubicBezTo>
                        <a:pt x="66" y="1162"/>
                        <a:pt x="108" y="1179"/>
                        <a:pt x="151" y="1179"/>
                      </a:cubicBezTo>
                      <a:cubicBezTo>
                        <a:pt x="165" y="1179"/>
                        <a:pt x="180" y="1177"/>
                        <a:pt x="193" y="1173"/>
                      </a:cubicBezTo>
                      <a:cubicBezTo>
                        <a:pt x="623" y="1061"/>
                        <a:pt x="1496" y="1018"/>
                        <a:pt x="1758" y="1018"/>
                      </a:cubicBezTo>
                      <a:lnTo>
                        <a:pt x="1786" y="1018"/>
                      </a:lnTo>
                      <a:cubicBezTo>
                        <a:pt x="2000" y="1021"/>
                        <a:pt x="2212" y="1064"/>
                        <a:pt x="2419" y="1106"/>
                      </a:cubicBezTo>
                      <a:cubicBezTo>
                        <a:pt x="2590" y="1141"/>
                        <a:pt x="2767" y="1176"/>
                        <a:pt x="2943" y="1190"/>
                      </a:cubicBezTo>
                      <a:lnTo>
                        <a:pt x="2952" y="1190"/>
                      </a:lnTo>
                      <a:cubicBezTo>
                        <a:pt x="2988" y="1190"/>
                        <a:pt x="3023" y="1172"/>
                        <a:pt x="3043" y="1144"/>
                      </a:cubicBezTo>
                      <a:cubicBezTo>
                        <a:pt x="3060" y="1118"/>
                        <a:pt x="3061" y="1090"/>
                        <a:pt x="3049" y="1064"/>
                      </a:cubicBezTo>
                      <a:cubicBezTo>
                        <a:pt x="3003" y="973"/>
                        <a:pt x="2982" y="882"/>
                        <a:pt x="2962" y="792"/>
                      </a:cubicBezTo>
                      <a:cubicBezTo>
                        <a:pt x="2924" y="633"/>
                        <a:pt x="2891" y="482"/>
                        <a:pt x="2726" y="355"/>
                      </a:cubicBezTo>
                      <a:cubicBezTo>
                        <a:pt x="2444" y="138"/>
                        <a:pt x="2021" y="1"/>
                        <a:pt x="15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0" name="Google Shape;2089;p33">
                  <a:extLst>
                    <a:ext uri="{FF2B5EF4-FFF2-40B4-BE49-F238E27FC236}">
                      <a16:creationId xmlns:a16="http://schemas.microsoft.com/office/drawing/2014/main" id="{CE65BF44-E7C6-FA56-D115-3E978EA2035A}"/>
                    </a:ext>
                  </a:extLst>
                </p:cNvPr>
                <p:cNvSpPr/>
                <p:nvPr/>
              </p:nvSpPr>
              <p:spPr>
                <a:xfrm>
                  <a:off x="694600" y="3381188"/>
                  <a:ext cx="27875" cy="10875"/>
                </a:xfrm>
                <a:custGeom>
                  <a:avLst/>
                  <a:gdLst/>
                  <a:ahLst/>
                  <a:cxnLst/>
                  <a:rect l="l" t="t" r="r" b="b"/>
                  <a:pathLst>
                    <a:path w="1115" h="435" extrusionOk="0">
                      <a:moveTo>
                        <a:pt x="575" y="14"/>
                      </a:moveTo>
                      <a:cubicBezTo>
                        <a:pt x="733" y="14"/>
                        <a:pt x="884" y="62"/>
                        <a:pt x="984" y="140"/>
                      </a:cubicBezTo>
                      <a:cubicBezTo>
                        <a:pt x="1040" y="184"/>
                        <a:pt x="1052" y="237"/>
                        <a:pt x="1064" y="292"/>
                      </a:cubicBezTo>
                      <a:cubicBezTo>
                        <a:pt x="1072" y="325"/>
                        <a:pt x="1080" y="358"/>
                        <a:pt x="1098" y="393"/>
                      </a:cubicBezTo>
                      <a:cubicBezTo>
                        <a:pt x="1101" y="401"/>
                        <a:pt x="1098" y="405"/>
                        <a:pt x="1096" y="409"/>
                      </a:cubicBezTo>
                      <a:cubicBezTo>
                        <a:pt x="1092" y="415"/>
                        <a:pt x="1084" y="419"/>
                        <a:pt x="1075" y="419"/>
                      </a:cubicBezTo>
                      <a:lnTo>
                        <a:pt x="1072" y="419"/>
                      </a:lnTo>
                      <a:cubicBezTo>
                        <a:pt x="1010" y="415"/>
                        <a:pt x="946" y="401"/>
                        <a:pt x="884" y="389"/>
                      </a:cubicBezTo>
                      <a:cubicBezTo>
                        <a:pt x="808" y="374"/>
                        <a:pt x="729" y="358"/>
                        <a:pt x="650" y="357"/>
                      </a:cubicBezTo>
                      <a:lnTo>
                        <a:pt x="641" y="357"/>
                      </a:lnTo>
                      <a:cubicBezTo>
                        <a:pt x="544" y="357"/>
                        <a:pt x="225" y="372"/>
                        <a:pt x="67" y="413"/>
                      </a:cubicBezTo>
                      <a:cubicBezTo>
                        <a:pt x="63" y="414"/>
                        <a:pt x="58" y="415"/>
                        <a:pt x="54" y="415"/>
                      </a:cubicBezTo>
                      <a:cubicBezTo>
                        <a:pt x="42" y="415"/>
                        <a:pt x="31" y="410"/>
                        <a:pt x="24" y="402"/>
                      </a:cubicBezTo>
                      <a:cubicBezTo>
                        <a:pt x="20" y="398"/>
                        <a:pt x="14" y="389"/>
                        <a:pt x="18" y="377"/>
                      </a:cubicBezTo>
                      <a:cubicBezTo>
                        <a:pt x="55" y="278"/>
                        <a:pt x="105" y="179"/>
                        <a:pt x="208" y="114"/>
                      </a:cubicBezTo>
                      <a:cubicBezTo>
                        <a:pt x="321" y="44"/>
                        <a:pt x="450" y="14"/>
                        <a:pt x="575" y="14"/>
                      </a:cubicBezTo>
                      <a:close/>
                      <a:moveTo>
                        <a:pt x="574" y="1"/>
                      </a:moveTo>
                      <a:cubicBezTo>
                        <a:pt x="447" y="1"/>
                        <a:pt x="316" y="31"/>
                        <a:pt x="201" y="103"/>
                      </a:cubicBezTo>
                      <a:cubicBezTo>
                        <a:pt x="93" y="169"/>
                        <a:pt x="43" y="270"/>
                        <a:pt x="5" y="371"/>
                      </a:cubicBezTo>
                      <a:cubicBezTo>
                        <a:pt x="0" y="386"/>
                        <a:pt x="3" y="401"/>
                        <a:pt x="14" y="412"/>
                      </a:cubicBezTo>
                      <a:cubicBezTo>
                        <a:pt x="23" y="423"/>
                        <a:pt x="39" y="430"/>
                        <a:pt x="56" y="430"/>
                      </a:cubicBezTo>
                      <a:cubicBezTo>
                        <a:pt x="61" y="430"/>
                        <a:pt x="65" y="429"/>
                        <a:pt x="70" y="428"/>
                      </a:cubicBezTo>
                      <a:cubicBezTo>
                        <a:pt x="228" y="386"/>
                        <a:pt x="544" y="371"/>
                        <a:pt x="641" y="371"/>
                      </a:cubicBezTo>
                      <a:lnTo>
                        <a:pt x="650" y="371"/>
                      </a:lnTo>
                      <a:cubicBezTo>
                        <a:pt x="727" y="372"/>
                        <a:pt x="805" y="387"/>
                        <a:pt x="881" y="402"/>
                      </a:cubicBezTo>
                      <a:cubicBezTo>
                        <a:pt x="943" y="416"/>
                        <a:pt x="1007" y="428"/>
                        <a:pt x="1070" y="433"/>
                      </a:cubicBezTo>
                      <a:lnTo>
                        <a:pt x="1073" y="433"/>
                      </a:lnTo>
                      <a:lnTo>
                        <a:pt x="1075" y="434"/>
                      </a:lnTo>
                      <a:cubicBezTo>
                        <a:pt x="1089" y="434"/>
                        <a:pt x="1101" y="428"/>
                        <a:pt x="1108" y="418"/>
                      </a:cubicBezTo>
                      <a:cubicBezTo>
                        <a:pt x="1114" y="409"/>
                        <a:pt x="1114" y="398"/>
                        <a:pt x="1110" y="387"/>
                      </a:cubicBezTo>
                      <a:cubicBezTo>
                        <a:pt x="1093" y="354"/>
                        <a:pt x="1086" y="322"/>
                        <a:pt x="1078" y="289"/>
                      </a:cubicBezTo>
                      <a:cubicBezTo>
                        <a:pt x="1066" y="231"/>
                        <a:pt x="1052" y="176"/>
                        <a:pt x="991" y="129"/>
                      </a:cubicBezTo>
                      <a:cubicBezTo>
                        <a:pt x="889" y="51"/>
                        <a:pt x="735" y="1"/>
                        <a:pt x="5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1" name="Google Shape;2090;p33">
                  <a:extLst>
                    <a:ext uri="{FF2B5EF4-FFF2-40B4-BE49-F238E27FC236}">
                      <a16:creationId xmlns:a16="http://schemas.microsoft.com/office/drawing/2014/main" id="{321AADE5-38C2-19AA-6703-EB7ACF6142CB}"/>
                    </a:ext>
                  </a:extLst>
                </p:cNvPr>
                <p:cNvSpPr/>
                <p:nvPr/>
              </p:nvSpPr>
              <p:spPr>
                <a:xfrm>
                  <a:off x="950575" y="3171763"/>
                  <a:ext cx="297100" cy="262050"/>
                </a:xfrm>
                <a:custGeom>
                  <a:avLst/>
                  <a:gdLst/>
                  <a:ahLst/>
                  <a:cxnLst/>
                  <a:rect l="l" t="t" r="r" b="b"/>
                  <a:pathLst>
                    <a:path w="11884" h="10482" extrusionOk="0">
                      <a:moveTo>
                        <a:pt x="2996" y="188"/>
                      </a:moveTo>
                      <a:cubicBezTo>
                        <a:pt x="5726" y="1978"/>
                        <a:pt x="9413" y="5099"/>
                        <a:pt x="11653" y="9886"/>
                      </a:cubicBezTo>
                      <a:cubicBezTo>
                        <a:pt x="11034" y="9813"/>
                        <a:pt x="10393" y="9776"/>
                        <a:pt x="9713" y="9776"/>
                      </a:cubicBezTo>
                      <a:cubicBezTo>
                        <a:pt x="9433" y="9776"/>
                        <a:pt x="9146" y="9783"/>
                        <a:pt x="8852" y="9795"/>
                      </a:cubicBezTo>
                      <a:cubicBezTo>
                        <a:pt x="8219" y="9821"/>
                        <a:pt x="7538" y="9877"/>
                        <a:pt x="6773" y="9967"/>
                      </a:cubicBezTo>
                      <a:cubicBezTo>
                        <a:pt x="6532" y="9995"/>
                        <a:pt x="6259" y="10055"/>
                        <a:pt x="5972" y="10120"/>
                      </a:cubicBezTo>
                      <a:cubicBezTo>
                        <a:pt x="5545" y="10214"/>
                        <a:pt x="5107" y="10311"/>
                        <a:pt x="4740" y="10311"/>
                      </a:cubicBezTo>
                      <a:cubicBezTo>
                        <a:pt x="4664" y="10311"/>
                        <a:pt x="4591" y="10307"/>
                        <a:pt x="4522" y="10298"/>
                      </a:cubicBezTo>
                      <a:cubicBezTo>
                        <a:pt x="4138" y="10247"/>
                        <a:pt x="3956" y="9721"/>
                        <a:pt x="3795" y="9255"/>
                      </a:cubicBezTo>
                      <a:cubicBezTo>
                        <a:pt x="3734" y="9077"/>
                        <a:pt x="3676" y="8910"/>
                        <a:pt x="3610" y="8769"/>
                      </a:cubicBezTo>
                      <a:cubicBezTo>
                        <a:pt x="3333" y="8186"/>
                        <a:pt x="3024" y="7644"/>
                        <a:pt x="2691" y="7160"/>
                      </a:cubicBezTo>
                      <a:cubicBezTo>
                        <a:pt x="2337" y="6645"/>
                        <a:pt x="1943" y="6173"/>
                        <a:pt x="1519" y="5757"/>
                      </a:cubicBezTo>
                      <a:cubicBezTo>
                        <a:pt x="1439" y="5679"/>
                        <a:pt x="1261" y="5559"/>
                        <a:pt x="1056" y="5420"/>
                      </a:cubicBezTo>
                      <a:cubicBezTo>
                        <a:pt x="746" y="5209"/>
                        <a:pt x="279" y="4890"/>
                        <a:pt x="235" y="4750"/>
                      </a:cubicBezTo>
                      <a:cubicBezTo>
                        <a:pt x="179" y="4577"/>
                        <a:pt x="493" y="3970"/>
                        <a:pt x="643" y="3679"/>
                      </a:cubicBezTo>
                      <a:cubicBezTo>
                        <a:pt x="699" y="3572"/>
                        <a:pt x="746" y="3480"/>
                        <a:pt x="774" y="3419"/>
                      </a:cubicBezTo>
                      <a:cubicBezTo>
                        <a:pt x="995" y="2926"/>
                        <a:pt x="1267" y="2347"/>
                        <a:pt x="1600" y="1795"/>
                      </a:cubicBezTo>
                      <a:cubicBezTo>
                        <a:pt x="2028" y="1087"/>
                        <a:pt x="2485" y="560"/>
                        <a:pt x="2996" y="188"/>
                      </a:cubicBezTo>
                      <a:close/>
                      <a:moveTo>
                        <a:pt x="2993" y="0"/>
                      </a:moveTo>
                      <a:cubicBezTo>
                        <a:pt x="2976" y="0"/>
                        <a:pt x="2959" y="5"/>
                        <a:pt x="2945" y="15"/>
                      </a:cubicBezTo>
                      <a:cubicBezTo>
                        <a:pt x="2395" y="402"/>
                        <a:pt x="1908" y="957"/>
                        <a:pt x="1454" y="1706"/>
                      </a:cubicBezTo>
                      <a:cubicBezTo>
                        <a:pt x="1117" y="2267"/>
                        <a:pt x="842" y="2851"/>
                        <a:pt x="617" y="3348"/>
                      </a:cubicBezTo>
                      <a:cubicBezTo>
                        <a:pt x="591" y="3408"/>
                        <a:pt x="546" y="3496"/>
                        <a:pt x="491" y="3601"/>
                      </a:cubicBezTo>
                      <a:cubicBezTo>
                        <a:pt x="220" y="4126"/>
                        <a:pt x="1" y="4580"/>
                        <a:pt x="72" y="4802"/>
                      </a:cubicBezTo>
                      <a:cubicBezTo>
                        <a:pt x="130" y="4984"/>
                        <a:pt x="476" y="5232"/>
                        <a:pt x="960" y="5561"/>
                      </a:cubicBezTo>
                      <a:cubicBezTo>
                        <a:pt x="1150" y="5690"/>
                        <a:pt x="1331" y="5811"/>
                        <a:pt x="1399" y="5880"/>
                      </a:cubicBezTo>
                      <a:cubicBezTo>
                        <a:pt x="1817" y="6287"/>
                        <a:pt x="2204" y="6751"/>
                        <a:pt x="2551" y="7257"/>
                      </a:cubicBezTo>
                      <a:cubicBezTo>
                        <a:pt x="2878" y="7733"/>
                        <a:pt x="3183" y="8266"/>
                        <a:pt x="3455" y="8842"/>
                      </a:cubicBezTo>
                      <a:cubicBezTo>
                        <a:pt x="3518" y="8975"/>
                        <a:pt x="3575" y="9138"/>
                        <a:pt x="3634" y="9311"/>
                      </a:cubicBezTo>
                      <a:cubicBezTo>
                        <a:pt x="3810" y="9822"/>
                        <a:pt x="4010" y="10402"/>
                        <a:pt x="4499" y="10466"/>
                      </a:cubicBezTo>
                      <a:cubicBezTo>
                        <a:pt x="4577" y="10477"/>
                        <a:pt x="4656" y="10481"/>
                        <a:pt x="4739" y="10481"/>
                      </a:cubicBezTo>
                      <a:cubicBezTo>
                        <a:pt x="5126" y="10481"/>
                        <a:pt x="5572" y="10383"/>
                        <a:pt x="6008" y="10285"/>
                      </a:cubicBezTo>
                      <a:cubicBezTo>
                        <a:pt x="6292" y="10222"/>
                        <a:pt x="6559" y="10162"/>
                        <a:pt x="6793" y="10135"/>
                      </a:cubicBezTo>
                      <a:cubicBezTo>
                        <a:pt x="7554" y="10046"/>
                        <a:pt x="8229" y="9989"/>
                        <a:pt x="8858" y="9965"/>
                      </a:cubicBezTo>
                      <a:cubicBezTo>
                        <a:pt x="9148" y="9953"/>
                        <a:pt x="9430" y="9947"/>
                        <a:pt x="9705" y="9947"/>
                      </a:cubicBezTo>
                      <a:cubicBezTo>
                        <a:pt x="10437" y="9947"/>
                        <a:pt x="11123" y="9989"/>
                        <a:pt x="11783" y="10074"/>
                      </a:cubicBezTo>
                      <a:cubicBezTo>
                        <a:pt x="11785" y="10074"/>
                        <a:pt x="11787" y="10075"/>
                        <a:pt x="11789" y="10075"/>
                      </a:cubicBezTo>
                      <a:cubicBezTo>
                        <a:pt x="11819" y="10075"/>
                        <a:pt x="11845" y="10064"/>
                        <a:pt x="11862" y="10041"/>
                      </a:cubicBezTo>
                      <a:cubicBezTo>
                        <a:pt x="11880" y="10015"/>
                        <a:pt x="11883" y="9983"/>
                        <a:pt x="11871" y="9954"/>
                      </a:cubicBezTo>
                      <a:cubicBezTo>
                        <a:pt x="9608" y="5024"/>
                        <a:pt x="5820" y="1826"/>
                        <a:pt x="3040" y="14"/>
                      </a:cubicBezTo>
                      <a:cubicBezTo>
                        <a:pt x="3026" y="5"/>
                        <a:pt x="3010" y="0"/>
                        <a:pt x="29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2" name="Google Shape;2091;p33">
                  <a:extLst>
                    <a:ext uri="{FF2B5EF4-FFF2-40B4-BE49-F238E27FC236}">
                      <a16:creationId xmlns:a16="http://schemas.microsoft.com/office/drawing/2014/main" id="{98A31254-522B-64C1-6229-C58106524A0C}"/>
                    </a:ext>
                  </a:extLst>
                </p:cNvPr>
                <p:cNvSpPr/>
                <p:nvPr/>
              </p:nvSpPr>
              <p:spPr>
                <a:xfrm>
                  <a:off x="971300" y="3189438"/>
                  <a:ext cx="257200" cy="226200"/>
                </a:xfrm>
                <a:custGeom>
                  <a:avLst/>
                  <a:gdLst/>
                  <a:ahLst/>
                  <a:cxnLst/>
                  <a:rect l="l" t="t" r="r" b="b"/>
                  <a:pathLst>
                    <a:path w="10288" h="9048" extrusionOk="0">
                      <a:moveTo>
                        <a:pt x="2590" y="221"/>
                      </a:moveTo>
                      <a:cubicBezTo>
                        <a:pt x="4923" y="1753"/>
                        <a:pt x="8067" y="4417"/>
                        <a:pt x="9986" y="8499"/>
                      </a:cubicBezTo>
                      <a:cubicBezTo>
                        <a:pt x="9463" y="8438"/>
                        <a:pt x="8920" y="8408"/>
                        <a:pt x="8344" y="8408"/>
                      </a:cubicBezTo>
                      <a:cubicBezTo>
                        <a:pt x="8106" y="8408"/>
                        <a:pt x="7862" y="8413"/>
                        <a:pt x="7611" y="8423"/>
                      </a:cubicBezTo>
                      <a:cubicBezTo>
                        <a:pt x="7065" y="8446"/>
                        <a:pt x="6482" y="8494"/>
                        <a:pt x="5827" y="8570"/>
                      </a:cubicBezTo>
                      <a:cubicBezTo>
                        <a:pt x="5619" y="8595"/>
                        <a:pt x="5384" y="8648"/>
                        <a:pt x="5137" y="8702"/>
                      </a:cubicBezTo>
                      <a:cubicBezTo>
                        <a:pt x="4772" y="8783"/>
                        <a:pt x="4396" y="8867"/>
                        <a:pt x="4084" y="8867"/>
                      </a:cubicBezTo>
                      <a:cubicBezTo>
                        <a:pt x="4020" y="8867"/>
                        <a:pt x="3959" y="8864"/>
                        <a:pt x="3901" y="8856"/>
                      </a:cubicBezTo>
                      <a:cubicBezTo>
                        <a:pt x="3581" y="8813"/>
                        <a:pt x="3427" y="8365"/>
                        <a:pt x="3291" y="7972"/>
                      </a:cubicBezTo>
                      <a:cubicBezTo>
                        <a:pt x="3239" y="7820"/>
                        <a:pt x="3189" y="7676"/>
                        <a:pt x="3131" y="7553"/>
                      </a:cubicBezTo>
                      <a:cubicBezTo>
                        <a:pt x="2894" y="7054"/>
                        <a:pt x="2629" y="6589"/>
                        <a:pt x="2342" y="6170"/>
                      </a:cubicBezTo>
                      <a:cubicBezTo>
                        <a:pt x="2037" y="5727"/>
                        <a:pt x="1698" y="5322"/>
                        <a:pt x="1332" y="4965"/>
                      </a:cubicBezTo>
                      <a:cubicBezTo>
                        <a:pt x="1264" y="4897"/>
                        <a:pt x="1111" y="4793"/>
                        <a:pt x="934" y="4673"/>
                      </a:cubicBezTo>
                      <a:cubicBezTo>
                        <a:pt x="687" y="4505"/>
                        <a:pt x="273" y="4222"/>
                        <a:pt x="236" y="4107"/>
                      </a:cubicBezTo>
                      <a:cubicBezTo>
                        <a:pt x="191" y="3966"/>
                        <a:pt x="458" y="3450"/>
                        <a:pt x="587" y="3201"/>
                      </a:cubicBezTo>
                      <a:cubicBezTo>
                        <a:pt x="634" y="3108"/>
                        <a:pt x="675" y="3031"/>
                        <a:pt x="699" y="2978"/>
                      </a:cubicBezTo>
                      <a:cubicBezTo>
                        <a:pt x="887" y="2556"/>
                        <a:pt x="1120" y="2062"/>
                        <a:pt x="1407" y="1587"/>
                      </a:cubicBezTo>
                      <a:cubicBezTo>
                        <a:pt x="1769" y="985"/>
                        <a:pt x="2156" y="538"/>
                        <a:pt x="2590" y="221"/>
                      </a:cubicBezTo>
                      <a:close/>
                      <a:moveTo>
                        <a:pt x="2586" y="1"/>
                      </a:moveTo>
                      <a:lnTo>
                        <a:pt x="2536" y="37"/>
                      </a:lnTo>
                      <a:cubicBezTo>
                        <a:pt x="2061" y="371"/>
                        <a:pt x="1642" y="846"/>
                        <a:pt x="1252" y="1493"/>
                      </a:cubicBezTo>
                      <a:cubicBezTo>
                        <a:pt x="960" y="1976"/>
                        <a:pt x="725" y="2477"/>
                        <a:pt x="534" y="2903"/>
                      </a:cubicBezTo>
                      <a:cubicBezTo>
                        <a:pt x="511" y="2953"/>
                        <a:pt x="471" y="3029"/>
                        <a:pt x="426" y="3117"/>
                      </a:cubicBezTo>
                      <a:cubicBezTo>
                        <a:pt x="191" y="3573"/>
                        <a:pt x="1" y="3966"/>
                        <a:pt x="65" y="4163"/>
                      </a:cubicBezTo>
                      <a:cubicBezTo>
                        <a:pt x="115" y="4324"/>
                        <a:pt x="415" y="4538"/>
                        <a:pt x="833" y="4822"/>
                      </a:cubicBezTo>
                      <a:cubicBezTo>
                        <a:pt x="995" y="4933"/>
                        <a:pt x="1149" y="5038"/>
                        <a:pt x="1206" y="5094"/>
                      </a:cubicBezTo>
                      <a:cubicBezTo>
                        <a:pt x="1563" y="5443"/>
                        <a:pt x="1895" y="5839"/>
                        <a:pt x="2193" y="6273"/>
                      </a:cubicBezTo>
                      <a:cubicBezTo>
                        <a:pt x="2475" y="6683"/>
                        <a:pt x="2735" y="7140"/>
                        <a:pt x="2967" y="7631"/>
                      </a:cubicBezTo>
                      <a:cubicBezTo>
                        <a:pt x="3022" y="7745"/>
                        <a:pt x="3069" y="7883"/>
                        <a:pt x="3121" y="8031"/>
                      </a:cubicBezTo>
                      <a:cubicBezTo>
                        <a:pt x="3272" y="8475"/>
                        <a:pt x="3447" y="8979"/>
                        <a:pt x="3877" y="9035"/>
                      </a:cubicBezTo>
                      <a:cubicBezTo>
                        <a:pt x="3943" y="9044"/>
                        <a:pt x="4013" y="9047"/>
                        <a:pt x="4085" y="9047"/>
                      </a:cubicBezTo>
                      <a:cubicBezTo>
                        <a:pt x="4419" y="9047"/>
                        <a:pt x="4803" y="8962"/>
                        <a:pt x="5176" y="8879"/>
                      </a:cubicBezTo>
                      <a:cubicBezTo>
                        <a:pt x="5421" y="8825"/>
                        <a:pt x="5650" y="8774"/>
                        <a:pt x="5849" y="8751"/>
                      </a:cubicBezTo>
                      <a:cubicBezTo>
                        <a:pt x="6498" y="8674"/>
                        <a:pt x="7077" y="8627"/>
                        <a:pt x="7619" y="8604"/>
                      </a:cubicBezTo>
                      <a:cubicBezTo>
                        <a:pt x="7866" y="8594"/>
                        <a:pt x="8106" y="8589"/>
                        <a:pt x="8340" y="8589"/>
                      </a:cubicBezTo>
                      <a:cubicBezTo>
                        <a:pt x="8971" y="8589"/>
                        <a:pt x="9560" y="8625"/>
                        <a:pt x="10125" y="8698"/>
                      </a:cubicBezTo>
                      <a:lnTo>
                        <a:pt x="10288" y="8719"/>
                      </a:lnTo>
                      <a:lnTo>
                        <a:pt x="10219" y="8570"/>
                      </a:lnTo>
                      <a:cubicBezTo>
                        <a:pt x="8681" y="5218"/>
                        <a:pt x="6060" y="2267"/>
                        <a:pt x="2638" y="34"/>
                      </a:cubicBezTo>
                      <a:lnTo>
                        <a:pt x="2586" y="1"/>
                      </a:lnTo>
                      <a:close/>
                    </a:path>
                  </a:pathLst>
                </a:custGeom>
                <a:solidFill>
                  <a:srgbClr val="6F9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3" name="Google Shape;2092;p33">
                  <a:extLst>
                    <a:ext uri="{FF2B5EF4-FFF2-40B4-BE49-F238E27FC236}">
                      <a16:creationId xmlns:a16="http://schemas.microsoft.com/office/drawing/2014/main" id="{0619106A-8652-734E-7DA5-C0CF9B36B658}"/>
                    </a:ext>
                  </a:extLst>
                </p:cNvPr>
                <p:cNvSpPr/>
                <p:nvPr/>
              </p:nvSpPr>
              <p:spPr>
                <a:xfrm>
                  <a:off x="971300" y="3192838"/>
                  <a:ext cx="248175" cy="222800"/>
                </a:xfrm>
                <a:custGeom>
                  <a:avLst/>
                  <a:gdLst/>
                  <a:ahLst/>
                  <a:cxnLst/>
                  <a:rect l="l" t="t" r="r" b="b"/>
                  <a:pathLst>
                    <a:path w="9927" h="8912" extrusionOk="0">
                      <a:moveTo>
                        <a:pt x="2615" y="182"/>
                      </a:moveTo>
                      <a:cubicBezTo>
                        <a:pt x="2692" y="182"/>
                        <a:pt x="2770" y="203"/>
                        <a:pt x="2835" y="249"/>
                      </a:cubicBezTo>
                      <a:cubicBezTo>
                        <a:pt x="5799" y="2246"/>
                        <a:pt x="8161" y="4830"/>
                        <a:pt x="9665" y="7718"/>
                      </a:cubicBezTo>
                      <a:cubicBezTo>
                        <a:pt x="9735" y="7848"/>
                        <a:pt x="9727" y="8000"/>
                        <a:pt x="9647" y="8123"/>
                      </a:cubicBezTo>
                      <a:cubicBezTo>
                        <a:pt x="9574" y="8234"/>
                        <a:pt x="9461" y="8302"/>
                        <a:pt x="9326" y="8302"/>
                      </a:cubicBezTo>
                      <a:cubicBezTo>
                        <a:pt x="9316" y="8302"/>
                        <a:pt x="9304" y="8302"/>
                        <a:pt x="9293" y="8301"/>
                      </a:cubicBezTo>
                      <a:cubicBezTo>
                        <a:pt x="8985" y="8282"/>
                        <a:pt x="8664" y="8273"/>
                        <a:pt x="8333" y="8273"/>
                      </a:cubicBezTo>
                      <a:cubicBezTo>
                        <a:pt x="8097" y="8273"/>
                        <a:pt x="7856" y="8278"/>
                        <a:pt x="7611" y="8287"/>
                      </a:cubicBezTo>
                      <a:cubicBezTo>
                        <a:pt x="7065" y="8310"/>
                        <a:pt x="6482" y="8358"/>
                        <a:pt x="5827" y="8434"/>
                      </a:cubicBezTo>
                      <a:cubicBezTo>
                        <a:pt x="5619" y="8459"/>
                        <a:pt x="5384" y="8512"/>
                        <a:pt x="5137" y="8566"/>
                      </a:cubicBezTo>
                      <a:cubicBezTo>
                        <a:pt x="4772" y="8647"/>
                        <a:pt x="4396" y="8731"/>
                        <a:pt x="4084" y="8731"/>
                      </a:cubicBezTo>
                      <a:cubicBezTo>
                        <a:pt x="4020" y="8731"/>
                        <a:pt x="3959" y="8728"/>
                        <a:pt x="3901" y="8720"/>
                      </a:cubicBezTo>
                      <a:cubicBezTo>
                        <a:pt x="3581" y="8677"/>
                        <a:pt x="3427" y="8229"/>
                        <a:pt x="3291" y="7836"/>
                      </a:cubicBezTo>
                      <a:cubicBezTo>
                        <a:pt x="3239" y="7684"/>
                        <a:pt x="3189" y="7540"/>
                        <a:pt x="3131" y="7417"/>
                      </a:cubicBezTo>
                      <a:cubicBezTo>
                        <a:pt x="2894" y="6918"/>
                        <a:pt x="2629" y="6453"/>
                        <a:pt x="2342" y="6034"/>
                      </a:cubicBezTo>
                      <a:cubicBezTo>
                        <a:pt x="2037" y="5591"/>
                        <a:pt x="1698" y="5186"/>
                        <a:pt x="1332" y="4829"/>
                      </a:cubicBezTo>
                      <a:cubicBezTo>
                        <a:pt x="1264" y="4761"/>
                        <a:pt x="1111" y="4657"/>
                        <a:pt x="934" y="4537"/>
                      </a:cubicBezTo>
                      <a:cubicBezTo>
                        <a:pt x="687" y="4369"/>
                        <a:pt x="273" y="4086"/>
                        <a:pt x="236" y="3973"/>
                      </a:cubicBezTo>
                      <a:cubicBezTo>
                        <a:pt x="191" y="3830"/>
                        <a:pt x="458" y="3314"/>
                        <a:pt x="587" y="3065"/>
                      </a:cubicBezTo>
                      <a:cubicBezTo>
                        <a:pt x="634" y="2972"/>
                        <a:pt x="675" y="2895"/>
                        <a:pt x="699" y="2842"/>
                      </a:cubicBezTo>
                      <a:cubicBezTo>
                        <a:pt x="887" y="2420"/>
                        <a:pt x="1120" y="1926"/>
                        <a:pt x="1407" y="1451"/>
                      </a:cubicBezTo>
                      <a:cubicBezTo>
                        <a:pt x="1698" y="967"/>
                        <a:pt x="2003" y="587"/>
                        <a:pt x="2339" y="288"/>
                      </a:cubicBezTo>
                      <a:cubicBezTo>
                        <a:pt x="2419" y="217"/>
                        <a:pt x="2518" y="182"/>
                        <a:pt x="2615" y="182"/>
                      </a:cubicBezTo>
                      <a:close/>
                      <a:moveTo>
                        <a:pt x="2617" y="0"/>
                      </a:moveTo>
                      <a:cubicBezTo>
                        <a:pt x="2475" y="0"/>
                        <a:pt x="2333" y="52"/>
                        <a:pt x="2219" y="151"/>
                      </a:cubicBezTo>
                      <a:cubicBezTo>
                        <a:pt x="1870" y="464"/>
                        <a:pt x="1552" y="857"/>
                        <a:pt x="1252" y="1357"/>
                      </a:cubicBezTo>
                      <a:cubicBezTo>
                        <a:pt x="960" y="1840"/>
                        <a:pt x="725" y="2341"/>
                        <a:pt x="534" y="2767"/>
                      </a:cubicBezTo>
                      <a:cubicBezTo>
                        <a:pt x="511" y="2817"/>
                        <a:pt x="471" y="2893"/>
                        <a:pt x="426" y="2981"/>
                      </a:cubicBezTo>
                      <a:cubicBezTo>
                        <a:pt x="191" y="3437"/>
                        <a:pt x="1" y="3830"/>
                        <a:pt x="65" y="4027"/>
                      </a:cubicBezTo>
                      <a:cubicBezTo>
                        <a:pt x="115" y="4188"/>
                        <a:pt x="415" y="4402"/>
                        <a:pt x="833" y="4686"/>
                      </a:cubicBezTo>
                      <a:cubicBezTo>
                        <a:pt x="995" y="4797"/>
                        <a:pt x="1149" y="4902"/>
                        <a:pt x="1206" y="4958"/>
                      </a:cubicBezTo>
                      <a:cubicBezTo>
                        <a:pt x="1563" y="5307"/>
                        <a:pt x="1895" y="5703"/>
                        <a:pt x="2193" y="6137"/>
                      </a:cubicBezTo>
                      <a:cubicBezTo>
                        <a:pt x="2475" y="6547"/>
                        <a:pt x="2735" y="7004"/>
                        <a:pt x="2967" y="7495"/>
                      </a:cubicBezTo>
                      <a:cubicBezTo>
                        <a:pt x="3022" y="7609"/>
                        <a:pt x="3069" y="7747"/>
                        <a:pt x="3121" y="7895"/>
                      </a:cubicBezTo>
                      <a:cubicBezTo>
                        <a:pt x="3272" y="8339"/>
                        <a:pt x="3447" y="8843"/>
                        <a:pt x="3877" y="8899"/>
                      </a:cubicBezTo>
                      <a:cubicBezTo>
                        <a:pt x="3943" y="8908"/>
                        <a:pt x="4013" y="8911"/>
                        <a:pt x="4085" y="8911"/>
                      </a:cubicBezTo>
                      <a:cubicBezTo>
                        <a:pt x="4419" y="8911"/>
                        <a:pt x="4803" y="8826"/>
                        <a:pt x="5176" y="8744"/>
                      </a:cubicBezTo>
                      <a:cubicBezTo>
                        <a:pt x="5421" y="8689"/>
                        <a:pt x="5650" y="8638"/>
                        <a:pt x="5849" y="8615"/>
                      </a:cubicBezTo>
                      <a:cubicBezTo>
                        <a:pt x="6498" y="8538"/>
                        <a:pt x="7077" y="8491"/>
                        <a:pt x="7620" y="8468"/>
                      </a:cubicBezTo>
                      <a:cubicBezTo>
                        <a:pt x="7863" y="8458"/>
                        <a:pt x="8101" y="8454"/>
                        <a:pt x="8334" y="8454"/>
                      </a:cubicBezTo>
                      <a:cubicBezTo>
                        <a:pt x="8661" y="8454"/>
                        <a:pt x="8977" y="8463"/>
                        <a:pt x="9281" y="8481"/>
                      </a:cubicBezTo>
                      <a:cubicBezTo>
                        <a:pt x="9295" y="8482"/>
                        <a:pt x="9308" y="8483"/>
                        <a:pt x="9321" y="8483"/>
                      </a:cubicBezTo>
                      <a:cubicBezTo>
                        <a:pt x="9521" y="8483"/>
                        <a:pt x="9692" y="8387"/>
                        <a:pt x="9800" y="8222"/>
                      </a:cubicBezTo>
                      <a:cubicBezTo>
                        <a:pt x="9916" y="8044"/>
                        <a:pt x="9926" y="7824"/>
                        <a:pt x="9828" y="7634"/>
                      </a:cubicBezTo>
                      <a:cubicBezTo>
                        <a:pt x="8307" y="4720"/>
                        <a:pt x="5925" y="2113"/>
                        <a:pt x="2937" y="98"/>
                      </a:cubicBezTo>
                      <a:cubicBezTo>
                        <a:pt x="2840" y="33"/>
                        <a:pt x="2729" y="0"/>
                        <a:pt x="26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4" name="Google Shape;2093;p33">
                  <a:extLst>
                    <a:ext uri="{FF2B5EF4-FFF2-40B4-BE49-F238E27FC236}">
                      <a16:creationId xmlns:a16="http://schemas.microsoft.com/office/drawing/2014/main" id="{7CDAEEF4-3B14-A52F-C0A6-EC38143D4B22}"/>
                    </a:ext>
                  </a:extLst>
                </p:cNvPr>
                <p:cNvSpPr/>
                <p:nvPr/>
              </p:nvSpPr>
              <p:spPr>
                <a:xfrm>
                  <a:off x="992375" y="3211663"/>
                  <a:ext cx="206100" cy="185100"/>
                </a:xfrm>
                <a:custGeom>
                  <a:avLst/>
                  <a:gdLst/>
                  <a:ahLst/>
                  <a:cxnLst/>
                  <a:rect l="l" t="t" r="r" b="b"/>
                  <a:pathLst>
                    <a:path w="8244" h="7404" extrusionOk="0">
                      <a:moveTo>
                        <a:pt x="2172" y="153"/>
                      </a:moveTo>
                      <a:cubicBezTo>
                        <a:pt x="2237" y="153"/>
                        <a:pt x="2301" y="171"/>
                        <a:pt x="2355" y="208"/>
                      </a:cubicBezTo>
                      <a:cubicBezTo>
                        <a:pt x="4816" y="1868"/>
                        <a:pt x="6777" y="4014"/>
                        <a:pt x="8028" y="6412"/>
                      </a:cubicBezTo>
                      <a:cubicBezTo>
                        <a:pt x="8084" y="6522"/>
                        <a:pt x="8078" y="6648"/>
                        <a:pt x="8013" y="6749"/>
                      </a:cubicBezTo>
                      <a:cubicBezTo>
                        <a:pt x="7954" y="6840"/>
                        <a:pt x="7856" y="6898"/>
                        <a:pt x="7751" y="6898"/>
                      </a:cubicBezTo>
                      <a:cubicBezTo>
                        <a:pt x="7740" y="6898"/>
                        <a:pt x="7730" y="6898"/>
                        <a:pt x="7719" y="6897"/>
                      </a:cubicBezTo>
                      <a:cubicBezTo>
                        <a:pt x="7467" y="6881"/>
                        <a:pt x="7206" y="6873"/>
                        <a:pt x="6937" y="6873"/>
                      </a:cubicBezTo>
                      <a:cubicBezTo>
                        <a:pt x="6736" y="6873"/>
                        <a:pt x="6531" y="6877"/>
                        <a:pt x="6322" y="6886"/>
                      </a:cubicBezTo>
                      <a:cubicBezTo>
                        <a:pt x="5866" y="6904"/>
                        <a:pt x="5382" y="6944"/>
                        <a:pt x="4840" y="7007"/>
                      </a:cubicBezTo>
                      <a:cubicBezTo>
                        <a:pt x="4667" y="7029"/>
                        <a:pt x="4473" y="7071"/>
                        <a:pt x="4266" y="7117"/>
                      </a:cubicBezTo>
                      <a:cubicBezTo>
                        <a:pt x="3964" y="7185"/>
                        <a:pt x="3654" y="7254"/>
                        <a:pt x="3393" y="7254"/>
                      </a:cubicBezTo>
                      <a:cubicBezTo>
                        <a:pt x="3339" y="7254"/>
                        <a:pt x="3288" y="7251"/>
                        <a:pt x="3239" y="7244"/>
                      </a:cubicBezTo>
                      <a:cubicBezTo>
                        <a:pt x="2974" y="7209"/>
                        <a:pt x="2847" y="6837"/>
                        <a:pt x="2733" y="6511"/>
                      </a:cubicBezTo>
                      <a:cubicBezTo>
                        <a:pt x="2689" y="6383"/>
                        <a:pt x="2648" y="6265"/>
                        <a:pt x="2599" y="6163"/>
                      </a:cubicBezTo>
                      <a:cubicBezTo>
                        <a:pt x="2404" y="5747"/>
                        <a:pt x="2183" y="5362"/>
                        <a:pt x="1945" y="5014"/>
                      </a:cubicBezTo>
                      <a:cubicBezTo>
                        <a:pt x="1692" y="4647"/>
                        <a:pt x="1411" y="4310"/>
                        <a:pt x="1107" y="4012"/>
                      </a:cubicBezTo>
                      <a:cubicBezTo>
                        <a:pt x="1049" y="3956"/>
                        <a:pt x="923" y="3869"/>
                        <a:pt x="776" y="3769"/>
                      </a:cubicBezTo>
                      <a:cubicBezTo>
                        <a:pt x="570" y="3629"/>
                        <a:pt x="227" y="3396"/>
                        <a:pt x="196" y="3302"/>
                      </a:cubicBezTo>
                      <a:cubicBezTo>
                        <a:pt x="158" y="3183"/>
                        <a:pt x="380" y="2754"/>
                        <a:pt x="488" y="2547"/>
                      </a:cubicBezTo>
                      <a:cubicBezTo>
                        <a:pt x="527" y="2471"/>
                        <a:pt x="559" y="2406"/>
                        <a:pt x="580" y="2362"/>
                      </a:cubicBezTo>
                      <a:cubicBezTo>
                        <a:pt x="737" y="2013"/>
                        <a:pt x="929" y="1603"/>
                        <a:pt x="1168" y="1207"/>
                      </a:cubicBezTo>
                      <a:cubicBezTo>
                        <a:pt x="1409" y="806"/>
                        <a:pt x="1663" y="488"/>
                        <a:pt x="1942" y="241"/>
                      </a:cubicBezTo>
                      <a:cubicBezTo>
                        <a:pt x="2009" y="182"/>
                        <a:pt x="2090" y="153"/>
                        <a:pt x="2172" y="153"/>
                      </a:cubicBezTo>
                      <a:close/>
                      <a:moveTo>
                        <a:pt x="2172" y="1"/>
                      </a:moveTo>
                      <a:cubicBezTo>
                        <a:pt x="2054" y="1"/>
                        <a:pt x="1936" y="44"/>
                        <a:pt x="1842" y="129"/>
                      </a:cubicBezTo>
                      <a:cubicBezTo>
                        <a:pt x="1552" y="387"/>
                        <a:pt x="1289" y="715"/>
                        <a:pt x="1039" y="1129"/>
                      </a:cubicBezTo>
                      <a:cubicBezTo>
                        <a:pt x="796" y="1531"/>
                        <a:pt x="602" y="1946"/>
                        <a:pt x="442" y="2300"/>
                      </a:cubicBezTo>
                      <a:cubicBezTo>
                        <a:pt x="424" y="2342"/>
                        <a:pt x="392" y="2404"/>
                        <a:pt x="354" y="2477"/>
                      </a:cubicBezTo>
                      <a:cubicBezTo>
                        <a:pt x="158" y="2855"/>
                        <a:pt x="0" y="3182"/>
                        <a:pt x="52" y="3347"/>
                      </a:cubicBezTo>
                      <a:cubicBezTo>
                        <a:pt x="96" y="3481"/>
                        <a:pt x="345" y="3658"/>
                        <a:pt x="691" y="3894"/>
                      </a:cubicBezTo>
                      <a:cubicBezTo>
                        <a:pt x="826" y="3986"/>
                        <a:pt x="954" y="4073"/>
                        <a:pt x="1002" y="4120"/>
                      </a:cubicBezTo>
                      <a:cubicBezTo>
                        <a:pt x="1298" y="4410"/>
                        <a:pt x="1575" y="4739"/>
                        <a:pt x="1821" y="5099"/>
                      </a:cubicBezTo>
                      <a:cubicBezTo>
                        <a:pt x="2054" y="5439"/>
                        <a:pt x="2272" y="5819"/>
                        <a:pt x="2464" y="6227"/>
                      </a:cubicBezTo>
                      <a:cubicBezTo>
                        <a:pt x="2508" y="6321"/>
                        <a:pt x="2549" y="6437"/>
                        <a:pt x="2592" y="6559"/>
                      </a:cubicBezTo>
                      <a:cubicBezTo>
                        <a:pt x="2718" y="6928"/>
                        <a:pt x="2862" y="7346"/>
                        <a:pt x="3220" y="7393"/>
                      </a:cubicBezTo>
                      <a:cubicBezTo>
                        <a:pt x="3275" y="7401"/>
                        <a:pt x="3333" y="7404"/>
                        <a:pt x="3392" y="7404"/>
                      </a:cubicBezTo>
                      <a:cubicBezTo>
                        <a:pt x="3670" y="7404"/>
                        <a:pt x="3989" y="7332"/>
                        <a:pt x="4300" y="7264"/>
                      </a:cubicBezTo>
                      <a:cubicBezTo>
                        <a:pt x="4502" y="7218"/>
                        <a:pt x="4691" y="7176"/>
                        <a:pt x="4857" y="7156"/>
                      </a:cubicBezTo>
                      <a:cubicBezTo>
                        <a:pt x="5396" y="7094"/>
                        <a:pt x="5877" y="7053"/>
                        <a:pt x="6328" y="7035"/>
                      </a:cubicBezTo>
                      <a:cubicBezTo>
                        <a:pt x="6527" y="7027"/>
                        <a:pt x="6722" y="7023"/>
                        <a:pt x="6914" y="7023"/>
                      </a:cubicBezTo>
                      <a:cubicBezTo>
                        <a:pt x="7188" y="7023"/>
                        <a:pt x="7454" y="7031"/>
                        <a:pt x="7709" y="7047"/>
                      </a:cubicBezTo>
                      <a:cubicBezTo>
                        <a:pt x="7721" y="7048"/>
                        <a:pt x="7732" y="7048"/>
                        <a:pt x="7743" y="7048"/>
                      </a:cubicBezTo>
                      <a:cubicBezTo>
                        <a:pt x="7903" y="7048"/>
                        <a:pt x="8050" y="6967"/>
                        <a:pt x="8139" y="6831"/>
                      </a:cubicBezTo>
                      <a:cubicBezTo>
                        <a:pt x="8235" y="6682"/>
                        <a:pt x="8244" y="6500"/>
                        <a:pt x="8162" y="6342"/>
                      </a:cubicBezTo>
                      <a:cubicBezTo>
                        <a:pt x="6899" y="3921"/>
                        <a:pt x="4921" y="1758"/>
                        <a:pt x="2440" y="83"/>
                      </a:cubicBezTo>
                      <a:cubicBezTo>
                        <a:pt x="2359" y="28"/>
                        <a:pt x="2265" y="1"/>
                        <a:pt x="21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5" name="Google Shape;2094;p33">
                  <a:extLst>
                    <a:ext uri="{FF2B5EF4-FFF2-40B4-BE49-F238E27FC236}">
                      <a16:creationId xmlns:a16="http://schemas.microsoft.com/office/drawing/2014/main" id="{F8475B73-3161-D177-2AE0-DB7D8B44713B}"/>
                    </a:ext>
                  </a:extLst>
                </p:cNvPr>
                <p:cNvSpPr/>
                <p:nvPr/>
              </p:nvSpPr>
              <p:spPr>
                <a:xfrm>
                  <a:off x="1016425" y="3233263"/>
                  <a:ext cx="158075" cy="141950"/>
                </a:xfrm>
                <a:custGeom>
                  <a:avLst/>
                  <a:gdLst/>
                  <a:ahLst/>
                  <a:cxnLst/>
                  <a:rect l="l" t="t" r="r" b="b"/>
                  <a:pathLst>
                    <a:path w="6323" h="5678" extrusionOk="0">
                      <a:moveTo>
                        <a:pt x="1667" y="116"/>
                      </a:moveTo>
                      <a:cubicBezTo>
                        <a:pt x="1715" y="116"/>
                        <a:pt x="1764" y="130"/>
                        <a:pt x="1806" y="159"/>
                      </a:cubicBezTo>
                      <a:cubicBezTo>
                        <a:pt x="3694" y="1431"/>
                        <a:pt x="5199" y="3077"/>
                        <a:pt x="6157" y="4917"/>
                      </a:cubicBezTo>
                      <a:cubicBezTo>
                        <a:pt x="6201" y="5000"/>
                        <a:pt x="6196" y="5097"/>
                        <a:pt x="6146" y="5175"/>
                      </a:cubicBezTo>
                      <a:cubicBezTo>
                        <a:pt x="6099" y="5246"/>
                        <a:pt x="6024" y="5289"/>
                        <a:pt x="5937" y="5289"/>
                      </a:cubicBezTo>
                      <a:cubicBezTo>
                        <a:pt x="5932" y="5289"/>
                        <a:pt x="5926" y="5289"/>
                        <a:pt x="5920" y="5289"/>
                      </a:cubicBezTo>
                      <a:cubicBezTo>
                        <a:pt x="5722" y="5276"/>
                        <a:pt x="5517" y="5270"/>
                        <a:pt x="5307" y="5270"/>
                      </a:cubicBezTo>
                      <a:cubicBezTo>
                        <a:pt x="5157" y="5270"/>
                        <a:pt x="5004" y="5273"/>
                        <a:pt x="4850" y="5280"/>
                      </a:cubicBezTo>
                      <a:cubicBezTo>
                        <a:pt x="4498" y="5293"/>
                        <a:pt x="4126" y="5325"/>
                        <a:pt x="3713" y="5374"/>
                      </a:cubicBezTo>
                      <a:cubicBezTo>
                        <a:pt x="3579" y="5389"/>
                        <a:pt x="3430" y="5422"/>
                        <a:pt x="3272" y="5457"/>
                      </a:cubicBezTo>
                      <a:cubicBezTo>
                        <a:pt x="3041" y="5509"/>
                        <a:pt x="2803" y="5561"/>
                        <a:pt x="2603" y="5561"/>
                      </a:cubicBezTo>
                      <a:cubicBezTo>
                        <a:pt x="2562" y="5561"/>
                        <a:pt x="2522" y="5559"/>
                        <a:pt x="2485" y="5554"/>
                      </a:cubicBezTo>
                      <a:cubicBezTo>
                        <a:pt x="2281" y="5528"/>
                        <a:pt x="2182" y="5243"/>
                        <a:pt x="2096" y="4991"/>
                      </a:cubicBezTo>
                      <a:cubicBezTo>
                        <a:pt x="2063" y="4895"/>
                        <a:pt x="2032" y="4803"/>
                        <a:pt x="1994" y="4725"/>
                      </a:cubicBezTo>
                      <a:cubicBezTo>
                        <a:pt x="1844" y="4407"/>
                        <a:pt x="1674" y="4111"/>
                        <a:pt x="1492" y="3845"/>
                      </a:cubicBezTo>
                      <a:cubicBezTo>
                        <a:pt x="1299" y="3563"/>
                        <a:pt x="1082" y="3304"/>
                        <a:pt x="850" y="3077"/>
                      </a:cubicBezTo>
                      <a:cubicBezTo>
                        <a:pt x="805" y="3033"/>
                        <a:pt x="708" y="2966"/>
                        <a:pt x="596" y="2890"/>
                      </a:cubicBezTo>
                      <a:cubicBezTo>
                        <a:pt x="438" y="2782"/>
                        <a:pt x="174" y="2603"/>
                        <a:pt x="151" y="2530"/>
                      </a:cubicBezTo>
                      <a:cubicBezTo>
                        <a:pt x="122" y="2441"/>
                        <a:pt x="292" y="2111"/>
                        <a:pt x="374" y="1953"/>
                      </a:cubicBezTo>
                      <a:cubicBezTo>
                        <a:pt x="405" y="1894"/>
                        <a:pt x="431" y="1844"/>
                        <a:pt x="446" y="1811"/>
                      </a:cubicBezTo>
                      <a:cubicBezTo>
                        <a:pt x="566" y="1543"/>
                        <a:pt x="713" y="1229"/>
                        <a:pt x="897" y="924"/>
                      </a:cubicBezTo>
                      <a:cubicBezTo>
                        <a:pt x="1082" y="616"/>
                        <a:pt x="1278" y="373"/>
                        <a:pt x="1490" y="183"/>
                      </a:cubicBezTo>
                      <a:cubicBezTo>
                        <a:pt x="1541" y="139"/>
                        <a:pt x="1604" y="116"/>
                        <a:pt x="1667" y="116"/>
                      </a:cubicBezTo>
                      <a:close/>
                      <a:moveTo>
                        <a:pt x="1667" y="0"/>
                      </a:moveTo>
                      <a:cubicBezTo>
                        <a:pt x="1576" y="0"/>
                        <a:pt x="1486" y="34"/>
                        <a:pt x="1413" y="98"/>
                      </a:cubicBezTo>
                      <a:cubicBezTo>
                        <a:pt x="1191" y="296"/>
                        <a:pt x="989" y="546"/>
                        <a:pt x="798" y="865"/>
                      </a:cubicBezTo>
                      <a:cubicBezTo>
                        <a:pt x="610" y="1174"/>
                        <a:pt x="461" y="1493"/>
                        <a:pt x="339" y="1764"/>
                      </a:cubicBezTo>
                      <a:cubicBezTo>
                        <a:pt x="326" y="1795"/>
                        <a:pt x="300" y="1844"/>
                        <a:pt x="271" y="1900"/>
                      </a:cubicBezTo>
                      <a:cubicBezTo>
                        <a:pt x="122" y="2190"/>
                        <a:pt x="1" y="2441"/>
                        <a:pt x="40" y="2565"/>
                      </a:cubicBezTo>
                      <a:cubicBezTo>
                        <a:pt x="74" y="2668"/>
                        <a:pt x="265" y="2805"/>
                        <a:pt x="531" y="2986"/>
                      </a:cubicBezTo>
                      <a:cubicBezTo>
                        <a:pt x="634" y="3055"/>
                        <a:pt x="733" y="3122"/>
                        <a:pt x="769" y="3159"/>
                      </a:cubicBezTo>
                      <a:cubicBezTo>
                        <a:pt x="997" y="3382"/>
                        <a:pt x="1208" y="3634"/>
                        <a:pt x="1398" y="3910"/>
                      </a:cubicBezTo>
                      <a:cubicBezTo>
                        <a:pt x="1577" y="4171"/>
                        <a:pt x="1742" y="4461"/>
                        <a:pt x="1891" y="4774"/>
                      </a:cubicBezTo>
                      <a:cubicBezTo>
                        <a:pt x="1924" y="4847"/>
                        <a:pt x="1955" y="4935"/>
                        <a:pt x="1988" y="5029"/>
                      </a:cubicBezTo>
                      <a:cubicBezTo>
                        <a:pt x="2085" y="5313"/>
                        <a:pt x="2196" y="5633"/>
                        <a:pt x="2469" y="5670"/>
                      </a:cubicBezTo>
                      <a:cubicBezTo>
                        <a:pt x="2512" y="5674"/>
                        <a:pt x="2556" y="5677"/>
                        <a:pt x="2601" y="5677"/>
                      </a:cubicBezTo>
                      <a:cubicBezTo>
                        <a:pt x="2814" y="5677"/>
                        <a:pt x="3058" y="5623"/>
                        <a:pt x="3297" y="5569"/>
                      </a:cubicBezTo>
                      <a:cubicBezTo>
                        <a:pt x="3452" y="5536"/>
                        <a:pt x="3599" y="5503"/>
                        <a:pt x="3726" y="5487"/>
                      </a:cubicBezTo>
                      <a:cubicBezTo>
                        <a:pt x="4136" y="5439"/>
                        <a:pt x="4505" y="5409"/>
                        <a:pt x="4854" y="5395"/>
                      </a:cubicBezTo>
                      <a:cubicBezTo>
                        <a:pt x="5007" y="5389"/>
                        <a:pt x="5158" y="5385"/>
                        <a:pt x="5306" y="5385"/>
                      </a:cubicBezTo>
                      <a:cubicBezTo>
                        <a:pt x="5514" y="5385"/>
                        <a:pt x="5717" y="5392"/>
                        <a:pt x="5912" y="5404"/>
                      </a:cubicBezTo>
                      <a:cubicBezTo>
                        <a:pt x="5919" y="5404"/>
                        <a:pt x="5925" y="5404"/>
                        <a:pt x="5931" y="5404"/>
                      </a:cubicBezTo>
                      <a:cubicBezTo>
                        <a:pt x="6059" y="5404"/>
                        <a:pt x="6172" y="5344"/>
                        <a:pt x="6242" y="5239"/>
                      </a:cubicBezTo>
                      <a:cubicBezTo>
                        <a:pt x="6316" y="5125"/>
                        <a:pt x="6322" y="4983"/>
                        <a:pt x="6260" y="4864"/>
                      </a:cubicBezTo>
                      <a:cubicBezTo>
                        <a:pt x="5292" y="3007"/>
                        <a:pt x="3775" y="1348"/>
                        <a:pt x="1871" y="63"/>
                      </a:cubicBezTo>
                      <a:cubicBezTo>
                        <a:pt x="1809" y="21"/>
                        <a:pt x="1738" y="0"/>
                        <a:pt x="16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6" name="Google Shape;2095;p33">
                  <a:extLst>
                    <a:ext uri="{FF2B5EF4-FFF2-40B4-BE49-F238E27FC236}">
                      <a16:creationId xmlns:a16="http://schemas.microsoft.com/office/drawing/2014/main" id="{0C01D405-6AA0-383D-A2C1-B899ECA5F042}"/>
                    </a:ext>
                  </a:extLst>
                </p:cNvPr>
                <p:cNvSpPr/>
                <p:nvPr/>
              </p:nvSpPr>
              <p:spPr>
                <a:xfrm>
                  <a:off x="1043500" y="3257513"/>
                  <a:ext cx="104050" cy="93450"/>
                </a:xfrm>
                <a:custGeom>
                  <a:avLst/>
                  <a:gdLst/>
                  <a:ahLst/>
                  <a:cxnLst/>
                  <a:rect l="l" t="t" r="r" b="b"/>
                  <a:pathLst>
                    <a:path w="4162" h="3738" extrusionOk="0">
                      <a:moveTo>
                        <a:pt x="1096" y="77"/>
                      </a:moveTo>
                      <a:cubicBezTo>
                        <a:pt x="1128" y="77"/>
                        <a:pt x="1162" y="86"/>
                        <a:pt x="1189" y="104"/>
                      </a:cubicBezTo>
                      <a:cubicBezTo>
                        <a:pt x="2431" y="942"/>
                        <a:pt x="3421" y="2026"/>
                        <a:pt x="4052" y="3236"/>
                      </a:cubicBezTo>
                      <a:cubicBezTo>
                        <a:pt x="4081" y="3291"/>
                        <a:pt x="4078" y="3355"/>
                        <a:pt x="4045" y="3406"/>
                      </a:cubicBezTo>
                      <a:cubicBezTo>
                        <a:pt x="4013" y="3453"/>
                        <a:pt x="3963" y="3481"/>
                        <a:pt x="3906" y="3481"/>
                      </a:cubicBezTo>
                      <a:lnTo>
                        <a:pt x="3896" y="3481"/>
                      </a:lnTo>
                      <a:cubicBezTo>
                        <a:pt x="3765" y="3473"/>
                        <a:pt x="3632" y="3469"/>
                        <a:pt x="3494" y="3469"/>
                      </a:cubicBezTo>
                      <a:cubicBezTo>
                        <a:pt x="3396" y="3469"/>
                        <a:pt x="3296" y="3471"/>
                        <a:pt x="3191" y="3475"/>
                      </a:cubicBezTo>
                      <a:cubicBezTo>
                        <a:pt x="2959" y="3485"/>
                        <a:pt x="2713" y="3505"/>
                        <a:pt x="2443" y="3537"/>
                      </a:cubicBezTo>
                      <a:cubicBezTo>
                        <a:pt x="2355" y="3547"/>
                        <a:pt x="2258" y="3569"/>
                        <a:pt x="2153" y="3591"/>
                      </a:cubicBezTo>
                      <a:cubicBezTo>
                        <a:pt x="1999" y="3626"/>
                        <a:pt x="1842" y="3661"/>
                        <a:pt x="1710" y="3661"/>
                      </a:cubicBezTo>
                      <a:cubicBezTo>
                        <a:pt x="1684" y="3661"/>
                        <a:pt x="1659" y="3660"/>
                        <a:pt x="1635" y="3657"/>
                      </a:cubicBezTo>
                      <a:cubicBezTo>
                        <a:pt x="1502" y="3639"/>
                        <a:pt x="1436" y="3452"/>
                        <a:pt x="1380" y="3286"/>
                      </a:cubicBezTo>
                      <a:cubicBezTo>
                        <a:pt x="1358" y="3223"/>
                        <a:pt x="1336" y="3162"/>
                        <a:pt x="1312" y="3110"/>
                      </a:cubicBezTo>
                      <a:cubicBezTo>
                        <a:pt x="1215" y="2902"/>
                        <a:pt x="1102" y="2706"/>
                        <a:pt x="983" y="2530"/>
                      </a:cubicBezTo>
                      <a:cubicBezTo>
                        <a:pt x="855" y="2345"/>
                        <a:pt x="712" y="2175"/>
                        <a:pt x="559" y="2025"/>
                      </a:cubicBezTo>
                      <a:cubicBezTo>
                        <a:pt x="530" y="1996"/>
                        <a:pt x="466" y="1953"/>
                        <a:pt x="392" y="1903"/>
                      </a:cubicBezTo>
                      <a:cubicBezTo>
                        <a:pt x="289" y="1832"/>
                        <a:pt x="114" y="1714"/>
                        <a:pt x="99" y="1666"/>
                      </a:cubicBezTo>
                      <a:cubicBezTo>
                        <a:pt x="81" y="1606"/>
                        <a:pt x="193" y="1390"/>
                        <a:pt x="246" y="1285"/>
                      </a:cubicBezTo>
                      <a:cubicBezTo>
                        <a:pt x="266" y="1247"/>
                        <a:pt x="283" y="1214"/>
                        <a:pt x="293" y="1191"/>
                      </a:cubicBezTo>
                      <a:cubicBezTo>
                        <a:pt x="372" y="1015"/>
                        <a:pt x="469" y="809"/>
                        <a:pt x="589" y="610"/>
                      </a:cubicBezTo>
                      <a:lnTo>
                        <a:pt x="589" y="608"/>
                      </a:lnTo>
                      <a:cubicBezTo>
                        <a:pt x="712" y="406"/>
                        <a:pt x="840" y="247"/>
                        <a:pt x="981" y="121"/>
                      </a:cubicBezTo>
                      <a:cubicBezTo>
                        <a:pt x="1014" y="92"/>
                        <a:pt x="1055" y="77"/>
                        <a:pt x="1096" y="77"/>
                      </a:cubicBezTo>
                      <a:close/>
                      <a:moveTo>
                        <a:pt x="1097" y="1"/>
                      </a:moveTo>
                      <a:cubicBezTo>
                        <a:pt x="1038" y="1"/>
                        <a:pt x="978" y="23"/>
                        <a:pt x="931" y="65"/>
                      </a:cubicBezTo>
                      <a:cubicBezTo>
                        <a:pt x="784" y="195"/>
                        <a:pt x="652" y="361"/>
                        <a:pt x="526" y="570"/>
                      </a:cubicBezTo>
                      <a:cubicBezTo>
                        <a:pt x="403" y="772"/>
                        <a:pt x="304" y="983"/>
                        <a:pt x="223" y="1161"/>
                      </a:cubicBezTo>
                      <a:cubicBezTo>
                        <a:pt x="214" y="1182"/>
                        <a:pt x="198" y="1214"/>
                        <a:pt x="179" y="1250"/>
                      </a:cubicBezTo>
                      <a:cubicBezTo>
                        <a:pt x="81" y="1442"/>
                        <a:pt x="0" y="1607"/>
                        <a:pt x="26" y="1689"/>
                      </a:cubicBezTo>
                      <a:cubicBezTo>
                        <a:pt x="49" y="1758"/>
                        <a:pt x="175" y="1847"/>
                        <a:pt x="349" y="1966"/>
                      </a:cubicBezTo>
                      <a:cubicBezTo>
                        <a:pt x="418" y="2013"/>
                        <a:pt x="482" y="2055"/>
                        <a:pt x="506" y="2079"/>
                      </a:cubicBezTo>
                      <a:cubicBezTo>
                        <a:pt x="656" y="2225"/>
                        <a:pt x="794" y="2392"/>
                        <a:pt x="919" y="2573"/>
                      </a:cubicBezTo>
                      <a:cubicBezTo>
                        <a:pt x="1039" y="2747"/>
                        <a:pt x="1148" y="2939"/>
                        <a:pt x="1244" y="3144"/>
                      </a:cubicBezTo>
                      <a:cubicBezTo>
                        <a:pt x="1266" y="3191"/>
                        <a:pt x="1286" y="3250"/>
                        <a:pt x="1309" y="3311"/>
                      </a:cubicBezTo>
                      <a:cubicBezTo>
                        <a:pt x="1373" y="3497"/>
                        <a:pt x="1446" y="3708"/>
                        <a:pt x="1626" y="3731"/>
                      </a:cubicBezTo>
                      <a:cubicBezTo>
                        <a:pt x="1654" y="3736"/>
                        <a:pt x="1682" y="3737"/>
                        <a:pt x="1713" y="3737"/>
                      </a:cubicBezTo>
                      <a:cubicBezTo>
                        <a:pt x="1852" y="3737"/>
                        <a:pt x="2013" y="3701"/>
                        <a:pt x="2170" y="3666"/>
                      </a:cubicBezTo>
                      <a:cubicBezTo>
                        <a:pt x="2271" y="3643"/>
                        <a:pt x="2369" y="3622"/>
                        <a:pt x="2452" y="3613"/>
                      </a:cubicBezTo>
                      <a:cubicBezTo>
                        <a:pt x="2721" y="3581"/>
                        <a:pt x="2964" y="3561"/>
                        <a:pt x="3194" y="3550"/>
                      </a:cubicBezTo>
                      <a:cubicBezTo>
                        <a:pt x="3297" y="3547"/>
                        <a:pt x="3397" y="3545"/>
                        <a:pt x="3494" y="3545"/>
                      </a:cubicBezTo>
                      <a:cubicBezTo>
                        <a:pt x="3630" y="3545"/>
                        <a:pt x="3762" y="3549"/>
                        <a:pt x="3891" y="3557"/>
                      </a:cubicBezTo>
                      <a:lnTo>
                        <a:pt x="3908" y="3557"/>
                      </a:lnTo>
                      <a:cubicBezTo>
                        <a:pt x="3988" y="3557"/>
                        <a:pt x="4063" y="3517"/>
                        <a:pt x="4108" y="3447"/>
                      </a:cubicBezTo>
                      <a:cubicBezTo>
                        <a:pt x="4157" y="3373"/>
                        <a:pt x="4162" y="3280"/>
                        <a:pt x="4121" y="3201"/>
                      </a:cubicBezTo>
                      <a:cubicBezTo>
                        <a:pt x="3483" y="1979"/>
                        <a:pt x="2484" y="886"/>
                        <a:pt x="1232" y="42"/>
                      </a:cubicBezTo>
                      <a:cubicBezTo>
                        <a:pt x="1191" y="15"/>
                        <a:pt x="1144" y="1"/>
                        <a:pt x="10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7" name="Google Shape;2096;p33">
                  <a:extLst>
                    <a:ext uri="{FF2B5EF4-FFF2-40B4-BE49-F238E27FC236}">
                      <a16:creationId xmlns:a16="http://schemas.microsoft.com/office/drawing/2014/main" id="{07B59C90-345C-9DE0-412A-9227F674BE47}"/>
                    </a:ext>
                  </a:extLst>
                </p:cNvPr>
                <p:cNvSpPr/>
                <p:nvPr/>
              </p:nvSpPr>
              <p:spPr>
                <a:xfrm>
                  <a:off x="1067550" y="3279088"/>
                  <a:ext cx="56050" cy="50300"/>
                </a:xfrm>
                <a:custGeom>
                  <a:avLst/>
                  <a:gdLst/>
                  <a:ahLst/>
                  <a:cxnLst/>
                  <a:rect l="l" t="t" r="r" b="b"/>
                  <a:pathLst>
                    <a:path w="2242" h="2012" extrusionOk="0">
                      <a:moveTo>
                        <a:pt x="591" y="41"/>
                      </a:moveTo>
                      <a:cubicBezTo>
                        <a:pt x="609" y="41"/>
                        <a:pt x="626" y="46"/>
                        <a:pt x="641" y="57"/>
                      </a:cubicBezTo>
                      <a:cubicBezTo>
                        <a:pt x="1309" y="507"/>
                        <a:pt x="1842" y="1090"/>
                        <a:pt x="2182" y="1742"/>
                      </a:cubicBezTo>
                      <a:cubicBezTo>
                        <a:pt x="2198" y="1772"/>
                        <a:pt x="2196" y="1805"/>
                        <a:pt x="2178" y="1833"/>
                      </a:cubicBezTo>
                      <a:cubicBezTo>
                        <a:pt x="2160" y="1860"/>
                        <a:pt x="2131" y="1874"/>
                        <a:pt x="2097" y="1874"/>
                      </a:cubicBezTo>
                      <a:cubicBezTo>
                        <a:pt x="2027" y="1869"/>
                        <a:pt x="1957" y="1867"/>
                        <a:pt x="1883" y="1867"/>
                      </a:cubicBezTo>
                      <a:cubicBezTo>
                        <a:pt x="1829" y="1867"/>
                        <a:pt x="1775" y="1868"/>
                        <a:pt x="1718" y="1871"/>
                      </a:cubicBezTo>
                      <a:cubicBezTo>
                        <a:pt x="1593" y="1875"/>
                        <a:pt x="1463" y="1886"/>
                        <a:pt x="1316" y="1904"/>
                      </a:cubicBezTo>
                      <a:cubicBezTo>
                        <a:pt x="1268" y="1909"/>
                        <a:pt x="1217" y="1921"/>
                        <a:pt x="1161" y="1933"/>
                      </a:cubicBezTo>
                      <a:cubicBezTo>
                        <a:pt x="1077" y="1952"/>
                        <a:pt x="992" y="1970"/>
                        <a:pt x="921" y="1970"/>
                      </a:cubicBezTo>
                      <a:cubicBezTo>
                        <a:pt x="907" y="1970"/>
                        <a:pt x="894" y="1969"/>
                        <a:pt x="881" y="1968"/>
                      </a:cubicBezTo>
                      <a:cubicBezTo>
                        <a:pt x="808" y="1959"/>
                        <a:pt x="774" y="1857"/>
                        <a:pt x="743" y="1769"/>
                      </a:cubicBezTo>
                      <a:cubicBezTo>
                        <a:pt x="733" y="1734"/>
                        <a:pt x="720" y="1702"/>
                        <a:pt x="708" y="1675"/>
                      </a:cubicBezTo>
                      <a:cubicBezTo>
                        <a:pt x="655" y="1563"/>
                        <a:pt x="594" y="1456"/>
                        <a:pt x="529" y="1362"/>
                      </a:cubicBezTo>
                      <a:cubicBezTo>
                        <a:pt x="461" y="1262"/>
                        <a:pt x="385" y="1171"/>
                        <a:pt x="301" y="1090"/>
                      </a:cubicBezTo>
                      <a:cubicBezTo>
                        <a:pt x="286" y="1075"/>
                        <a:pt x="251" y="1051"/>
                        <a:pt x="212" y="1024"/>
                      </a:cubicBezTo>
                      <a:cubicBezTo>
                        <a:pt x="156" y="986"/>
                        <a:pt x="63" y="922"/>
                        <a:pt x="54" y="896"/>
                      </a:cubicBezTo>
                      <a:cubicBezTo>
                        <a:pt x="43" y="864"/>
                        <a:pt x="106" y="746"/>
                        <a:pt x="134" y="690"/>
                      </a:cubicBezTo>
                      <a:cubicBezTo>
                        <a:pt x="145" y="670"/>
                        <a:pt x="153" y="653"/>
                        <a:pt x="159" y="641"/>
                      </a:cubicBezTo>
                      <a:cubicBezTo>
                        <a:pt x="201" y="547"/>
                        <a:pt x="253" y="436"/>
                        <a:pt x="318" y="328"/>
                      </a:cubicBezTo>
                      <a:cubicBezTo>
                        <a:pt x="385" y="217"/>
                        <a:pt x="453" y="132"/>
                        <a:pt x="529" y="66"/>
                      </a:cubicBezTo>
                      <a:cubicBezTo>
                        <a:pt x="547" y="50"/>
                        <a:pt x="569" y="41"/>
                        <a:pt x="591" y="41"/>
                      </a:cubicBezTo>
                      <a:close/>
                      <a:moveTo>
                        <a:pt x="592" y="0"/>
                      </a:moveTo>
                      <a:cubicBezTo>
                        <a:pt x="559" y="0"/>
                        <a:pt x="527" y="12"/>
                        <a:pt x="502" y="35"/>
                      </a:cubicBezTo>
                      <a:cubicBezTo>
                        <a:pt x="423" y="105"/>
                        <a:pt x="351" y="193"/>
                        <a:pt x="283" y="307"/>
                      </a:cubicBezTo>
                      <a:cubicBezTo>
                        <a:pt x="216" y="416"/>
                        <a:pt x="165" y="530"/>
                        <a:pt x="122" y="626"/>
                      </a:cubicBezTo>
                      <a:cubicBezTo>
                        <a:pt x="116" y="636"/>
                        <a:pt x="109" y="652"/>
                        <a:pt x="98" y="671"/>
                      </a:cubicBezTo>
                      <a:cubicBezTo>
                        <a:pt x="45" y="775"/>
                        <a:pt x="1" y="864"/>
                        <a:pt x="16" y="910"/>
                      </a:cubicBezTo>
                      <a:cubicBezTo>
                        <a:pt x="27" y="946"/>
                        <a:pt x="95" y="993"/>
                        <a:pt x="189" y="1058"/>
                      </a:cubicBezTo>
                      <a:cubicBezTo>
                        <a:pt x="225" y="1083"/>
                        <a:pt x="260" y="1107"/>
                        <a:pt x="273" y="1119"/>
                      </a:cubicBezTo>
                      <a:cubicBezTo>
                        <a:pt x="353" y="1198"/>
                        <a:pt x="429" y="1288"/>
                        <a:pt x="496" y="1385"/>
                      </a:cubicBezTo>
                      <a:cubicBezTo>
                        <a:pt x="559" y="1478"/>
                        <a:pt x="619" y="1581"/>
                        <a:pt x="670" y="1692"/>
                      </a:cubicBezTo>
                      <a:cubicBezTo>
                        <a:pt x="682" y="1717"/>
                        <a:pt x="693" y="1748"/>
                        <a:pt x="705" y="1781"/>
                      </a:cubicBezTo>
                      <a:cubicBezTo>
                        <a:pt x="739" y="1881"/>
                        <a:pt x="778" y="1995"/>
                        <a:pt x="875" y="2009"/>
                      </a:cubicBezTo>
                      <a:cubicBezTo>
                        <a:pt x="890" y="2010"/>
                        <a:pt x="906" y="2010"/>
                        <a:pt x="922" y="2010"/>
                      </a:cubicBezTo>
                      <a:lnTo>
                        <a:pt x="922" y="2012"/>
                      </a:lnTo>
                      <a:cubicBezTo>
                        <a:pt x="998" y="2012"/>
                        <a:pt x="1085" y="1992"/>
                        <a:pt x="1170" y="1974"/>
                      </a:cubicBezTo>
                      <a:cubicBezTo>
                        <a:pt x="1224" y="1962"/>
                        <a:pt x="1276" y="1950"/>
                        <a:pt x="1322" y="1945"/>
                      </a:cubicBezTo>
                      <a:cubicBezTo>
                        <a:pt x="1466" y="1927"/>
                        <a:pt x="1596" y="1916"/>
                        <a:pt x="1721" y="1912"/>
                      </a:cubicBezTo>
                      <a:cubicBezTo>
                        <a:pt x="1777" y="1909"/>
                        <a:pt x="1831" y="1908"/>
                        <a:pt x="1883" y="1908"/>
                      </a:cubicBezTo>
                      <a:cubicBezTo>
                        <a:pt x="1956" y="1908"/>
                        <a:pt x="2027" y="1910"/>
                        <a:pt x="2096" y="1915"/>
                      </a:cubicBezTo>
                      <a:lnTo>
                        <a:pt x="2105" y="1915"/>
                      </a:lnTo>
                      <a:cubicBezTo>
                        <a:pt x="2149" y="1915"/>
                        <a:pt x="2188" y="1893"/>
                        <a:pt x="2213" y="1856"/>
                      </a:cubicBezTo>
                      <a:cubicBezTo>
                        <a:pt x="2239" y="1816"/>
                        <a:pt x="2242" y="1766"/>
                        <a:pt x="2219" y="1723"/>
                      </a:cubicBezTo>
                      <a:cubicBezTo>
                        <a:pt x="1876" y="1066"/>
                        <a:pt x="1338" y="479"/>
                        <a:pt x="664" y="23"/>
                      </a:cubicBezTo>
                      <a:cubicBezTo>
                        <a:pt x="642" y="8"/>
                        <a:pt x="617" y="0"/>
                        <a:pt x="5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8" name="Google Shape;2097;p33">
                  <a:extLst>
                    <a:ext uri="{FF2B5EF4-FFF2-40B4-BE49-F238E27FC236}">
                      <a16:creationId xmlns:a16="http://schemas.microsoft.com/office/drawing/2014/main" id="{5BE0AF12-D12F-304A-AC1F-D676B36F98A9}"/>
                    </a:ext>
                  </a:extLst>
                </p:cNvPr>
                <p:cNvSpPr/>
                <p:nvPr/>
              </p:nvSpPr>
              <p:spPr>
                <a:xfrm>
                  <a:off x="193050" y="3186538"/>
                  <a:ext cx="338775" cy="340150"/>
                </a:xfrm>
                <a:custGeom>
                  <a:avLst/>
                  <a:gdLst/>
                  <a:ahLst/>
                  <a:cxnLst/>
                  <a:rect l="l" t="t" r="r" b="b"/>
                  <a:pathLst>
                    <a:path w="13551" h="13606" extrusionOk="0">
                      <a:moveTo>
                        <a:pt x="8494" y="186"/>
                      </a:moveTo>
                      <a:cubicBezTo>
                        <a:pt x="8978" y="431"/>
                        <a:pt x="9406" y="680"/>
                        <a:pt x="9801" y="945"/>
                      </a:cubicBezTo>
                      <a:cubicBezTo>
                        <a:pt x="11087" y="1811"/>
                        <a:pt x="12239" y="3034"/>
                        <a:pt x="13323" y="4686"/>
                      </a:cubicBezTo>
                      <a:cubicBezTo>
                        <a:pt x="10190" y="5425"/>
                        <a:pt x="7856" y="9155"/>
                        <a:pt x="7811" y="12104"/>
                      </a:cubicBezTo>
                      <a:cubicBezTo>
                        <a:pt x="7376" y="12061"/>
                        <a:pt x="6937" y="12040"/>
                        <a:pt x="6495" y="12040"/>
                      </a:cubicBezTo>
                      <a:cubicBezTo>
                        <a:pt x="4462" y="12040"/>
                        <a:pt x="2355" y="12489"/>
                        <a:pt x="207" y="13379"/>
                      </a:cubicBezTo>
                      <a:cubicBezTo>
                        <a:pt x="1354" y="8143"/>
                        <a:pt x="4292" y="3464"/>
                        <a:pt x="8494" y="186"/>
                      </a:cubicBezTo>
                      <a:close/>
                      <a:moveTo>
                        <a:pt x="8485" y="1"/>
                      </a:moveTo>
                      <a:cubicBezTo>
                        <a:pt x="8466" y="1"/>
                        <a:pt x="8448" y="7"/>
                        <a:pt x="8433" y="19"/>
                      </a:cubicBezTo>
                      <a:cubicBezTo>
                        <a:pt x="4134" y="3356"/>
                        <a:pt x="1140" y="8144"/>
                        <a:pt x="6" y="13503"/>
                      </a:cubicBezTo>
                      <a:cubicBezTo>
                        <a:pt x="0" y="13534"/>
                        <a:pt x="11" y="13566"/>
                        <a:pt x="35" y="13585"/>
                      </a:cubicBezTo>
                      <a:cubicBezTo>
                        <a:pt x="52" y="13599"/>
                        <a:pt x="70" y="13605"/>
                        <a:pt x="90" y="13605"/>
                      </a:cubicBezTo>
                      <a:cubicBezTo>
                        <a:pt x="100" y="13605"/>
                        <a:pt x="112" y="13604"/>
                        <a:pt x="123" y="13599"/>
                      </a:cubicBezTo>
                      <a:cubicBezTo>
                        <a:pt x="2304" y="12675"/>
                        <a:pt x="4442" y="12210"/>
                        <a:pt x="6502" y="12210"/>
                      </a:cubicBezTo>
                      <a:cubicBezTo>
                        <a:pt x="6967" y="12210"/>
                        <a:pt x="7428" y="12234"/>
                        <a:pt x="7885" y="12281"/>
                      </a:cubicBezTo>
                      <a:cubicBezTo>
                        <a:pt x="7889" y="12282"/>
                        <a:pt x="7892" y="12282"/>
                        <a:pt x="7896" y="12282"/>
                      </a:cubicBezTo>
                      <a:cubicBezTo>
                        <a:pt x="7916" y="12282"/>
                        <a:pt x="7936" y="12274"/>
                        <a:pt x="7952" y="12260"/>
                      </a:cubicBezTo>
                      <a:cubicBezTo>
                        <a:pt x="7970" y="12245"/>
                        <a:pt x="7979" y="12221"/>
                        <a:pt x="7979" y="12198"/>
                      </a:cubicBezTo>
                      <a:cubicBezTo>
                        <a:pt x="7978" y="9263"/>
                        <a:pt x="10328" y="5488"/>
                        <a:pt x="13478" y="4826"/>
                      </a:cubicBezTo>
                      <a:cubicBezTo>
                        <a:pt x="13507" y="4820"/>
                        <a:pt x="13530" y="4801"/>
                        <a:pt x="13540" y="4774"/>
                      </a:cubicBezTo>
                      <a:cubicBezTo>
                        <a:pt x="13551" y="4748"/>
                        <a:pt x="13548" y="4720"/>
                        <a:pt x="13533" y="4695"/>
                      </a:cubicBezTo>
                      <a:cubicBezTo>
                        <a:pt x="12417" y="2974"/>
                        <a:pt x="11228" y="1701"/>
                        <a:pt x="9897" y="804"/>
                      </a:cubicBezTo>
                      <a:cubicBezTo>
                        <a:pt x="9482" y="525"/>
                        <a:pt x="9033" y="265"/>
                        <a:pt x="8523" y="10"/>
                      </a:cubicBezTo>
                      <a:cubicBezTo>
                        <a:pt x="8511" y="4"/>
                        <a:pt x="8498" y="1"/>
                        <a:pt x="84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9" name="Google Shape;2098;p33">
                  <a:extLst>
                    <a:ext uri="{FF2B5EF4-FFF2-40B4-BE49-F238E27FC236}">
                      <a16:creationId xmlns:a16="http://schemas.microsoft.com/office/drawing/2014/main" id="{9CB88B79-62C2-2C80-C4D2-50C3DBA2FABA}"/>
                    </a:ext>
                  </a:extLst>
                </p:cNvPr>
                <p:cNvSpPr/>
                <p:nvPr/>
              </p:nvSpPr>
              <p:spPr>
                <a:xfrm>
                  <a:off x="216275" y="3206613"/>
                  <a:ext cx="288925" cy="291900"/>
                </a:xfrm>
                <a:custGeom>
                  <a:avLst/>
                  <a:gdLst/>
                  <a:ahLst/>
                  <a:cxnLst/>
                  <a:rect l="l" t="t" r="r" b="b"/>
                  <a:pathLst>
                    <a:path w="11557" h="11676" extrusionOk="0">
                      <a:moveTo>
                        <a:pt x="7466" y="211"/>
                      </a:moveTo>
                      <a:cubicBezTo>
                        <a:pt x="7582" y="211"/>
                        <a:pt x="7699" y="241"/>
                        <a:pt x="7806" y="300"/>
                      </a:cubicBezTo>
                      <a:cubicBezTo>
                        <a:pt x="8069" y="446"/>
                        <a:pt x="8321" y="599"/>
                        <a:pt x="8553" y="756"/>
                      </a:cubicBezTo>
                      <a:cubicBezTo>
                        <a:pt x="9507" y="1398"/>
                        <a:pt x="10367" y="2248"/>
                        <a:pt x="11183" y="3352"/>
                      </a:cubicBezTo>
                      <a:cubicBezTo>
                        <a:pt x="11300" y="3508"/>
                        <a:pt x="11336" y="3707"/>
                        <a:pt x="11286" y="3897"/>
                      </a:cubicBezTo>
                      <a:cubicBezTo>
                        <a:pt x="11233" y="4099"/>
                        <a:pt x="11090" y="4264"/>
                        <a:pt x="10897" y="4349"/>
                      </a:cubicBezTo>
                      <a:cubicBezTo>
                        <a:pt x="8836" y="5260"/>
                        <a:pt x="7113" y="7680"/>
                        <a:pt x="6797" y="10103"/>
                      </a:cubicBezTo>
                      <a:cubicBezTo>
                        <a:pt x="6753" y="10444"/>
                        <a:pt x="6485" y="10694"/>
                        <a:pt x="6149" y="10694"/>
                      </a:cubicBezTo>
                      <a:cubicBezTo>
                        <a:pt x="6139" y="10694"/>
                        <a:pt x="6130" y="10694"/>
                        <a:pt x="6120" y="10693"/>
                      </a:cubicBezTo>
                      <a:cubicBezTo>
                        <a:pt x="5955" y="10687"/>
                        <a:pt x="5790" y="10684"/>
                        <a:pt x="5624" y="10684"/>
                      </a:cubicBezTo>
                      <a:cubicBezTo>
                        <a:pt x="4177" y="10684"/>
                        <a:pt x="2678" y="10933"/>
                        <a:pt x="1160" y="11431"/>
                      </a:cubicBezTo>
                      <a:cubicBezTo>
                        <a:pt x="1088" y="11455"/>
                        <a:pt x="1014" y="11466"/>
                        <a:pt x="942" y="11466"/>
                      </a:cubicBezTo>
                      <a:cubicBezTo>
                        <a:pt x="766" y="11466"/>
                        <a:pt x="596" y="11399"/>
                        <a:pt x="466" y="11275"/>
                      </a:cubicBezTo>
                      <a:cubicBezTo>
                        <a:pt x="290" y="11105"/>
                        <a:pt x="225" y="10863"/>
                        <a:pt x="292" y="10630"/>
                      </a:cubicBezTo>
                      <a:cubicBezTo>
                        <a:pt x="1453" y="6572"/>
                        <a:pt x="3791" y="3019"/>
                        <a:pt x="7053" y="356"/>
                      </a:cubicBezTo>
                      <a:cubicBezTo>
                        <a:pt x="7172" y="259"/>
                        <a:pt x="7318" y="211"/>
                        <a:pt x="7466" y="211"/>
                      </a:cubicBezTo>
                      <a:close/>
                      <a:moveTo>
                        <a:pt x="7466" y="1"/>
                      </a:moveTo>
                      <a:cubicBezTo>
                        <a:pt x="7270" y="1"/>
                        <a:pt x="7078" y="66"/>
                        <a:pt x="6921" y="194"/>
                      </a:cubicBezTo>
                      <a:cubicBezTo>
                        <a:pt x="3624" y="2884"/>
                        <a:pt x="1263" y="6473"/>
                        <a:pt x="90" y="10572"/>
                      </a:cubicBezTo>
                      <a:cubicBezTo>
                        <a:pt x="0" y="10883"/>
                        <a:pt x="87" y="11202"/>
                        <a:pt x="320" y="11425"/>
                      </a:cubicBezTo>
                      <a:cubicBezTo>
                        <a:pt x="489" y="11589"/>
                        <a:pt x="712" y="11676"/>
                        <a:pt x="941" y="11676"/>
                      </a:cubicBezTo>
                      <a:cubicBezTo>
                        <a:pt x="1036" y="11676"/>
                        <a:pt x="1133" y="11660"/>
                        <a:pt x="1225" y="11630"/>
                      </a:cubicBezTo>
                      <a:cubicBezTo>
                        <a:pt x="2718" y="11140"/>
                        <a:pt x="4189" y="10893"/>
                        <a:pt x="5611" y="10893"/>
                      </a:cubicBezTo>
                      <a:cubicBezTo>
                        <a:pt x="5779" y="10893"/>
                        <a:pt x="5946" y="10896"/>
                        <a:pt x="6112" y="10903"/>
                      </a:cubicBezTo>
                      <a:cubicBezTo>
                        <a:pt x="6122" y="10903"/>
                        <a:pt x="6132" y="10903"/>
                        <a:pt x="6143" y="10903"/>
                      </a:cubicBezTo>
                      <a:cubicBezTo>
                        <a:pt x="6587" y="10903"/>
                        <a:pt x="6948" y="10579"/>
                        <a:pt x="7006" y="10130"/>
                      </a:cubicBezTo>
                      <a:cubicBezTo>
                        <a:pt x="7311" y="7774"/>
                        <a:pt x="8984" y="5424"/>
                        <a:pt x="10982" y="4542"/>
                      </a:cubicBezTo>
                      <a:cubicBezTo>
                        <a:pt x="11234" y="4430"/>
                        <a:pt x="11420" y="4214"/>
                        <a:pt x="11489" y="3951"/>
                      </a:cubicBezTo>
                      <a:cubicBezTo>
                        <a:pt x="11556" y="3699"/>
                        <a:pt x="11506" y="3435"/>
                        <a:pt x="11353" y="3226"/>
                      </a:cubicBezTo>
                      <a:cubicBezTo>
                        <a:pt x="10522" y="2102"/>
                        <a:pt x="9645" y="1237"/>
                        <a:pt x="8670" y="581"/>
                      </a:cubicBezTo>
                      <a:cubicBezTo>
                        <a:pt x="8432" y="422"/>
                        <a:pt x="8177" y="265"/>
                        <a:pt x="7908" y="117"/>
                      </a:cubicBezTo>
                      <a:cubicBezTo>
                        <a:pt x="7769" y="39"/>
                        <a:pt x="7616" y="1"/>
                        <a:pt x="74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0" name="Google Shape;2099;p33">
                  <a:extLst>
                    <a:ext uri="{FF2B5EF4-FFF2-40B4-BE49-F238E27FC236}">
                      <a16:creationId xmlns:a16="http://schemas.microsoft.com/office/drawing/2014/main" id="{24D46A15-A0A5-8C2E-C1BD-C29D141D16B4}"/>
                    </a:ext>
                  </a:extLst>
                </p:cNvPr>
                <p:cNvSpPr/>
                <p:nvPr/>
              </p:nvSpPr>
              <p:spPr>
                <a:xfrm>
                  <a:off x="488725" y="3072513"/>
                  <a:ext cx="459800" cy="196875"/>
                </a:xfrm>
                <a:custGeom>
                  <a:avLst/>
                  <a:gdLst/>
                  <a:ahLst/>
                  <a:cxnLst/>
                  <a:rect l="l" t="t" r="r" b="b"/>
                  <a:pathLst>
                    <a:path w="18392" h="7875" extrusionOk="0">
                      <a:moveTo>
                        <a:pt x="9366" y="169"/>
                      </a:moveTo>
                      <a:cubicBezTo>
                        <a:pt x="9536" y="169"/>
                        <a:pt x="9707" y="171"/>
                        <a:pt x="9876" y="176"/>
                      </a:cubicBezTo>
                      <a:cubicBezTo>
                        <a:pt x="12384" y="245"/>
                        <a:pt x="15158" y="938"/>
                        <a:pt x="17893" y="2183"/>
                      </a:cubicBezTo>
                      <a:cubicBezTo>
                        <a:pt x="18021" y="2242"/>
                        <a:pt x="18118" y="2349"/>
                        <a:pt x="18167" y="2482"/>
                      </a:cubicBezTo>
                      <a:cubicBezTo>
                        <a:pt x="18215" y="2619"/>
                        <a:pt x="18205" y="2774"/>
                        <a:pt x="18139" y="2904"/>
                      </a:cubicBezTo>
                      <a:lnTo>
                        <a:pt x="17925" y="3340"/>
                      </a:lnTo>
                      <a:cubicBezTo>
                        <a:pt x="17705" y="3786"/>
                        <a:pt x="17478" y="4249"/>
                        <a:pt x="17236" y="4694"/>
                      </a:cubicBezTo>
                      <a:cubicBezTo>
                        <a:pt x="17095" y="4951"/>
                        <a:pt x="16951" y="5339"/>
                        <a:pt x="16797" y="5751"/>
                      </a:cubicBezTo>
                      <a:cubicBezTo>
                        <a:pt x="16551" y="6408"/>
                        <a:pt x="16274" y="7154"/>
                        <a:pt x="15962" y="7489"/>
                      </a:cubicBezTo>
                      <a:cubicBezTo>
                        <a:pt x="15816" y="7645"/>
                        <a:pt x="15614" y="7706"/>
                        <a:pt x="15378" y="7706"/>
                      </a:cubicBezTo>
                      <a:cubicBezTo>
                        <a:pt x="14950" y="7706"/>
                        <a:pt x="14409" y="7507"/>
                        <a:pt x="13880" y="7313"/>
                      </a:cubicBezTo>
                      <a:cubicBezTo>
                        <a:pt x="13406" y="7138"/>
                        <a:pt x="12958" y="6974"/>
                        <a:pt x="12610" y="6964"/>
                      </a:cubicBezTo>
                      <a:cubicBezTo>
                        <a:pt x="12287" y="6953"/>
                        <a:pt x="11967" y="6949"/>
                        <a:pt x="11651" y="6949"/>
                      </a:cubicBezTo>
                      <a:cubicBezTo>
                        <a:pt x="10183" y="6949"/>
                        <a:pt x="8788" y="7047"/>
                        <a:pt x="7431" y="7141"/>
                      </a:cubicBezTo>
                      <a:cubicBezTo>
                        <a:pt x="6196" y="7228"/>
                        <a:pt x="4920" y="7318"/>
                        <a:pt x="3576" y="7337"/>
                      </a:cubicBezTo>
                      <a:cubicBezTo>
                        <a:pt x="3215" y="5567"/>
                        <a:pt x="2267" y="4331"/>
                        <a:pt x="417" y="3214"/>
                      </a:cubicBezTo>
                      <a:cubicBezTo>
                        <a:pt x="262" y="3121"/>
                        <a:pt x="174" y="2956"/>
                        <a:pt x="181" y="2774"/>
                      </a:cubicBezTo>
                      <a:cubicBezTo>
                        <a:pt x="189" y="2587"/>
                        <a:pt x="292" y="2425"/>
                        <a:pt x="459" y="2341"/>
                      </a:cubicBezTo>
                      <a:cubicBezTo>
                        <a:pt x="3316" y="921"/>
                        <a:pt x="6384" y="169"/>
                        <a:pt x="9366" y="169"/>
                      </a:cubicBezTo>
                      <a:close/>
                      <a:moveTo>
                        <a:pt x="9412" y="0"/>
                      </a:moveTo>
                      <a:cubicBezTo>
                        <a:pt x="6397" y="0"/>
                        <a:pt x="3278" y="749"/>
                        <a:pt x="383" y="2189"/>
                      </a:cubicBezTo>
                      <a:cubicBezTo>
                        <a:pt x="160" y="2300"/>
                        <a:pt x="21" y="2516"/>
                        <a:pt x="10" y="2766"/>
                      </a:cubicBezTo>
                      <a:cubicBezTo>
                        <a:pt x="1" y="3012"/>
                        <a:pt x="119" y="3234"/>
                        <a:pt x="329" y="3361"/>
                      </a:cubicBezTo>
                      <a:cubicBezTo>
                        <a:pt x="2158" y="4463"/>
                        <a:pt x="3083" y="5684"/>
                        <a:pt x="3421" y="7439"/>
                      </a:cubicBezTo>
                      <a:cubicBezTo>
                        <a:pt x="3430" y="7480"/>
                        <a:pt x="3465" y="7509"/>
                        <a:pt x="3506" y="7509"/>
                      </a:cubicBezTo>
                      <a:cubicBezTo>
                        <a:pt x="4882" y="7492"/>
                        <a:pt x="6184" y="7401"/>
                        <a:pt x="7441" y="7311"/>
                      </a:cubicBezTo>
                      <a:cubicBezTo>
                        <a:pt x="8851" y="7213"/>
                        <a:pt x="10198" y="7119"/>
                        <a:pt x="11637" y="7119"/>
                      </a:cubicBezTo>
                      <a:cubicBezTo>
                        <a:pt x="11955" y="7119"/>
                        <a:pt x="12277" y="7124"/>
                        <a:pt x="12606" y="7134"/>
                      </a:cubicBezTo>
                      <a:cubicBezTo>
                        <a:pt x="12926" y="7145"/>
                        <a:pt x="13360" y="7304"/>
                        <a:pt x="13820" y="7472"/>
                      </a:cubicBezTo>
                      <a:cubicBezTo>
                        <a:pt x="14344" y="7665"/>
                        <a:pt x="14910" y="7873"/>
                        <a:pt x="15381" y="7873"/>
                      </a:cubicBezTo>
                      <a:lnTo>
                        <a:pt x="15381" y="7875"/>
                      </a:lnTo>
                      <a:cubicBezTo>
                        <a:pt x="15660" y="7873"/>
                        <a:pt x="15906" y="7800"/>
                        <a:pt x="16087" y="7604"/>
                      </a:cubicBezTo>
                      <a:cubicBezTo>
                        <a:pt x="16422" y="7245"/>
                        <a:pt x="16706" y="6483"/>
                        <a:pt x="16957" y="5810"/>
                      </a:cubicBezTo>
                      <a:cubicBezTo>
                        <a:pt x="17109" y="5405"/>
                        <a:pt x="17251" y="5022"/>
                        <a:pt x="17386" y="4776"/>
                      </a:cubicBezTo>
                      <a:cubicBezTo>
                        <a:pt x="17629" y="4328"/>
                        <a:pt x="17859" y="3864"/>
                        <a:pt x="18079" y="3416"/>
                      </a:cubicBezTo>
                      <a:lnTo>
                        <a:pt x="18293" y="2980"/>
                      </a:lnTo>
                      <a:cubicBezTo>
                        <a:pt x="18378" y="2809"/>
                        <a:pt x="18391" y="2607"/>
                        <a:pt x="18326" y="2426"/>
                      </a:cubicBezTo>
                      <a:cubicBezTo>
                        <a:pt x="18264" y="2247"/>
                        <a:pt x="18135" y="2106"/>
                        <a:pt x="17963" y="2028"/>
                      </a:cubicBezTo>
                      <a:cubicBezTo>
                        <a:pt x="15208" y="774"/>
                        <a:pt x="12412" y="75"/>
                        <a:pt x="9881" y="6"/>
                      </a:cubicBezTo>
                      <a:cubicBezTo>
                        <a:pt x="9725" y="2"/>
                        <a:pt x="9569" y="0"/>
                        <a:pt x="94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1" name="Google Shape;2100;p33">
                  <a:extLst>
                    <a:ext uri="{FF2B5EF4-FFF2-40B4-BE49-F238E27FC236}">
                      <a16:creationId xmlns:a16="http://schemas.microsoft.com/office/drawing/2014/main" id="{7CB2FBB6-920E-7DF5-DD99-D9CBB56F8F48}"/>
                    </a:ext>
                  </a:extLst>
                </p:cNvPr>
                <p:cNvSpPr/>
                <p:nvPr/>
              </p:nvSpPr>
              <p:spPr>
                <a:xfrm>
                  <a:off x="514575" y="3083138"/>
                  <a:ext cx="408075" cy="175600"/>
                </a:xfrm>
                <a:custGeom>
                  <a:avLst/>
                  <a:gdLst/>
                  <a:ahLst/>
                  <a:cxnLst/>
                  <a:rect l="l" t="t" r="r" b="b"/>
                  <a:pathLst>
                    <a:path w="16323" h="7024" extrusionOk="0">
                      <a:moveTo>
                        <a:pt x="8339" y="210"/>
                      </a:moveTo>
                      <a:cubicBezTo>
                        <a:pt x="8480" y="210"/>
                        <a:pt x="8621" y="212"/>
                        <a:pt x="8762" y="216"/>
                      </a:cubicBezTo>
                      <a:cubicBezTo>
                        <a:pt x="10977" y="277"/>
                        <a:pt x="13424" y="890"/>
                        <a:pt x="15839" y="1989"/>
                      </a:cubicBezTo>
                      <a:cubicBezTo>
                        <a:pt x="15946" y="2036"/>
                        <a:pt x="16025" y="2124"/>
                        <a:pt x="16064" y="2235"/>
                      </a:cubicBezTo>
                      <a:cubicBezTo>
                        <a:pt x="16105" y="2349"/>
                        <a:pt x="16097" y="2476"/>
                        <a:pt x="16043" y="2586"/>
                      </a:cubicBezTo>
                      <a:lnTo>
                        <a:pt x="15848" y="2979"/>
                      </a:lnTo>
                      <a:cubicBezTo>
                        <a:pt x="15656" y="3371"/>
                        <a:pt x="15457" y="3777"/>
                        <a:pt x="15244" y="4166"/>
                      </a:cubicBezTo>
                      <a:cubicBezTo>
                        <a:pt x="15118" y="4395"/>
                        <a:pt x="14991" y="4740"/>
                        <a:pt x="14854" y="5106"/>
                      </a:cubicBezTo>
                      <a:cubicBezTo>
                        <a:pt x="14638" y="5684"/>
                        <a:pt x="14394" y="6340"/>
                        <a:pt x="14122" y="6631"/>
                      </a:cubicBezTo>
                      <a:cubicBezTo>
                        <a:pt x="14001" y="6762"/>
                        <a:pt x="13829" y="6812"/>
                        <a:pt x="13626" y="6812"/>
                      </a:cubicBezTo>
                      <a:cubicBezTo>
                        <a:pt x="13246" y="6812"/>
                        <a:pt x="12761" y="6634"/>
                        <a:pt x="12313" y="6469"/>
                      </a:cubicBezTo>
                      <a:cubicBezTo>
                        <a:pt x="11892" y="6314"/>
                        <a:pt x="11493" y="6168"/>
                        <a:pt x="11180" y="6158"/>
                      </a:cubicBezTo>
                      <a:cubicBezTo>
                        <a:pt x="10895" y="6150"/>
                        <a:pt x="10612" y="6146"/>
                        <a:pt x="10333" y="6146"/>
                      </a:cubicBezTo>
                      <a:cubicBezTo>
                        <a:pt x="9034" y="6146"/>
                        <a:pt x="7798" y="6232"/>
                        <a:pt x="6597" y="6316"/>
                      </a:cubicBezTo>
                      <a:cubicBezTo>
                        <a:pt x="5514" y="6392"/>
                        <a:pt x="4394" y="6471"/>
                        <a:pt x="3216" y="6489"/>
                      </a:cubicBezTo>
                      <a:cubicBezTo>
                        <a:pt x="2891" y="4927"/>
                        <a:pt x="2049" y="3835"/>
                        <a:pt x="414" y="2847"/>
                      </a:cubicBezTo>
                      <a:cubicBezTo>
                        <a:pt x="286" y="2771"/>
                        <a:pt x="213" y="2634"/>
                        <a:pt x="219" y="2484"/>
                      </a:cubicBezTo>
                      <a:cubicBezTo>
                        <a:pt x="227" y="2329"/>
                        <a:pt x="312" y="2197"/>
                        <a:pt x="448" y="2129"/>
                      </a:cubicBezTo>
                      <a:cubicBezTo>
                        <a:pt x="2979" y="869"/>
                        <a:pt x="5696" y="210"/>
                        <a:pt x="8339" y="210"/>
                      </a:cubicBezTo>
                      <a:close/>
                      <a:moveTo>
                        <a:pt x="8349" y="1"/>
                      </a:moveTo>
                      <a:cubicBezTo>
                        <a:pt x="5672" y="1"/>
                        <a:pt x="2919" y="665"/>
                        <a:pt x="356" y="1940"/>
                      </a:cubicBezTo>
                      <a:cubicBezTo>
                        <a:pt x="148" y="2044"/>
                        <a:pt x="19" y="2243"/>
                        <a:pt x="10" y="2475"/>
                      </a:cubicBezTo>
                      <a:cubicBezTo>
                        <a:pt x="1" y="2704"/>
                        <a:pt x="111" y="2911"/>
                        <a:pt x="306" y="3027"/>
                      </a:cubicBezTo>
                      <a:cubicBezTo>
                        <a:pt x="1915" y="3999"/>
                        <a:pt x="2729" y="5071"/>
                        <a:pt x="3026" y="6615"/>
                      </a:cubicBezTo>
                      <a:lnTo>
                        <a:pt x="3043" y="6701"/>
                      </a:lnTo>
                      <a:lnTo>
                        <a:pt x="3131" y="6700"/>
                      </a:lnTo>
                      <a:cubicBezTo>
                        <a:pt x="4349" y="6685"/>
                        <a:pt x="5499" y="6604"/>
                        <a:pt x="6612" y="6525"/>
                      </a:cubicBezTo>
                      <a:cubicBezTo>
                        <a:pt x="7855" y="6438"/>
                        <a:pt x="9042" y="6356"/>
                        <a:pt x="10310" y="6356"/>
                      </a:cubicBezTo>
                      <a:cubicBezTo>
                        <a:pt x="10593" y="6356"/>
                        <a:pt x="10881" y="6360"/>
                        <a:pt x="11174" y="6369"/>
                      </a:cubicBezTo>
                      <a:cubicBezTo>
                        <a:pt x="11453" y="6376"/>
                        <a:pt x="11836" y="6518"/>
                        <a:pt x="12240" y="6666"/>
                      </a:cubicBezTo>
                      <a:cubicBezTo>
                        <a:pt x="12706" y="6838"/>
                        <a:pt x="13210" y="7023"/>
                        <a:pt x="13630" y="7023"/>
                      </a:cubicBezTo>
                      <a:cubicBezTo>
                        <a:pt x="13885" y="7023"/>
                        <a:pt x="14110" y="6955"/>
                        <a:pt x="14276" y="6776"/>
                      </a:cubicBezTo>
                      <a:cubicBezTo>
                        <a:pt x="14576" y="6454"/>
                        <a:pt x="14828" y="5777"/>
                        <a:pt x="15051" y="5179"/>
                      </a:cubicBezTo>
                      <a:cubicBezTo>
                        <a:pt x="15185" y="4822"/>
                        <a:pt x="15311" y="4483"/>
                        <a:pt x="15428" y="4268"/>
                      </a:cubicBezTo>
                      <a:cubicBezTo>
                        <a:pt x="15643" y="3875"/>
                        <a:pt x="15844" y="3466"/>
                        <a:pt x="16038" y="3071"/>
                      </a:cubicBezTo>
                      <a:lnTo>
                        <a:pt x="16231" y="2680"/>
                      </a:lnTo>
                      <a:cubicBezTo>
                        <a:pt x="16310" y="2520"/>
                        <a:pt x="16322" y="2332"/>
                        <a:pt x="16263" y="2165"/>
                      </a:cubicBezTo>
                      <a:cubicBezTo>
                        <a:pt x="16204" y="2000"/>
                        <a:pt x="16085" y="1869"/>
                        <a:pt x="15926" y="1798"/>
                      </a:cubicBezTo>
                      <a:cubicBezTo>
                        <a:pt x="13485" y="686"/>
                        <a:pt x="11010" y="67"/>
                        <a:pt x="8766" y="6"/>
                      </a:cubicBezTo>
                      <a:cubicBezTo>
                        <a:pt x="8627" y="3"/>
                        <a:pt x="8488" y="1"/>
                        <a:pt x="834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2" name="Google Shape;2101;p33">
                  <a:extLst>
                    <a:ext uri="{FF2B5EF4-FFF2-40B4-BE49-F238E27FC236}">
                      <a16:creationId xmlns:a16="http://schemas.microsoft.com/office/drawing/2014/main" id="{F05EA69A-3A91-A5B5-2978-78B309049A3C}"/>
                    </a:ext>
                  </a:extLst>
                </p:cNvPr>
                <p:cNvSpPr/>
                <p:nvPr/>
              </p:nvSpPr>
              <p:spPr>
                <a:xfrm>
                  <a:off x="542775" y="3095288"/>
                  <a:ext cx="351600" cy="151300"/>
                </a:xfrm>
                <a:custGeom>
                  <a:avLst/>
                  <a:gdLst/>
                  <a:ahLst/>
                  <a:cxnLst/>
                  <a:rect l="l" t="t" r="r" b="b"/>
                  <a:pathLst>
                    <a:path w="14064" h="6052" extrusionOk="0">
                      <a:moveTo>
                        <a:pt x="7186" y="182"/>
                      </a:moveTo>
                      <a:cubicBezTo>
                        <a:pt x="7307" y="182"/>
                        <a:pt x="7428" y="184"/>
                        <a:pt x="7549" y="187"/>
                      </a:cubicBezTo>
                      <a:cubicBezTo>
                        <a:pt x="9457" y="238"/>
                        <a:pt x="11566" y="767"/>
                        <a:pt x="13647" y="1714"/>
                      </a:cubicBezTo>
                      <a:cubicBezTo>
                        <a:pt x="13738" y="1755"/>
                        <a:pt x="13808" y="1831"/>
                        <a:pt x="13841" y="1927"/>
                      </a:cubicBezTo>
                      <a:cubicBezTo>
                        <a:pt x="13876" y="2025"/>
                        <a:pt x="13869" y="2135"/>
                        <a:pt x="13823" y="2229"/>
                      </a:cubicBezTo>
                      <a:lnTo>
                        <a:pt x="13661" y="2558"/>
                      </a:lnTo>
                      <a:cubicBezTo>
                        <a:pt x="13492" y="2900"/>
                        <a:pt x="13319" y="3252"/>
                        <a:pt x="13134" y="3590"/>
                      </a:cubicBezTo>
                      <a:cubicBezTo>
                        <a:pt x="13026" y="3788"/>
                        <a:pt x="12915" y="4085"/>
                        <a:pt x="12798" y="4400"/>
                      </a:cubicBezTo>
                      <a:cubicBezTo>
                        <a:pt x="12612" y="4898"/>
                        <a:pt x="12402" y="5464"/>
                        <a:pt x="12168" y="5714"/>
                      </a:cubicBezTo>
                      <a:cubicBezTo>
                        <a:pt x="12064" y="5826"/>
                        <a:pt x="11916" y="5869"/>
                        <a:pt x="11742" y="5869"/>
                      </a:cubicBezTo>
                      <a:cubicBezTo>
                        <a:pt x="11414" y="5869"/>
                        <a:pt x="10995" y="5715"/>
                        <a:pt x="10609" y="5575"/>
                      </a:cubicBezTo>
                      <a:cubicBezTo>
                        <a:pt x="10246" y="5441"/>
                        <a:pt x="9903" y="5315"/>
                        <a:pt x="9635" y="5306"/>
                      </a:cubicBezTo>
                      <a:cubicBezTo>
                        <a:pt x="9387" y="5298"/>
                        <a:pt x="9143" y="5295"/>
                        <a:pt x="8901" y="5295"/>
                      </a:cubicBezTo>
                      <a:cubicBezTo>
                        <a:pt x="7781" y="5295"/>
                        <a:pt x="6718" y="5370"/>
                        <a:pt x="5684" y="5443"/>
                      </a:cubicBezTo>
                      <a:cubicBezTo>
                        <a:pt x="4751" y="5508"/>
                        <a:pt x="3787" y="5576"/>
                        <a:pt x="2771" y="5591"/>
                      </a:cubicBezTo>
                      <a:cubicBezTo>
                        <a:pt x="2492" y="4245"/>
                        <a:pt x="1766" y="3304"/>
                        <a:pt x="357" y="2453"/>
                      </a:cubicBezTo>
                      <a:cubicBezTo>
                        <a:pt x="247" y="2388"/>
                        <a:pt x="184" y="2271"/>
                        <a:pt x="190" y="2141"/>
                      </a:cubicBezTo>
                      <a:cubicBezTo>
                        <a:pt x="195" y="2009"/>
                        <a:pt x="269" y="1893"/>
                        <a:pt x="388" y="1834"/>
                      </a:cubicBezTo>
                      <a:cubicBezTo>
                        <a:pt x="2568" y="749"/>
                        <a:pt x="4913" y="182"/>
                        <a:pt x="7186" y="182"/>
                      </a:cubicBezTo>
                      <a:close/>
                      <a:moveTo>
                        <a:pt x="7156" y="0"/>
                      </a:moveTo>
                      <a:cubicBezTo>
                        <a:pt x="4859" y="0"/>
                        <a:pt x="2503" y="580"/>
                        <a:pt x="307" y="1672"/>
                      </a:cubicBezTo>
                      <a:cubicBezTo>
                        <a:pt x="128" y="1761"/>
                        <a:pt x="17" y="1933"/>
                        <a:pt x="8" y="2133"/>
                      </a:cubicBezTo>
                      <a:cubicBezTo>
                        <a:pt x="1" y="2330"/>
                        <a:pt x="96" y="2508"/>
                        <a:pt x="263" y="2608"/>
                      </a:cubicBezTo>
                      <a:cubicBezTo>
                        <a:pt x="1649" y="3445"/>
                        <a:pt x="2351" y="4369"/>
                        <a:pt x="2609" y="5699"/>
                      </a:cubicBezTo>
                      <a:lnTo>
                        <a:pt x="2622" y="5774"/>
                      </a:lnTo>
                      <a:lnTo>
                        <a:pt x="2698" y="5772"/>
                      </a:lnTo>
                      <a:cubicBezTo>
                        <a:pt x="3746" y="5760"/>
                        <a:pt x="4737" y="5690"/>
                        <a:pt x="5697" y="5623"/>
                      </a:cubicBezTo>
                      <a:cubicBezTo>
                        <a:pt x="6776" y="5547"/>
                        <a:pt x="7805" y="5476"/>
                        <a:pt x="8905" y="5476"/>
                      </a:cubicBezTo>
                      <a:cubicBezTo>
                        <a:pt x="9143" y="5476"/>
                        <a:pt x="9383" y="5479"/>
                        <a:pt x="9629" y="5487"/>
                      </a:cubicBezTo>
                      <a:cubicBezTo>
                        <a:pt x="9868" y="5494"/>
                        <a:pt x="10198" y="5616"/>
                        <a:pt x="10547" y="5743"/>
                      </a:cubicBezTo>
                      <a:cubicBezTo>
                        <a:pt x="10948" y="5890"/>
                        <a:pt x="11382" y="6051"/>
                        <a:pt x="11745" y="6051"/>
                      </a:cubicBezTo>
                      <a:cubicBezTo>
                        <a:pt x="11963" y="6051"/>
                        <a:pt x="12156" y="5992"/>
                        <a:pt x="12301" y="5837"/>
                      </a:cubicBezTo>
                      <a:cubicBezTo>
                        <a:pt x="12559" y="5561"/>
                        <a:pt x="12776" y="4976"/>
                        <a:pt x="12968" y="4462"/>
                      </a:cubicBezTo>
                      <a:cubicBezTo>
                        <a:pt x="13084" y="4155"/>
                        <a:pt x="13192" y="3864"/>
                        <a:pt x="13293" y="3677"/>
                      </a:cubicBezTo>
                      <a:cubicBezTo>
                        <a:pt x="13480" y="3335"/>
                        <a:pt x="13655" y="2980"/>
                        <a:pt x="13823" y="2637"/>
                      </a:cubicBezTo>
                      <a:lnTo>
                        <a:pt x="13986" y="2309"/>
                      </a:lnTo>
                      <a:cubicBezTo>
                        <a:pt x="14054" y="2171"/>
                        <a:pt x="14063" y="2010"/>
                        <a:pt x="14011" y="1866"/>
                      </a:cubicBezTo>
                      <a:cubicBezTo>
                        <a:pt x="13961" y="1723"/>
                        <a:pt x="13858" y="1611"/>
                        <a:pt x="13723" y="1549"/>
                      </a:cubicBezTo>
                      <a:cubicBezTo>
                        <a:pt x="11619" y="592"/>
                        <a:pt x="9486" y="58"/>
                        <a:pt x="7555" y="6"/>
                      </a:cubicBezTo>
                      <a:cubicBezTo>
                        <a:pt x="7422" y="2"/>
                        <a:pt x="7289" y="0"/>
                        <a:pt x="71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3" name="Google Shape;2102;p33">
                  <a:extLst>
                    <a:ext uri="{FF2B5EF4-FFF2-40B4-BE49-F238E27FC236}">
                      <a16:creationId xmlns:a16="http://schemas.microsoft.com/office/drawing/2014/main" id="{811334D9-9C34-7D4D-4E04-D447B9651A88}"/>
                    </a:ext>
                  </a:extLst>
                </p:cNvPr>
                <p:cNvSpPr/>
                <p:nvPr/>
              </p:nvSpPr>
              <p:spPr>
                <a:xfrm>
                  <a:off x="563550" y="3104238"/>
                  <a:ext cx="310050" cy="133400"/>
                </a:xfrm>
                <a:custGeom>
                  <a:avLst/>
                  <a:gdLst/>
                  <a:ahLst/>
                  <a:cxnLst/>
                  <a:rect l="l" t="t" r="r" b="b"/>
                  <a:pathLst>
                    <a:path w="12402" h="5336" extrusionOk="0">
                      <a:moveTo>
                        <a:pt x="6329" y="160"/>
                      </a:moveTo>
                      <a:cubicBezTo>
                        <a:pt x="6438" y="160"/>
                        <a:pt x="6547" y="161"/>
                        <a:pt x="6656" y="164"/>
                      </a:cubicBezTo>
                      <a:cubicBezTo>
                        <a:pt x="8339" y="210"/>
                        <a:pt x="10199" y="676"/>
                        <a:pt x="12034" y="1511"/>
                      </a:cubicBezTo>
                      <a:cubicBezTo>
                        <a:pt x="12115" y="1547"/>
                        <a:pt x="12175" y="1614"/>
                        <a:pt x="12206" y="1698"/>
                      </a:cubicBezTo>
                      <a:cubicBezTo>
                        <a:pt x="12236" y="1784"/>
                        <a:pt x="12230" y="1881"/>
                        <a:pt x="12189" y="1963"/>
                      </a:cubicBezTo>
                      <a:lnTo>
                        <a:pt x="12045" y="2258"/>
                      </a:lnTo>
                      <a:cubicBezTo>
                        <a:pt x="11898" y="2557"/>
                        <a:pt x="11744" y="2868"/>
                        <a:pt x="11582" y="3166"/>
                      </a:cubicBezTo>
                      <a:cubicBezTo>
                        <a:pt x="11486" y="3340"/>
                        <a:pt x="11389" y="3601"/>
                        <a:pt x="11286" y="3878"/>
                      </a:cubicBezTo>
                      <a:cubicBezTo>
                        <a:pt x="11122" y="4318"/>
                        <a:pt x="10935" y="4817"/>
                        <a:pt x="10730" y="5039"/>
                      </a:cubicBezTo>
                      <a:cubicBezTo>
                        <a:pt x="10639" y="5137"/>
                        <a:pt x="10508" y="5176"/>
                        <a:pt x="10355" y="5176"/>
                      </a:cubicBezTo>
                      <a:cubicBezTo>
                        <a:pt x="10065" y="5176"/>
                        <a:pt x="9695" y="5040"/>
                        <a:pt x="9355" y="4915"/>
                      </a:cubicBezTo>
                      <a:cubicBezTo>
                        <a:pt x="9034" y="4798"/>
                        <a:pt x="8732" y="4687"/>
                        <a:pt x="8495" y="4679"/>
                      </a:cubicBezTo>
                      <a:cubicBezTo>
                        <a:pt x="8277" y="4672"/>
                        <a:pt x="8061" y="4669"/>
                        <a:pt x="7847" y="4669"/>
                      </a:cubicBezTo>
                      <a:cubicBezTo>
                        <a:pt x="6860" y="4669"/>
                        <a:pt x="5922" y="4734"/>
                        <a:pt x="5011" y="4799"/>
                      </a:cubicBezTo>
                      <a:cubicBezTo>
                        <a:pt x="4189" y="4857"/>
                        <a:pt x="3338" y="4916"/>
                        <a:pt x="2443" y="4930"/>
                      </a:cubicBezTo>
                      <a:cubicBezTo>
                        <a:pt x="2197" y="3743"/>
                        <a:pt x="1556" y="2912"/>
                        <a:pt x="314" y="2164"/>
                      </a:cubicBezTo>
                      <a:cubicBezTo>
                        <a:pt x="217" y="2104"/>
                        <a:pt x="161" y="2001"/>
                        <a:pt x="167" y="1887"/>
                      </a:cubicBezTo>
                      <a:cubicBezTo>
                        <a:pt x="172" y="1769"/>
                        <a:pt x="237" y="1669"/>
                        <a:pt x="340" y="1617"/>
                      </a:cubicBezTo>
                      <a:cubicBezTo>
                        <a:pt x="2262" y="661"/>
                        <a:pt x="4328" y="160"/>
                        <a:pt x="6329" y="160"/>
                      </a:cubicBezTo>
                      <a:close/>
                      <a:moveTo>
                        <a:pt x="6339" y="1"/>
                      </a:moveTo>
                      <a:cubicBezTo>
                        <a:pt x="4309" y="1"/>
                        <a:pt x="2216" y="505"/>
                        <a:pt x="270" y="1474"/>
                      </a:cubicBezTo>
                      <a:cubicBezTo>
                        <a:pt x="112" y="1552"/>
                        <a:pt x="14" y="1704"/>
                        <a:pt x="8" y="1880"/>
                      </a:cubicBezTo>
                      <a:cubicBezTo>
                        <a:pt x="0" y="2054"/>
                        <a:pt x="84" y="2211"/>
                        <a:pt x="231" y="2300"/>
                      </a:cubicBezTo>
                      <a:cubicBezTo>
                        <a:pt x="1454" y="3038"/>
                        <a:pt x="2072" y="3853"/>
                        <a:pt x="2298" y="5025"/>
                      </a:cubicBezTo>
                      <a:lnTo>
                        <a:pt x="2312" y="5091"/>
                      </a:lnTo>
                      <a:lnTo>
                        <a:pt x="2379" y="5091"/>
                      </a:lnTo>
                      <a:cubicBezTo>
                        <a:pt x="3303" y="5078"/>
                        <a:pt x="4176" y="5018"/>
                        <a:pt x="5022" y="4959"/>
                      </a:cubicBezTo>
                      <a:cubicBezTo>
                        <a:pt x="5968" y="4892"/>
                        <a:pt x="6870" y="4829"/>
                        <a:pt x="7834" y="4829"/>
                      </a:cubicBezTo>
                      <a:cubicBezTo>
                        <a:pt x="8049" y="4829"/>
                        <a:pt x="8267" y="4832"/>
                        <a:pt x="8489" y="4839"/>
                      </a:cubicBezTo>
                      <a:cubicBezTo>
                        <a:pt x="8702" y="4845"/>
                        <a:pt x="8992" y="4952"/>
                        <a:pt x="9300" y="5065"/>
                      </a:cubicBezTo>
                      <a:cubicBezTo>
                        <a:pt x="9654" y="5195"/>
                        <a:pt x="10036" y="5335"/>
                        <a:pt x="10357" y="5335"/>
                      </a:cubicBezTo>
                      <a:cubicBezTo>
                        <a:pt x="10550" y="5335"/>
                        <a:pt x="10720" y="5283"/>
                        <a:pt x="10847" y="5147"/>
                      </a:cubicBezTo>
                      <a:cubicBezTo>
                        <a:pt x="11075" y="4902"/>
                        <a:pt x="11266" y="4388"/>
                        <a:pt x="11436" y="3934"/>
                      </a:cubicBezTo>
                      <a:cubicBezTo>
                        <a:pt x="11536" y="3662"/>
                        <a:pt x="11632" y="3406"/>
                        <a:pt x="11722" y="3242"/>
                      </a:cubicBezTo>
                      <a:cubicBezTo>
                        <a:pt x="11885" y="2941"/>
                        <a:pt x="12039" y="2630"/>
                        <a:pt x="12188" y="2328"/>
                      </a:cubicBezTo>
                      <a:lnTo>
                        <a:pt x="12332" y="2035"/>
                      </a:lnTo>
                      <a:cubicBezTo>
                        <a:pt x="12393" y="1915"/>
                        <a:pt x="12402" y="1772"/>
                        <a:pt x="12356" y="1644"/>
                      </a:cubicBezTo>
                      <a:cubicBezTo>
                        <a:pt x="12311" y="1518"/>
                        <a:pt x="12221" y="1420"/>
                        <a:pt x="12100" y="1365"/>
                      </a:cubicBezTo>
                      <a:cubicBezTo>
                        <a:pt x="10246" y="521"/>
                        <a:pt x="8365" y="50"/>
                        <a:pt x="6660" y="5"/>
                      </a:cubicBezTo>
                      <a:cubicBezTo>
                        <a:pt x="6553" y="2"/>
                        <a:pt x="6446" y="1"/>
                        <a:pt x="63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4" name="Google Shape;2103;p33">
                  <a:extLst>
                    <a:ext uri="{FF2B5EF4-FFF2-40B4-BE49-F238E27FC236}">
                      <a16:creationId xmlns:a16="http://schemas.microsoft.com/office/drawing/2014/main" id="{BEBA4C8A-D04E-1571-39CF-8A613A790F06}"/>
                    </a:ext>
                  </a:extLst>
                </p:cNvPr>
                <p:cNvSpPr/>
                <p:nvPr/>
              </p:nvSpPr>
              <p:spPr>
                <a:xfrm>
                  <a:off x="587250" y="3114438"/>
                  <a:ext cx="262600" cy="112975"/>
                </a:xfrm>
                <a:custGeom>
                  <a:avLst/>
                  <a:gdLst/>
                  <a:ahLst/>
                  <a:cxnLst/>
                  <a:rect l="l" t="t" r="r" b="b"/>
                  <a:pathLst>
                    <a:path w="10504" h="4519" extrusionOk="0">
                      <a:moveTo>
                        <a:pt x="5355" y="135"/>
                      </a:moveTo>
                      <a:cubicBezTo>
                        <a:pt x="5449" y="135"/>
                        <a:pt x="5544" y="136"/>
                        <a:pt x="5638" y="139"/>
                      </a:cubicBezTo>
                      <a:cubicBezTo>
                        <a:pt x="7063" y="178"/>
                        <a:pt x="8639" y="573"/>
                        <a:pt x="10192" y="1281"/>
                      </a:cubicBezTo>
                      <a:cubicBezTo>
                        <a:pt x="10260" y="1311"/>
                        <a:pt x="10312" y="1367"/>
                        <a:pt x="10338" y="1438"/>
                      </a:cubicBezTo>
                      <a:cubicBezTo>
                        <a:pt x="10364" y="1511"/>
                        <a:pt x="10359" y="1595"/>
                        <a:pt x="10324" y="1665"/>
                      </a:cubicBezTo>
                      <a:lnTo>
                        <a:pt x="10198" y="1920"/>
                      </a:lnTo>
                      <a:cubicBezTo>
                        <a:pt x="10074" y="2170"/>
                        <a:pt x="9946" y="2431"/>
                        <a:pt x="9810" y="2682"/>
                      </a:cubicBezTo>
                      <a:cubicBezTo>
                        <a:pt x="9729" y="2829"/>
                        <a:pt x="9646" y="3051"/>
                        <a:pt x="9559" y="3286"/>
                      </a:cubicBezTo>
                      <a:cubicBezTo>
                        <a:pt x="9419" y="3658"/>
                        <a:pt x="9261" y="4080"/>
                        <a:pt x="9088" y="4268"/>
                      </a:cubicBezTo>
                      <a:cubicBezTo>
                        <a:pt x="9011" y="4351"/>
                        <a:pt x="8900" y="4384"/>
                        <a:pt x="8770" y="4384"/>
                      </a:cubicBezTo>
                      <a:cubicBezTo>
                        <a:pt x="8525" y="4384"/>
                        <a:pt x="8212" y="4269"/>
                        <a:pt x="7924" y="4163"/>
                      </a:cubicBezTo>
                      <a:cubicBezTo>
                        <a:pt x="7652" y="4063"/>
                        <a:pt x="7396" y="3969"/>
                        <a:pt x="7195" y="3963"/>
                      </a:cubicBezTo>
                      <a:cubicBezTo>
                        <a:pt x="7010" y="3957"/>
                        <a:pt x="6828" y="3955"/>
                        <a:pt x="6647" y="3955"/>
                      </a:cubicBezTo>
                      <a:cubicBezTo>
                        <a:pt x="5811" y="3955"/>
                        <a:pt x="5017" y="4010"/>
                        <a:pt x="4244" y="4065"/>
                      </a:cubicBezTo>
                      <a:cubicBezTo>
                        <a:pt x="3547" y="4113"/>
                        <a:pt x="2828" y="4163"/>
                        <a:pt x="2069" y="4176"/>
                      </a:cubicBezTo>
                      <a:cubicBezTo>
                        <a:pt x="1861" y="3171"/>
                        <a:pt x="1319" y="2468"/>
                        <a:pt x="267" y="1833"/>
                      </a:cubicBezTo>
                      <a:cubicBezTo>
                        <a:pt x="185" y="1783"/>
                        <a:pt x="137" y="1695"/>
                        <a:pt x="142" y="1599"/>
                      </a:cubicBezTo>
                      <a:cubicBezTo>
                        <a:pt x="145" y="1499"/>
                        <a:pt x="201" y="1414"/>
                        <a:pt x="289" y="1370"/>
                      </a:cubicBezTo>
                      <a:cubicBezTo>
                        <a:pt x="1914" y="560"/>
                        <a:pt x="3658" y="135"/>
                        <a:pt x="5355" y="135"/>
                      </a:cubicBezTo>
                      <a:close/>
                      <a:moveTo>
                        <a:pt x="5387" y="1"/>
                      </a:moveTo>
                      <a:cubicBezTo>
                        <a:pt x="3659" y="1"/>
                        <a:pt x="1882" y="425"/>
                        <a:pt x="229" y="1249"/>
                      </a:cubicBezTo>
                      <a:cubicBezTo>
                        <a:pt x="95" y="1315"/>
                        <a:pt x="13" y="1443"/>
                        <a:pt x="7" y="1593"/>
                      </a:cubicBezTo>
                      <a:cubicBezTo>
                        <a:pt x="1" y="1740"/>
                        <a:pt x="72" y="1873"/>
                        <a:pt x="197" y="1948"/>
                      </a:cubicBezTo>
                      <a:cubicBezTo>
                        <a:pt x="1232" y="2572"/>
                        <a:pt x="1756" y="3263"/>
                        <a:pt x="1947" y="4256"/>
                      </a:cubicBezTo>
                      <a:lnTo>
                        <a:pt x="1958" y="4312"/>
                      </a:lnTo>
                      <a:lnTo>
                        <a:pt x="2015" y="4312"/>
                      </a:lnTo>
                      <a:cubicBezTo>
                        <a:pt x="2797" y="4302"/>
                        <a:pt x="3538" y="4250"/>
                        <a:pt x="4253" y="4200"/>
                      </a:cubicBezTo>
                      <a:cubicBezTo>
                        <a:pt x="5053" y="4144"/>
                        <a:pt x="5817" y="4089"/>
                        <a:pt x="6633" y="4089"/>
                      </a:cubicBezTo>
                      <a:cubicBezTo>
                        <a:pt x="6816" y="4089"/>
                        <a:pt x="7002" y="4092"/>
                        <a:pt x="7191" y="4098"/>
                      </a:cubicBezTo>
                      <a:cubicBezTo>
                        <a:pt x="7370" y="4104"/>
                        <a:pt x="7616" y="4194"/>
                        <a:pt x="7877" y="4289"/>
                      </a:cubicBezTo>
                      <a:cubicBezTo>
                        <a:pt x="8176" y="4400"/>
                        <a:pt x="8501" y="4519"/>
                        <a:pt x="8771" y="4519"/>
                      </a:cubicBezTo>
                      <a:cubicBezTo>
                        <a:pt x="8935" y="4519"/>
                        <a:pt x="9079" y="4475"/>
                        <a:pt x="9187" y="4359"/>
                      </a:cubicBezTo>
                      <a:cubicBezTo>
                        <a:pt x="9380" y="4153"/>
                        <a:pt x="9542" y="3717"/>
                        <a:pt x="9685" y="3333"/>
                      </a:cubicBezTo>
                      <a:cubicBezTo>
                        <a:pt x="9772" y="3102"/>
                        <a:pt x="9852" y="2885"/>
                        <a:pt x="9928" y="2746"/>
                      </a:cubicBezTo>
                      <a:cubicBezTo>
                        <a:pt x="10066" y="2493"/>
                        <a:pt x="10195" y="2231"/>
                        <a:pt x="10320" y="1979"/>
                      </a:cubicBezTo>
                      <a:lnTo>
                        <a:pt x="10446" y="1724"/>
                      </a:lnTo>
                      <a:cubicBezTo>
                        <a:pt x="10496" y="1622"/>
                        <a:pt x="10503" y="1501"/>
                        <a:pt x="10465" y="1393"/>
                      </a:cubicBezTo>
                      <a:cubicBezTo>
                        <a:pt x="10427" y="1287"/>
                        <a:pt x="10350" y="1203"/>
                        <a:pt x="10248" y="1156"/>
                      </a:cubicBezTo>
                      <a:cubicBezTo>
                        <a:pt x="8678" y="443"/>
                        <a:pt x="7084" y="43"/>
                        <a:pt x="5642" y="4"/>
                      </a:cubicBezTo>
                      <a:cubicBezTo>
                        <a:pt x="5557" y="2"/>
                        <a:pt x="5472" y="1"/>
                        <a:pt x="53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5" name="Google Shape;2104;p33">
                  <a:extLst>
                    <a:ext uri="{FF2B5EF4-FFF2-40B4-BE49-F238E27FC236}">
                      <a16:creationId xmlns:a16="http://schemas.microsoft.com/office/drawing/2014/main" id="{D3B6A90F-B7B6-5048-F280-65B25C305D10}"/>
                    </a:ext>
                  </a:extLst>
                </p:cNvPr>
                <p:cNvSpPr/>
                <p:nvPr/>
              </p:nvSpPr>
              <p:spPr>
                <a:xfrm>
                  <a:off x="610975" y="3124613"/>
                  <a:ext cx="215100" cy="92600"/>
                </a:xfrm>
                <a:custGeom>
                  <a:avLst/>
                  <a:gdLst/>
                  <a:ahLst/>
                  <a:cxnLst/>
                  <a:rect l="l" t="t" r="r" b="b"/>
                  <a:pathLst>
                    <a:path w="8604" h="3704" extrusionOk="0">
                      <a:moveTo>
                        <a:pt x="4374" y="112"/>
                      </a:moveTo>
                      <a:cubicBezTo>
                        <a:pt x="4456" y="112"/>
                        <a:pt x="4537" y="114"/>
                        <a:pt x="4619" y="116"/>
                      </a:cubicBezTo>
                      <a:cubicBezTo>
                        <a:pt x="5785" y="148"/>
                        <a:pt x="7075" y="470"/>
                        <a:pt x="8350" y="1050"/>
                      </a:cubicBezTo>
                      <a:cubicBezTo>
                        <a:pt x="8405" y="1075"/>
                        <a:pt x="8448" y="1121"/>
                        <a:pt x="8469" y="1180"/>
                      </a:cubicBezTo>
                      <a:cubicBezTo>
                        <a:pt x="8490" y="1239"/>
                        <a:pt x="8486" y="1308"/>
                        <a:pt x="8457" y="1365"/>
                      </a:cubicBezTo>
                      <a:lnTo>
                        <a:pt x="8356" y="1570"/>
                      </a:lnTo>
                      <a:cubicBezTo>
                        <a:pt x="8255" y="1777"/>
                        <a:pt x="8149" y="1992"/>
                        <a:pt x="8036" y="2197"/>
                      </a:cubicBezTo>
                      <a:cubicBezTo>
                        <a:pt x="7969" y="2319"/>
                        <a:pt x="7903" y="2501"/>
                        <a:pt x="7831" y="2692"/>
                      </a:cubicBezTo>
                      <a:cubicBezTo>
                        <a:pt x="7717" y="2997"/>
                        <a:pt x="7588" y="3344"/>
                        <a:pt x="7446" y="3498"/>
                      </a:cubicBezTo>
                      <a:cubicBezTo>
                        <a:pt x="7382" y="3567"/>
                        <a:pt x="7292" y="3593"/>
                        <a:pt x="7185" y="3593"/>
                      </a:cubicBezTo>
                      <a:cubicBezTo>
                        <a:pt x="6984" y="3593"/>
                        <a:pt x="6727" y="3498"/>
                        <a:pt x="6491" y="3412"/>
                      </a:cubicBezTo>
                      <a:cubicBezTo>
                        <a:pt x="6269" y="3330"/>
                        <a:pt x="6058" y="3254"/>
                        <a:pt x="5894" y="3248"/>
                      </a:cubicBezTo>
                      <a:cubicBezTo>
                        <a:pt x="5744" y="3243"/>
                        <a:pt x="5593" y="3242"/>
                        <a:pt x="5446" y="3242"/>
                      </a:cubicBezTo>
                      <a:cubicBezTo>
                        <a:pt x="4762" y="3242"/>
                        <a:pt x="4110" y="3287"/>
                        <a:pt x="3477" y="3331"/>
                      </a:cubicBezTo>
                      <a:cubicBezTo>
                        <a:pt x="2906" y="3371"/>
                        <a:pt x="2316" y="3413"/>
                        <a:pt x="1695" y="3422"/>
                      </a:cubicBezTo>
                      <a:cubicBezTo>
                        <a:pt x="1523" y="2600"/>
                        <a:pt x="1080" y="2023"/>
                        <a:pt x="218" y="1504"/>
                      </a:cubicBezTo>
                      <a:cubicBezTo>
                        <a:pt x="151" y="1463"/>
                        <a:pt x="113" y="1391"/>
                        <a:pt x="116" y="1311"/>
                      </a:cubicBezTo>
                      <a:cubicBezTo>
                        <a:pt x="119" y="1230"/>
                        <a:pt x="163" y="1159"/>
                        <a:pt x="236" y="1124"/>
                      </a:cubicBezTo>
                      <a:cubicBezTo>
                        <a:pt x="1563" y="463"/>
                        <a:pt x="2990" y="112"/>
                        <a:pt x="4374" y="112"/>
                      </a:cubicBezTo>
                      <a:close/>
                      <a:moveTo>
                        <a:pt x="4391" y="1"/>
                      </a:moveTo>
                      <a:cubicBezTo>
                        <a:pt x="2984" y="1"/>
                        <a:pt x="1536" y="353"/>
                        <a:pt x="187" y="1024"/>
                      </a:cubicBezTo>
                      <a:cubicBezTo>
                        <a:pt x="78" y="1078"/>
                        <a:pt x="10" y="1185"/>
                        <a:pt x="5" y="1306"/>
                      </a:cubicBezTo>
                      <a:cubicBezTo>
                        <a:pt x="1" y="1428"/>
                        <a:pt x="58" y="1535"/>
                        <a:pt x="160" y="1598"/>
                      </a:cubicBezTo>
                      <a:cubicBezTo>
                        <a:pt x="1009" y="2109"/>
                        <a:pt x="1438" y="2676"/>
                        <a:pt x="1595" y="3488"/>
                      </a:cubicBezTo>
                      <a:lnTo>
                        <a:pt x="1604" y="3533"/>
                      </a:lnTo>
                      <a:lnTo>
                        <a:pt x="1649" y="3533"/>
                      </a:lnTo>
                      <a:cubicBezTo>
                        <a:pt x="2292" y="3526"/>
                        <a:pt x="2899" y="3483"/>
                        <a:pt x="3485" y="3442"/>
                      </a:cubicBezTo>
                      <a:cubicBezTo>
                        <a:pt x="4140" y="3396"/>
                        <a:pt x="4765" y="3351"/>
                        <a:pt x="5434" y="3351"/>
                      </a:cubicBezTo>
                      <a:cubicBezTo>
                        <a:pt x="5584" y="3351"/>
                        <a:pt x="5736" y="3354"/>
                        <a:pt x="5891" y="3359"/>
                      </a:cubicBezTo>
                      <a:cubicBezTo>
                        <a:pt x="6037" y="3363"/>
                        <a:pt x="6239" y="3438"/>
                        <a:pt x="6453" y="3517"/>
                      </a:cubicBezTo>
                      <a:cubicBezTo>
                        <a:pt x="6697" y="3606"/>
                        <a:pt x="6963" y="3703"/>
                        <a:pt x="7186" y="3703"/>
                      </a:cubicBezTo>
                      <a:cubicBezTo>
                        <a:pt x="7320" y="3703"/>
                        <a:pt x="7438" y="3668"/>
                        <a:pt x="7526" y="3573"/>
                      </a:cubicBezTo>
                      <a:cubicBezTo>
                        <a:pt x="7684" y="3403"/>
                        <a:pt x="7818" y="3046"/>
                        <a:pt x="7934" y="2730"/>
                      </a:cubicBezTo>
                      <a:cubicBezTo>
                        <a:pt x="8004" y="2543"/>
                        <a:pt x="8071" y="2364"/>
                        <a:pt x="8133" y="2250"/>
                      </a:cubicBezTo>
                      <a:cubicBezTo>
                        <a:pt x="8247" y="2042"/>
                        <a:pt x="8353" y="1827"/>
                        <a:pt x="8455" y="1617"/>
                      </a:cubicBezTo>
                      <a:lnTo>
                        <a:pt x="8557" y="1414"/>
                      </a:lnTo>
                      <a:cubicBezTo>
                        <a:pt x="8598" y="1329"/>
                        <a:pt x="8604" y="1230"/>
                        <a:pt x="8574" y="1142"/>
                      </a:cubicBezTo>
                      <a:cubicBezTo>
                        <a:pt x="8542" y="1056"/>
                        <a:pt x="8479" y="986"/>
                        <a:pt x="8396" y="948"/>
                      </a:cubicBezTo>
                      <a:cubicBezTo>
                        <a:pt x="7109" y="363"/>
                        <a:pt x="5803" y="37"/>
                        <a:pt x="4622" y="5"/>
                      </a:cubicBezTo>
                      <a:cubicBezTo>
                        <a:pt x="4544" y="2"/>
                        <a:pt x="4469" y="1"/>
                        <a:pt x="43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6" name="Google Shape;2105;p33">
                  <a:extLst>
                    <a:ext uri="{FF2B5EF4-FFF2-40B4-BE49-F238E27FC236}">
                      <a16:creationId xmlns:a16="http://schemas.microsoft.com/office/drawing/2014/main" id="{EA8DEFEF-899B-B1BF-1A0A-CCE6713498DF}"/>
                    </a:ext>
                  </a:extLst>
                </p:cNvPr>
                <p:cNvSpPr/>
                <p:nvPr/>
              </p:nvSpPr>
              <p:spPr>
                <a:xfrm>
                  <a:off x="640575" y="3137388"/>
                  <a:ext cx="155825" cy="67075"/>
                </a:xfrm>
                <a:custGeom>
                  <a:avLst/>
                  <a:gdLst/>
                  <a:ahLst/>
                  <a:cxnLst/>
                  <a:rect l="l" t="t" r="r" b="b"/>
                  <a:pathLst>
                    <a:path w="6233" h="2683" extrusionOk="0">
                      <a:moveTo>
                        <a:pt x="3181" y="82"/>
                      </a:moveTo>
                      <a:cubicBezTo>
                        <a:pt x="3237" y="82"/>
                        <a:pt x="3292" y="82"/>
                        <a:pt x="3347" y="83"/>
                      </a:cubicBezTo>
                      <a:cubicBezTo>
                        <a:pt x="4192" y="106"/>
                        <a:pt x="5126" y="341"/>
                        <a:pt x="6049" y="760"/>
                      </a:cubicBezTo>
                      <a:cubicBezTo>
                        <a:pt x="6089" y="778"/>
                        <a:pt x="6119" y="812"/>
                        <a:pt x="6134" y="854"/>
                      </a:cubicBezTo>
                      <a:cubicBezTo>
                        <a:pt x="6149" y="898"/>
                        <a:pt x="6146" y="947"/>
                        <a:pt x="6126" y="988"/>
                      </a:cubicBezTo>
                      <a:lnTo>
                        <a:pt x="6055" y="1132"/>
                      </a:lnTo>
                      <a:cubicBezTo>
                        <a:pt x="5981" y="1284"/>
                        <a:pt x="5903" y="1440"/>
                        <a:pt x="5821" y="1592"/>
                      </a:cubicBezTo>
                      <a:cubicBezTo>
                        <a:pt x="5773" y="1679"/>
                        <a:pt x="5724" y="1811"/>
                        <a:pt x="5673" y="1949"/>
                      </a:cubicBezTo>
                      <a:cubicBezTo>
                        <a:pt x="5591" y="2171"/>
                        <a:pt x="5496" y="2421"/>
                        <a:pt x="5393" y="2533"/>
                      </a:cubicBezTo>
                      <a:cubicBezTo>
                        <a:pt x="5347" y="2583"/>
                        <a:pt x="5281" y="2602"/>
                        <a:pt x="5204" y="2602"/>
                      </a:cubicBezTo>
                      <a:cubicBezTo>
                        <a:pt x="5059" y="2602"/>
                        <a:pt x="4873" y="2534"/>
                        <a:pt x="4702" y="2471"/>
                      </a:cubicBezTo>
                      <a:cubicBezTo>
                        <a:pt x="4542" y="2412"/>
                        <a:pt x="4390" y="2356"/>
                        <a:pt x="4270" y="2353"/>
                      </a:cubicBezTo>
                      <a:cubicBezTo>
                        <a:pt x="4161" y="2350"/>
                        <a:pt x="4051" y="2347"/>
                        <a:pt x="3945" y="2347"/>
                      </a:cubicBezTo>
                      <a:cubicBezTo>
                        <a:pt x="3449" y="2347"/>
                        <a:pt x="2978" y="2380"/>
                        <a:pt x="2519" y="2412"/>
                      </a:cubicBezTo>
                      <a:cubicBezTo>
                        <a:pt x="2106" y="2441"/>
                        <a:pt x="1678" y="2471"/>
                        <a:pt x="1229" y="2477"/>
                      </a:cubicBezTo>
                      <a:cubicBezTo>
                        <a:pt x="1105" y="1882"/>
                        <a:pt x="783" y="1465"/>
                        <a:pt x="159" y="1088"/>
                      </a:cubicBezTo>
                      <a:cubicBezTo>
                        <a:pt x="110" y="1059"/>
                        <a:pt x="83" y="1006"/>
                        <a:pt x="86" y="949"/>
                      </a:cubicBezTo>
                      <a:cubicBezTo>
                        <a:pt x="87" y="891"/>
                        <a:pt x="121" y="839"/>
                        <a:pt x="172" y="813"/>
                      </a:cubicBezTo>
                      <a:cubicBezTo>
                        <a:pt x="1138" y="334"/>
                        <a:pt x="2175" y="82"/>
                        <a:pt x="3181" y="82"/>
                      </a:cubicBezTo>
                      <a:close/>
                      <a:moveTo>
                        <a:pt x="3199" y="1"/>
                      </a:moveTo>
                      <a:cubicBezTo>
                        <a:pt x="2173" y="1"/>
                        <a:pt x="1119" y="253"/>
                        <a:pt x="137" y="742"/>
                      </a:cubicBezTo>
                      <a:cubicBezTo>
                        <a:pt x="57" y="782"/>
                        <a:pt x="8" y="857"/>
                        <a:pt x="5" y="945"/>
                      </a:cubicBezTo>
                      <a:cubicBezTo>
                        <a:pt x="1" y="1034"/>
                        <a:pt x="43" y="1112"/>
                        <a:pt x="118" y="1156"/>
                      </a:cubicBezTo>
                      <a:cubicBezTo>
                        <a:pt x="733" y="1528"/>
                        <a:pt x="1042" y="1937"/>
                        <a:pt x="1156" y="2526"/>
                      </a:cubicBezTo>
                      <a:lnTo>
                        <a:pt x="1162" y="2559"/>
                      </a:lnTo>
                      <a:lnTo>
                        <a:pt x="1197" y="2559"/>
                      </a:lnTo>
                      <a:cubicBezTo>
                        <a:pt x="1662" y="2553"/>
                        <a:pt x="2100" y="2523"/>
                        <a:pt x="2525" y="2492"/>
                      </a:cubicBezTo>
                      <a:cubicBezTo>
                        <a:pt x="2998" y="2459"/>
                        <a:pt x="3449" y="2428"/>
                        <a:pt x="3929" y="2428"/>
                      </a:cubicBezTo>
                      <a:cubicBezTo>
                        <a:pt x="4040" y="2428"/>
                        <a:pt x="4152" y="2430"/>
                        <a:pt x="4267" y="2433"/>
                      </a:cubicBezTo>
                      <a:cubicBezTo>
                        <a:pt x="4375" y="2436"/>
                        <a:pt x="4520" y="2489"/>
                        <a:pt x="4675" y="2547"/>
                      </a:cubicBezTo>
                      <a:cubicBezTo>
                        <a:pt x="4853" y="2611"/>
                        <a:pt x="5044" y="2682"/>
                        <a:pt x="5205" y="2682"/>
                      </a:cubicBezTo>
                      <a:cubicBezTo>
                        <a:pt x="5302" y="2682"/>
                        <a:pt x="5389" y="2656"/>
                        <a:pt x="5452" y="2588"/>
                      </a:cubicBezTo>
                      <a:cubicBezTo>
                        <a:pt x="5566" y="2465"/>
                        <a:pt x="5663" y="2206"/>
                        <a:pt x="5748" y="1978"/>
                      </a:cubicBezTo>
                      <a:cubicBezTo>
                        <a:pt x="5799" y="1841"/>
                        <a:pt x="5847" y="1712"/>
                        <a:pt x="5891" y="1630"/>
                      </a:cubicBezTo>
                      <a:cubicBezTo>
                        <a:pt x="5975" y="1478"/>
                        <a:pt x="6052" y="1320"/>
                        <a:pt x="6128" y="1167"/>
                      </a:cubicBezTo>
                      <a:lnTo>
                        <a:pt x="6198" y="1023"/>
                      </a:lnTo>
                      <a:cubicBezTo>
                        <a:pt x="6228" y="962"/>
                        <a:pt x="6233" y="891"/>
                        <a:pt x="6210" y="827"/>
                      </a:cubicBezTo>
                      <a:cubicBezTo>
                        <a:pt x="6187" y="765"/>
                        <a:pt x="6142" y="715"/>
                        <a:pt x="6081" y="687"/>
                      </a:cubicBezTo>
                      <a:cubicBezTo>
                        <a:pt x="5149" y="264"/>
                        <a:pt x="4205" y="27"/>
                        <a:pt x="3348" y="3"/>
                      </a:cubicBezTo>
                      <a:cubicBezTo>
                        <a:pt x="3298" y="2"/>
                        <a:pt x="3249" y="1"/>
                        <a:pt x="31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7" name="Google Shape;2106;p33">
                  <a:extLst>
                    <a:ext uri="{FF2B5EF4-FFF2-40B4-BE49-F238E27FC236}">
                      <a16:creationId xmlns:a16="http://schemas.microsoft.com/office/drawing/2014/main" id="{95F481C6-2C38-DB1F-FDE3-ABDE7D3A453A}"/>
                    </a:ext>
                  </a:extLst>
                </p:cNvPr>
                <p:cNvSpPr/>
                <p:nvPr/>
              </p:nvSpPr>
              <p:spPr>
                <a:xfrm>
                  <a:off x="664300" y="3147613"/>
                  <a:ext cx="108350" cy="46625"/>
                </a:xfrm>
                <a:custGeom>
                  <a:avLst/>
                  <a:gdLst/>
                  <a:ahLst/>
                  <a:cxnLst/>
                  <a:rect l="l" t="t" r="r" b="b"/>
                  <a:pathLst>
                    <a:path w="4334" h="1865" extrusionOk="0">
                      <a:moveTo>
                        <a:pt x="2207" y="57"/>
                      </a:moveTo>
                      <a:cubicBezTo>
                        <a:pt x="2247" y="57"/>
                        <a:pt x="2287" y="57"/>
                        <a:pt x="2326" y="58"/>
                      </a:cubicBezTo>
                      <a:cubicBezTo>
                        <a:pt x="2914" y="73"/>
                        <a:pt x="3564" y="236"/>
                        <a:pt x="4206" y="529"/>
                      </a:cubicBezTo>
                      <a:cubicBezTo>
                        <a:pt x="4233" y="541"/>
                        <a:pt x="4254" y="565"/>
                        <a:pt x="4265" y="594"/>
                      </a:cubicBezTo>
                      <a:cubicBezTo>
                        <a:pt x="4276" y="625"/>
                        <a:pt x="4274" y="658"/>
                        <a:pt x="4261" y="687"/>
                      </a:cubicBezTo>
                      <a:lnTo>
                        <a:pt x="4206" y="796"/>
                      </a:lnTo>
                      <a:cubicBezTo>
                        <a:pt x="4156" y="899"/>
                        <a:pt x="4103" y="1006"/>
                        <a:pt x="4048" y="1107"/>
                      </a:cubicBezTo>
                      <a:cubicBezTo>
                        <a:pt x="4015" y="1168"/>
                        <a:pt x="3981" y="1259"/>
                        <a:pt x="3945" y="1356"/>
                      </a:cubicBezTo>
                      <a:cubicBezTo>
                        <a:pt x="3887" y="1510"/>
                        <a:pt x="3822" y="1684"/>
                        <a:pt x="3750" y="1762"/>
                      </a:cubicBezTo>
                      <a:cubicBezTo>
                        <a:pt x="3718" y="1796"/>
                        <a:pt x="3672" y="1810"/>
                        <a:pt x="3618" y="1810"/>
                      </a:cubicBezTo>
                      <a:cubicBezTo>
                        <a:pt x="3517" y="1810"/>
                        <a:pt x="3388" y="1762"/>
                        <a:pt x="3269" y="1718"/>
                      </a:cubicBezTo>
                      <a:cubicBezTo>
                        <a:pt x="3158" y="1677"/>
                        <a:pt x="3052" y="1639"/>
                        <a:pt x="2969" y="1636"/>
                      </a:cubicBezTo>
                      <a:cubicBezTo>
                        <a:pt x="2893" y="1634"/>
                        <a:pt x="2818" y="1633"/>
                        <a:pt x="2744" y="1633"/>
                      </a:cubicBezTo>
                      <a:cubicBezTo>
                        <a:pt x="2398" y="1633"/>
                        <a:pt x="2070" y="1655"/>
                        <a:pt x="1751" y="1678"/>
                      </a:cubicBezTo>
                      <a:cubicBezTo>
                        <a:pt x="1464" y="1698"/>
                        <a:pt x="1167" y="1719"/>
                        <a:pt x="854" y="1724"/>
                      </a:cubicBezTo>
                      <a:cubicBezTo>
                        <a:pt x="769" y="1309"/>
                        <a:pt x="544" y="1019"/>
                        <a:pt x="110" y="757"/>
                      </a:cubicBezTo>
                      <a:cubicBezTo>
                        <a:pt x="77" y="735"/>
                        <a:pt x="57" y="700"/>
                        <a:pt x="58" y="659"/>
                      </a:cubicBezTo>
                      <a:cubicBezTo>
                        <a:pt x="60" y="620"/>
                        <a:pt x="84" y="584"/>
                        <a:pt x="119" y="565"/>
                      </a:cubicBezTo>
                      <a:cubicBezTo>
                        <a:pt x="790" y="232"/>
                        <a:pt x="1508" y="57"/>
                        <a:pt x="2207" y="57"/>
                      </a:cubicBezTo>
                      <a:close/>
                      <a:moveTo>
                        <a:pt x="2213" y="1"/>
                      </a:moveTo>
                      <a:cubicBezTo>
                        <a:pt x="1504" y="1"/>
                        <a:pt x="773" y="178"/>
                        <a:pt x="95" y="515"/>
                      </a:cubicBezTo>
                      <a:cubicBezTo>
                        <a:pt x="40" y="544"/>
                        <a:pt x="5" y="596"/>
                        <a:pt x="4" y="658"/>
                      </a:cubicBezTo>
                      <a:cubicBezTo>
                        <a:pt x="1" y="719"/>
                        <a:pt x="30" y="773"/>
                        <a:pt x="81" y="805"/>
                      </a:cubicBezTo>
                      <a:cubicBezTo>
                        <a:pt x="509" y="1063"/>
                        <a:pt x="725" y="1347"/>
                        <a:pt x="804" y="1757"/>
                      </a:cubicBezTo>
                      <a:lnTo>
                        <a:pt x="808" y="1780"/>
                      </a:lnTo>
                      <a:lnTo>
                        <a:pt x="833" y="1780"/>
                      </a:lnTo>
                      <a:cubicBezTo>
                        <a:pt x="1154" y="1775"/>
                        <a:pt x="1460" y="1754"/>
                        <a:pt x="1756" y="1733"/>
                      </a:cubicBezTo>
                      <a:cubicBezTo>
                        <a:pt x="2085" y="1710"/>
                        <a:pt x="2401" y="1688"/>
                        <a:pt x="2737" y="1688"/>
                      </a:cubicBezTo>
                      <a:cubicBezTo>
                        <a:pt x="2813" y="1688"/>
                        <a:pt x="2889" y="1689"/>
                        <a:pt x="2967" y="1692"/>
                      </a:cubicBezTo>
                      <a:cubicBezTo>
                        <a:pt x="3041" y="1693"/>
                        <a:pt x="3143" y="1731"/>
                        <a:pt x="3249" y="1771"/>
                      </a:cubicBezTo>
                      <a:cubicBezTo>
                        <a:pt x="3374" y="1816"/>
                        <a:pt x="3508" y="1865"/>
                        <a:pt x="3620" y="1865"/>
                      </a:cubicBezTo>
                      <a:cubicBezTo>
                        <a:pt x="3687" y="1865"/>
                        <a:pt x="3747" y="1847"/>
                        <a:pt x="3791" y="1800"/>
                      </a:cubicBezTo>
                      <a:cubicBezTo>
                        <a:pt x="3870" y="1715"/>
                        <a:pt x="3937" y="1534"/>
                        <a:pt x="3996" y="1376"/>
                      </a:cubicBezTo>
                      <a:cubicBezTo>
                        <a:pt x="4033" y="1280"/>
                        <a:pt x="4066" y="1191"/>
                        <a:pt x="4097" y="1135"/>
                      </a:cubicBezTo>
                      <a:cubicBezTo>
                        <a:pt x="4153" y="1031"/>
                        <a:pt x="4206" y="925"/>
                        <a:pt x="4256" y="822"/>
                      </a:cubicBezTo>
                      <a:lnTo>
                        <a:pt x="4311" y="713"/>
                      </a:lnTo>
                      <a:cubicBezTo>
                        <a:pt x="4332" y="670"/>
                        <a:pt x="4333" y="620"/>
                        <a:pt x="4318" y="576"/>
                      </a:cubicBezTo>
                      <a:cubicBezTo>
                        <a:pt x="4303" y="532"/>
                        <a:pt x="4271" y="497"/>
                        <a:pt x="4229" y="479"/>
                      </a:cubicBezTo>
                      <a:cubicBezTo>
                        <a:pt x="3580" y="183"/>
                        <a:pt x="2923" y="19"/>
                        <a:pt x="2328" y="2"/>
                      </a:cubicBezTo>
                      <a:cubicBezTo>
                        <a:pt x="2290" y="2"/>
                        <a:pt x="2252" y="1"/>
                        <a:pt x="22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8" name="Google Shape;2107;p33">
                  <a:extLst>
                    <a:ext uri="{FF2B5EF4-FFF2-40B4-BE49-F238E27FC236}">
                      <a16:creationId xmlns:a16="http://schemas.microsoft.com/office/drawing/2014/main" id="{EF6F6575-3C5F-B6B8-B6DF-FA2AF8173BA5}"/>
                    </a:ext>
                  </a:extLst>
                </p:cNvPr>
                <p:cNvSpPr/>
                <p:nvPr/>
              </p:nvSpPr>
              <p:spPr>
                <a:xfrm>
                  <a:off x="682075" y="3155288"/>
                  <a:ext cx="72775" cy="31300"/>
                </a:xfrm>
                <a:custGeom>
                  <a:avLst/>
                  <a:gdLst/>
                  <a:ahLst/>
                  <a:cxnLst/>
                  <a:rect l="l" t="t" r="r" b="b"/>
                  <a:pathLst>
                    <a:path w="2911" h="1252" extrusionOk="0">
                      <a:moveTo>
                        <a:pt x="1562" y="38"/>
                      </a:moveTo>
                      <a:cubicBezTo>
                        <a:pt x="1959" y="49"/>
                        <a:pt x="2394" y="160"/>
                        <a:pt x="2825" y="354"/>
                      </a:cubicBezTo>
                      <a:cubicBezTo>
                        <a:pt x="2844" y="363"/>
                        <a:pt x="2857" y="378"/>
                        <a:pt x="2865" y="398"/>
                      </a:cubicBezTo>
                      <a:cubicBezTo>
                        <a:pt x="2872" y="419"/>
                        <a:pt x="2871" y="442"/>
                        <a:pt x="2860" y="460"/>
                      </a:cubicBezTo>
                      <a:lnTo>
                        <a:pt x="2827" y="530"/>
                      </a:lnTo>
                      <a:cubicBezTo>
                        <a:pt x="2792" y="600"/>
                        <a:pt x="2756" y="673"/>
                        <a:pt x="2718" y="743"/>
                      </a:cubicBezTo>
                      <a:cubicBezTo>
                        <a:pt x="2696" y="784"/>
                        <a:pt x="2674" y="844"/>
                        <a:pt x="2649" y="910"/>
                      </a:cubicBezTo>
                      <a:cubicBezTo>
                        <a:pt x="2611" y="1013"/>
                        <a:pt x="2567" y="1130"/>
                        <a:pt x="2519" y="1183"/>
                      </a:cubicBezTo>
                      <a:cubicBezTo>
                        <a:pt x="2497" y="1205"/>
                        <a:pt x="2467" y="1214"/>
                        <a:pt x="2431" y="1214"/>
                      </a:cubicBezTo>
                      <a:cubicBezTo>
                        <a:pt x="2363" y="1214"/>
                        <a:pt x="2276" y="1182"/>
                        <a:pt x="2195" y="1152"/>
                      </a:cubicBezTo>
                      <a:cubicBezTo>
                        <a:pt x="2121" y="1125"/>
                        <a:pt x="2050" y="1099"/>
                        <a:pt x="1995" y="1098"/>
                      </a:cubicBezTo>
                      <a:cubicBezTo>
                        <a:pt x="1943" y="1096"/>
                        <a:pt x="1892" y="1095"/>
                        <a:pt x="1842" y="1095"/>
                      </a:cubicBezTo>
                      <a:lnTo>
                        <a:pt x="1842" y="1096"/>
                      </a:lnTo>
                      <a:cubicBezTo>
                        <a:pt x="1611" y="1096"/>
                        <a:pt x="1391" y="1112"/>
                        <a:pt x="1177" y="1127"/>
                      </a:cubicBezTo>
                      <a:cubicBezTo>
                        <a:pt x="984" y="1140"/>
                        <a:pt x="785" y="1154"/>
                        <a:pt x="574" y="1157"/>
                      </a:cubicBezTo>
                      <a:cubicBezTo>
                        <a:pt x="516" y="879"/>
                        <a:pt x="366" y="683"/>
                        <a:pt x="75" y="507"/>
                      </a:cubicBezTo>
                      <a:cubicBezTo>
                        <a:pt x="52" y="494"/>
                        <a:pt x="40" y="469"/>
                        <a:pt x="41" y="442"/>
                      </a:cubicBezTo>
                      <a:cubicBezTo>
                        <a:pt x="41" y="415"/>
                        <a:pt x="56" y="392"/>
                        <a:pt x="82" y="380"/>
                      </a:cubicBezTo>
                      <a:cubicBezTo>
                        <a:pt x="533" y="155"/>
                        <a:pt x="1017" y="38"/>
                        <a:pt x="1488" y="38"/>
                      </a:cubicBezTo>
                      <a:close/>
                      <a:moveTo>
                        <a:pt x="1486" y="0"/>
                      </a:moveTo>
                      <a:cubicBezTo>
                        <a:pt x="1011" y="0"/>
                        <a:pt x="521" y="119"/>
                        <a:pt x="64" y="346"/>
                      </a:cubicBezTo>
                      <a:cubicBezTo>
                        <a:pt x="27" y="365"/>
                        <a:pt x="5" y="399"/>
                        <a:pt x="3" y="442"/>
                      </a:cubicBezTo>
                      <a:cubicBezTo>
                        <a:pt x="0" y="481"/>
                        <a:pt x="20" y="519"/>
                        <a:pt x="55" y="539"/>
                      </a:cubicBezTo>
                      <a:cubicBezTo>
                        <a:pt x="342" y="712"/>
                        <a:pt x="487" y="904"/>
                        <a:pt x="541" y="1180"/>
                      </a:cubicBezTo>
                      <a:lnTo>
                        <a:pt x="544" y="1195"/>
                      </a:lnTo>
                      <a:lnTo>
                        <a:pt x="559" y="1195"/>
                      </a:lnTo>
                      <a:cubicBezTo>
                        <a:pt x="776" y="1192"/>
                        <a:pt x="981" y="1177"/>
                        <a:pt x="1180" y="1163"/>
                      </a:cubicBezTo>
                      <a:cubicBezTo>
                        <a:pt x="1395" y="1147"/>
                        <a:pt x="1601" y="1133"/>
                        <a:pt x="1821" y="1133"/>
                      </a:cubicBezTo>
                      <a:cubicBezTo>
                        <a:pt x="1878" y="1133"/>
                        <a:pt x="1935" y="1134"/>
                        <a:pt x="1993" y="1136"/>
                      </a:cubicBezTo>
                      <a:cubicBezTo>
                        <a:pt x="2042" y="1136"/>
                        <a:pt x="2110" y="1162"/>
                        <a:pt x="2183" y="1187"/>
                      </a:cubicBezTo>
                      <a:cubicBezTo>
                        <a:pt x="2267" y="1219"/>
                        <a:pt x="2356" y="1251"/>
                        <a:pt x="2431" y="1251"/>
                      </a:cubicBezTo>
                      <a:cubicBezTo>
                        <a:pt x="2476" y="1251"/>
                        <a:pt x="2516" y="1239"/>
                        <a:pt x="2546" y="1207"/>
                      </a:cubicBezTo>
                      <a:cubicBezTo>
                        <a:pt x="2599" y="1149"/>
                        <a:pt x="2645" y="1030"/>
                        <a:pt x="2684" y="922"/>
                      </a:cubicBezTo>
                      <a:cubicBezTo>
                        <a:pt x="2708" y="859"/>
                        <a:pt x="2730" y="799"/>
                        <a:pt x="2751" y="761"/>
                      </a:cubicBezTo>
                      <a:cubicBezTo>
                        <a:pt x="2789" y="691"/>
                        <a:pt x="2825" y="617"/>
                        <a:pt x="2860" y="547"/>
                      </a:cubicBezTo>
                      <a:lnTo>
                        <a:pt x="2894" y="477"/>
                      </a:lnTo>
                      <a:cubicBezTo>
                        <a:pt x="2909" y="448"/>
                        <a:pt x="2910" y="415"/>
                        <a:pt x="2900" y="386"/>
                      </a:cubicBezTo>
                      <a:cubicBezTo>
                        <a:pt x="2889" y="355"/>
                        <a:pt x="2868" y="333"/>
                        <a:pt x="2841" y="321"/>
                      </a:cubicBezTo>
                      <a:cubicBezTo>
                        <a:pt x="2405" y="123"/>
                        <a:pt x="1965" y="12"/>
                        <a:pt x="15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9" name="Google Shape;2108;p33">
                  <a:extLst>
                    <a:ext uri="{FF2B5EF4-FFF2-40B4-BE49-F238E27FC236}">
                      <a16:creationId xmlns:a16="http://schemas.microsoft.com/office/drawing/2014/main" id="{946E60CE-14DD-E972-8E3D-F4E67EF5037F}"/>
                    </a:ext>
                  </a:extLst>
                </p:cNvPr>
                <p:cNvSpPr/>
                <p:nvPr/>
              </p:nvSpPr>
              <p:spPr>
                <a:xfrm>
                  <a:off x="528950" y="3554488"/>
                  <a:ext cx="416350" cy="327625"/>
                </a:xfrm>
                <a:custGeom>
                  <a:avLst/>
                  <a:gdLst/>
                  <a:ahLst/>
                  <a:cxnLst/>
                  <a:rect l="l" t="t" r="r" b="b"/>
                  <a:pathLst>
                    <a:path w="16654" h="13105" extrusionOk="0">
                      <a:moveTo>
                        <a:pt x="8169" y="0"/>
                      </a:moveTo>
                      <a:cubicBezTo>
                        <a:pt x="4432" y="0"/>
                        <a:pt x="500" y="3142"/>
                        <a:pt x="203" y="7943"/>
                      </a:cubicBezTo>
                      <a:cubicBezTo>
                        <a:pt x="0" y="11209"/>
                        <a:pt x="2328" y="13105"/>
                        <a:pt x="7852" y="13105"/>
                      </a:cubicBezTo>
                      <a:cubicBezTo>
                        <a:pt x="7956" y="13105"/>
                        <a:pt x="8061" y="13104"/>
                        <a:pt x="8167" y="13103"/>
                      </a:cubicBezTo>
                      <a:cubicBezTo>
                        <a:pt x="14029" y="13028"/>
                        <a:pt x="16438" y="11260"/>
                        <a:pt x="16520" y="8272"/>
                      </a:cubicBezTo>
                      <a:cubicBezTo>
                        <a:pt x="16653" y="3387"/>
                        <a:pt x="11798" y="97"/>
                        <a:pt x="8352" y="3"/>
                      </a:cubicBezTo>
                      <a:cubicBezTo>
                        <a:pt x="8291" y="1"/>
                        <a:pt x="8230" y="0"/>
                        <a:pt x="81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0" name="Google Shape;2109;p33">
                  <a:extLst>
                    <a:ext uri="{FF2B5EF4-FFF2-40B4-BE49-F238E27FC236}">
                      <a16:creationId xmlns:a16="http://schemas.microsoft.com/office/drawing/2014/main" id="{17AABA5F-9A7E-0AE4-97C8-C45116F2312D}"/>
                    </a:ext>
                  </a:extLst>
                </p:cNvPr>
                <p:cNvSpPr/>
                <p:nvPr/>
              </p:nvSpPr>
              <p:spPr>
                <a:xfrm>
                  <a:off x="532750" y="3600963"/>
                  <a:ext cx="411075" cy="281150"/>
                </a:xfrm>
                <a:custGeom>
                  <a:avLst/>
                  <a:gdLst/>
                  <a:ahLst/>
                  <a:cxnLst/>
                  <a:rect l="l" t="t" r="r" b="b"/>
                  <a:pathLst>
                    <a:path w="16443" h="11246" extrusionOk="0">
                      <a:moveTo>
                        <a:pt x="13037" y="1"/>
                      </a:moveTo>
                      <a:lnTo>
                        <a:pt x="13037" y="1"/>
                      </a:lnTo>
                      <a:cubicBezTo>
                        <a:pt x="13243" y="691"/>
                        <a:pt x="13350" y="1428"/>
                        <a:pt x="13328" y="2205"/>
                      </a:cubicBezTo>
                      <a:cubicBezTo>
                        <a:pt x="13247" y="5193"/>
                        <a:pt x="10837" y="6961"/>
                        <a:pt x="4976" y="7036"/>
                      </a:cubicBezTo>
                      <a:cubicBezTo>
                        <a:pt x="4872" y="7037"/>
                        <a:pt x="4770" y="7038"/>
                        <a:pt x="4669" y="7038"/>
                      </a:cubicBezTo>
                      <a:cubicBezTo>
                        <a:pt x="2750" y="7038"/>
                        <a:pt x="1223" y="6806"/>
                        <a:pt x="48" y="6372"/>
                      </a:cubicBezTo>
                      <a:lnTo>
                        <a:pt x="48" y="6372"/>
                      </a:lnTo>
                      <a:cubicBezTo>
                        <a:pt x="0" y="9459"/>
                        <a:pt x="2343" y="11246"/>
                        <a:pt x="7698" y="11246"/>
                      </a:cubicBezTo>
                      <a:cubicBezTo>
                        <a:pt x="7802" y="11246"/>
                        <a:pt x="7908" y="11245"/>
                        <a:pt x="8015" y="11244"/>
                      </a:cubicBezTo>
                      <a:cubicBezTo>
                        <a:pt x="13877" y="11169"/>
                        <a:pt x="16286" y="9401"/>
                        <a:pt x="16368" y="6413"/>
                      </a:cubicBezTo>
                      <a:cubicBezTo>
                        <a:pt x="16442" y="3685"/>
                        <a:pt x="14960" y="1455"/>
                        <a:pt x="130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1" name="Google Shape;2110;p33">
                  <a:extLst>
                    <a:ext uri="{FF2B5EF4-FFF2-40B4-BE49-F238E27FC236}">
                      <a16:creationId xmlns:a16="http://schemas.microsoft.com/office/drawing/2014/main" id="{27079F95-7A28-D9F4-698E-F27F3E0BDB36}"/>
                    </a:ext>
                  </a:extLst>
                </p:cNvPr>
                <p:cNvSpPr/>
                <p:nvPr/>
              </p:nvSpPr>
              <p:spPr>
                <a:xfrm>
                  <a:off x="496275" y="3519388"/>
                  <a:ext cx="482500" cy="397825"/>
                </a:xfrm>
                <a:custGeom>
                  <a:avLst/>
                  <a:gdLst/>
                  <a:ahLst/>
                  <a:cxnLst/>
                  <a:rect l="l" t="t" r="r" b="b"/>
                  <a:pathLst>
                    <a:path w="19300" h="15913" extrusionOk="0">
                      <a:moveTo>
                        <a:pt x="9457" y="2807"/>
                      </a:moveTo>
                      <a:cubicBezTo>
                        <a:pt x="9510" y="2807"/>
                        <a:pt x="9567" y="2807"/>
                        <a:pt x="9621" y="2808"/>
                      </a:cubicBezTo>
                      <a:cubicBezTo>
                        <a:pt x="12401" y="2884"/>
                        <a:pt x="16533" y="5647"/>
                        <a:pt x="16424" y="9638"/>
                      </a:cubicBezTo>
                      <a:cubicBezTo>
                        <a:pt x="16398" y="10563"/>
                        <a:pt x="16331" y="13018"/>
                        <a:pt x="9456" y="13104"/>
                      </a:cubicBezTo>
                      <a:cubicBezTo>
                        <a:pt x="9347" y="13106"/>
                        <a:pt x="9239" y="13106"/>
                        <a:pt x="9132" y="13106"/>
                      </a:cubicBezTo>
                      <a:cubicBezTo>
                        <a:pt x="6397" y="13106"/>
                        <a:pt x="4485" y="12601"/>
                        <a:pt x="3579" y="11650"/>
                      </a:cubicBezTo>
                      <a:cubicBezTo>
                        <a:pt x="3069" y="11114"/>
                        <a:pt x="2850" y="10390"/>
                        <a:pt x="2910" y="9433"/>
                      </a:cubicBezTo>
                      <a:cubicBezTo>
                        <a:pt x="3110" y="6198"/>
                        <a:pt x="5779" y="2807"/>
                        <a:pt x="9457" y="2807"/>
                      </a:cubicBezTo>
                      <a:close/>
                      <a:moveTo>
                        <a:pt x="9474" y="1"/>
                      </a:moveTo>
                      <a:cubicBezTo>
                        <a:pt x="5198" y="1"/>
                        <a:pt x="467" y="3492"/>
                        <a:pt x="110" y="9260"/>
                      </a:cubicBezTo>
                      <a:cubicBezTo>
                        <a:pt x="1" y="11014"/>
                        <a:pt x="485" y="12468"/>
                        <a:pt x="1548" y="13584"/>
                      </a:cubicBezTo>
                      <a:cubicBezTo>
                        <a:pt x="3037" y="15149"/>
                        <a:pt x="5528" y="15913"/>
                        <a:pt x="9155" y="15913"/>
                      </a:cubicBezTo>
                      <a:lnTo>
                        <a:pt x="9155" y="15911"/>
                      </a:lnTo>
                      <a:cubicBezTo>
                        <a:pt x="9266" y="15911"/>
                        <a:pt x="9378" y="15911"/>
                        <a:pt x="9492" y="15910"/>
                      </a:cubicBezTo>
                      <a:cubicBezTo>
                        <a:pt x="15843" y="15829"/>
                        <a:pt x="19119" y="13745"/>
                        <a:pt x="19228" y="9716"/>
                      </a:cubicBezTo>
                      <a:cubicBezTo>
                        <a:pt x="19299" y="7091"/>
                        <a:pt x="18159" y="4598"/>
                        <a:pt x="16017" y="2696"/>
                      </a:cubicBezTo>
                      <a:cubicBezTo>
                        <a:pt x="14183" y="1068"/>
                        <a:pt x="11821" y="62"/>
                        <a:pt x="9697" y="4"/>
                      </a:cubicBezTo>
                      <a:cubicBezTo>
                        <a:pt x="9623" y="2"/>
                        <a:pt x="9548" y="1"/>
                        <a:pt x="947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2" name="Google Shape;2111;p33">
                  <a:extLst>
                    <a:ext uri="{FF2B5EF4-FFF2-40B4-BE49-F238E27FC236}">
                      <a16:creationId xmlns:a16="http://schemas.microsoft.com/office/drawing/2014/main" id="{9A479178-76E5-9426-3519-1196A0DA74A4}"/>
                    </a:ext>
                  </a:extLst>
                </p:cNvPr>
                <p:cNvSpPr/>
                <p:nvPr/>
              </p:nvSpPr>
              <p:spPr>
                <a:xfrm>
                  <a:off x="494125" y="3505588"/>
                  <a:ext cx="486800" cy="402075"/>
                </a:xfrm>
                <a:custGeom>
                  <a:avLst/>
                  <a:gdLst/>
                  <a:ahLst/>
                  <a:cxnLst/>
                  <a:rect l="l" t="t" r="r" b="b"/>
                  <a:pathLst>
                    <a:path w="19472" h="16083" extrusionOk="0">
                      <a:moveTo>
                        <a:pt x="9543" y="2976"/>
                      </a:moveTo>
                      <a:cubicBezTo>
                        <a:pt x="9596" y="2976"/>
                        <a:pt x="9650" y="2976"/>
                        <a:pt x="9704" y="2978"/>
                      </a:cubicBezTo>
                      <a:cubicBezTo>
                        <a:pt x="12451" y="3054"/>
                        <a:pt x="16531" y="5782"/>
                        <a:pt x="16424" y="9721"/>
                      </a:cubicBezTo>
                      <a:cubicBezTo>
                        <a:pt x="16401" y="10623"/>
                        <a:pt x="16335" y="13017"/>
                        <a:pt x="9540" y="13104"/>
                      </a:cubicBezTo>
                      <a:cubicBezTo>
                        <a:pt x="9417" y="13106"/>
                        <a:pt x="9295" y="13107"/>
                        <a:pt x="9175" y="13107"/>
                      </a:cubicBezTo>
                      <a:cubicBezTo>
                        <a:pt x="6502" y="13107"/>
                        <a:pt x="4614" y="12608"/>
                        <a:pt x="3727" y="11675"/>
                      </a:cubicBezTo>
                      <a:cubicBezTo>
                        <a:pt x="3234" y="11157"/>
                        <a:pt x="3023" y="10454"/>
                        <a:pt x="3081" y="9522"/>
                      </a:cubicBezTo>
                      <a:cubicBezTo>
                        <a:pt x="3277" y="6362"/>
                        <a:pt x="5920" y="2976"/>
                        <a:pt x="9543" y="2976"/>
                      </a:cubicBezTo>
                      <a:close/>
                      <a:moveTo>
                        <a:pt x="9543" y="2806"/>
                      </a:moveTo>
                      <a:cubicBezTo>
                        <a:pt x="5824" y="2806"/>
                        <a:pt x="3111" y="6273"/>
                        <a:pt x="2911" y="9512"/>
                      </a:cubicBezTo>
                      <a:cubicBezTo>
                        <a:pt x="2850" y="10494"/>
                        <a:pt x="3076" y="11239"/>
                        <a:pt x="3604" y="11793"/>
                      </a:cubicBezTo>
                      <a:cubicBezTo>
                        <a:pt x="4529" y="12765"/>
                        <a:pt x="6471" y="13277"/>
                        <a:pt x="9228" y="13277"/>
                      </a:cubicBezTo>
                      <a:cubicBezTo>
                        <a:pt x="9331" y="13277"/>
                        <a:pt x="9437" y="13275"/>
                        <a:pt x="9543" y="13274"/>
                      </a:cubicBezTo>
                      <a:cubicBezTo>
                        <a:pt x="16501" y="13185"/>
                        <a:pt x="16569" y="10671"/>
                        <a:pt x="16595" y="9726"/>
                      </a:cubicBezTo>
                      <a:cubicBezTo>
                        <a:pt x="16704" y="5683"/>
                        <a:pt x="12523" y="2885"/>
                        <a:pt x="9709" y="2808"/>
                      </a:cubicBezTo>
                      <a:cubicBezTo>
                        <a:pt x="9654" y="2806"/>
                        <a:pt x="9598" y="2806"/>
                        <a:pt x="9543" y="2806"/>
                      </a:cubicBezTo>
                      <a:close/>
                      <a:moveTo>
                        <a:pt x="9560" y="171"/>
                      </a:moveTo>
                      <a:cubicBezTo>
                        <a:pt x="9633" y="171"/>
                        <a:pt x="9707" y="171"/>
                        <a:pt x="9782" y="174"/>
                      </a:cubicBezTo>
                      <a:cubicBezTo>
                        <a:pt x="11886" y="231"/>
                        <a:pt x="14228" y="1229"/>
                        <a:pt x="16045" y="2844"/>
                      </a:cubicBezTo>
                      <a:cubicBezTo>
                        <a:pt x="18169" y="4730"/>
                        <a:pt x="19300" y="7200"/>
                        <a:pt x="19229" y="9797"/>
                      </a:cubicBezTo>
                      <a:cubicBezTo>
                        <a:pt x="19121" y="13773"/>
                        <a:pt x="15872" y="15829"/>
                        <a:pt x="9577" y="15909"/>
                      </a:cubicBezTo>
                      <a:cubicBezTo>
                        <a:pt x="9464" y="15911"/>
                        <a:pt x="9352" y="15911"/>
                        <a:pt x="9240" y="15911"/>
                      </a:cubicBezTo>
                      <a:cubicBezTo>
                        <a:pt x="5637" y="15911"/>
                        <a:pt x="3170" y="15159"/>
                        <a:pt x="1695" y="13609"/>
                      </a:cubicBezTo>
                      <a:cubicBezTo>
                        <a:pt x="650" y="12511"/>
                        <a:pt x="173" y="11078"/>
                        <a:pt x="281" y="9349"/>
                      </a:cubicBezTo>
                      <a:cubicBezTo>
                        <a:pt x="635" y="3623"/>
                        <a:pt x="5327" y="171"/>
                        <a:pt x="9560" y="171"/>
                      </a:cubicBezTo>
                      <a:close/>
                      <a:moveTo>
                        <a:pt x="9562" y="1"/>
                      </a:moveTo>
                      <a:cubicBezTo>
                        <a:pt x="5250" y="1"/>
                        <a:pt x="471" y="3514"/>
                        <a:pt x="111" y="9339"/>
                      </a:cubicBezTo>
                      <a:cubicBezTo>
                        <a:pt x="0" y="11116"/>
                        <a:pt x="492" y="12593"/>
                        <a:pt x="1572" y="13727"/>
                      </a:cubicBezTo>
                      <a:cubicBezTo>
                        <a:pt x="3081" y="15311"/>
                        <a:pt x="5589" y="16082"/>
                        <a:pt x="9240" y="16082"/>
                      </a:cubicBezTo>
                      <a:lnTo>
                        <a:pt x="9241" y="16082"/>
                      </a:lnTo>
                      <a:cubicBezTo>
                        <a:pt x="9352" y="16082"/>
                        <a:pt x="9466" y="16081"/>
                        <a:pt x="9580" y="16079"/>
                      </a:cubicBezTo>
                      <a:cubicBezTo>
                        <a:pt x="15985" y="15999"/>
                        <a:pt x="19288" y="13885"/>
                        <a:pt x="19399" y="9802"/>
                      </a:cubicBezTo>
                      <a:cubicBezTo>
                        <a:pt x="19472" y="7152"/>
                        <a:pt x="18321" y="4635"/>
                        <a:pt x="16159" y="2716"/>
                      </a:cubicBezTo>
                      <a:cubicBezTo>
                        <a:pt x="14312" y="1075"/>
                        <a:pt x="11930" y="61"/>
                        <a:pt x="9786" y="2"/>
                      </a:cubicBezTo>
                      <a:cubicBezTo>
                        <a:pt x="9710" y="1"/>
                        <a:pt x="9636" y="1"/>
                        <a:pt x="95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3" name="Google Shape;2112;p33">
                  <a:extLst>
                    <a:ext uri="{FF2B5EF4-FFF2-40B4-BE49-F238E27FC236}">
                      <a16:creationId xmlns:a16="http://schemas.microsoft.com/office/drawing/2014/main" id="{3CDB3003-9DE5-E1C2-8BF0-CFEDF5C68EB3}"/>
                    </a:ext>
                  </a:extLst>
                </p:cNvPr>
                <p:cNvSpPr/>
                <p:nvPr/>
              </p:nvSpPr>
              <p:spPr>
                <a:xfrm>
                  <a:off x="236275" y="3722213"/>
                  <a:ext cx="156275" cy="150975"/>
                </a:xfrm>
                <a:custGeom>
                  <a:avLst/>
                  <a:gdLst/>
                  <a:ahLst/>
                  <a:cxnLst/>
                  <a:rect l="l" t="t" r="r" b="b"/>
                  <a:pathLst>
                    <a:path w="6251" h="6039" extrusionOk="0">
                      <a:moveTo>
                        <a:pt x="2944" y="0"/>
                      </a:moveTo>
                      <a:cubicBezTo>
                        <a:pt x="2286" y="0"/>
                        <a:pt x="1597" y="220"/>
                        <a:pt x="985" y="721"/>
                      </a:cubicBezTo>
                      <a:cubicBezTo>
                        <a:pt x="0" y="1525"/>
                        <a:pt x="52" y="2737"/>
                        <a:pt x="1467" y="4420"/>
                      </a:cubicBezTo>
                      <a:cubicBezTo>
                        <a:pt x="2408" y="5542"/>
                        <a:pt x="3195" y="6038"/>
                        <a:pt x="3868" y="6038"/>
                      </a:cubicBezTo>
                      <a:cubicBezTo>
                        <a:pt x="4224" y="6038"/>
                        <a:pt x="4549" y="5898"/>
                        <a:pt x="4846" y="5638"/>
                      </a:cubicBezTo>
                      <a:cubicBezTo>
                        <a:pt x="6250" y="4407"/>
                        <a:pt x="5998" y="2113"/>
                        <a:pt x="5189" y="1068"/>
                      </a:cubicBezTo>
                      <a:cubicBezTo>
                        <a:pt x="4677" y="406"/>
                        <a:pt x="3839" y="0"/>
                        <a:pt x="29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4" name="Google Shape;2113;p33">
                  <a:extLst>
                    <a:ext uri="{FF2B5EF4-FFF2-40B4-BE49-F238E27FC236}">
                      <a16:creationId xmlns:a16="http://schemas.microsoft.com/office/drawing/2014/main" id="{7A31D1C3-59E5-B00C-CF43-6B94DF761E83}"/>
                    </a:ext>
                  </a:extLst>
                </p:cNvPr>
                <p:cNvSpPr/>
                <p:nvPr/>
              </p:nvSpPr>
              <p:spPr>
                <a:xfrm>
                  <a:off x="236450" y="3742038"/>
                  <a:ext cx="147300" cy="131150"/>
                </a:xfrm>
                <a:custGeom>
                  <a:avLst/>
                  <a:gdLst/>
                  <a:ahLst/>
                  <a:cxnLst/>
                  <a:rect l="l" t="t" r="r" b="b"/>
                  <a:pathLst>
                    <a:path w="5892" h="5246" extrusionOk="0">
                      <a:moveTo>
                        <a:pt x="896" y="0"/>
                      </a:moveTo>
                      <a:lnTo>
                        <a:pt x="896" y="0"/>
                      </a:lnTo>
                      <a:cubicBezTo>
                        <a:pt x="1" y="805"/>
                        <a:pt x="87" y="1994"/>
                        <a:pt x="1460" y="3627"/>
                      </a:cubicBezTo>
                      <a:cubicBezTo>
                        <a:pt x="2401" y="4749"/>
                        <a:pt x="3188" y="5245"/>
                        <a:pt x="3861" y="5245"/>
                      </a:cubicBezTo>
                      <a:cubicBezTo>
                        <a:pt x="4217" y="5245"/>
                        <a:pt x="4542" y="5105"/>
                        <a:pt x="4839" y="4845"/>
                      </a:cubicBezTo>
                      <a:cubicBezTo>
                        <a:pt x="5624" y="4157"/>
                        <a:pt x="5891" y="3138"/>
                        <a:pt x="5833" y="2190"/>
                      </a:cubicBezTo>
                      <a:lnTo>
                        <a:pt x="5833" y="2190"/>
                      </a:lnTo>
                      <a:cubicBezTo>
                        <a:pt x="5689" y="2431"/>
                        <a:pt x="5509" y="2654"/>
                        <a:pt x="5285" y="2850"/>
                      </a:cubicBezTo>
                      <a:cubicBezTo>
                        <a:pt x="4987" y="3111"/>
                        <a:pt x="4663" y="3251"/>
                        <a:pt x="4306" y="3251"/>
                      </a:cubicBezTo>
                      <a:cubicBezTo>
                        <a:pt x="3633" y="3251"/>
                        <a:pt x="2846" y="2754"/>
                        <a:pt x="1905" y="1632"/>
                      </a:cubicBezTo>
                      <a:cubicBezTo>
                        <a:pt x="1396" y="1028"/>
                        <a:pt x="1068" y="486"/>
                        <a:pt x="8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5" name="Google Shape;2114;p33">
                  <a:extLst>
                    <a:ext uri="{FF2B5EF4-FFF2-40B4-BE49-F238E27FC236}">
                      <a16:creationId xmlns:a16="http://schemas.microsoft.com/office/drawing/2014/main" id="{9E8E01F0-813C-6AA9-F904-F77CE18AB869}"/>
                    </a:ext>
                  </a:extLst>
                </p:cNvPr>
                <p:cNvSpPr/>
                <p:nvPr/>
              </p:nvSpPr>
              <p:spPr>
                <a:xfrm>
                  <a:off x="229400" y="3708263"/>
                  <a:ext cx="166400" cy="178925"/>
                </a:xfrm>
                <a:custGeom>
                  <a:avLst/>
                  <a:gdLst/>
                  <a:ahLst/>
                  <a:cxnLst/>
                  <a:rect l="l" t="t" r="r" b="b"/>
                  <a:pathLst>
                    <a:path w="6656" h="7157" extrusionOk="0">
                      <a:moveTo>
                        <a:pt x="3260" y="1120"/>
                      </a:moveTo>
                      <a:cubicBezTo>
                        <a:pt x="3912" y="1120"/>
                        <a:pt x="4562" y="1367"/>
                        <a:pt x="5022" y="1930"/>
                      </a:cubicBezTo>
                      <a:cubicBezTo>
                        <a:pt x="5036" y="1947"/>
                        <a:pt x="5050" y="1963"/>
                        <a:pt x="5062" y="1980"/>
                      </a:cubicBezTo>
                      <a:cubicBezTo>
                        <a:pt x="5715" y="2823"/>
                        <a:pt x="5939" y="4764"/>
                        <a:pt x="4793" y="5769"/>
                      </a:cubicBezTo>
                      <a:cubicBezTo>
                        <a:pt x="4678" y="5871"/>
                        <a:pt x="4480" y="6044"/>
                        <a:pt x="4155" y="6044"/>
                      </a:cubicBezTo>
                      <a:cubicBezTo>
                        <a:pt x="3730" y="6044"/>
                        <a:pt x="3088" y="5748"/>
                        <a:pt x="2130" y="4608"/>
                      </a:cubicBezTo>
                      <a:cubicBezTo>
                        <a:pt x="1414" y="3756"/>
                        <a:pt x="1066" y="3024"/>
                        <a:pt x="1115" y="2490"/>
                      </a:cubicBezTo>
                      <a:cubicBezTo>
                        <a:pt x="1142" y="2200"/>
                        <a:pt x="1292" y="1947"/>
                        <a:pt x="1575" y="1714"/>
                      </a:cubicBezTo>
                      <a:cubicBezTo>
                        <a:pt x="2037" y="1336"/>
                        <a:pt x="2650" y="1120"/>
                        <a:pt x="3260" y="1120"/>
                      </a:cubicBezTo>
                      <a:close/>
                      <a:moveTo>
                        <a:pt x="3216" y="0"/>
                      </a:moveTo>
                      <a:cubicBezTo>
                        <a:pt x="2460" y="0"/>
                        <a:pt x="1665" y="253"/>
                        <a:pt x="945" y="841"/>
                      </a:cubicBezTo>
                      <a:cubicBezTo>
                        <a:pt x="427" y="1265"/>
                        <a:pt x="136" y="1786"/>
                        <a:pt x="79" y="2391"/>
                      </a:cubicBezTo>
                      <a:cubicBezTo>
                        <a:pt x="0" y="3240"/>
                        <a:pt x="391" y="4175"/>
                        <a:pt x="1270" y="5249"/>
                      </a:cubicBezTo>
                      <a:cubicBezTo>
                        <a:pt x="1295" y="5282"/>
                        <a:pt x="1323" y="5315"/>
                        <a:pt x="1352" y="5349"/>
                      </a:cubicBezTo>
                      <a:cubicBezTo>
                        <a:pt x="2363" y="6553"/>
                        <a:pt x="3298" y="7157"/>
                        <a:pt x="4146" y="7157"/>
                      </a:cubicBezTo>
                      <a:cubicBezTo>
                        <a:pt x="4607" y="7157"/>
                        <a:pt x="5042" y="6978"/>
                        <a:pt x="5451" y="6621"/>
                      </a:cubicBezTo>
                      <a:cubicBezTo>
                        <a:pt x="6205" y="5959"/>
                        <a:pt x="6629" y="4974"/>
                        <a:pt x="6644" y="3844"/>
                      </a:cubicBezTo>
                      <a:cubicBezTo>
                        <a:pt x="6656" y="2877"/>
                        <a:pt x="6366" y="1916"/>
                        <a:pt x="5868" y="1273"/>
                      </a:cubicBezTo>
                      <a:cubicBezTo>
                        <a:pt x="5274" y="503"/>
                        <a:pt x="4283" y="0"/>
                        <a:pt x="321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6" name="Google Shape;2115;p33">
                  <a:extLst>
                    <a:ext uri="{FF2B5EF4-FFF2-40B4-BE49-F238E27FC236}">
                      <a16:creationId xmlns:a16="http://schemas.microsoft.com/office/drawing/2014/main" id="{15273914-3FDD-5F85-4376-4F74D636CB85}"/>
                    </a:ext>
                  </a:extLst>
                </p:cNvPr>
                <p:cNvSpPr/>
                <p:nvPr/>
              </p:nvSpPr>
              <p:spPr>
                <a:xfrm>
                  <a:off x="230350" y="3702888"/>
                  <a:ext cx="171075" cy="183550"/>
                </a:xfrm>
                <a:custGeom>
                  <a:avLst/>
                  <a:gdLst/>
                  <a:ahLst/>
                  <a:cxnLst/>
                  <a:rect l="l" t="t" r="r" b="b"/>
                  <a:pathLst>
                    <a:path w="6843" h="7342" extrusionOk="0">
                      <a:moveTo>
                        <a:pt x="3352" y="1308"/>
                      </a:moveTo>
                      <a:cubicBezTo>
                        <a:pt x="3979" y="1308"/>
                        <a:pt x="4605" y="1544"/>
                        <a:pt x="5045" y="2083"/>
                      </a:cubicBezTo>
                      <a:lnTo>
                        <a:pt x="5083" y="2128"/>
                      </a:lnTo>
                      <a:cubicBezTo>
                        <a:pt x="5713" y="2945"/>
                        <a:pt x="5933" y="4823"/>
                        <a:pt x="4825" y="5794"/>
                      </a:cubicBezTo>
                      <a:cubicBezTo>
                        <a:pt x="4716" y="5891"/>
                        <a:pt x="4539" y="6046"/>
                        <a:pt x="4249" y="6046"/>
                      </a:cubicBezTo>
                      <a:cubicBezTo>
                        <a:pt x="4227" y="6046"/>
                        <a:pt x="4205" y="6045"/>
                        <a:pt x="4183" y="6043"/>
                      </a:cubicBezTo>
                      <a:cubicBezTo>
                        <a:pt x="3679" y="6005"/>
                        <a:pt x="3043" y="5533"/>
                        <a:pt x="2294" y="4642"/>
                      </a:cubicBezTo>
                      <a:cubicBezTo>
                        <a:pt x="1596" y="3813"/>
                        <a:pt x="1253" y="3104"/>
                        <a:pt x="1300" y="2591"/>
                      </a:cubicBezTo>
                      <a:cubicBezTo>
                        <a:pt x="1324" y="2327"/>
                        <a:pt x="1464" y="2095"/>
                        <a:pt x="1726" y="1879"/>
                      </a:cubicBezTo>
                      <a:cubicBezTo>
                        <a:pt x="2168" y="1518"/>
                        <a:pt x="2762" y="1308"/>
                        <a:pt x="3352" y="1308"/>
                      </a:cubicBezTo>
                      <a:close/>
                      <a:moveTo>
                        <a:pt x="3353" y="1126"/>
                      </a:moveTo>
                      <a:cubicBezTo>
                        <a:pt x="2719" y="1126"/>
                        <a:pt x="2084" y="1349"/>
                        <a:pt x="1610" y="1737"/>
                      </a:cubicBezTo>
                      <a:cubicBezTo>
                        <a:pt x="1307" y="1985"/>
                        <a:pt x="1145" y="2259"/>
                        <a:pt x="1116" y="2575"/>
                      </a:cubicBezTo>
                      <a:cubicBezTo>
                        <a:pt x="1065" y="3136"/>
                        <a:pt x="1423" y="3892"/>
                        <a:pt x="2153" y="4761"/>
                      </a:cubicBezTo>
                      <a:cubicBezTo>
                        <a:pt x="2935" y="5691"/>
                        <a:pt x="3614" y="6185"/>
                        <a:pt x="4169" y="6227"/>
                      </a:cubicBezTo>
                      <a:cubicBezTo>
                        <a:pt x="4196" y="6229"/>
                        <a:pt x="4222" y="6230"/>
                        <a:pt x="4248" y="6230"/>
                      </a:cubicBezTo>
                      <a:cubicBezTo>
                        <a:pt x="4608" y="6230"/>
                        <a:pt x="4825" y="6039"/>
                        <a:pt x="4946" y="5933"/>
                      </a:cubicBezTo>
                      <a:cubicBezTo>
                        <a:pt x="6134" y="4893"/>
                        <a:pt x="5901" y="2887"/>
                        <a:pt x="5227" y="2016"/>
                      </a:cubicBezTo>
                      <a:lnTo>
                        <a:pt x="5188" y="1966"/>
                      </a:lnTo>
                      <a:cubicBezTo>
                        <a:pt x="4709" y="1382"/>
                        <a:pt x="4031" y="1126"/>
                        <a:pt x="3353" y="1126"/>
                      </a:cubicBezTo>
                      <a:close/>
                      <a:moveTo>
                        <a:pt x="3299" y="185"/>
                      </a:moveTo>
                      <a:cubicBezTo>
                        <a:pt x="3438" y="185"/>
                        <a:pt x="3568" y="194"/>
                        <a:pt x="3686" y="208"/>
                      </a:cubicBezTo>
                      <a:cubicBezTo>
                        <a:pt x="4567" y="308"/>
                        <a:pt x="5370" y="751"/>
                        <a:pt x="5888" y="1422"/>
                      </a:cubicBezTo>
                      <a:cubicBezTo>
                        <a:pt x="6375" y="2051"/>
                        <a:pt x="6657" y="2990"/>
                        <a:pt x="6645" y="3936"/>
                      </a:cubicBezTo>
                      <a:cubicBezTo>
                        <a:pt x="6630" y="5038"/>
                        <a:pt x="6217" y="6001"/>
                        <a:pt x="5484" y="6645"/>
                      </a:cubicBezTo>
                      <a:cubicBezTo>
                        <a:pt x="5094" y="6987"/>
                        <a:pt x="4672" y="7158"/>
                        <a:pt x="4235" y="7158"/>
                      </a:cubicBezTo>
                      <a:cubicBezTo>
                        <a:pt x="4193" y="7158"/>
                        <a:pt x="4151" y="7156"/>
                        <a:pt x="4108" y="7153"/>
                      </a:cubicBezTo>
                      <a:cubicBezTo>
                        <a:pt x="3324" y="7092"/>
                        <a:pt x="2452" y="6497"/>
                        <a:pt x="1515" y="5383"/>
                      </a:cubicBezTo>
                      <a:lnTo>
                        <a:pt x="1433" y="5284"/>
                      </a:lnTo>
                      <a:cubicBezTo>
                        <a:pt x="571" y="4229"/>
                        <a:pt x="189" y="3317"/>
                        <a:pt x="265" y="2493"/>
                      </a:cubicBezTo>
                      <a:cubicBezTo>
                        <a:pt x="318" y="1914"/>
                        <a:pt x="597" y="1413"/>
                        <a:pt x="1096" y="1006"/>
                      </a:cubicBezTo>
                      <a:cubicBezTo>
                        <a:pt x="1889" y="357"/>
                        <a:pt x="2682" y="185"/>
                        <a:pt x="3299" y="185"/>
                      </a:cubicBezTo>
                      <a:close/>
                      <a:moveTo>
                        <a:pt x="3310" y="1"/>
                      </a:moveTo>
                      <a:cubicBezTo>
                        <a:pt x="2482" y="1"/>
                        <a:pt x="1667" y="301"/>
                        <a:pt x="980" y="862"/>
                      </a:cubicBezTo>
                      <a:cubicBezTo>
                        <a:pt x="442" y="1302"/>
                        <a:pt x="139" y="1846"/>
                        <a:pt x="81" y="2476"/>
                      </a:cubicBezTo>
                      <a:cubicBezTo>
                        <a:pt x="0" y="3350"/>
                        <a:pt x="397" y="4307"/>
                        <a:pt x="1291" y="5401"/>
                      </a:cubicBezTo>
                      <a:lnTo>
                        <a:pt x="1292" y="5401"/>
                      </a:lnTo>
                      <a:lnTo>
                        <a:pt x="1374" y="5501"/>
                      </a:lnTo>
                      <a:cubicBezTo>
                        <a:pt x="2344" y="6655"/>
                        <a:pt x="3260" y="7273"/>
                        <a:pt x="4095" y="7337"/>
                      </a:cubicBezTo>
                      <a:cubicBezTo>
                        <a:pt x="4142" y="7340"/>
                        <a:pt x="4190" y="7341"/>
                        <a:pt x="4239" y="7341"/>
                      </a:cubicBezTo>
                      <a:cubicBezTo>
                        <a:pt x="4723" y="7341"/>
                        <a:pt x="5182" y="7155"/>
                        <a:pt x="5605" y="6783"/>
                      </a:cubicBezTo>
                      <a:cubicBezTo>
                        <a:pt x="6380" y="6104"/>
                        <a:pt x="6814" y="5095"/>
                        <a:pt x="6829" y="3938"/>
                      </a:cubicBezTo>
                      <a:cubicBezTo>
                        <a:pt x="6843" y="2953"/>
                        <a:pt x="6545" y="1969"/>
                        <a:pt x="6033" y="1310"/>
                      </a:cubicBezTo>
                      <a:cubicBezTo>
                        <a:pt x="5485" y="599"/>
                        <a:pt x="4638" y="130"/>
                        <a:pt x="3708" y="24"/>
                      </a:cubicBezTo>
                      <a:cubicBezTo>
                        <a:pt x="3575" y="9"/>
                        <a:pt x="3442" y="1"/>
                        <a:pt x="33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7" name="Google Shape;2116;p33">
                  <a:extLst>
                    <a:ext uri="{FF2B5EF4-FFF2-40B4-BE49-F238E27FC236}">
                      <a16:creationId xmlns:a16="http://schemas.microsoft.com/office/drawing/2014/main" id="{6A56CE0B-6585-F4FA-E2FC-4F4A0D08336E}"/>
                    </a:ext>
                  </a:extLst>
                </p:cNvPr>
                <p:cNvSpPr/>
                <p:nvPr/>
              </p:nvSpPr>
              <p:spPr>
                <a:xfrm>
                  <a:off x="1076100" y="3722213"/>
                  <a:ext cx="156275" cy="150975"/>
                </a:xfrm>
                <a:custGeom>
                  <a:avLst/>
                  <a:gdLst/>
                  <a:ahLst/>
                  <a:cxnLst/>
                  <a:rect l="l" t="t" r="r" b="b"/>
                  <a:pathLst>
                    <a:path w="6251" h="6039" extrusionOk="0">
                      <a:moveTo>
                        <a:pt x="3306" y="0"/>
                      </a:moveTo>
                      <a:cubicBezTo>
                        <a:pt x="2412" y="0"/>
                        <a:pt x="1574" y="406"/>
                        <a:pt x="1062" y="1068"/>
                      </a:cubicBezTo>
                      <a:cubicBezTo>
                        <a:pt x="252" y="2113"/>
                        <a:pt x="0" y="4407"/>
                        <a:pt x="1403" y="5638"/>
                      </a:cubicBezTo>
                      <a:cubicBezTo>
                        <a:pt x="1701" y="5898"/>
                        <a:pt x="2026" y="6038"/>
                        <a:pt x="2383" y="6038"/>
                      </a:cubicBezTo>
                      <a:cubicBezTo>
                        <a:pt x="3055" y="6038"/>
                        <a:pt x="3843" y="5542"/>
                        <a:pt x="4784" y="4420"/>
                      </a:cubicBezTo>
                      <a:cubicBezTo>
                        <a:pt x="6199" y="2737"/>
                        <a:pt x="6251" y="1525"/>
                        <a:pt x="5265" y="721"/>
                      </a:cubicBezTo>
                      <a:cubicBezTo>
                        <a:pt x="4654" y="220"/>
                        <a:pt x="3965" y="0"/>
                        <a:pt x="33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8" name="Google Shape;2117;p33">
                  <a:extLst>
                    <a:ext uri="{FF2B5EF4-FFF2-40B4-BE49-F238E27FC236}">
                      <a16:creationId xmlns:a16="http://schemas.microsoft.com/office/drawing/2014/main" id="{26B7EF60-3DF7-1826-23E5-855C01533D3C}"/>
                    </a:ext>
                  </a:extLst>
                </p:cNvPr>
                <p:cNvSpPr/>
                <p:nvPr/>
              </p:nvSpPr>
              <p:spPr>
                <a:xfrm>
                  <a:off x="1084900" y="3742038"/>
                  <a:ext cx="147275" cy="131150"/>
                </a:xfrm>
                <a:custGeom>
                  <a:avLst/>
                  <a:gdLst/>
                  <a:ahLst/>
                  <a:cxnLst/>
                  <a:rect l="l" t="t" r="r" b="b"/>
                  <a:pathLst>
                    <a:path w="5891" h="5246" extrusionOk="0">
                      <a:moveTo>
                        <a:pt x="4995" y="0"/>
                      </a:moveTo>
                      <a:lnTo>
                        <a:pt x="4995" y="0"/>
                      </a:lnTo>
                      <a:cubicBezTo>
                        <a:pt x="4824" y="486"/>
                        <a:pt x="4494" y="1028"/>
                        <a:pt x="3987" y="1632"/>
                      </a:cubicBezTo>
                      <a:cubicBezTo>
                        <a:pt x="3046" y="2754"/>
                        <a:pt x="2258" y="3251"/>
                        <a:pt x="1586" y="3251"/>
                      </a:cubicBezTo>
                      <a:cubicBezTo>
                        <a:pt x="1229" y="3251"/>
                        <a:pt x="904" y="3111"/>
                        <a:pt x="606" y="2850"/>
                      </a:cubicBezTo>
                      <a:cubicBezTo>
                        <a:pt x="383" y="2654"/>
                        <a:pt x="203" y="2431"/>
                        <a:pt x="58" y="2190"/>
                      </a:cubicBezTo>
                      <a:lnTo>
                        <a:pt x="58" y="2190"/>
                      </a:lnTo>
                      <a:cubicBezTo>
                        <a:pt x="1" y="3138"/>
                        <a:pt x="268" y="4157"/>
                        <a:pt x="1051" y="4845"/>
                      </a:cubicBezTo>
                      <a:cubicBezTo>
                        <a:pt x="1349" y="5105"/>
                        <a:pt x="1674" y="5245"/>
                        <a:pt x="2031" y="5245"/>
                      </a:cubicBezTo>
                      <a:cubicBezTo>
                        <a:pt x="2703" y="5245"/>
                        <a:pt x="3491" y="4749"/>
                        <a:pt x="4432" y="3627"/>
                      </a:cubicBezTo>
                      <a:cubicBezTo>
                        <a:pt x="5804" y="1994"/>
                        <a:pt x="5891" y="805"/>
                        <a:pt x="49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9" name="Google Shape;2118;p33">
                  <a:extLst>
                    <a:ext uri="{FF2B5EF4-FFF2-40B4-BE49-F238E27FC236}">
                      <a16:creationId xmlns:a16="http://schemas.microsoft.com/office/drawing/2014/main" id="{8F5659B0-B4D6-F296-A830-6BD45AA8D1CE}"/>
                    </a:ext>
                  </a:extLst>
                </p:cNvPr>
                <p:cNvSpPr/>
                <p:nvPr/>
              </p:nvSpPr>
              <p:spPr>
                <a:xfrm>
                  <a:off x="1072825" y="3708263"/>
                  <a:ext cx="166375" cy="178950"/>
                </a:xfrm>
                <a:custGeom>
                  <a:avLst/>
                  <a:gdLst/>
                  <a:ahLst/>
                  <a:cxnLst/>
                  <a:rect l="l" t="t" r="r" b="b"/>
                  <a:pathLst>
                    <a:path w="6655" h="7158" extrusionOk="0">
                      <a:moveTo>
                        <a:pt x="3396" y="1119"/>
                      </a:moveTo>
                      <a:cubicBezTo>
                        <a:pt x="4007" y="1119"/>
                        <a:pt x="4620" y="1336"/>
                        <a:pt x="5082" y="1714"/>
                      </a:cubicBezTo>
                      <a:cubicBezTo>
                        <a:pt x="5364" y="1947"/>
                        <a:pt x="5515" y="2200"/>
                        <a:pt x="5542" y="2490"/>
                      </a:cubicBezTo>
                      <a:cubicBezTo>
                        <a:pt x="5591" y="3026"/>
                        <a:pt x="5243" y="3756"/>
                        <a:pt x="4526" y="4608"/>
                      </a:cubicBezTo>
                      <a:cubicBezTo>
                        <a:pt x="3568" y="5748"/>
                        <a:pt x="2927" y="6044"/>
                        <a:pt x="2502" y="6044"/>
                      </a:cubicBezTo>
                      <a:cubicBezTo>
                        <a:pt x="2177" y="6044"/>
                        <a:pt x="1979" y="5871"/>
                        <a:pt x="1864" y="5769"/>
                      </a:cubicBezTo>
                      <a:cubicBezTo>
                        <a:pt x="717" y="4764"/>
                        <a:pt x="942" y="2823"/>
                        <a:pt x="1595" y="1980"/>
                      </a:cubicBezTo>
                      <a:cubicBezTo>
                        <a:pt x="1607" y="1963"/>
                        <a:pt x="1621" y="1947"/>
                        <a:pt x="1634" y="1930"/>
                      </a:cubicBezTo>
                      <a:cubicBezTo>
                        <a:pt x="2095" y="1367"/>
                        <a:pt x="2744" y="1119"/>
                        <a:pt x="3396" y="1119"/>
                      </a:cubicBezTo>
                      <a:close/>
                      <a:moveTo>
                        <a:pt x="3441" y="0"/>
                      </a:moveTo>
                      <a:cubicBezTo>
                        <a:pt x="2373" y="0"/>
                        <a:pt x="1383" y="503"/>
                        <a:pt x="789" y="1273"/>
                      </a:cubicBezTo>
                      <a:cubicBezTo>
                        <a:pt x="291" y="1916"/>
                        <a:pt x="1" y="2877"/>
                        <a:pt x="13" y="3844"/>
                      </a:cubicBezTo>
                      <a:cubicBezTo>
                        <a:pt x="28" y="4974"/>
                        <a:pt x="452" y="5959"/>
                        <a:pt x="1206" y="6621"/>
                      </a:cubicBezTo>
                      <a:cubicBezTo>
                        <a:pt x="1614" y="6979"/>
                        <a:pt x="2050" y="7157"/>
                        <a:pt x="2511" y="7157"/>
                      </a:cubicBezTo>
                      <a:cubicBezTo>
                        <a:pt x="3358" y="7157"/>
                        <a:pt x="4293" y="6553"/>
                        <a:pt x="5305" y="5349"/>
                      </a:cubicBezTo>
                      <a:cubicBezTo>
                        <a:pt x="5332" y="5315"/>
                        <a:pt x="5360" y="5282"/>
                        <a:pt x="5387" y="5249"/>
                      </a:cubicBezTo>
                      <a:cubicBezTo>
                        <a:pt x="6266" y="4175"/>
                        <a:pt x="6655" y="3240"/>
                        <a:pt x="6577" y="2391"/>
                      </a:cubicBezTo>
                      <a:cubicBezTo>
                        <a:pt x="6521" y="1786"/>
                        <a:pt x="6230" y="1265"/>
                        <a:pt x="5712" y="841"/>
                      </a:cubicBezTo>
                      <a:cubicBezTo>
                        <a:pt x="4992" y="253"/>
                        <a:pt x="4197" y="0"/>
                        <a:pt x="344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0" name="Google Shape;2119;p33">
                  <a:extLst>
                    <a:ext uri="{FF2B5EF4-FFF2-40B4-BE49-F238E27FC236}">
                      <a16:creationId xmlns:a16="http://schemas.microsoft.com/office/drawing/2014/main" id="{088F37EA-9FB4-333C-0BFC-FA77D03C768F}"/>
                    </a:ext>
                  </a:extLst>
                </p:cNvPr>
                <p:cNvSpPr/>
                <p:nvPr/>
              </p:nvSpPr>
              <p:spPr>
                <a:xfrm>
                  <a:off x="1067250" y="3702888"/>
                  <a:ext cx="171050" cy="183550"/>
                </a:xfrm>
                <a:custGeom>
                  <a:avLst/>
                  <a:gdLst/>
                  <a:ahLst/>
                  <a:cxnLst/>
                  <a:rect l="l" t="t" r="r" b="b"/>
                  <a:pathLst>
                    <a:path w="6842" h="7342" extrusionOk="0">
                      <a:moveTo>
                        <a:pt x="3489" y="1308"/>
                      </a:moveTo>
                      <a:cubicBezTo>
                        <a:pt x="4080" y="1308"/>
                        <a:pt x="4672" y="1518"/>
                        <a:pt x="5115" y="1879"/>
                      </a:cubicBezTo>
                      <a:cubicBezTo>
                        <a:pt x="5378" y="2095"/>
                        <a:pt x="5518" y="2327"/>
                        <a:pt x="5542" y="2591"/>
                      </a:cubicBezTo>
                      <a:cubicBezTo>
                        <a:pt x="5589" y="3104"/>
                        <a:pt x="5244" y="3813"/>
                        <a:pt x="4547" y="4642"/>
                      </a:cubicBezTo>
                      <a:cubicBezTo>
                        <a:pt x="3799" y="5533"/>
                        <a:pt x="3163" y="6004"/>
                        <a:pt x="2659" y="6043"/>
                      </a:cubicBezTo>
                      <a:cubicBezTo>
                        <a:pt x="2638" y="6045"/>
                        <a:pt x="2617" y="6046"/>
                        <a:pt x="2596" y="6046"/>
                      </a:cubicBezTo>
                      <a:cubicBezTo>
                        <a:pt x="2304" y="6046"/>
                        <a:pt x="2126" y="5890"/>
                        <a:pt x="2017" y="5794"/>
                      </a:cubicBezTo>
                      <a:cubicBezTo>
                        <a:pt x="909" y="4823"/>
                        <a:pt x="1129" y="2945"/>
                        <a:pt x="1759" y="2128"/>
                      </a:cubicBezTo>
                      <a:lnTo>
                        <a:pt x="1760" y="2128"/>
                      </a:lnTo>
                      <a:lnTo>
                        <a:pt x="1797" y="2081"/>
                      </a:lnTo>
                      <a:cubicBezTo>
                        <a:pt x="2237" y="1544"/>
                        <a:pt x="2862" y="1308"/>
                        <a:pt x="3489" y="1308"/>
                      </a:cubicBezTo>
                      <a:close/>
                      <a:moveTo>
                        <a:pt x="3488" y="1126"/>
                      </a:moveTo>
                      <a:cubicBezTo>
                        <a:pt x="2810" y="1126"/>
                        <a:pt x="2132" y="1381"/>
                        <a:pt x="1654" y="1966"/>
                      </a:cubicBezTo>
                      <a:lnTo>
                        <a:pt x="1614" y="2016"/>
                      </a:lnTo>
                      <a:cubicBezTo>
                        <a:pt x="940" y="2887"/>
                        <a:pt x="710" y="4893"/>
                        <a:pt x="1895" y="5933"/>
                      </a:cubicBezTo>
                      <a:cubicBezTo>
                        <a:pt x="2017" y="6039"/>
                        <a:pt x="2234" y="6230"/>
                        <a:pt x="2594" y="6230"/>
                      </a:cubicBezTo>
                      <a:cubicBezTo>
                        <a:pt x="2619" y="6230"/>
                        <a:pt x="2645" y="6229"/>
                        <a:pt x="2673" y="6227"/>
                      </a:cubicBezTo>
                      <a:cubicBezTo>
                        <a:pt x="3228" y="6185"/>
                        <a:pt x="3907" y="5691"/>
                        <a:pt x="4689" y="4761"/>
                      </a:cubicBezTo>
                      <a:cubicBezTo>
                        <a:pt x="5419" y="3892"/>
                        <a:pt x="5777" y="3138"/>
                        <a:pt x="5726" y="2575"/>
                      </a:cubicBezTo>
                      <a:cubicBezTo>
                        <a:pt x="5695" y="2259"/>
                        <a:pt x="5534" y="1984"/>
                        <a:pt x="5232" y="1737"/>
                      </a:cubicBezTo>
                      <a:cubicBezTo>
                        <a:pt x="4757" y="1349"/>
                        <a:pt x="4122" y="1126"/>
                        <a:pt x="3488" y="1126"/>
                      </a:cubicBezTo>
                      <a:close/>
                      <a:moveTo>
                        <a:pt x="3536" y="185"/>
                      </a:moveTo>
                      <a:cubicBezTo>
                        <a:pt x="4154" y="185"/>
                        <a:pt x="4951" y="355"/>
                        <a:pt x="5745" y="1005"/>
                      </a:cubicBezTo>
                      <a:cubicBezTo>
                        <a:pt x="6245" y="1413"/>
                        <a:pt x="6524" y="1913"/>
                        <a:pt x="6577" y="2493"/>
                      </a:cubicBezTo>
                      <a:cubicBezTo>
                        <a:pt x="6653" y="3317"/>
                        <a:pt x="6271" y="4229"/>
                        <a:pt x="5408" y="5284"/>
                      </a:cubicBezTo>
                      <a:lnTo>
                        <a:pt x="5326" y="5382"/>
                      </a:lnTo>
                      <a:cubicBezTo>
                        <a:pt x="4390" y="6497"/>
                        <a:pt x="3517" y="7092"/>
                        <a:pt x="2733" y="7153"/>
                      </a:cubicBezTo>
                      <a:cubicBezTo>
                        <a:pt x="2692" y="7156"/>
                        <a:pt x="2650" y="7158"/>
                        <a:pt x="2609" y="7158"/>
                      </a:cubicBezTo>
                      <a:cubicBezTo>
                        <a:pt x="2166" y="7158"/>
                        <a:pt x="1748" y="6986"/>
                        <a:pt x="1358" y="6645"/>
                      </a:cubicBezTo>
                      <a:cubicBezTo>
                        <a:pt x="625" y="6001"/>
                        <a:pt x="212" y="5038"/>
                        <a:pt x="196" y="3936"/>
                      </a:cubicBezTo>
                      <a:cubicBezTo>
                        <a:pt x="184" y="2990"/>
                        <a:pt x="467" y="2051"/>
                        <a:pt x="954" y="1422"/>
                      </a:cubicBezTo>
                      <a:cubicBezTo>
                        <a:pt x="1472" y="751"/>
                        <a:pt x="2275" y="308"/>
                        <a:pt x="3155" y="206"/>
                      </a:cubicBezTo>
                      <a:cubicBezTo>
                        <a:pt x="3272" y="193"/>
                        <a:pt x="3400" y="185"/>
                        <a:pt x="3536" y="185"/>
                      </a:cubicBezTo>
                      <a:close/>
                      <a:moveTo>
                        <a:pt x="3532" y="1"/>
                      </a:moveTo>
                      <a:cubicBezTo>
                        <a:pt x="3400" y="1"/>
                        <a:pt x="3267" y="9"/>
                        <a:pt x="3134" y="24"/>
                      </a:cubicBezTo>
                      <a:cubicBezTo>
                        <a:pt x="2203" y="130"/>
                        <a:pt x="1356" y="599"/>
                        <a:pt x="808" y="1310"/>
                      </a:cubicBezTo>
                      <a:cubicBezTo>
                        <a:pt x="297" y="1970"/>
                        <a:pt x="1" y="2953"/>
                        <a:pt x="13" y="3938"/>
                      </a:cubicBezTo>
                      <a:cubicBezTo>
                        <a:pt x="28" y="5095"/>
                        <a:pt x="462" y="6104"/>
                        <a:pt x="1236" y="6783"/>
                      </a:cubicBezTo>
                      <a:cubicBezTo>
                        <a:pt x="1660" y="7155"/>
                        <a:pt x="2120" y="7341"/>
                        <a:pt x="2603" y="7341"/>
                      </a:cubicBezTo>
                      <a:cubicBezTo>
                        <a:pt x="2651" y="7341"/>
                        <a:pt x="2700" y="7340"/>
                        <a:pt x="2748" y="7337"/>
                      </a:cubicBezTo>
                      <a:cubicBezTo>
                        <a:pt x="3582" y="7273"/>
                        <a:pt x="4497" y="6655"/>
                        <a:pt x="5467" y="5501"/>
                      </a:cubicBezTo>
                      <a:lnTo>
                        <a:pt x="5551" y="5401"/>
                      </a:lnTo>
                      <a:cubicBezTo>
                        <a:pt x="6445" y="4307"/>
                        <a:pt x="6841" y="3350"/>
                        <a:pt x="6761" y="2476"/>
                      </a:cubicBezTo>
                      <a:cubicBezTo>
                        <a:pt x="6703" y="1846"/>
                        <a:pt x="6400" y="1302"/>
                        <a:pt x="5862" y="864"/>
                      </a:cubicBezTo>
                      <a:cubicBezTo>
                        <a:pt x="5175" y="302"/>
                        <a:pt x="4362" y="1"/>
                        <a:pt x="35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1" name="Google Shape;2120;p33">
                  <a:extLst>
                    <a:ext uri="{FF2B5EF4-FFF2-40B4-BE49-F238E27FC236}">
                      <a16:creationId xmlns:a16="http://schemas.microsoft.com/office/drawing/2014/main" id="{1EDA7EA9-3666-7F9D-12B0-995E532944E1}"/>
                    </a:ext>
                  </a:extLst>
                </p:cNvPr>
                <p:cNvSpPr/>
                <p:nvPr/>
              </p:nvSpPr>
              <p:spPr>
                <a:xfrm>
                  <a:off x="557700" y="3510288"/>
                  <a:ext cx="19225" cy="65700"/>
                </a:xfrm>
                <a:custGeom>
                  <a:avLst/>
                  <a:gdLst/>
                  <a:ahLst/>
                  <a:cxnLst/>
                  <a:rect l="l" t="t" r="r" b="b"/>
                  <a:pathLst>
                    <a:path w="769" h="2628" extrusionOk="0">
                      <a:moveTo>
                        <a:pt x="671" y="1"/>
                      </a:moveTo>
                      <a:cubicBezTo>
                        <a:pt x="640" y="1"/>
                        <a:pt x="609" y="18"/>
                        <a:pt x="595" y="48"/>
                      </a:cubicBezTo>
                      <a:cubicBezTo>
                        <a:pt x="571" y="96"/>
                        <a:pt x="0" y="1261"/>
                        <a:pt x="355" y="2563"/>
                      </a:cubicBezTo>
                      <a:cubicBezTo>
                        <a:pt x="366" y="2601"/>
                        <a:pt x="400" y="2627"/>
                        <a:pt x="437" y="2627"/>
                      </a:cubicBezTo>
                      <a:lnTo>
                        <a:pt x="437" y="2626"/>
                      </a:lnTo>
                      <a:cubicBezTo>
                        <a:pt x="445" y="2626"/>
                        <a:pt x="453" y="2626"/>
                        <a:pt x="460" y="2623"/>
                      </a:cubicBezTo>
                      <a:cubicBezTo>
                        <a:pt x="506" y="2610"/>
                        <a:pt x="533" y="2563"/>
                        <a:pt x="519" y="2519"/>
                      </a:cubicBezTo>
                      <a:cubicBezTo>
                        <a:pt x="182" y="1281"/>
                        <a:pt x="741" y="136"/>
                        <a:pt x="747" y="124"/>
                      </a:cubicBezTo>
                      <a:cubicBezTo>
                        <a:pt x="768" y="83"/>
                        <a:pt x="752" y="31"/>
                        <a:pt x="709" y="10"/>
                      </a:cubicBezTo>
                      <a:cubicBezTo>
                        <a:pt x="697" y="4"/>
                        <a:pt x="684" y="1"/>
                        <a:pt x="6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2" name="Google Shape;2121;p33">
                  <a:extLst>
                    <a:ext uri="{FF2B5EF4-FFF2-40B4-BE49-F238E27FC236}">
                      <a16:creationId xmlns:a16="http://schemas.microsoft.com/office/drawing/2014/main" id="{E4CA38A8-52B6-8BA0-C8C4-0E3CC1AB1323}"/>
                    </a:ext>
                  </a:extLst>
                </p:cNvPr>
                <p:cNvSpPr/>
                <p:nvPr/>
              </p:nvSpPr>
              <p:spPr>
                <a:xfrm>
                  <a:off x="467100" y="3530763"/>
                  <a:ext cx="19225" cy="74450"/>
                </a:xfrm>
                <a:custGeom>
                  <a:avLst/>
                  <a:gdLst/>
                  <a:ahLst/>
                  <a:cxnLst/>
                  <a:rect l="l" t="t" r="r" b="b"/>
                  <a:pathLst>
                    <a:path w="769" h="2978" extrusionOk="0">
                      <a:moveTo>
                        <a:pt x="671" y="1"/>
                      </a:moveTo>
                      <a:cubicBezTo>
                        <a:pt x="645" y="1"/>
                        <a:pt x="618" y="13"/>
                        <a:pt x="602" y="37"/>
                      </a:cubicBezTo>
                      <a:cubicBezTo>
                        <a:pt x="577" y="70"/>
                        <a:pt x="0" y="906"/>
                        <a:pt x="354" y="2906"/>
                      </a:cubicBezTo>
                      <a:cubicBezTo>
                        <a:pt x="362" y="2947"/>
                        <a:pt x="397" y="2977"/>
                        <a:pt x="438" y="2977"/>
                      </a:cubicBezTo>
                      <a:cubicBezTo>
                        <a:pt x="442" y="2977"/>
                        <a:pt x="447" y="2976"/>
                        <a:pt x="453" y="2976"/>
                      </a:cubicBezTo>
                      <a:cubicBezTo>
                        <a:pt x="498" y="2966"/>
                        <a:pt x="530" y="2922"/>
                        <a:pt x="521" y="2877"/>
                      </a:cubicBezTo>
                      <a:cubicBezTo>
                        <a:pt x="183" y="956"/>
                        <a:pt x="735" y="143"/>
                        <a:pt x="741" y="135"/>
                      </a:cubicBezTo>
                      <a:cubicBezTo>
                        <a:pt x="769" y="97"/>
                        <a:pt x="760" y="44"/>
                        <a:pt x="720" y="17"/>
                      </a:cubicBezTo>
                      <a:cubicBezTo>
                        <a:pt x="705" y="6"/>
                        <a:pt x="688" y="1"/>
                        <a:pt x="6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3" name="Google Shape;2122;p33">
                  <a:extLst>
                    <a:ext uri="{FF2B5EF4-FFF2-40B4-BE49-F238E27FC236}">
                      <a16:creationId xmlns:a16="http://schemas.microsoft.com/office/drawing/2014/main" id="{59288CD7-333F-9A35-7FE1-924ABE1B5971}"/>
                    </a:ext>
                  </a:extLst>
                </p:cNvPr>
                <p:cNvSpPr/>
                <p:nvPr/>
              </p:nvSpPr>
              <p:spPr>
                <a:xfrm>
                  <a:off x="341600" y="3565838"/>
                  <a:ext cx="33650" cy="86125"/>
                </a:xfrm>
                <a:custGeom>
                  <a:avLst/>
                  <a:gdLst/>
                  <a:ahLst/>
                  <a:cxnLst/>
                  <a:rect l="l" t="t" r="r" b="b"/>
                  <a:pathLst>
                    <a:path w="1346" h="3445" extrusionOk="0">
                      <a:moveTo>
                        <a:pt x="1249" y="0"/>
                      </a:moveTo>
                      <a:cubicBezTo>
                        <a:pt x="1223" y="0"/>
                        <a:pt x="1197" y="12"/>
                        <a:pt x="1181" y="35"/>
                      </a:cubicBezTo>
                      <a:cubicBezTo>
                        <a:pt x="1133" y="100"/>
                        <a:pt x="0" y="1650"/>
                        <a:pt x="346" y="2681"/>
                      </a:cubicBezTo>
                      <a:cubicBezTo>
                        <a:pt x="471" y="3050"/>
                        <a:pt x="767" y="3305"/>
                        <a:pt x="1225" y="3440"/>
                      </a:cubicBezTo>
                      <a:cubicBezTo>
                        <a:pt x="1233" y="3443"/>
                        <a:pt x="1242" y="3444"/>
                        <a:pt x="1249" y="3444"/>
                      </a:cubicBezTo>
                      <a:cubicBezTo>
                        <a:pt x="1286" y="3444"/>
                        <a:pt x="1321" y="3420"/>
                        <a:pt x="1331" y="3382"/>
                      </a:cubicBezTo>
                      <a:cubicBezTo>
                        <a:pt x="1345" y="3338"/>
                        <a:pt x="1319" y="3290"/>
                        <a:pt x="1274" y="3277"/>
                      </a:cubicBezTo>
                      <a:cubicBezTo>
                        <a:pt x="871" y="3159"/>
                        <a:pt x="613" y="2940"/>
                        <a:pt x="509" y="2628"/>
                      </a:cubicBezTo>
                      <a:cubicBezTo>
                        <a:pt x="190" y="1679"/>
                        <a:pt x="1307" y="152"/>
                        <a:pt x="1318" y="136"/>
                      </a:cubicBezTo>
                      <a:cubicBezTo>
                        <a:pt x="1345" y="98"/>
                        <a:pt x="1337" y="45"/>
                        <a:pt x="1300" y="17"/>
                      </a:cubicBezTo>
                      <a:cubicBezTo>
                        <a:pt x="1284" y="6"/>
                        <a:pt x="1267" y="0"/>
                        <a:pt x="12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4" name="Google Shape;2123;p33">
                  <a:extLst>
                    <a:ext uri="{FF2B5EF4-FFF2-40B4-BE49-F238E27FC236}">
                      <a16:creationId xmlns:a16="http://schemas.microsoft.com/office/drawing/2014/main" id="{12812401-5372-EC32-B784-0B51C0085BB3}"/>
                    </a:ext>
                  </a:extLst>
                </p:cNvPr>
                <p:cNvSpPr/>
                <p:nvPr/>
              </p:nvSpPr>
              <p:spPr>
                <a:xfrm>
                  <a:off x="235900" y="3603813"/>
                  <a:ext cx="39975" cy="96275"/>
                </a:xfrm>
                <a:custGeom>
                  <a:avLst/>
                  <a:gdLst/>
                  <a:ahLst/>
                  <a:cxnLst/>
                  <a:rect l="l" t="t" r="r" b="b"/>
                  <a:pathLst>
                    <a:path w="1599" h="3851" extrusionOk="0">
                      <a:moveTo>
                        <a:pt x="800" y="1"/>
                      </a:moveTo>
                      <a:cubicBezTo>
                        <a:pt x="761" y="1"/>
                        <a:pt x="728" y="27"/>
                        <a:pt x="718" y="66"/>
                      </a:cubicBezTo>
                      <a:cubicBezTo>
                        <a:pt x="689" y="184"/>
                        <a:pt x="0" y="2982"/>
                        <a:pt x="759" y="3685"/>
                      </a:cubicBezTo>
                      <a:cubicBezTo>
                        <a:pt x="879" y="3796"/>
                        <a:pt x="1025" y="3850"/>
                        <a:pt x="1195" y="3850"/>
                      </a:cubicBezTo>
                      <a:cubicBezTo>
                        <a:pt x="1298" y="3850"/>
                        <a:pt x="1409" y="3831"/>
                        <a:pt x="1530" y="3790"/>
                      </a:cubicBezTo>
                      <a:cubicBezTo>
                        <a:pt x="1574" y="3775"/>
                        <a:pt x="1599" y="3727"/>
                        <a:pt x="1583" y="3682"/>
                      </a:cubicBezTo>
                      <a:cubicBezTo>
                        <a:pt x="1571" y="3647"/>
                        <a:pt x="1538" y="3624"/>
                        <a:pt x="1503" y="3624"/>
                      </a:cubicBezTo>
                      <a:cubicBezTo>
                        <a:pt x="1494" y="3624"/>
                        <a:pt x="1485" y="3626"/>
                        <a:pt x="1476" y="3629"/>
                      </a:cubicBezTo>
                      <a:cubicBezTo>
                        <a:pt x="1373" y="3663"/>
                        <a:pt x="1280" y="3680"/>
                        <a:pt x="1196" y="3680"/>
                      </a:cubicBezTo>
                      <a:cubicBezTo>
                        <a:pt x="1068" y="3680"/>
                        <a:pt x="962" y="3640"/>
                        <a:pt x="876" y="3560"/>
                      </a:cubicBezTo>
                      <a:cubicBezTo>
                        <a:pt x="190" y="2926"/>
                        <a:pt x="876" y="134"/>
                        <a:pt x="884" y="107"/>
                      </a:cubicBezTo>
                      <a:cubicBezTo>
                        <a:pt x="896" y="61"/>
                        <a:pt x="867" y="14"/>
                        <a:pt x="821" y="4"/>
                      </a:cubicBezTo>
                      <a:cubicBezTo>
                        <a:pt x="814" y="2"/>
                        <a:pt x="807" y="1"/>
                        <a:pt x="8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5" name="Google Shape;2124;p33">
                  <a:extLst>
                    <a:ext uri="{FF2B5EF4-FFF2-40B4-BE49-F238E27FC236}">
                      <a16:creationId xmlns:a16="http://schemas.microsoft.com/office/drawing/2014/main" id="{49E2E8C1-5B5C-7818-4F8B-4907AB2BCB13}"/>
                    </a:ext>
                  </a:extLst>
                </p:cNvPr>
                <p:cNvSpPr/>
                <p:nvPr/>
              </p:nvSpPr>
              <p:spPr>
                <a:xfrm>
                  <a:off x="934600" y="3519063"/>
                  <a:ext cx="26875" cy="59925"/>
                </a:xfrm>
                <a:custGeom>
                  <a:avLst/>
                  <a:gdLst/>
                  <a:ahLst/>
                  <a:cxnLst/>
                  <a:rect l="l" t="t" r="r" b="b"/>
                  <a:pathLst>
                    <a:path w="1075" h="2397" extrusionOk="0">
                      <a:moveTo>
                        <a:pt x="673" y="1"/>
                      </a:moveTo>
                      <a:cubicBezTo>
                        <a:pt x="668" y="1"/>
                        <a:pt x="663" y="1"/>
                        <a:pt x="658" y="2"/>
                      </a:cubicBezTo>
                      <a:cubicBezTo>
                        <a:pt x="613" y="11"/>
                        <a:pt x="582" y="57"/>
                        <a:pt x="591" y="102"/>
                      </a:cubicBezTo>
                      <a:cubicBezTo>
                        <a:pt x="594" y="117"/>
                        <a:pt x="890" y="1632"/>
                        <a:pt x="462" y="2099"/>
                      </a:cubicBezTo>
                      <a:cubicBezTo>
                        <a:pt x="385" y="2183"/>
                        <a:pt x="289" y="2226"/>
                        <a:pt x="168" y="2226"/>
                      </a:cubicBezTo>
                      <a:cubicBezTo>
                        <a:pt x="146" y="2226"/>
                        <a:pt x="123" y="2224"/>
                        <a:pt x="99" y="2222"/>
                      </a:cubicBezTo>
                      <a:cubicBezTo>
                        <a:pt x="96" y="2221"/>
                        <a:pt x="92" y="2221"/>
                        <a:pt x="88" y="2221"/>
                      </a:cubicBezTo>
                      <a:cubicBezTo>
                        <a:pt x="43" y="2221"/>
                        <a:pt x="11" y="2255"/>
                        <a:pt x="5" y="2297"/>
                      </a:cubicBezTo>
                      <a:cubicBezTo>
                        <a:pt x="1" y="2344"/>
                        <a:pt x="34" y="2387"/>
                        <a:pt x="81" y="2392"/>
                      </a:cubicBezTo>
                      <a:cubicBezTo>
                        <a:pt x="110" y="2395"/>
                        <a:pt x="137" y="2396"/>
                        <a:pt x="166" y="2396"/>
                      </a:cubicBezTo>
                      <a:cubicBezTo>
                        <a:pt x="335" y="2396"/>
                        <a:pt x="477" y="2335"/>
                        <a:pt x="588" y="2214"/>
                      </a:cubicBezTo>
                      <a:cubicBezTo>
                        <a:pt x="1074" y="1684"/>
                        <a:pt x="772" y="134"/>
                        <a:pt x="758" y="69"/>
                      </a:cubicBezTo>
                      <a:cubicBezTo>
                        <a:pt x="750" y="28"/>
                        <a:pt x="713" y="1"/>
                        <a:pt x="6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6" name="Google Shape;2125;p33">
                  <a:extLst>
                    <a:ext uri="{FF2B5EF4-FFF2-40B4-BE49-F238E27FC236}">
                      <a16:creationId xmlns:a16="http://schemas.microsoft.com/office/drawing/2014/main" id="{AD2A4C59-8F99-7FCF-9927-FD57103BEF0A}"/>
                    </a:ext>
                  </a:extLst>
                </p:cNvPr>
                <p:cNvSpPr/>
                <p:nvPr/>
              </p:nvSpPr>
              <p:spPr>
                <a:xfrm>
                  <a:off x="1033775" y="3542463"/>
                  <a:ext cx="22125" cy="74425"/>
                </a:xfrm>
                <a:custGeom>
                  <a:avLst/>
                  <a:gdLst/>
                  <a:ahLst/>
                  <a:cxnLst/>
                  <a:rect l="l" t="t" r="r" b="b"/>
                  <a:pathLst>
                    <a:path w="885" h="2977" extrusionOk="0">
                      <a:moveTo>
                        <a:pt x="216" y="0"/>
                      </a:moveTo>
                      <a:cubicBezTo>
                        <a:pt x="205" y="0"/>
                        <a:pt x="194" y="3"/>
                        <a:pt x="183" y="7"/>
                      </a:cubicBezTo>
                      <a:cubicBezTo>
                        <a:pt x="139" y="24"/>
                        <a:pt x="118" y="74"/>
                        <a:pt x="136" y="118"/>
                      </a:cubicBezTo>
                      <a:cubicBezTo>
                        <a:pt x="142" y="132"/>
                        <a:pt x="696" y="1503"/>
                        <a:pt x="22" y="2852"/>
                      </a:cubicBezTo>
                      <a:cubicBezTo>
                        <a:pt x="1" y="2895"/>
                        <a:pt x="17" y="2946"/>
                        <a:pt x="60" y="2968"/>
                      </a:cubicBezTo>
                      <a:cubicBezTo>
                        <a:pt x="72" y="2974"/>
                        <a:pt x="86" y="2977"/>
                        <a:pt x="98" y="2977"/>
                      </a:cubicBezTo>
                      <a:cubicBezTo>
                        <a:pt x="128" y="2977"/>
                        <a:pt x="159" y="2958"/>
                        <a:pt x="174" y="2928"/>
                      </a:cubicBezTo>
                      <a:cubicBezTo>
                        <a:pt x="884" y="1507"/>
                        <a:pt x="318" y="110"/>
                        <a:pt x="294" y="53"/>
                      </a:cubicBezTo>
                      <a:cubicBezTo>
                        <a:pt x="280" y="20"/>
                        <a:pt x="249" y="0"/>
                        <a:pt x="2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7" name="Google Shape;2126;p33">
                  <a:extLst>
                    <a:ext uri="{FF2B5EF4-FFF2-40B4-BE49-F238E27FC236}">
                      <a16:creationId xmlns:a16="http://schemas.microsoft.com/office/drawing/2014/main" id="{B7D859B4-7B62-B0ED-F018-930A681505B5}"/>
                    </a:ext>
                  </a:extLst>
                </p:cNvPr>
                <p:cNvSpPr/>
                <p:nvPr/>
              </p:nvSpPr>
              <p:spPr>
                <a:xfrm>
                  <a:off x="1121675" y="3577538"/>
                  <a:ext cx="38250" cy="86200"/>
                </a:xfrm>
                <a:custGeom>
                  <a:avLst/>
                  <a:gdLst/>
                  <a:ahLst/>
                  <a:cxnLst/>
                  <a:rect l="l" t="t" r="r" b="b"/>
                  <a:pathLst>
                    <a:path w="1530" h="3448" extrusionOk="0">
                      <a:moveTo>
                        <a:pt x="908" y="0"/>
                      </a:moveTo>
                      <a:cubicBezTo>
                        <a:pt x="901" y="0"/>
                        <a:pt x="894" y="1"/>
                        <a:pt x="887" y="2"/>
                      </a:cubicBezTo>
                      <a:cubicBezTo>
                        <a:pt x="842" y="13"/>
                        <a:pt x="814" y="60"/>
                        <a:pt x="825" y="106"/>
                      </a:cubicBezTo>
                      <a:cubicBezTo>
                        <a:pt x="830" y="127"/>
                        <a:pt x="1343" y="2295"/>
                        <a:pt x="714" y="3036"/>
                      </a:cubicBezTo>
                      <a:cubicBezTo>
                        <a:pt x="579" y="3197"/>
                        <a:pt x="402" y="3277"/>
                        <a:pt x="173" y="3277"/>
                      </a:cubicBezTo>
                      <a:cubicBezTo>
                        <a:pt x="148" y="3277"/>
                        <a:pt x="121" y="3276"/>
                        <a:pt x="95" y="3274"/>
                      </a:cubicBezTo>
                      <a:cubicBezTo>
                        <a:pt x="40" y="3274"/>
                        <a:pt x="8" y="3306"/>
                        <a:pt x="4" y="3351"/>
                      </a:cubicBezTo>
                      <a:cubicBezTo>
                        <a:pt x="1" y="3398"/>
                        <a:pt x="36" y="3439"/>
                        <a:pt x="83" y="3443"/>
                      </a:cubicBezTo>
                      <a:cubicBezTo>
                        <a:pt x="113" y="3446"/>
                        <a:pt x="142" y="3447"/>
                        <a:pt x="171" y="3447"/>
                      </a:cubicBezTo>
                      <a:cubicBezTo>
                        <a:pt x="450" y="3447"/>
                        <a:pt x="676" y="3345"/>
                        <a:pt x="845" y="3146"/>
                      </a:cubicBezTo>
                      <a:cubicBezTo>
                        <a:pt x="1529" y="2339"/>
                        <a:pt x="1013" y="157"/>
                        <a:pt x="990" y="65"/>
                      </a:cubicBezTo>
                      <a:cubicBezTo>
                        <a:pt x="981" y="26"/>
                        <a:pt x="947" y="0"/>
                        <a:pt x="90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8" name="Google Shape;2127;p33">
                  <a:extLst>
                    <a:ext uri="{FF2B5EF4-FFF2-40B4-BE49-F238E27FC236}">
                      <a16:creationId xmlns:a16="http://schemas.microsoft.com/office/drawing/2014/main" id="{DDB3CBD7-60C3-A40D-B198-3E9EDD76A387}"/>
                    </a:ext>
                  </a:extLst>
                </p:cNvPr>
                <p:cNvSpPr/>
                <p:nvPr/>
              </p:nvSpPr>
              <p:spPr>
                <a:xfrm>
                  <a:off x="1206275" y="3612588"/>
                  <a:ext cx="42725" cy="101625"/>
                </a:xfrm>
                <a:custGeom>
                  <a:avLst/>
                  <a:gdLst/>
                  <a:ahLst/>
                  <a:cxnLst/>
                  <a:rect l="l" t="t" r="r" b="b"/>
                  <a:pathLst>
                    <a:path w="1709" h="4065" extrusionOk="0">
                      <a:moveTo>
                        <a:pt x="914" y="1"/>
                      </a:moveTo>
                      <a:cubicBezTo>
                        <a:pt x="907" y="1"/>
                        <a:pt x="900" y="2"/>
                        <a:pt x="893" y="3"/>
                      </a:cubicBezTo>
                      <a:cubicBezTo>
                        <a:pt x="848" y="14"/>
                        <a:pt x="819" y="59"/>
                        <a:pt x="831" y="106"/>
                      </a:cubicBezTo>
                      <a:cubicBezTo>
                        <a:pt x="837" y="134"/>
                        <a:pt x="1522" y="2991"/>
                        <a:pt x="778" y="3729"/>
                      </a:cubicBezTo>
                      <a:cubicBezTo>
                        <a:pt x="667" y="3839"/>
                        <a:pt x="529" y="3894"/>
                        <a:pt x="360" y="3894"/>
                      </a:cubicBezTo>
                      <a:cubicBezTo>
                        <a:pt x="285" y="3894"/>
                        <a:pt x="204" y="3883"/>
                        <a:pt x="116" y="3861"/>
                      </a:cubicBezTo>
                      <a:cubicBezTo>
                        <a:pt x="109" y="3859"/>
                        <a:pt x="102" y="3858"/>
                        <a:pt x="96" y="3858"/>
                      </a:cubicBezTo>
                      <a:cubicBezTo>
                        <a:pt x="56" y="3858"/>
                        <a:pt x="22" y="3884"/>
                        <a:pt x="13" y="3923"/>
                      </a:cubicBezTo>
                      <a:cubicBezTo>
                        <a:pt x="1" y="3969"/>
                        <a:pt x="29" y="4014"/>
                        <a:pt x="75" y="4026"/>
                      </a:cubicBezTo>
                      <a:cubicBezTo>
                        <a:pt x="175" y="4051"/>
                        <a:pt x="271" y="4064"/>
                        <a:pt x="360" y="4064"/>
                      </a:cubicBezTo>
                      <a:lnTo>
                        <a:pt x="362" y="4064"/>
                      </a:lnTo>
                      <a:cubicBezTo>
                        <a:pt x="574" y="4064"/>
                        <a:pt x="755" y="3993"/>
                        <a:pt x="899" y="3849"/>
                      </a:cubicBezTo>
                      <a:cubicBezTo>
                        <a:pt x="1708" y="3044"/>
                        <a:pt x="1025" y="187"/>
                        <a:pt x="996" y="65"/>
                      </a:cubicBezTo>
                      <a:cubicBezTo>
                        <a:pt x="987" y="27"/>
                        <a:pt x="953" y="1"/>
                        <a:pt x="9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9" name="Google Shape;2128;p33">
                  <a:extLst>
                    <a:ext uri="{FF2B5EF4-FFF2-40B4-BE49-F238E27FC236}">
                      <a16:creationId xmlns:a16="http://schemas.microsoft.com/office/drawing/2014/main" id="{D95917DE-28DA-73EF-7D94-35AF94CA0E9A}"/>
                    </a:ext>
                  </a:extLst>
                </p:cNvPr>
                <p:cNvSpPr/>
                <p:nvPr/>
              </p:nvSpPr>
              <p:spPr>
                <a:xfrm>
                  <a:off x="735575" y="3493888"/>
                  <a:ext cx="5350" cy="27750"/>
                </a:xfrm>
                <a:custGeom>
                  <a:avLst/>
                  <a:gdLst/>
                  <a:ahLst/>
                  <a:cxnLst/>
                  <a:rect l="l" t="t" r="r" b="b"/>
                  <a:pathLst>
                    <a:path w="214" h="1110" extrusionOk="0">
                      <a:moveTo>
                        <a:pt x="84" y="1"/>
                      </a:moveTo>
                      <a:cubicBezTo>
                        <a:pt x="37" y="2"/>
                        <a:pt x="1" y="43"/>
                        <a:pt x="2" y="91"/>
                      </a:cubicBezTo>
                      <a:lnTo>
                        <a:pt x="40" y="1027"/>
                      </a:lnTo>
                      <a:cubicBezTo>
                        <a:pt x="42" y="1073"/>
                        <a:pt x="80" y="1109"/>
                        <a:pt x="125" y="1109"/>
                      </a:cubicBezTo>
                      <a:lnTo>
                        <a:pt x="130" y="1109"/>
                      </a:lnTo>
                      <a:cubicBezTo>
                        <a:pt x="177" y="1106"/>
                        <a:pt x="213" y="1067"/>
                        <a:pt x="210" y="1020"/>
                      </a:cubicBezTo>
                      <a:lnTo>
                        <a:pt x="172" y="83"/>
                      </a:lnTo>
                      <a:cubicBezTo>
                        <a:pt x="171" y="37"/>
                        <a:pt x="133" y="1"/>
                        <a:pt x="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0" name="Google Shape;2129;p33">
                  <a:extLst>
                    <a:ext uri="{FF2B5EF4-FFF2-40B4-BE49-F238E27FC236}">
                      <a16:creationId xmlns:a16="http://schemas.microsoft.com/office/drawing/2014/main" id="{7D5B22E7-2F63-1196-660E-E0CFAAE8511F}"/>
                    </a:ext>
                  </a:extLst>
                </p:cNvPr>
                <p:cNvSpPr/>
                <p:nvPr/>
              </p:nvSpPr>
              <p:spPr>
                <a:xfrm>
                  <a:off x="192125" y="3174238"/>
                  <a:ext cx="373000" cy="408650"/>
                </a:xfrm>
                <a:custGeom>
                  <a:avLst/>
                  <a:gdLst/>
                  <a:ahLst/>
                  <a:cxnLst/>
                  <a:rect l="l" t="t" r="r" b="b"/>
                  <a:pathLst>
                    <a:path w="14920" h="16346" extrusionOk="0">
                      <a:moveTo>
                        <a:pt x="10735" y="1"/>
                      </a:moveTo>
                      <a:cubicBezTo>
                        <a:pt x="10705" y="1"/>
                        <a:pt x="10675" y="17"/>
                        <a:pt x="10659" y="45"/>
                      </a:cubicBezTo>
                      <a:cubicBezTo>
                        <a:pt x="10638" y="88"/>
                        <a:pt x="10655" y="139"/>
                        <a:pt x="10696" y="161"/>
                      </a:cubicBezTo>
                      <a:cubicBezTo>
                        <a:pt x="10722" y="174"/>
                        <a:pt x="13343" y="1573"/>
                        <a:pt x="14723" y="4738"/>
                      </a:cubicBezTo>
                      <a:cubicBezTo>
                        <a:pt x="14213" y="5192"/>
                        <a:pt x="9761" y="9259"/>
                        <a:pt x="9831" y="12898"/>
                      </a:cubicBezTo>
                      <a:cubicBezTo>
                        <a:pt x="9335" y="13207"/>
                        <a:pt x="4506" y="16175"/>
                        <a:pt x="1820" y="16175"/>
                      </a:cubicBezTo>
                      <a:cubicBezTo>
                        <a:pt x="1525" y="16175"/>
                        <a:pt x="1256" y="16139"/>
                        <a:pt x="1021" y="16060"/>
                      </a:cubicBezTo>
                      <a:cubicBezTo>
                        <a:pt x="602" y="15919"/>
                        <a:pt x="325" y="15655"/>
                        <a:pt x="177" y="15252"/>
                      </a:cubicBezTo>
                      <a:cubicBezTo>
                        <a:pt x="165" y="15218"/>
                        <a:pt x="132" y="15197"/>
                        <a:pt x="97" y="15197"/>
                      </a:cubicBezTo>
                      <a:cubicBezTo>
                        <a:pt x="87" y="15197"/>
                        <a:pt x="77" y="15199"/>
                        <a:pt x="67" y="15202"/>
                      </a:cubicBezTo>
                      <a:cubicBezTo>
                        <a:pt x="23" y="15219"/>
                        <a:pt x="1" y="15268"/>
                        <a:pt x="17" y="15312"/>
                      </a:cubicBezTo>
                      <a:cubicBezTo>
                        <a:pt x="183" y="15759"/>
                        <a:pt x="503" y="16065"/>
                        <a:pt x="966" y="16221"/>
                      </a:cubicBezTo>
                      <a:cubicBezTo>
                        <a:pt x="1218" y="16308"/>
                        <a:pt x="1507" y="16345"/>
                        <a:pt x="1822" y="16345"/>
                      </a:cubicBezTo>
                      <a:cubicBezTo>
                        <a:pt x="4684" y="16345"/>
                        <a:pt x="9727" y="13167"/>
                        <a:pt x="9963" y="13016"/>
                      </a:cubicBezTo>
                      <a:cubicBezTo>
                        <a:pt x="9988" y="13000"/>
                        <a:pt x="10004" y="12972"/>
                        <a:pt x="10002" y="12942"/>
                      </a:cubicBezTo>
                      <a:cubicBezTo>
                        <a:pt x="9888" y="9169"/>
                        <a:pt x="14833" y="4868"/>
                        <a:pt x="14883" y="4826"/>
                      </a:cubicBezTo>
                      <a:cubicBezTo>
                        <a:pt x="14910" y="4802"/>
                        <a:pt x="14919" y="4762"/>
                        <a:pt x="14906" y="4727"/>
                      </a:cubicBezTo>
                      <a:cubicBezTo>
                        <a:pt x="13506" y="1465"/>
                        <a:pt x="10802" y="24"/>
                        <a:pt x="10775" y="10"/>
                      </a:cubicBezTo>
                      <a:cubicBezTo>
                        <a:pt x="10762" y="4"/>
                        <a:pt x="10749" y="1"/>
                        <a:pt x="107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1" name="Google Shape;2130;p33">
                  <a:extLst>
                    <a:ext uri="{FF2B5EF4-FFF2-40B4-BE49-F238E27FC236}">
                      <a16:creationId xmlns:a16="http://schemas.microsoft.com/office/drawing/2014/main" id="{7004B376-EFC8-8364-FB24-6F4DB57C76BC}"/>
                    </a:ext>
                  </a:extLst>
                </p:cNvPr>
                <p:cNvSpPr/>
                <p:nvPr/>
              </p:nvSpPr>
              <p:spPr>
                <a:xfrm>
                  <a:off x="912300" y="3162538"/>
                  <a:ext cx="355300" cy="383075"/>
                </a:xfrm>
                <a:custGeom>
                  <a:avLst/>
                  <a:gdLst/>
                  <a:ahLst/>
                  <a:cxnLst/>
                  <a:rect l="l" t="t" r="r" b="b"/>
                  <a:pathLst>
                    <a:path w="14212" h="15323" extrusionOk="0">
                      <a:moveTo>
                        <a:pt x="2424" y="0"/>
                      </a:moveTo>
                      <a:cubicBezTo>
                        <a:pt x="2393" y="0"/>
                        <a:pt x="2362" y="17"/>
                        <a:pt x="2347" y="47"/>
                      </a:cubicBezTo>
                      <a:cubicBezTo>
                        <a:pt x="2252" y="239"/>
                        <a:pt x="0" y="4752"/>
                        <a:pt x="0" y="5696"/>
                      </a:cubicBezTo>
                      <a:cubicBezTo>
                        <a:pt x="0" y="5722"/>
                        <a:pt x="12" y="5746"/>
                        <a:pt x="30" y="5761"/>
                      </a:cubicBezTo>
                      <a:cubicBezTo>
                        <a:pt x="65" y="5790"/>
                        <a:pt x="3448" y="8664"/>
                        <a:pt x="4211" y="11951"/>
                      </a:cubicBezTo>
                      <a:cubicBezTo>
                        <a:pt x="4214" y="11965"/>
                        <a:pt x="4222" y="11978"/>
                        <a:pt x="4231" y="11989"/>
                      </a:cubicBezTo>
                      <a:cubicBezTo>
                        <a:pt x="4271" y="12031"/>
                        <a:pt x="7325" y="15323"/>
                        <a:pt x="11067" y="15323"/>
                      </a:cubicBezTo>
                      <a:cubicBezTo>
                        <a:pt x="12062" y="15323"/>
                        <a:pt x="13108" y="15089"/>
                        <a:pt x="14155" y="14500"/>
                      </a:cubicBezTo>
                      <a:cubicBezTo>
                        <a:pt x="14196" y="14477"/>
                        <a:pt x="14211" y="14424"/>
                        <a:pt x="14189" y="14383"/>
                      </a:cubicBezTo>
                      <a:cubicBezTo>
                        <a:pt x="14173" y="14355"/>
                        <a:pt x="14144" y="14340"/>
                        <a:pt x="14114" y="14340"/>
                      </a:cubicBezTo>
                      <a:cubicBezTo>
                        <a:pt x="14100" y="14340"/>
                        <a:pt x="14085" y="14344"/>
                        <a:pt x="14072" y="14351"/>
                      </a:cubicBezTo>
                      <a:cubicBezTo>
                        <a:pt x="13052" y="14924"/>
                        <a:pt x="12036" y="15151"/>
                        <a:pt x="11066" y="15151"/>
                      </a:cubicBezTo>
                      <a:cubicBezTo>
                        <a:pt x="7531" y="15151"/>
                        <a:pt x="4607" y="12138"/>
                        <a:pt x="4372" y="11890"/>
                      </a:cubicBezTo>
                      <a:cubicBezTo>
                        <a:pt x="3627" y="8731"/>
                        <a:pt x="521" y="5962"/>
                        <a:pt x="172" y="5658"/>
                      </a:cubicBezTo>
                      <a:cubicBezTo>
                        <a:pt x="232" y="4670"/>
                        <a:pt x="2478" y="170"/>
                        <a:pt x="2500" y="123"/>
                      </a:cubicBezTo>
                      <a:cubicBezTo>
                        <a:pt x="2522" y="82"/>
                        <a:pt x="2504" y="31"/>
                        <a:pt x="2463" y="9"/>
                      </a:cubicBezTo>
                      <a:cubicBezTo>
                        <a:pt x="2450" y="3"/>
                        <a:pt x="2437" y="0"/>
                        <a:pt x="24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2" name="Google Shape;2131;p33">
                  <a:extLst>
                    <a:ext uri="{FF2B5EF4-FFF2-40B4-BE49-F238E27FC236}">
                      <a16:creationId xmlns:a16="http://schemas.microsoft.com/office/drawing/2014/main" id="{F792603B-E303-4F0E-C599-E5C0D2727B3E}"/>
                    </a:ext>
                  </a:extLst>
                </p:cNvPr>
                <p:cNvSpPr/>
                <p:nvPr/>
              </p:nvSpPr>
              <p:spPr>
                <a:xfrm>
                  <a:off x="560475" y="3276513"/>
                  <a:ext cx="356400" cy="30600"/>
                </a:xfrm>
                <a:custGeom>
                  <a:avLst/>
                  <a:gdLst/>
                  <a:ahLst/>
                  <a:cxnLst/>
                  <a:rect l="l" t="t" r="r" b="b"/>
                  <a:pathLst>
                    <a:path w="14256" h="1224" extrusionOk="0">
                      <a:moveTo>
                        <a:pt x="6489" y="0"/>
                      </a:moveTo>
                      <a:cubicBezTo>
                        <a:pt x="4629" y="0"/>
                        <a:pt x="2476" y="156"/>
                        <a:pt x="77" y="586"/>
                      </a:cubicBezTo>
                      <a:cubicBezTo>
                        <a:pt x="32" y="594"/>
                        <a:pt x="0" y="639"/>
                        <a:pt x="9" y="685"/>
                      </a:cubicBezTo>
                      <a:cubicBezTo>
                        <a:pt x="16" y="728"/>
                        <a:pt x="55" y="755"/>
                        <a:pt x="96" y="755"/>
                      </a:cubicBezTo>
                      <a:cubicBezTo>
                        <a:pt x="100" y="755"/>
                        <a:pt x="104" y="755"/>
                        <a:pt x="108" y="755"/>
                      </a:cubicBezTo>
                      <a:cubicBezTo>
                        <a:pt x="2499" y="326"/>
                        <a:pt x="4643" y="171"/>
                        <a:pt x="6494" y="171"/>
                      </a:cubicBezTo>
                      <a:cubicBezTo>
                        <a:pt x="11272" y="171"/>
                        <a:pt x="14091" y="1203"/>
                        <a:pt x="14129" y="1218"/>
                      </a:cubicBezTo>
                      <a:cubicBezTo>
                        <a:pt x="14138" y="1221"/>
                        <a:pt x="14149" y="1224"/>
                        <a:pt x="14160" y="1224"/>
                      </a:cubicBezTo>
                      <a:cubicBezTo>
                        <a:pt x="14193" y="1224"/>
                        <a:pt x="14226" y="1202"/>
                        <a:pt x="14239" y="1168"/>
                      </a:cubicBezTo>
                      <a:cubicBezTo>
                        <a:pt x="14255" y="1124"/>
                        <a:pt x="14233" y="1075"/>
                        <a:pt x="14190" y="1058"/>
                      </a:cubicBezTo>
                      <a:cubicBezTo>
                        <a:pt x="14151" y="1044"/>
                        <a:pt x="11305" y="0"/>
                        <a:pt x="64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3" name="Google Shape;2132;p33">
                  <a:extLst>
                    <a:ext uri="{FF2B5EF4-FFF2-40B4-BE49-F238E27FC236}">
                      <a16:creationId xmlns:a16="http://schemas.microsoft.com/office/drawing/2014/main" id="{45B99CB8-7D2C-AEB3-F93C-8542BC862C62}"/>
                    </a:ext>
                  </a:extLst>
                </p:cNvPr>
                <p:cNvSpPr/>
                <p:nvPr/>
              </p:nvSpPr>
              <p:spPr>
                <a:xfrm>
                  <a:off x="437600" y="3463888"/>
                  <a:ext cx="76850" cy="36100"/>
                </a:xfrm>
                <a:custGeom>
                  <a:avLst/>
                  <a:gdLst/>
                  <a:ahLst/>
                  <a:cxnLst/>
                  <a:rect l="l" t="t" r="r" b="b"/>
                  <a:pathLst>
                    <a:path w="3074" h="1444" extrusionOk="0">
                      <a:moveTo>
                        <a:pt x="2976" y="0"/>
                      </a:moveTo>
                      <a:cubicBezTo>
                        <a:pt x="2965" y="0"/>
                        <a:pt x="2954" y="3"/>
                        <a:pt x="2943" y="8"/>
                      </a:cubicBezTo>
                      <a:lnTo>
                        <a:pt x="63" y="1280"/>
                      </a:lnTo>
                      <a:cubicBezTo>
                        <a:pt x="21" y="1298"/>
                        <a:pt x="1" y="1350"/>
                        <a:pt x="21" y="1392"/>
                      </a:cubicBezTo>
                      <a:cubicBezTo>
                        <a:pt x="34" y="1424"/>
                        <a:pt x="65" y="1444"/>
                        <a:pt x="98" y="1444"/>
                      </a:cubicBezTo>
                      <a:cubicBezTo>
                        <a:pt x="110" y="1444"/>
                        <a:pt x="121" y="1441"/>
                        <a:pt x="133" y="1436"/>
                      </a:cubicBezTo>
                      <a:lnTo>
                        <a:pt x="3011" y="164"/>
                      </a:lnTo>
                      <a:cubicBezTo>
                        <a:pt x="3054" y="144"/>
                        <a:pt x="3074" y="94"/>
                        <a:pt x="3054" y="52"/>
                      </a:cubicBezTo>
                      <a:cubicBezTo>
                        <a:pt x="3040" y="20"/>
                        <a:pt x="3008" y="0"/>
                        <a:pt x="2976" y="0"/>
                      </a:cubicBezTo>
                      <a:close/>
                    </a:path>
                  </a:pathLst>
                </a:custGeom>
                <a:solidFill>
                  <a:srgbClr val="415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4" name="Google Shape;2133;p33">
                  <a:extLst>
                    <a:ext uri="{FF2B5EF4-FFF2-40B4-BE49-F238E27FC236}">
                      <a16:creationId xmlns:a16="http://schemas.microsoft.com/office/drawing/2014/main" id="{129D327D-2072-EEBF-3ECF-A879ACB4CBD7}"/>
                    </a:ext>
                  </a:extLst>
                </p:cNvPr>
                <p:cNvSpPr/>
                <p:nvPr/>
              </p:nvSpPr>
              <p:spPr>
                <a:xfrm>
                  <a:off x="902725" y="3458663"/>
                  <a:ext cx="119200" cy="16850"/>
                </a:xfrm>
                <a:custGeom>
                  <a:avLst/>
                  <a:gdLst/>
                  <a:ahLst/>
                  <a:cxnLst/>
                  <a:rect l="l" t="t" r="r" b="b"/>
                  <a:pathLst>
                    <a:path w="4768" h="674" extrusionOk="0">
                      <a:moveTo>
                        <a:pt x="4676" y="1"/>
                      </a:moveTo>
                      <a:cubicBezTo>
                        <a:pt x="4673" y="1"/>
                        <a:pt x="4671" y="1"/>
                        <a:pt x="4669" y="1"/>
                      </a:cubicBezTo>
                      <a:lnTo>
                        <a:pt x="81" y="504"/>
                      </a:lnTo>
                      <a:cubicBezTo>
                        <a:pt x="35" y="510"/>
                        <a:pt x="1" y="551"/>
                        <a:pt x="7" y="598"/>
                      </a:cubicBezTo>
                      <a:cubicBezTo>
                        <a:pt x="11" y="642"/>
                        <a:pt x="48" y="674"/>
                        <a:pt x="92" y="674"/>
                      </a:cubicBezTo>
                      <a:lnTo>
                        <a:pt x="101" y="674"/>
                      </a:lnTo>
                      <a:lnTo>
                        <a:pt x="4687" y="171"/>
                      </a:lnTo>
                      <a:cubicBezTo>
                        <a:pt x="4734" y="165"/>
                        <a:pt x="4767" y="124"/>
                        <a:pt x="4763" y="77"/>
                      </a:cubicBezTo>
                      <a:cubicBezTo>
                        <a:pt x="4757" y="32"/>
                        <a:pt x="4725" y="1"/>
                        <a:pt x="46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sp>
            <p:nvSpPr>
              <p:cNvPr id="7" name="Google Shape;2134;p33">
                <a:extLst>
                  <a:ext uri="{FF2B5EF4-FFF2-40B4-BE49-F238E27FC236}">
                    <a16:creationId xmlns:a16="http://schemas.microsoft.com/office/drawing/2014/main" id="{EC915893-80E3-AB9D-4946-A2419501D34C}"/>
                  </a:ext>
                </a:extLst>
              </p:cNvPr>
              <p:cNvSpPr/>
              <p:nvPr/>
            </p:nvSpPr>
            <p:spPr>
              <a:xfrm>
                <a:off x="2661750" y="3526638"/>
                <a:ext cx="354775" cy="164775"/>
              </a:xfrm>
              <a:custGeom>
                <a:avLst/>
                <a:gdLst/>
                <a:ahLst/>
                <a:cxnLst/>
                <a:rect l="l" t="t" r="r" b="b"/>
                <a:pathLst>
                  <a:path w="14191" h="6591" extrusionOk="0">
                    <a:moveTo>
                      <a:pt x="7313" y="195"/>
                    </a:moveTo>
                    <a:cubicBezTo>
                      <a:pt x="9319" y="195"/>
                      <a:pt x="11228" y="941"/>
                      <a:pt x="12500" y="2120"/>
                    </a:cubicBezTo>
                    <a:cubicBezTo>
                      <a:pt x="13213" y="2780"/>
                      <a:pt x="13366" y="3585"/>
                      <a:pt x="13530" y="4437"/>
                    </a:cubicBezTo>
                    <a:cubicBezTo>
                      <a:pt x="13628" y="4939"/>
                      <a:pt x="13728" y="5458"/>
                      <a:pt x="13943" y="5985"/>
                    </a:cubicBezTo>
                    <a:cubicBezTo>
                      <a:pt x="13981" y="6079"/>
                      <a:pt x="13968" y="6186"/>
                      <a:pt x="13905" y="6271"/>
                    </a:cubicBezTo>
                    <a:cubicBezTo>
                      <a:pt x="13850" y="6347"/>
                      <a:pt x="13765" y="6394"/>
                      <a:pt x="13673" y="6394"/>
                    </a:cubicBezTo>
                    <a:cubicBezTo>
                      <a:pt x="13662" y="6394"/>
                      <a:pt x="13650" y="6394"/>
                      <a:pt x="13638" y="6392"/>
                    </a:cubicBezTo>
                    <a:cubicBezTo>
                      <a:pt x="12843" y="6325"/>
                      <a:pt x="12031" y="6126"/>
                      <a:pt x="11246" y="5935"/>
                    </a:cubicBezTo>
                    <a:cubicBezTo>
                      <a:pt x="10282" y="5700"/>
                      <a:pt x="9284" y="5457"/>
                      <a:pt x="8278" y="5439"/>
                    </a:cubicBezTo>
                    <a:cubicBezTo>
                      <a:pt x="8240" y="5437"/>
                      <a:pt x="8197" y="5437"/>
                      <a:pt x="8152" y="5437"/>
                    </a:cubicBezTo>
                    <a:cubicBezTo>
                      <a:pt x="6937" y="5437"/>
                      <a:pt x="2856" y="5680"/>
                      <a:pt x="859" y="6313"/>
                    </a:cubicBezTo>
                    <a:cubicBezTo>
                      <a:pt x="810" y="6329"/>
                      <a:pt x="762" y="6336"/>
                      <a:pt x="714" y="6336"/>
                    </a:cubicBezTo>
                    <a:cubicBezTo>
                      <a:pt x="592" y="6336"/>
                      <a:pt x="475" y="6288"/>
                      <a:pt x="383" y="6196"/>
                    </a:cubicBezTo>
                    <a:cubicBezTo>
                      <a:pt x="254" y="6069"/>
                      <a:pt x="210" y="5890"/>
                      <a:pt x="265" y="5718"/>
                    </a:cubicBezTo>
                    <a:cubicBezTo>
                      <a:pt x="710" y="4296"/>
                      <a:pt x="1344" y="2709"/>
                      <a:pt x="2664" y="1727"/>
                    </a:cubicBezTo>
                    <a:cubicBezTo>
                      <a:pt x="4100" y="655"/>
                      <a:pt x="5737" y="195"/>
                      <a:pt x="7313" y="195"/>
                    </a:cubicBezTo>
                    <a:close/>
                    <a:moveTo>
                      <a:pt x="7311" y="0"/>
                    </a:moveTo>
                    <a:cubicBezTo>
                      <a:pt x="5695" y="0"/>
                      <a:pt x="4017" y="472"/>
                      <a:pt x="2545" y="1569"/>
                    </a:cubicBezTo>
                    <a:cubicBezTo>
                      <a:pt x="1182" y="2585"/>
                      <a:pt x="532" y="4207"/>
                      <a:pt x="75" y="5660"/>
                    </a:cubicBezTo>
                    <a:cubicBezTo>
                      <a:pt x="1" y="5899"/>
                      <a:pt x="65" y="6158"/>
                      <a:pt x="244" y="6336"/>
                    </a:cubicBezTo>
                    <a:cubicBezTo>
                      <a:pt x="372" y="6464"/>
                      <a:pt x="542" y="6533"/>
                      <a:pt x="716" y="6533"/>
                    </a:cubicBezTo>
                    <a:cubicBezTo>
                      <a:pt x="783" y="6533"/>
                      <a:pt x="851" y="6523"/>
                      <a:pt x="918" y="6501"/>
                    </a:cubicBezTo>
                    <a:cubicBezTo>
                      <a:pt x="2891" y="5874"/>
                      <a:pt x="6929" y="5635"/>
                      <a:pt x="8142" y="5635"/>
                    </a:cubicBezTo>
                    <a:cubicBezTo>
                      <a:pt x="8191" y="5635"/>
                      <a:pt x="8235" y="5635"/>
                      <a:pt x="8275" y="5636"/>
                    </a:cubicBezTo>
                    <a:cubicBezTo>
                      <a:pt x="9260" y="5653"/>
                      <a:pt x="10245" y="5894"/>
                      <a:pt x="11199" y="6126"/>
                    </a:cubicBezTo>
                    <a:cubicBezTo>
                      <a:pt x="11991" y="6319"/>
                      <a:pt x="12811" y="6520"/>
                      <a:pt x="13622" y="6589"/>
                    </a:cubicBezTo>
                    <a:cubicBezTo>
                      <a:pt x="13637" y="6591"/>
                      <a:pt x="13650" y="6591"/>
                      <a:pt x="13666" y="6591"/>
                    </a:cubicBezTo>
                    <a:cubicBezTo>
                      <a:pt x="13822" y="6591"/>
                      <a:pt x="13969" y="6517"/>
                      <a:pt x="14065" y="6388"/>
                    </a:cubicBezTo>
                    <a:cubicBezTo>
                      <a:pt x="14167" y="6248"/>
                      <a:pt x="14191" y="6069"/>
                      <a:pt x="14126" y="5911"/>
                    </a:cubicBezTo>
                    <a:cubicBezTo>
                      <a:pt x="13918" y="5402"/>
                      <a:pt x="13819" y="4892"/>
                      <a:pt x="13725" y="4400"/>
                    </a:cubicBezTo>
                    <a:cubicBezTo>
                      <a:pt x="13555" y="3515"/>
                      <a:pt x="13394" y="2680"/>
                      <a:pt x="12633" y="1976"/>
                    </a:cubicBezTo>
                    <a:cubicBezTo>
                      <a:pt x="11328" y="765"/>
                      <a:pt x="9370" y="0"/>
                      <a:pt x="7311" y="0"/>
                    </a:cubicBezTo>
                    <a:close/>
                  </a:path>
                </a:pathLst>
              </a:custGeom>
              <a:solidFill>
                <a:srgbClr val="6F9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 name="Google Shape;2135;p33">
                <a:extLst>
                  <a:ext uri="{FF2B5EF4-FFF2-40B4-BE49-F238E27FC236}">
                    <a16:creationId xmlns:a16="http://schemas.microsoft.com/office/drawing/2014/main" id="{BB681CF5-383F-0536-F82B-14E275344DBC}"/>
                  </a:ext>
                </a:extLst>
              </p:cNvPr>
              <p:cNvSpPr/>
              <p:nvPr/>
            </p:nvSpPr>
            <p:spPr>
              <a:xfrm>
                <a:off x="2683625" y="3536763"/>
                <a:ext cx="311050" cy="144525"/>
              </a:xfrm>
              <a:custGeom>
                <a:avLst/>
                <a:gdLst/>
                <a:ahLst/>
                <a:cxnLst/>
                <a:rect l="l" t="t" r="r" b="b"/>
                <a:pathLst>
                  <a:path w="12442" h="5781" extrusionOk="0">
                    <a:moveTo>
                      <a:pt x="6412" y="173"/>
                    </a:moveTo>
                    <a:cubicBezTo>
                      <a:pt x="8171" y="173"/>
                      <a:pt x="9844" y="827"/>
                      <a:pt x="10960" y="1861"/>
                    </a:cubicBezTo>
                    <a:cubicBezTo>
                      <a:pt x="11585" y="2441"/>
                      <a:pt x="11720" y="3145"/>
                      <a:pt x="11864" y="3892"/>
                    </a:cubicBezTo>
                    <a:cubicBezTo>
                      <a:pt x="11950" y="4332"/>
                      <a:pt x="12036" y="4788"/>
                      <a:pt x="12226" y="5249"/>
                    </a:cubicBezTo>
                    <a:cubicBezTo>
                      <a:pt x="12259" y="5333"/>
                      <a:pt x="12247" y="5425"/>
                      <a:pt x="12192" y="5500"/>
                    </a:cubicBezTo>
                    <a:cubicBezTo>
                      <a:pt x="12141" y="5569"/>
                      <a:pt x="12065" y="5608"/>
                      <a:pt x="11978" y="5608"/>
                    </a:cubicBezTo>
                    <a:cubicBezTo>
                      <a:pt x="11971" y="5608"/>
                      <a:pt x="11965" y="5608"/>
                      <a:pt x="11959" y="5608"/>
                    </a:cubicBezTo>
                    <a:cubicBezTo>
                      <a:pt x="11260" y="5547"/>
                      <a:pt x="10548" y="5374"/>
                      <a:pt x="9861" y="5205"/>
                    </a:cubicBezTo>
                    <a:cubicBezTo>
                      <a:pt x="9015" y="4999"/>
                      <a:pt x="8141" y="4786"/>
                      <a:pt x="7258" y="4770"/>
                    </a:cubicBezTo>
                    <a:lnTo>
                      <a:pt x="7148" y="4770"/>
                    </a:lnTo>
                    <a:cubicBezTo>
                      <a:pt x="6083" y="4770"/>
                      <a:pt x="2504" y="4981"/>
                      <a:pt x="753" y="5536"/>
                    </a:cubicBezTo>
                    <a:cubicBezTo>
                      <a:pt x="711" y="5550"/>
                      <a:pt x="668" y="5557"/>
                      <a:pt x="625" y="5557"/>
                    </a:cubicBezTo>
                    <a:cubicBezTo>
                      <a:pt x="518" y="5557"/>
                      <a:pt x="415" y="5514"/>
                      <a:pt x="336" y="5434"/>
                    </a:cubicBezTo>
                    <a:cubicBezTo>
                      <a:pt x="223" y="5322"/>
                      <a:pt x="184" y="5166"/>
                      <a:pt x="231" y="5015"/>
                    </a:cubicBezTo>
                    <a:cubicBezTo>
                      <a:pt x="623" y="3768"/>
                      <a:pt x="1180" y="2377"/>
                      <a:pt x="2335" y="1516"/>
                    </a:cubicBezTo>
                    <a:cubicBezTo>
                      <a:pt x="3595" y="576"/>
                      <a:pt x="5030" y="173"/>
                      <a:pt x="6412" y="173"/>
                    </a:cubicBezTo>
                    <a:close/>
                    <a:moveTo>
                      <a:pt x="6410" y="1"/>
                    </a:moveTo>
                    <a:cubicBezTo>
                      <a:pt x="4993" y="1"/>
                      <a:pt x="3522" y="414"/>
                      <a:pt x="2232" y="1377"/>
                    </a:cubicBezTo>
                    <a:cubicBezTo>
                      <a:pt x="1037" y="2268"/>
                      <a:pt x="466" y="3690"/>
                      <a:pt x="67" y="4964"/>
                    </a:cubicBezTo>
                    <a:cubicBezTo>
                      <a:pt x="0" y="5173"/>
                      <a:pt x="56" y="5401"/>
                      <a:pt x="213" y="5556"/>
                    </a:cubicBezTo>
                    <a:cubicBezTo>
                      <a:pt x="326" y="5669"/>
                      <a:pt x="475" y="5729"/>
                      <a:pt x="628" y="5729"/>
                    </a:cubicBezTo>
                    <a:cubicBezTo>
                      <a:pt x="687" y="5729"/>
                      <a:pt x="747" y="5720"/>
                      <a:pt x="805" y="5702"/>
                    </a:cubicBezTo>
                    <a:cubicBezTo>
                      <a:pt x="2537" y="5152"/>
                      <a:pt x="6079" y="4942"/>
                      <a:pt x="7143" y="4942"/>
                    </a:cubicBezTo>
                    <a:cubicBezTo>
                      <a:pt x="7184" y="4942"/>
                      <a:pt x="7222" y="4942"/>
                      <a:pt x="7255" y="4943"/>
                    </a:cubicBezTo>
                    <a:cubicBezTo>
                      <a:pt x="8119" y="4958"/>
                      <a:pt x="8983" y="5169"/>
                      <a:pt x="9820" y="5374"/>
                    </a:cubicBezTo>
                    <a:cubicBezTo>
                      <a:pt x="10515" y="5542"/>
                      <a:pt x="11233" y="5718"/>
                      <a:pt x="11945" y="5779"/>
                    </a:cubicBezTo>
                    <a:cubicBezTo>
                      <a:pt x="11957" y="5781"/>
                      <a:pt x="11969" y="5781"/>
                      <a:pt x="11981" y="5781"/>
                    </a:cubicBezTo>
                    <a:cubicBezTo>
                      <a:pt x="12120" y="5781"/>
                      <a:pt x="12249" y="5715"/>
                      <a:pt x="12332" y="5601"/>
                    </a:cubicBezTo>
                    <a:cubicBezTo>
                      <a:pt x="12422" y="5478"/>
                      <a:pt x="12441" y="5322"/>
                      <a:pt x="12385" y="5184"/>
                    </a:cubicBezTo>
                    <a:cubicBezTo>
                      <a:pt x="12203" y="4738"/>
                      <a:pt x="12117" y="4291"/>
                      <a:pt x="12033" y="3859"/>
                    </a:cubicBezTo>
                    <a:cubicBezTo>
                      <a:pt x="11884" y="3083"/>
                      <a:pt x="11743" y="2351"/>
                      <a:pt x="11077" y="1733"/>
                    </a:cubicBezTo>
                    <a:cubicBezTo>
                      <a:pt x="9933" y="672"/>
                      <a:pt x="8215" y="1"/>
                      <a:pt x="6410" y="1"/>
                    </a:cubicBezTo>
                    <a:close/>
                  </a:path>
                </a:pathLst>
              </a:custGeom>
              <a:solidFill>
                <a:srgbClr val="6F9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 name="Google Shape;2136;p33">
                <a:extLst>
                  <a:ext uri="{FF2B5EF4-FFF2-40B4-BE49-F238E27FC236}">
                    <a16:creationId xmlns:a16="http://schemas.microsoft.com/office/drawing/2014/main" id="{258A187B-C28A-CB21-38EB-7A24C7609CAE}"/>
                  </a:ext>
                </a:extLst>
              </p:cNvPr>
              <p:cNvSpPr/>
              <p:nvPr/>
            </p:nvSpPr>
            <p:spPr>
              <a:xfrm>
                <a:off x="2709475" y="3548888"/>
                <a:ext cx="259425" cy="120325"/>
              </a:xfrm>
              <a:custGeom>
                <a:avLst/>
                <a:gdLst/>
                <a:ahLst/>
                <a:cxnLst/>
                <a:rect l="l" t="t" r="r" b="b"/>
                <a:pathLst>
                  <a:path w="10377" h="4813" extrusionOk="0">
                    <a:moveTo>
                      <a:pt x="5348" y="143"/>
                    </a:moveTo>
                    <a:cubicBezTo>
                      <a:pt x="6815" y="143"/>
                      <a:pt x="8211" y="688"/>
                      <a:pt x="9141" y="1549"/>
                    </a:cubicBezTo>
                    <a:cubicBezTo>
                      <a:pt x="9662" y="2032"/>
                      <a:pt x="9775" y="2619"/>
                      <a:pt x="9895" y="3240"/>
                    </a:cubicBezTo>
                    <a:cubicBezTo>
                      <a:pt x="9965" y="3607"/>
                      <a:pt x="10038" y="3985"/>
                      <a:pt x="10196" y="4371"/>
                    </a:cubicBezTo>
                    <a:cubicBezTo>
                      <a:pt x="10225" y="4439"/>
                      <a:pt x="10214" y="4517"/>
                      <a:pt x="10170" y="4579"/>
                    </a:cubicBezTo>
                    <a:cubicBezTo>
                      <a:pt x="10127" y="4636"/>
                      <a:pt x="10062" y="4670"/>
                      <a:pt x="9994" y="4670"/>
                    </a:cubicBezTo>
                    <a:cubicBezTo>
                      <a:pt x="9988" y="4670"/>
                      <a:pt x="9981" y="4669"/>
                      <a:pt x="9974" y="4669"/>
                    </a:cubicBezTo>
                    <a:cubicBezTo>
                      <a:pt x="9391" y="4619"/>
                      <a:pt x="8798" y="4474"/>
                      <a:pt x="8222" y="4335"/>
                    </a:cubicBezTo>
                    <a:cubicBezTo>
                      <a:pt x="7518" y="4163"/>
                      <a:pt x="6789" y="3985"/>
                      <a:pt x="6053" y="3972"/>
                    </a:cubicBezTo>
                    <a:cubicBezTo>
                      <a:pt x="6026" y="3972"/>
                      <a:pt x="5995" y="3970"/>
                      <a:pt x="5962" y="3970"/>
                    </a:cubicBezTo>
                    <a:cubicBezTo>
                      <a:pt x="5075" y="3970"/>
                      <a:pt x="2088" y="4148"/>
                      <a:pt x="627" y="4609"/>
                    </a:cubicBezTo>
                    <a:cubicBezTo>
                      <a:pt x="592" y="4621"/>
                      <a:pt x="556" y="4627"/>
                      <a:pt x="521" y="4627"/>
                    </a:cubicBezTo>
                    <a:cubicBezTo>
                      <a:pt x="432" y="4627"/>
                      <a:pt x="346" y="4591"/>
                      <a:pt x="279" y="4524"/>
                    </a:cubicBezTo>
                    <a:cubicBezTo>
                      <a:pt x="185" y="4432"/>
                      <a:pt x="153" y="4301"/>
                      <a:pt x="193" y="4177"/>
                    </a:cubicBezTo>
                    <a:cubicBezTo>
                      <a:pt x="519" y="3137"/>
                      <a:pt x="984" y="1978"/>
                      <a:pt x="1948" y="1262"/>
                    </a:cubicBezTo>
                    <a:cubicBezTo>
                      <a:pt x="2999" y="479"/>
                      <a:pt x="4196" y="143"/>
                      <a:pt x="5348" y="143"/>
                    </a:cubicBezTo>
                    <a:close/>
                    <a:moveTo>
                      <a:pt x="5346" y="0"/>
                    </a:moveTo>
                    <a:cubicBezTo>
                      <a:pt x="4165" y="0"/>
                      <a:pt x="2938" y="345"/>
                      <a:pt x="1861" y="1147"/>
                    </a:cubicBezTo>
                    <a:cubicBezTo>
                      <a:pt x="864" y="1887"/>
                      <a:pt x="389" y="3073"/>
                      <a:pt x="55" y="4133"/>
                    </a:cubicBezTo>
                    <a:cubicBezTo>
                      <a:pt x="0" y="4307"/>
                      <a:pt x="47" y="4497"/>
                      <a:pt x="178" y="4626"/>
                    </a:cubicBezTo>
                    <a:cubicBezTo>
                      <a:pt x="272" y="4720"/>
                      <a:pt x="397" y="4770"/>
                      <a:pt x="525" y="4770"/>
                    </a:cubicBezTo>
                    <a:cubicBezTo>
                      <a:pt x="574" y="4770"/>
                      <a:pt x="623" y="4763"/>
                      <a:pt x="671" y="4748"/>
                    </a:cubicBezTo>
                    <a:cubicBezTo>
                      <a:pt x="2092" y="4297"/>
                      <a:pt x="4976" y="4114"/>
                      <a:pt x="5912" y="4114"/>
                    </a:cubicBezTo>
                    <a:cubicBezTo>
                      <a:pt x="5964" y="4114"/>
                      <a:pt x="6010" y="4115"/>
                      <a:pt x="6050" y="4116"/>
                    </a:cubicBezTo>
                    <a:cubicBezTo>
                      <a:pt x="6771" y="4128"/>
                      <a:pt x="7492" y="4304"/>
                      <a:pt x="8189" y="4474"/>
                    </a:cubicBezTo>
                    <a:cubicBezTo>
                      <a:pt x="8769" y="4615"/>
                      <a:pt x="9367" y="4761"/>
                      <a:pt x="9961" y="4811"/>
                    </a:cubicBezTo>
                    <a:cubicBezTo>
                      <a:pt x="9973" y="4813"/>
                      <a:pt x="9982" y="4813"/>
                      <a:pt x="9992" y="4813"/>
                    </a:cubicBezTo>
                    <a:cubicBezTo>
                      <a:pt x="10108" y="4813"/>
                      <a:pt x="10216" y="4758"/>
                      <a:pt x="10285" y="4664"/>
                    </a:cubicBezTo>
                    <a:cubicBezTo>
                      <a:pt x="10360" y="4562"/>
                      <a:pt x="10377" y="4432"/>
                      <a:pt x="10330" y="4316"/>
                    </a:cubicBezTo>
                    <a:cubicBezTo>
                      <a:pt x="10176" y="3944"/>
                      <a:pt x="10105" y="3573"/>
                      <a:pt x="10037" y="3213"/>
                    </a:cubicBezTo>
                    <a:cubicBezTo>
                      <a:pt x="9912" y="2568"/>
                      <a:pt x="9794" y="1957"/>
                      <a:pt x="9238" y="1443"/>
                    </a:cubicBezTo>
                    <a:cubicBezTo>
                      <a:pt x="8284" y="559"/>
                      <a:pt x="6852" y="0"/>
                      <a:pt x="5346" y="0"/>
                    </a:cubicBezTo>
                    <a:close/>
                  </a:path>
                </a:pathLst>
              </a:custGeom>
              <a:solidFill>
                <a:srgbClr val="6F9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 name="Google Shape;2137;p33">
                <a:extLst>
                  <a:ext uri="{FF2B5EF4-FFF2-40B4-BE49-F238E27FC236}">
                    <a16:creationId xmlns:a16="http://schemas.microsoft.com/office/drawing/2014/main" id="{0754C7E9-5DC6-E36F-55BE-492102DD1437}"/>
                  </a:ext>
                </a:extLst>
              </p:cNvPr>
              <p:cNvSpPr/>
              <p:nvPr/>
            </p:nvSpPr>
            <p:spPr>
              <a:xfrm>
                <a:off x="2737325" y="3561813"/>
                <a:ext cx="203800" cy="94550"/>
              </a:xfrm>
              <a:custGeom>
                <a:avLst/>
                <a:gdLst/>
                <a:ahLst/>
                <a:cxnLst/>
                <a:rect l="l" t="t" r="r" b="b"/>
                <a:pathLst>
                  <a:path w="8152" h="3782" extrusionOk="0">
                    <a:moveTo>
                      <a:pt x="4201" y="112"/>
                    </a:moveTo>
                    <a:cubicBezTo>
                      <a:pt x="5354" y="112"/>
                      <a:pt x="6450" y="540"/>
                      <a:pt x="7181" y="1216"/>
                    </a:cubicBezTo>
                    <a:cubicBezTo>
                      <a:pt x="7590" y="1595"/>
                      <a:pt x="7679" y="2057"/>
                      <a:pt x="7773" y="2545"/>
                    </a:cubicBezTo>
                    <a:cubicBezTo>
                      <a:pt x="7829" y="2834"/>
                      <a:pt x="7886" y="3131"/>
                      <a:pt x="8010" y="3434"/>
                    </a:cubicBezTo>
                    <a:cubicBezTo>
                      <a:pt x="8031" y="3488"/>
                      <a:pt x="8024" y="3549"/>
                      <a:pt x="7989" y="3596"/>
                    </a:cubicBezTo>
                    <a:cubicBezTo>
                      <a:pt x="7957" y="3640"/>
                      <a:pt x="7909" y="3669"/>
                      <a:pt x="7857" y="3669"/>
                    </a:cubicBezTo>
                    <a:cubicBezTo>
                      <a:pt x="7850" y="3669"/>
                      <a:pt x="7843" y="3668"/>
                      <a:pt x="7836" y="3667"/>
                    </a:cubicBezTo>
                    <a:cubicBezTo>
                      <a:pt x="7377" y="3628"/>
                      <a:pt x="6911" y="3514"/>
                      <a:pt x="6460" y="3405"/>
                    </a:cubicBezTo>
                    <a:cubicBezTo>
                      <a:pt x="5906" y="3270"/>
                      <a:pt x="5334" y="3130"/>
                      <a:pt x="4755" y="3119"/>
                    </a:cubicBezTo>
                    <a:lnTo>
                      <a:pt x="4682" y="3119"/>
                    </a:lnTo>
                    <a:cubicBezTo>
                      <a:pt x="3984" y="3119"/>
                      <a:pt x="1640" y="3257"/>
                      <a:pt x="492" y="3622"/>
                    </a:cubicBezTo>
                    <a:cubicBezTo>
                      <a:pt x="465" y="3630"/>
                      <a:pt x="437" y="3635"/>
                      <a:pt x="410" y="3635"/>
                    </a:cubicBezTo>
                    <a:cubicBezTo>
                      <a:pt x="340" y="3635"/>
                      <a:pt x="271" y="3607"/>
                      <a:pt x="219" y="3553"/>
                    </a:cubicBezTo>
                    <a:cubicBezTo>
                      <a:pt x="146" y="3481"/>
                      <a:pt x="120" y="3379"/>
                      <a:pt x="151" y="3280"/>
                    </a:cubicBezTo>
                    <a:cubicBezTo>
                      <a:pt x="407" y="2465"/>
                      <a:pt x="772" y="1554"/>
                      <a:pt x="1529" y="991"/>
                    </a:cubicBezTo>
                    <a:cubicBezTo>
                      <a:pt x="2355" y="376"/>
                      <a:pt x="3295" y="112"/>
                      <a:pt x="4201" y="112"/>
                    </a:cubicBezTo>
                    <a:close/>
                    <a:moveTo>
                      <a:pt x="4199" y="0"/>
                    </a:moveTo>
                    <a:cubicBezTo>
                      <a:pt x="3271" y="0"/>
                      <a:pt x="2308" y="270"/>
                      <a:pt x="1462" y="900"/>
                    </a:cubicBezTo>
                    <a:cubicBezTo>
                      <a:pt x="678" y="1483"/>
                      <a:pt x="306" y="2413"/>
                      <a:pt x="43" y="3247"/>
                    </a:cubicBezTo>
                    <a:cubicBezTo>
                      <a:pt x="0" y="3385"/>
                      <a:pt x="37" y="3532"/>
                      <a:pt x="139" y="3634"/>
                    </a:cubicBezTo>
                    <a:cubicBezTo>
                      <a:pt x="213" y="3708"/>
                      <a:pt x="311" y="3748"/>
                      <a:pt x="411" y="3748"/>
                    </a:cubicBezTo>
                    <a:cubicBezTo>
                      <a:pt x="450" y="3748"/>
                      <a:pt x="489" y="3742"/>
                      <a:pt x="527" y="3730"/>
                    </a:cubicBezTo>
                    <a:cubicBezTo>
                      <a:pt x="1663" y="3370"/>
                      <a:pt x="3987" y="3232"/>
                      <a:pt x="4681" y="3232"/>
                    </a:cubicBezTo>
                    <a:cubicBezTo>
                      <a:pt x="4707" y="3232"/>
                      <a:pt x="4731" y="3232"/>
                      <a:pt x="4752" y="3233"/>
                    </a:cubicBezTo>
                    <a:cubicBezTo>
                      <a:pt x="5318" y="3242"/>
                      <a:pt x="5885" y="3382"/>
                      <a:pt x="6433" y="3514"/>
                    </a:cubicBezTo>
                    <a:cubicBezTo>
                      <a:pt x="6888" y="3625"/>
                      <a:pt x="7359" y="3740"/>
                      <a:pt x="7825" y="3780"/>
                    </a:cubicBezTo>
                    <a:cubicBezTo>
                      <a:pt x="7834" y="3781"/>
                      <a:pt x="7842" y="3781"/>
                      <a:pt x="7851" y="3781"/>
                    </a:cubicBezTo>
                    <a:cubicBezTo>
                      <a:pt x="7940" y="3781"/>
                      <a:pt x="8025" y="3739"/>
                      <a:pt x="8080" y="3664"/>
                    </a:cubicBezTo>
                    <a:cubicBezTo>
                      <a:pt x="8139" y="3584"/>
                      <a:pt x="8151" y="3482"/>
                      <a:pt x="8115" y="3391"/>
                    </a:cubicBezTo>
                    <a:cubicBezTo>
                      <a:pt x="7995" y="3100"/>
                      <a:pt x="7939" y="2807"/>
                      <a:pt x="7884" y="2524"/>
                    </a:cubicBezTo>
                    <a:cubicBezTo>
                      <a:pt x="7787" y="2017"/>
                      <a:pt x="7694" y="1537"/>
                      <a:pt x="7257" y="1134"/>
                    </a:cubicBezTo>
                    <a:cubicBezTo>
                      <a:pt x="6508" y="439"/>
                      <a:pt x="5382" y="0"/>
                      <a:pt x="4199" y="0"/>
                    </a:cubicBezTo>
                    <a:close/>
                  </a:path>
                </a:pathLst>
              </a:custGeom>
              <a:solidFill>
                <a:srgbClr val="6F9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 name="Google Shape;2138;p33">
                <a:extLst>
                  <a:ext uri="{FF2B5EF4-FFF2-40B4-BE49-F238E27FC236}">
                    <a16:creationId xmlns:a16="http://schemas.microsoft.com/office/drawing/2014/main" id="{719C61C0-D57B-1D19-738F-BCCADBBE1300}"/>
                  </a:ext>
                </a:extLst>
              </p:cNvPr>
              <p:cNvSpPr/>
              <p:nvPr/>
            </p:nvSpPr>
            <p:spPr>
              <a:xfrm>
                <a:off x="2751450" y="3574963"/>
                <a:ext cx="175600" cy="68250"/>
              </a:xfrm>
              <a:custGeom>
                <a:avLst/>
                <a:gdLst/>
                <a:ahLst/>
                <a:cxnLst/>
                <a:rect l="l" t="t" r="r" b="b"/>
                <a:pathLst>
                  <a:path w="7024" h="2730" extrusionOk="0">
                    <a:moveTo>
                      <a:pt x="3619" y="88"/>
                    </a:moveTo>
                    <a:cubicBezTo>
                      <a:pt x="4617" y="88"/>
                      <a:pt x="5566" y="396"/>
                      <a:pt x="6199" y="885"/>
                    </a:cubicBezTo>
                    <a:cubicBezTo>
                      <a:pt x="6551" y="1157"/>
                      <a:pt x="6628" y="1488"/>
                      <a:pt x="6709" y="1839"/>
                    </a:cubicBezTo>
                    <a:cubicBezTo>
                      <a:pt x="6757" y="2047"/>
                      <a:pt x="6806" y="2261"/>
                      <a:pt x="6914" y="2479"/>
                    </a:cubicBezTo>
                    <a:cubicBezTo>
                      <a:pt x="6935" y="2522"/>
                      <a:pt x="6918" y="2557"/>
                      <a:pt x="6906" y="2575"/>
                    </a:cubicBezTo>
                    <a:cubicBezTo>
                      <a:pt x="6880" y="2616"/>
                      <a:pt x="6824" y="2641"/>
                      <a:pt x="6771" y="2641"/>
                    </a:cubicBezTo>
                    <a:cubicBezTo>
                      <a:pt x="6766" y="2641"/>
                      <a:pt x="6762" y="2641"/>
                      <a:pt x="6757" y="2640"/>
                    </a:cubicBezTo>
                    <a:cubicBezTo>
                      <a:pt x="6361" y="2612"/>
                      <a:pt x="5957" y="2530"/>
                      <a:pt x="5567" y="2451"/>
                    </a:cubicBezTo>
                    <a:cubicBezTo>
                      <a:pt x="5089" y="2353"/>
                      <a:pt x="4596" y="2253"/>
                      <a:pt x="4098" y="2246"/>
                    </a:cubicBezTo>
                    <a:lnTo>
                      <a:pt x="4037" y="2246"/>
                    </a:lnTo>
                    <a:lnTo>
                      <a:pt x="4037" y="2244"/>
                    </a:lnTo>
                    <a:cubicBezTo>
                      <a:pt x="3434" y="2244"/>
                      <a:pt x="1411" y="2344"/>
                      <a:pt x="421" y="2607"/>
                    </a:cubicBezTo>
                    <a:cubicBezTo>
                      <a:pt x="396" y="2613"/>
                      <a:pt x="371" y="2617"/>
                      <a:pt x="346" y="2617"/>
                    </a:cubicBezTo>
                    <a:cubicBezTo>
                      <a:pt x="271" y="2617"/>
                      <a:pt x="200" y="2588"/>
                      <a:pt x="152" y="2536"/>
                    </a:cubicBezTo>
                    <a:cubicBezTo>
                      <a:pt x="126" y="2507"/>
                      <a:pt x="88" y="2448"/>
                      <a:pt x="117" y="2369"/>
                    </a:cubicBezTo>
                    <a:cubicBezTo>
                      <a:pt x="339" y="1781"/>
                      <a:pt x="653" y="1127"/>
                      <a:pt x="1306" y="721"/>
                    </a:cubicBezTo>
                    <a:cubicBezTo>
                      <a:pt x="2021" y="278"/>
                      <a:pt x="2835" y="88"/>
                      <a:pt x="3619" y="88"/>
                    </a:cubicBezTo>
                    <a:close/>
                    <a:moveTo>
                      <a:pt x="3618" y="0"/>
                    </a:moveTo>
                    <a:cubicBezTo>
                      <a:pt x="2819" y="0"/>
                      <a:pt x="1989" y="194"/>
                      <a:pt x="1260" y="647"/>
                    </a:cubicBezTo>
                    <a:cubicBezTo>
                      <a:pt x="583" y="1066"/>
                      <a:pt x="261" y="1737"/>
                      <a:pt x="34" y="2338"/>
                    </a:cubicBezTo>
                    <a:cubicBezTo>
                      <a:pt x="0" y="2428"/>
                      <a:pt x="18" y="2520"/>
                      <a:pt x="85" y="2595"/>
                    </a:cubicBezTo>
                    <a:cubicBezTo>
                      <a:pt x="151" y="2666"/>
                      <a:pt x="247" y="2705"/>
                      <a:pt x="348" y="2705"/>
                    </a:cubicBezTo>
                    <a:cubicBezTo>
                      <a:pt x="380" y="2705"/>
                      <a:pt x="412" y="2702"/>
                      <a:pt x="443" y="2693"/>
                    </a:cubicBezTo>
                    <a:cubicBezTo>
                      <a:pt x="1426" y="2434"/>
                      <a:pt x="3437" y="2334"/>
                      <a:pt x="4035" y="2334"/>
                    </a:cubicBezTo>
                    <a:cubicBezTo>
                      <a:pt x="4058" y="2334"/>
                      <a:pt x="4078" y="2335"/>
                      <a:pt x="4096" y="2335"/>
                    </a:cubicBezTo>
                    <a:cubicBezTo>
                      <a:pt x="4586" y="2343"/>
                      <a:pt x="5075" y="2441"/>
                      <a:pt x="5549" y="2537"/>
                    </a:cubicBezTo>
                    <a:cubicBezTo>
                      <a:pt x="5942" y="2618"/>
                      <a:pt x="6349" y="2701"/>
                      <a:pt x="6750" y="2728"/>
                    </a:cubicBezTo>
                    <a:cubicBezTo>
                      <a:pt x="6757" y="2730"/>
                      <a:pt x="6763" y="2730"/>
                      <a:pt x="6771" y="2730"/>
                    </a:cubicBezTo>
                    <a:cubicBezTo>
                      <a:pt x="6858" y="2730"/>
                      <a:pt x="6937" y="2690"/>
                      <a:pt x="6981" y="2625"/>
                    </a:cubicBezTo>
                    <a:cubicBezTo>
                      <a:pt x="7019" y="2567"/>
                      <a:pt x="7023" y="2501"/>
                      <a:pt x="6994" y="2440"/>
                    </a:cubicBezTo>
                    <a:cubicBezTo>
                      <a:pt x="6891" y="2232"/>
                      <a:pt x="6842" y="2022"/>
                      <a:pt x="6795" y="1819"/>
                    </a:cubicBezTo>
                    <a:cubicBezTo>
                      <a:pt x="6710" y="1453"/>
                      <a:pt x="6631" y="1107"/>
                      <a:pt x="6253" y="814"/>
                    </a:cubicBezTo>
                    <a:cubicBezTo>
                      <a:pt x="5607" y="316"/>
                      <a:pt x="4637" y="0"/>
                      <a:pt x="3618" y="0"/>
                    </a:cubicBezTo>
                    <a:close/>
                  </a:path>
                </a:pathLst>
              </a:custGeom>
              <a:solidFill>
                <a:srgbClr val="6F9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 name="Google Shape;2139;p33">
                <a:extLst>
                  <a:ext uri="{FF2B5EF4-FFF2-40B4-BE49-F238E27FC236}">
                    <a16:creationId xmlns:a16="http://schemas.microsoft.com/office/drawing/2014/main" id="{EEB656BA-067A-8908-C78C-60175DE1377C}"/>
                  </a:ext>
                </a:extLst>
              </p:cNvPr>
              <p:cNvSpPr/>
              <p:nvPr/>
            </p:nvSpPr>
            <p:spPr>
              <a:xfrm>
                <a:off x="2769275" y="3581888"/>
                <a:ext cx="139975" cy="54425"/>
              </a:xfrm>
              <a:custGeom>
                <a:avLst/>
                <a:gdLst/>
                <a:ahLst/>
                <a:cxnLst/>
                <a:rect l="l" t="t" r="r" b="b"/>
                <a:pathLst>
                  <a:path w="5599" h="2177" extrusionOk="0">
                    <a:moveTo>
                      <a:pt x="2885" y="71"/>
                    </a:moveTo>
                    <a:cubicBezTo>
                      <a:pt x="3680" y="71"/>
                      <a:pt x="4437" y="317"/>
                      <a:pt x="4941" y="706"/>
                    </a:cubicBezTo>
                    <a:cubicBezTo>
                      <a:pt x="5222" y="923"/>
                      <a:pt x="5282" y="1187"/>
                      <a:pt x="5346" y="1466"/>
                    </a:cubicBezTo>
                    <a:cubicBezTo>
                      <a:pt x="5386" y="1632"/>
                      <a:pt x="5425" y="1803"/>
                      <a:pt x="5510" y="1976"/>
                    </a:cubicBezTo>
                    <a:cubicBezTo>
                      <a:pt x="5527" y="2010"/>
                      <a:pt x="5513" y="2038"/>
                      <a:pt x="5504" y="2052"/>
                    </a:cubicBezTo>
                    <a:cubicBezTo>
                      <a:pt x="5481" y="2087"/>
                      <a:pt x="5434" y="2105"/>
                      <a:pt x="5386" y="2105"/>
                    </a:cubicBezTo>
                    <a:cubicBezTo>
                      <a:pt x="5070" y="2082"/>
                      <a:pt x="4748" y="2017"/>
                      <a:pt x="4438" y="1953"/>
                    </a:cubicBezTo>
                    <a:cubicBezTo>
                      <a:pt x="4057" y="1876"/>
                      <a:pt x="3664" y="1797"/>
                      <a:pt x="3266" y="1791"/>
                    </a:cubicBezTo>
                    <a:cubicBezTo>
                      <a:pt x="3251" y="1791"/>
                      <a:pt x="3234" y="1789"/>
                      <a:pt x="3216" y="1789"/>
                    </a:cubicBezTo>
                    <a:lnTo>
                      <a:pt x="3215" y="1789"/>
                    </a:lnTo>
                    <a:cubicBezTo>
                      <a:pt x="2735" y="1789"/>
                      <a:pt x="1124" y="1870"/>
                      <a:pt x="336" y="2078"/>
                    </a:cubicBezTo>
                    <a:cubicBezTo>
                      <a:pt x="316" y="2083"/>
                      <a:pt x="296" y="2085"/>
                      <a:pt x="277" y="2085"/>
                    </a:cubicBezTo>
                    <a:cubicBezTo>
                      <a:pt x="217" y="2085"/>
                      <a:pt x="160" y="2063"/>
                      <a:pt x="122" y="2022"/>
                    </a:cubicBezTo>
                    <a:cubicBezTo>
                      <a:pt x="101" y="1999"/>
                      <a:pt x="71" y="1950"/>
                      <a:pt x="93" y="1888"/>
                    </a:cubicBezTo>
                    <a:cubicBezTo>
                      <a:pt x="271" y="1421"/>
                      <a:pt x="521" y="900"/>
                      <a:pt x="1042" y="577"/>
                    </a:cubicBezTo>
                    <a:cubicBezTo>
                      <a:pt x="1611" y="223"/>
                      <a:pt x="2260" y="71"/>
                      <a:pt x="2885" y="71"/>
                    </a:cubicBezTo>
                    <a:close/>
                    <a:moveTo>
                      <a:pt x="2884" y="1"/>
                    </a:moveTo>
                    <a:cubicBezTo>
                      <a:pt x="2246" y="1"/>
                      <a:pt x="1585" y="155"/>
                      <a:pt x="1004" y="516"/>
                    </a:cubicBezTo>
                    <a:cubicBezTo>
                      <a:pt x="467" y="850"/>
                      <a:pt x="209" y="1384"/>
                      <a:pt x="28" y="1864"/>
                    </a:cubicBezTo>
                    <a:cubicBezTo>
                      <a:pt x="1" y="1935"/>
                      <a:pt x="16" y="2010"/>
                      <a:pt x="69" y="2069"/>
                    </a:cubicBezTo>
                    <a:cubicBezTo>
                      <a:pt x="121" y="2125"/>
                      <a:pt x="197" y="2156"/>
                      <a:pt x="277" y="2156"/>
                    </a:cubicBezTo>
                    <a:cubicBezTo>
                      <a:pt x="302" y="2156"/>
                      <a:pt x="329" y="2153"/>
                      <a:pt x="354" y="2146"/>
                    </a:cubicBezTo>
                    <a:cubicBezTo>
                      <a:pt x="1136" y="1940"/>
                      <a:pt x="2736" y="1861"/>
                      <a:pt x="3215" y="1861"/>
                    </a:cubicBezTo>
                    <a:lnTo>
                      <a:pt x="3265" y="1861"/>
                    </a:lnTo>
                    <a:cubicBezTo>
                      <a:pt x="3656" y="1867"/>
                      <a:pt x="4047" y="1946"/>
                      <a:pt x="4423" y="2023"/>
                    </a:cubicBezTo>
                    <a:cubicBezTo>
                      <a:pt x="4736" y="2087"/>
                      <a:pt x="5061" y="2152"/>
                      <a:pt x="5381" y="2175"/>
                    </a:cubicBezTo>
                    <a:cubicBezTo>
                      <a:pt x="5386" y="2175"/>
                      <a:pt x="5392" y="2177"/>
                      <a:pt x="5396" y="2177"/>
                    </a:cubicBezTo>
                    <a:cubicBezTo>
                      <a:pt x="5464" y="2177"/>
                      <a:pt x="5528" y="2145"/>
                      <a:pt x="5563" y="2092"/>
                    </a:cubicBezTo>
                    <a:cubicBezTo>
                      <a:pt x="5594" y="2046"/>
                      <a:pt x="5598" y="1993"/>
                      <a:pt x="5574" y="1946"/>
                    </a:cubicBezTo>
                    <a:cubicBezTo>
                      <a:pt x="5492" y="1779"/>
                      <a:pt x="5454" y="1612"/>
                      <a:pt x="5416" y="1449"/>
                    </a:cubicBezTo>
                    <a:cubicBezTo>
                      <a:pt x="5349" y="1158"/>
                      <a:pt x="5285" y="882"/>
                      <a:pt x="4983" y="649"/>
                    </a:cubicBezTo>
                    <a:cubicBezTo>
                      <a:pt x="4469" y="252"/>
                      <a:pt x="3696" y="1"/>
                      <a:pt x="2884" y="1"/>
                    </a:cubicBezTo>
                    <a:close/>
                  </a:path>
                </a:pathLst>
              </a:custGeom>
              <a:solidFill>
                <a:srgbClr val="6F9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 name="Google Shape;2140;p33">
                <a:extLst>
                  <a:ext uri="{FF2B5EF4-FFF2-40B4-BE49-F238E27FC236}">
                    <a16:creationId xmlns:a16="http://schemas.microsoft.com/office/drawing/2014/main" id="{899F9BF3-8E07-C0F7-5B5D-DDA2BB57118E}"/>
                  </a:ext>
                </a:extLst>
              </p:cNvPr>
              <p:cNvSpPr/>
              <p:nvPr/>
            </p:nvSpPr>
            <p:spPr>
              <a:xfrm>
                <a:off x="2783175" y="3587313"/>
                <a:ext cx="112200" cy="43625"/>
              </a:xfrm>
              <a:custGeom>
                <a:avLst/>
                <a:gdLst/>
                <a:ahLst/>
                <a:cxnLst/>
                <a:rect l="l" t="t" r="r" b="b"/>
                <a:pathLst>
                  <a:path w="4488" h="1745" extrusionOk="0">
                    <a:moveTo>
                      <a:pt x="2312" y="57"/>
                    </a:moveTo>
                    <a:cubicBezTo>
                      <a:pt x="2950" y="57"/>
                      <a:pt x="3557" y="254"/>
                      <a:pt x="3961" y="566"/>
                    </a:cubicBezTo>
                    <a:cubicBezTo>
                      <a:pt x="4186" y="739"/>
                      <a:pt x="4236" y="952"/>
                      <a:pt x="4288" y="1175"/>
                    </a:cubicBezTo>
                    <a:cubicBezTo>
                      <a:pt x="4318" y="1307"/>
                      <a:pt x="4350" y="1445"/>
                      <a:pt x="4418" y="1585"/>
                    </a:cubicBezTo>
                    <a:cubicBezTo>
                      <a:pt x="4432" y="1612"/>
                      <a:pt x="4421" y="1635"/>
                      <a:pt x="4414" y="1645"/>
                    </a:cubicBezTo>
                    <a:cubicBezTo>
                      <a:pt x="4395" y="1671"/>
                      <a:pt x="4362" y="1686"/>
                      <a:pt x="4326" y="1686"/>
                    </a:cubicBezTo>
                    <a:lnTo>
                      <a:pt x="4318" y="1686"/>
                    </a:lnTo>
                    <a:cubicBezTo>
                      <a:pt x="4064" y="1668"/>
                      <a:pt x="3806" y="1617"/>
                      <a:pt x="3557" y="1566"/>
                    </a:cubicBezTo>
                    <a:cubicBezTo>
                      <a:pt x="3252" y="1504"/>
                      <a:pt x="2936" y="1440"/>
                      <a:pt x="2619" y="1434"/>
                    </a:cubicBezTo>
                    <a:lnTo>
                      <a:pt x="2580" y="1434"/>
                    </a:lnTo>
                    <a:cubicBezTo>
                      <a:pt x="2196" y="1434"/>
                      <a:pt x="902" y="1498"/>
                      <a:pt x="269" y="1665"/>
                    </a:cubicBezTo>
                    <a:cubicBezTo>
                      <a:pt x="253" y="1669"/>
                      <a:pt x="237" y="1671"/>
                      <a:pt x="221" y="1671"/>
                    </a:cubicBezTo>
                    <a:cubicBezTo>
                      <a:pt x="174" y="1671"/>
                      <a:pt x="128" y="1654"/>
                      <a:pt x="98" y="1620"/>
                    </a:cubicBezTo>
                    <a:cubicBezTo>
                      <a:pt x="81" y="1601"/>
                      <a:pt x="57" y="1563"/>
                      <a:pt x="76" y="1513"/>
                    </a:cubicBezTo>
                    <a:cubicBezTo>
                      <a:pt x="217" y="1138"/>
                      <a:pt x="418" y="721"/>
                      <a:pt x="835" y="461"/>
                    </a:cubicBezTo>
                    <a:cubicBezTo>
                      <a:pt x="1291" y="178"/>
                      <a:pt x="1811" y="57"/>
                      <a:pt x="2312" y="57"/>
                    </a:cubicBezTo>
                    <a:close/>
                    <a:moveTo>
                      <a:pt x="2314" y="0"/>
                    </a:moveTo>
                    <a:cubicBezTo>
                      <a:pt x="1802" y="0"/>
                      <a:pt x="1271" y="124"/>
                      <a:pt x="805" y="413"/>
                    </a:cubicBezTo>
                    <a:cubicBezTo>
                      <a:pt x="374" y="680"/>
                      <a:pt x="167" y="1109"/>
                      <a:pt x="22" y="1494"/>
                    </a:cubicBezTo>
                    <a:cubicBezTo>
                      <a:pt x="0" y="1550"/>
                      <a:pt x="13" y="1610"/>
                      <a:pt x="55" y="1658"/>
                    </a:cubicBezTo>
                    <a:cubicBezTo>
                      <a:pt x="96" y="1702"/>
                      <a:pt x="158" y="1728"/>
                      <a:pt x="222" y="1728"/>
                    </a:cubicBezTo>
                    <a:cubicBezTo>
                      <a:pt x="243" y="1728"/>
                      <a:pt x="264" y="1725"/>
                      <a:pt x="284" y="1720"/>
                    </a:cubicBezTo>
                    <a:cubicBezTo>
                      <a:pt x="906" y="1556"/>
                      <a:pt x="2172" y="1492"/>
                      <a:pt x="2569" y="1492"/>
                    </a:cubicBezTo>
                    <a:cubicBezTo>
                      <a:pt x="2587" y="1492"/>
                      <a:pt x="2603" y="1492"/>
                      <a:pt x="2618" y="1492"/>
                    </a:cubicBezTo>
                    <a:cubicBezTo>
                      <a:pt x="2930" y="1497"/>
                      <a:pt x="3243" y="1559"/>
                      <a:pt x="3547" y="1621"/>
                    </a:cubicBezTo>
                    <a:cubicBezTo>
                      <a:pt x="3797" y="1673"/>
                      <a:pt x="4057" y="1724"/>
                      <a:pt x="4313" y="1743"/>
                    </a:cubicBezTo>
                    <a:cubicBezTo>
                      <a:pt x="4318" y="1744"/>
                      <a:pt x="4322" y="1744"/>
                      <a:pt x="4326" y="1744"/>
                    </a:cubicBezTo>
                    <a:cubicBezTo>
                      <a:pt x="4382" y="1744"/>
                      <a:pt x="4432" y="1718"/>
                      <a:pt x="4461" y="1676"/>
                    </a:cubicBezTo>
                    <a:cubicBezTo>
                      <a:pt x="4485" y="1639"/>
                      <a:pt x="4488" y="1597"/>
                      <a:pt x="4470" y="1559"/>
                    </a:cubicBezTo>
                    <a:cubicBezTo>
                      <a:pt x="4403" y="1425"/>
                      <a:pt x="4373" y="1292"/>
                      <a:pt x="4342" y="1161"/>
                    </a:cubicBezTo>
                    <a:cubicBezTo>
                      <a:pt x="4288" y="927"/>
                      <a:pt x="4237" y="706"/>
                      <a:pt x="3996" y="519"/>
                    </a:cubicBezTo>
                    <a:cubicBezTo>
                      <a:pt x="3584" y="201"/>
                      <a:pt x="2965" y="0"/>
                      <a:pt x="2314" y="0"/>
                    </a:cubicBezTo>
                    <a:close/>
                  </a:path>
                </a:pathLst>
              </a:custGeom>
              <a:solidFill>
                <a:srgbClr val="6F9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 name="Google Shape;2141;p33">
                <a:extLst>
                  <a:ext uri="{FF2B5EF4-FFF2-40B4-BE49-F238E27FC236}">
                    <a16:creationId xmlns:a16="http://schemas.microsoft.com/office/drawing/2014/main" id="{4F9AFAEF-0A36-F83C-7151-9B80BF549500}"/>
                  </a:ext>
                </a:extLst>
              </p:cNvPr>
              <p:cNvSpPr/>
              <p:nvPr/>
            </p:nvSpPr>
            <p:spPr>
              <a:xfrm>
                <a:off x="2801000" y="3594238"/>
                <a:ext cx="76550" cy="29775"/>
              </a:xfrm>
              <a:custGeom>
                <a:avLst/>
                <a:gdLst/>
                <a:ahLst/>
                <a:cxnLst/>
                <a:rect l="l" t="t" r="r" b="b"/>
                <a:pathLst>
                  <a:path w="3062" h="1191" extrusionOk="0">
                    <a:moveTo>
                      <a:pt x="1578" y="39"/>
                    </a:moveTo>
                    <a:cubicBezTo>
                      <a:pt x="2013" y="39"/>
                      <a:pt x="2428" y="174"/>
                      <a:pt x="2703" y="386"/>
                    </a:cubicBezTo>
                    <a:cubicBezTo>
                      <a:pt x="2856" y="505"/>
                      <a:pt x="2890" y="649"/>
                      <a:pt x="2925" y="802"/>
                    </a:cubicBezTo>
                    <a:cubicBezTo>
                      <a:pt x="2946" y="893"/>
                      <a:pt x="2967" y="986"/>
                      <a:pt x="3014" y="1081"/>
                    </a:cubicBezTo>
                    <a:cubicBezTo>
                      <a:pt x="3023" y="1100"/>
                      <a:pt x="3016" y="1115"/>
                      <a:pt x="3011" y="1122"/>
                    </a:cubicBezTo>
                    <a:cubicBezTo>
                      <a:pt x="2999" y="1141"/>
                      <a:pt x="2976" y="1151"/>
                      <a:pt x="2952" y="1151"/>
                    </a:cubicBezTo>
                    <a:lnTo>
                      <a:pt x="2946" y="1151"/>
                    </a:lnTo>
                    <a:cubicBezTo>
                      <a:pt x="2773" y="1139"/>
                      <a:pt x="2598" y="1103"/>
                      <a:pt x="2428" y="1068"/>
                    </a:cubicBezTo>
                    <a:cubicBezTo>
                      <a:pt x="2220" y="1025"/>
                      <a:pt x="2005" y="983"/>
                      <a:pt x="1788" y="978"/>
                    </a:cubicBezTo>
                    <a:lnTo>
                      <a:pt x="1768" y="978"/>
                    </a:lnTo>
                    <a:cubicBezTo>
                      <a:pt x="1555" y="978"/>
                      <a:pt x="648" y="1015"/>
                      <a:pt x="185" y="1136"/>
                    </a:cubicBezTo>
                    <a:cubicBezTo>
                      <a:pt x="173" y="1139"/>
                      <a:pt x="162" y="1141"/>
                      <a:pt x="151" y="1141"/>
                    </a:cubicBezTo>
                    <a:cubicBezTo>
                      <a:pt x="118" y="1141"/>
                      <a:pt x="88" y="1127"/>
                      <a:pt x="68" y="1106"/>
                    </a:cubicBezTo>
                    <a:cubicBezTo>
                      <a:pt x="56" y="1094"/>
                      <a:pt x="39" y="1066"/>
                      <a:pt x="52" y="1033"/>
                    </a:cubicBezTo>
                    <a:cubicBezTo>
                      <a:pt x="148" y="778"/>
                      <a:pt x="286" y="492"/>
                      <a:pt x="570" y="315"/>
                    </a:cubicBezTo>
                    <a:cubicBezTo>
                      <a:pt x="881" y="122"/>
                      <a:pt x="1236" y="39"/>
                      <a:pt x="1578" y="39"/>
                    </a:cubicBezTo>
                    <a:close/>
                    <a:moveTo>
                      <a:pt x="1577" y="0"/>
                    </a:moveTo>
                    <a:cubicBezTo>
                      <a:pt x="1229" y="0"/>
                      <a:pt x="867" y="85"/>
                      <a:pt x="550" y="281"/>
                    </a:cubicBezTo>
                    <a:cubicBezTo>
                      <a:pt x="256" y="465"/>
                      <a:pt x="115" y="757"/>
                      <a:pt x="16" y="1019"/>
                    </a:cubicBezTo>
                    <a:cubicBezTo>
                      <a:pt x="1" y="1057"/>
                      <a:pt x="10" y="1098"/>
                      <a:pt x="39" y="1130"/>
                    </a:cubicBezTo>
                    <a:cubicBezTo>
                      <a:pt x="67" y="1162"/>
                      <a:pt x="109" y="1179"/>
                      <a:pt x="154" y="1179"/>
                    </a:cubicBezTo>
                    <a:cubicBezTo>
                      <a:pt x="167" y="1179"/>
                      <a:pt x="181" y="1177"/>
                      <a:pt x="195" y="1174"/>
                    </a:cubicBezTo>
                    <a:cubicBezTo>
                      <a:pt x="620" y="1060"/>
                      <a:pt x="1502" y="1018"/>
                      <a:pt x="1762" y="1018"/>
                    </a:cubicBezTo>
                    <a:lnTo>
                      <a:pt x="1786" y="1018"/>
                    </a:lnTo>
                    <a:cubicBezTo>
                      <a:pt x="2000" y="1021"/>
                      <a:pt x="2213" y="1065"/>
                      <a:pt x="2421" y="1106"/>
                    </a:cubicBezTo>
                    <a:cubicBezTo>
                      <a:pt x="2591" y="1141"/>
                      <a:pt x="2768" y="1177"/>
                      <a:pt x="2943" y="1189"/>
                    </a:cubicBezTo>
                    <a:cubicBezTo>
                      <a:pt x="2946" y="1189"/>
                      <a:pt x="2949" y="1191"/>
                      <a:pt x="2952" y="1191"/>
                    </a:cubicBezTo>
                    <a:lnTo>
                      <a:pt x="2952" y="1189"/>
                    </a:lnTo>
                    <a:cubicBezTo>
                      <a:pt x="2990" y="1189"/>
                      <a:pt x="3023" y="1173"/>
                      <a:pt x="3043" y="1144"/>
                    </a:cubicBezTo>
                    <a:cubicBezTo>
                      <a:pt x="3060" y="1119"/>
                      <a:pt x="3061" y="1091"/>
                      <a:pt x="3049" y="1065"/>
                    </a:cubicBezTo>
                    <a:cubicBezTo>
                      <a:pt x="3004" y="972"/>
                      <a:pt x="2982" y="881"/>
                      <a:pt x="2963" y="793"/>
                    </a:cubicBezTo>
                    <a:cubicBezTo>
                      <a:pt x="2926" y="632"/>
                      <a:pt x="2891" y="482"/>
                      <a:pt x="2726" y="356"/>
                    </a:cubicBezTo>
                    <a:cubicBezTo>
                      <a:pt x="2444" y="138"/>
                      <a:pt x="2021" y="0"/>
                      <a:pt x="1577" y="0"/>
                    </a:cubicBezTo>
                    <a:close/>
                  </a:path>
                </a:pathLst>
              </a:custGeom>
              <a:solidFill>
                <a:srgbClr val="6F9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 name="Google Shape;2142;p33">
                <a:extLst>
                  <a:ext uri="{FF2B5EF4-FFF2-40B4-BE49-F238E27FC236}">
                    <a16:creationId xmlns:a16="http://schemas.microsoft.com/office/drawing/2014/main" id="{52ABE834-DB6D-61A0-9CDF-74AAFDF93E26}"/>
                  </a:ext>
                </a:extLst>
              </p:cNvPr>
              <p:cNvSpPr/>
              <p:nvPr/>
            </p:nvSpPr>
            <p:spPr>
              <a:xfrm>
                <a:off x="2825375" y="3603713"/>
                <a:ext cx="27875" cy="10850"/>
              </a:xfrm>
              <a:custGeom>
                <a:avLst/>
                <a:gdLst/>
                <a:ahLst/>
                <a:cxnLst/>
                <a:rect l="l" t="t" r="r" b="b"/>
                <a:pathLst>
                  <a:path w="1115" h="434" extrusionOk="0">
                    <a:moveTo>
                      <a:pt x="574" y="14"/>
                    </a:moveTo>
                    <a:cubicBezTo>
                      <a:pt x="733" y="14"/>
                      <a:pt x="884" y="63"/>
                      <a:pt x="984" y="141"/>
                    </a:cubicBezTo>
                    <a:cubicBezTo>
                      <a:pt x="1040" y="183"/>
                      <a:pt x="1053" y="236"/>
                      <a:pt x="1065" y="291"/>
                    </a:cubicBezTo>
                    <a:cubicBezTo>
                      <a:pt x="1072" y="324"/>
                      <a:pt x="1081" y="359"/>
                      <a:pt x="1098" y="394"/>
                    </a:cubicBezTo>
                    <a:cubicBezTo>
                      <a:pt x="1101" y="400"/>
                      <a:pt x="1098" y="406"/>
                      <a:pt x="1097" y="409"/>
                    </a:cubicBezTo>
                    <a:cubicBezTo>
                      <a:pt x="1092" y="416"/>
                      <a:pt x="1084" y="419"/>
                      <a:pt x="1075" y="419"/>
                    </a:cubicBezTo>
                    <a:lnTo>
                      <a:pt x="1074" y="419"/>
                    </a:lnTo>
                    <a:cubicBezTo>
                      <a:pt x="1010" y="414"/>
                      <a:pt x="946" y="402"/>
                      <a:pt x="884" y="390"/>
                    </a:cubicBezTo>
                    <a:cubicBezTo>
                      <a:pt x="808" y="373"/>
                      <a:pt x="731" y="358"/>
                      <a:pt x="650" y="356"/>
                    </a:cubicBezTo>
                    <a:lnTo>
                      <a:pt x="640" y="356"/>
                    </a:lnTo>
                    <a:cubicBezTo>
                      <a:pt x="542" y="356"/>
                      <a:pt x="225" y="371"/>
                      <a:pt x="67" y="414"/>
                    </a:cubicBezTo>
                    <a:cubicBezTo>
                      <a:pt x="63" y="415"/>
                      <a:pt x="59" y="416"/>
                      <a:pt x="54" y="416"/>
                    </a:cubicBezTo>
                    <a:cubicBezTo>
                      <a:pt x="42" y="416"/>
                      <a:pt x="32" y="411"/>
                      <a:pt x="25" y="403"/>
                    </a:cubicBezTo>
                    <a:cubicBezTo>
                      <a:pt x="20" y="399"/>
                      <a:pt x="14" y="388"/>
                      <a:pt x="19" y="376"/>
                    </a:cubicBezTo>
                    <a:cubicBezTo>
                      <a:pt x="54" y="283"/>
                      <a:pt x="104" y="179"/>
                      <a:pt x="209" y="115"/>
                    </a:cubicBezTo>
                    <a:cubicBezTo>
                      <a:pt x="321" y="44"/>
                      <a:pt x="450" y="14"/>
                      <a:pt x="574" y="14"/>
                    </a:cubicBezTo>
                    <a:close/>
                    <a:moveTo>
                      <a:pt x="575" y="0"/>
                    </a:moveTo>
                    <a:cubicBezTo>
                      <a:pt x="447" y="0"/>
                      <a:pt x="315" y="31"/>
                      <a:pt x="199" y="103"/>
                    </a:cubicBezTo>
                    <a:cubicBezTo>
                      <a:pt x="93" y="170"/>
                      <a:pt x="42" y="276"/>
                      <a:pt x="5" y="371"/>
                    </a:cubicBezTo>
                    <a:cubicBezTo>
                      <a:pt x="1" y="385"/>
                      <a:pt x="4" y="400"/>
                      <a:pt x="14" y="412"/>
                    </a:cubicBezTo>
                    <a:cubicBezTo>
                      <a:pt x="24" y="424"/>
                      <a:pt x="39" y="429"/>
                      <a:pt x="55" y="429"/>
                    </a:cubicBezTo>
                    <a:cubicBezTo>
                      <a:pt x="60" y="429"/>
                      <a:pt x="65" y="429"/>
                      <a:pt x="70" y="428"/>
                    </a:cubicBezTo>
                    <a:cubicBezTo>
                      <a:pt x="227" y="387"/>
                      <a:pt x="542" y="371"/>
                      <a:pt x="640" y="371"/>
                    </a:cubicBezTo>
                    <a:lnTo>
                      <a:pt x="650" y="371"/>
                    </a:lnTo>
                    <a:cubicBezTo>
                      <a:pt x="728" y="371"/>
                      <a:pt x="805" y="388"/>
                      <a:pt x="881" y="403"/>
                    </a:cubicBezTo>
                    <a:cubicBezTo>
                      <a:pt x="943" y="416"/>
                      <a:pt x="1009" y="429"/>
                      <a:pt x="1072" y="434"/>
                    </a:cubicBezTo>
                    <a:lnTo>
                      <a:pt x="1075" y="434"/>
                    </a:lnTo>
                    <a:cubicBezTo>
                      <a:pt x="1089" y="434"/>
                      <a:pt x="1101" y="428"/>
                      <a:pt x="1109" y="417"/>
                    </a:cubicBezTo>
                    <a:cubicBezTo>
                      <a:pt x="1115" y="408"/>
                      <a:pt x="1115" y="397"/>
                      <a:pt x="1110" y="387"/>
                    </a:cubicBezTo>
                    <a:cubicBezTo>
                      <a:pt x="1094" y="355"/>
                      <a:pt x="1086" y="321"/>
                      <a:pt x="1078" y="288"/>
                    </a:cubicBezTo>
                    <a:cubicBezTo>
                      <a:pt x="1065" y="230"/>
                      <a:pt x="1053" y="176"/>
                      <a:pt x="993" y="130"/>
                    </a:cubicBezTo>
                    <a:cubicBezTo>
                      <a:pt x="891" y="50"/>
                      <a:pt x="736" y="0"/>
                      <a:pt x="575" y="0"/>
                    </a:cubicBezTo>
                    <a:close/>
                  </a:path>
                </a:pathLst>
              </a:custGeom>
              <a:solidFill>
                <a:srgbClr val="6F9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 name="Google Shape;2143;p33">
                <a:extLst>
                  <a:ext uri="{FF2B5EF4-FFF2-40B4-BE49-F238E27FC236}">
                    <a16:creationId xmlns:a16="http://schemas.microsoft.com/office/drawing/2014/main" id="{760458CC-310E-FDA9-9907-92E1D6AF51EB}"/>
                  </a:ext>
                </a:extLst>
              </p:cNvPr>
              <p:cNvSpPr/>
              <p:nvPr/>
            </p:nvSpPr>
            <p:spPr>
              <a:xfrm>
                <a:off x="2688475" y="3732813"/>
                <a:ext cx="19225" cy="65675"/>
              </a:xfrm>
              <a:custGeom>
                <a:avLst/>
                <a:gdLst/>
                <a:ahLst/>
                <a:cxnLst/>
                <a:rect l="l" t="t" r="r" b="b"/>
                <a:pathLst>
                  <a:path w="769" h="2627" extrusionOk="0">
                    <a:moveTo>
                      <a:pt x="673" y="0"/>
                    </a:moveTo>
                    <a:cubicBezTo>
                      <a:pt x="642" y="0"/>
                      <a:pt x="611" y="18"/>
                      <a:pt x="596" y="49"/>
                    </a:cubicBezTo>
                    <a:cubicBezTo>
                      <a:pt x="571" y="97"/>
                      <a:pt x="1" y="1262"/>
                      <a:pt x="356" y="2564"/>
                    </a:cubicBezTo>
                    <a:cubicBezTo>
                      <a:pt x="366" y="2602"/>
                      <a:pt x="400" y="2627"/>
                      <a:pt x="438" y="2627"/>
                    </a:cubicBezTo>
                    <a:cubicBezTo>
                      <a:pt x="445" y="2627"/>
                      <a:pt x="453" y="2625"/>
                      <a:pt x="461" y="2624"/>
                    </a:cubicBezTo>
                    <a:cubicBezTo>
                      <a:pt x="506" y="2611"/>
                      <a:pt x="533" y="2564"/>
                      <a:pt x="520" y="2519"/>
                    </a:cubicBezTo>
                    <a:cubicBezTo>
                      <a:pt x="183" y="1282"/>
                      <a:pt x="743" y="135"/>
                      <a:pt x="749" y="125"/>
                    </a:cubicBezTo>
                    <a:cubicBezTo>
                      <a:pt x="769" y="82"/>
                      <a:pt x="752" y="31"/>
                      <a:pt x="710" y="9"/>
                    </a:cubicBezTo>
                    <a:cubicBezTo>
                      <a:pt x="698" y="3"/>
                      <a:pt x="685" y="0"/>
                      <a:pt x="673" y="0"/>
                    </a:cubicBezTo>
                    <a:close/>
                  </a:path>
                </a:pathLst>
              </a:custGeom>
              <a:solidFill>
                <a:srgbClr val="415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 name="Google Shape;2144;p33">
                <a:extLst>
                  <a:ext uri="{FF2B5EF4-FFF2-40B4-BE49-F238E27FC236}">
                    <a16:creationId xmlns:a16="http://schemas.microsoft.com/office/drawing/2014/main" id="{B809B6DB-B1F7-62FC-28C9-DEFBE68E788E}"/>
                  </a:ext>
                </a:extLst>
              </p:cNvPr>
              <p:cNvSpPr/>
              <p:nvPr/>
            </p:nvSpPr>
            <p:spPr>
              <a:xfrm>
                <a:off x="2866375" y="3716438"/>
                <a:ext cx="5325" cy="27700"/>
              </a:xfrm>
              <a:custGeom>
                <a:avLst/>
                <a:gdLst/>
                <a:ahLst/>
                <a:cxnLst/>
                <a:rect l="l" t="t" r="r" b="b"/>
                <a:pathLst>
                  <a:path w="213" h="1108" extrusionOk="0">
                    <a:moveTo>
                      <a:pt x="84" y="1"/>
                    </a:moveTo>
                    <a:cubicBezTo>
                      <a:pt x="37" y="2"/>
                      <a:pt x="0" y="42"/>
                      <a:pt x="2" y="89"/>
                    </a:cubicBezTo>
                    <a:lnTo>
                      <a:pt x="41" y="1027"/>
                    </a:lnTo>
                    <a:cubicBezTo>
                      <a:pt x="43" y="1073"/>
                      <a:pt x="81" y="1108"/>
                      <a:pt x="126" y="1108"/>
                    </a:cubicBezTo>
                    <a:lnTo>
                      <a:pt x="129" y="1108"/>
                    </a:lnTo>
                    <a:cubicBezTo>
                      <a:pt x="176" y="1106"/>
                      <a:pt x="213" y="1067"/>
                      <a:pt x="210" y="1020"/>
                    </a:cubicBezTo>
                    <a:lnTo>
                      <a:pt x="172" y="83"/>
                    </a:lnTo>
                    <a:cubicBezTo>
                      <a:pt x="170" y="36"/>
                      <a:pt x="132" y="1"/>
                      <a:pt x="87" y="1"/>
                    </a:cubicBezTo>
                    <a:close/>
                  </a:path>
                </a:pathLst>
              </a:custGeom>
              <a:solidFill>
                <a:srgbClr val="415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 name="Google Shape;2145;p33">
                <a:extLst>
                  <a:ext uri="{FF2B5EF4-FFF2-40B4-BE49-F238E27FC236}">
                    <a16:creationId xmlns:a16="http://schemas.microsoft.com/office/drawing/2014/main" id="{FA3557F6-86DB-F82D-08C2-1B0475975605}"/>
                  </a:ext>
                </a:extLst>
              </p:cNvPr>
              <p:cNvSpPr/>
              <p:nvPr/>
            </p:nvSpPr>
            <p:spPr>
              <a:xfrm>
                <a:off x="2733600" y="3351913"/>
                <a:ext cx="212975" cy="100525"/>
              </a:xfrm>
              <a:custGeom>
                <a:avLst/>
                <a:gdLst/>
                <a:ahLst/>
                <a:cxnLst/>
                <a:rect l="l" t="t" r="r" b="b"/>
                <a:pathLst>
                  <a:path w="8519" h="4021" extrusionOk="0">
                    <a:moveTo>
                      <a:pt x="1" y="0"/>
                    </a:moveTo>
                    <a:lnTo>
                      <a:pt x="1" y="0"/>
                    </a:lnTo>
                    <a:cubicBezTo>
                      <a:pt x="1" y="0"/>
                      <a:pt x="2582" y="2220"/>
                      <a:pt x="2401" y="4020"/>
                    </a:cubicBezTo>
                    <a:lnTo>
                      <a:pt x="7080" y="4020"/>
                    </a:lnTo>
                    <a:lnTo>
                      <a:pt x="8519" y="781"/>
                    </a:lnTo>
                    <a:lnTo>
                      <a:pt x="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 name="Google Shape;2146;p33">
                <a:extLst>
                  <a:ext uri="{FF2B5EF4-FFF2-40B4-BE49-F238E27FC236}">
                    <a16:creationId xmlns:a16="http://schemas.microsoft.com/office/drawing/2014/main" id="{A77790E8-68E2-6FE6-0403-DC24772F4C00}"/>
                  </a:ext>
                </a:extLst>
              </p:cNvPr>
              <p:cNvSpPr/>
              <p:nvPr/>
            </p:nvSpPr>
            <p:spPr>
              <a:xfrm>
                <a:off x="2731300" y="3349788"/>
                <a:ext cx="217525" cy="104775"/>
              </a:xfrm>
              <a:custGeom>
                <a:avLst/>
                <a:gdLst/>
                <a:ahLst/>
                <a:cxnLst/>
                <a:rect l="l" t="t" r="r" b="b"/>
                <a:pathLst>
                  <a:path w="8701" h="4191" extrusionOk="0">
                    <a:moveTo>
                      <a:pt x="340" y="193"/>
                    </a:moveTo>
                    <a:lnTo>
                      <a:pt x="8485" y="940"/>
                    </a:lnTo>
                    <a:lnTo>
                      <a:pt x="7117" y="4020"/>
                    </a:lnTo>
                    <a:lnTo>
                      <a:pt x="2585" y="4020"/>
                    </a:lnTo>
                    <a:cubicBezTo>
                      <a:pt x="2661" y="2492"/>
                      <a:pt x="932" y="744"/>
                      <a:pt x="340" y="193"/>
                    </a:cubicBezTo>
                    <a:close/>
                    <a:moveTo>
                      <a:pt x="102" y="0"/>
                    </a:moveTo>
                    <a:cubicBezTo>
                      <a:pt x="62" y="0"/>
                      <a:pt x="29" y="18"/>
                      <a:pt x="15" y="52"/>
                    </a:cubicBezTo>
                    <a:cubicBezTo>
                      <a:pt x="0" y="87"/>
                      <a:pt x="9" y="126"/>
                      <a:pt x="38" y="151"/>
                    </a:cubicBezTo>
                    <a:cubicBezTo>
                      <a:pt x="64" y="172"/>
                      <a:pt x="2582" y="2362"/>
                      <a:pt x="2408" y="4096"/>
                    </a:cubicBezTo>
                    <a:cubicBezTo>
                      <a:pt x="2406" y="4120"/>
                      <a:pt x="2414" y="4143"/>
                      <a:pt x="2431" y="4161"/>
                    </a:cubicBezTo>
                    <a:cubicBezTo>
                      <a:pt x="2446" y="4180"/>
                      <a:pt x="2469" y="4190"/>
                      <a:pt x="2493" y="4190"/>
                    </a:cubicBezTo>
                    <a:lnTo>
                      <a:pt x="7172" y="4190"/>
                    </a:lnTo>
                    <a:cubicBezTo>
                      <a:pt x="7205" y="4190"/>
                      <a:pt x="7235" y="4171"/>
                      <a:pt x="7249" y="4140"/>
                    </a:cubicBezTo>
                    <a:lnTo>
                      <a:pt x="8690" y="901"/>
                    </a:lnTo>
                    <a:cubicBezTo>
                      <a:pt x="8700" y="875"/>
                      <a:pt x="8699" y="846"/>
                      <a:pt x="8685" y="823"/>
                    </a:cubicBezTo>
                    <a:cubicBezTo>
                      <a:pt x="8672" y="799"/>
                      <a:pt x="8647" y="784"/>
                      <a:pt x="8620" y="781"/>
                    </a:cubicBezTo>
                    <a:lnTo>
                      <a:pt x="10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 name="Google Shape;2147;p33">
                <a:extLst>
                  <a:ext uri="{FF2B5EF4-FFF2-40B4-BE49-F238E27FC236}">
                    <a16:creationId xmlns:a16="http://schemas.microsoft.com/office/drawing/2014/main" id="{4D07DD8D-B67D-D64E-753F-09AC03DBA101}"/>
                  </a:ext>
                </a:extLst>
              </p:cNvPr>
              <p:cNvSpPr/>
              <p:nvPr/>
            </p:nvSpPr>
            <p:spPr>
              <a:xfrm>
                <a:off x="2649650" y="3429863"/>
                <a:ext cx="427425" cy="535425"/>
              </a:xfrm>
              <a:custGeom>
                <a:avLst/>
                <a:gdLst/>
                <a:ahLst/>
                <a:cxnLst/>
                <a:rect l="l" t="t" r="r" b="b"/>
                <a:pathLst>
                  <a:path w="17097" h="21417" extrusionOk="0">
                    <a:moveTo>
                      <a:pt x="8548" y="1"/>
                    </a:moveTo>
                    <a:cubicBezTo>
                      <a:pt x="3828" y="1"/>
                      <a:pt x="1" y="7793"/>
                      <a:pt x="1" y="12640"/>
                    </a:cubicBezTo>
                    <a:cubicBezTo>
                      <a:pt x="1" y="17488"/>
                      <a:pt x="3828" y="21417"/>
                      <a:pt x="8548" y="21417"/>
                    </a:cubicBezTo>
                    <a:cubicBezTo>
                      <a:pt x="13269" y="21417"/>
                      <a:pt x="17096" y="17486"/>
                      <a:pt x="17096" y="12640"/>
                    </a:cubicBezTo>
                    <a:cubicBezTo>
                      <a:pt x="17096" y="7793"/>
                      <a:pt x="13269" y="1"/>
                      <a:pt x="85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1" name="Google Shape;2148;p33">
                <a:extLst>
                  <a:ext uri="{FF2B5EF4-FFF2-40B4-BE49-F238E27FC236}">
                    <a16:creationId xmlns:a16="http://schemas.microsoft.com/office/drawing/2014/main" id="{49D0C121-56E3-799A-AA5E-2D70CFA5A8AD}"/>
                  </a:ext>
                </a:extLst>
              </p:cNvPr>
              <p:cNvSpPr/>
              <p:nvPr/>
            </p:nvSpPr>
            <p:spPr>
              <a:xfrm>
                <a:off x="2647525" y="3440788"/>
                <a:ext cx="431675" cy="526625"/>
              </a:xfrm>
              <a:custGeom>
                <a:avLst/>
                <a:gdLst/>
                <a:ahLst/>
                <a:cxnLst/>
                <a:rect l="l" t="t" r="r" b="b"/>
                <a:pathLst>
                  <a:path w="17267" h="21065" extrusionOk="0">
                    <a:moveTo>
                      <a:pt x="10757" y="1"/>
                    </a:moveTo>
                    <a:cubicBezTo>
                      <a:pt x="10725" y="1"/>
                      <a:pt x="10695" y="19"/>
                      <a:pt x="10681" y="49"/>
                    </a:cubicBezTo>
                    <a:cubicBezTo>
                      <a:pt x="10659" y="90"/>
                      <a:pt x="10676" y="142"/>
                      <a:pt x="10719" y="163"/>
                    </a:cubicBezTo>
                    <a:cubicBezTo>
                      <a:pt x="14310" y="1938"/>
                      <a:pt x="17095" y="8092"/>
                      <a:pt x="17095" y="12203"/>
                    </a:cubicBezTo>
                    <a:cubicBezTo>
                      <a:pt x="17095" y="16996"/>
                      <a:pt x="13299" y="20893"/>
                      <a:pt x="8633" y="20893"/>
                    </a:cubicBezTo>
                    <a:cubicBezTo>
                      <a:pt x="3967" y="20893"/>
                      <a:pt x="171" y="16996"/>
                      <a:pt x="171" y="12203"/>
                    </a:cubicBezTo>
                    <a:cubicBezTo>
                      <a:pt x="171" y="8455"/>
                      <a:pt x="2521" y="2744"/>
                      <a:pt x="5892" y="540"/>
                    </a:cubicBezTo>
                    <a:cubicBezTo>
                      <a:pt x="5932" y="514"/>
                      <a:pt x="5943" y="461"/>
                      <a:pt x="5917" y="421"/>
                    </a:cubicBezTo>
                    <a:cubicBezTo>
                      <a:pt x="5900" y="396"/>
                      <a:pt x="5874" y="383"/>
                      <a:pt x="5846" y="383"/>
                    </a:cubicBezTo>
                    <a:cubicBezTo>
                      <a:pt x="5830" y="383"/>
                      <a:pt x="5813" y="387"/>
                      <a:pt x="5798" y="397"/>
                    </a:cubicBezTo>
                    <a:cubicBezTo>
                      <a:pt x="2381" y="2632"/>
                      <a:pt x="1" y="8413"/>
                      <a:pt x="1" y="12203"/>
                    </a:cubicBezTo>
                    <a:cubicBezTo>
                      <a:pt x="1" y="17089"/>
                      <a:pt x="3873" y="21065"/>
                      <a:pt x="8633" y="21065"/>
                    </a:cubicBezTo>
                    <a:cubicBezTo>
                      <a:pt x="13394" y="21065"/>
                      <a:pt x="17266" y="17089"/>
                      <a:pt x="17266" y="12203"/>
                    </a:cubicBezTo>
                    <a:cubicBezTo>
                      <a:pt x="17266" y="7957"/>
                      <a:pt x="14499" y="1841"/>
                      <a:pt x="10794" y="10"/>
                    </a:cubicBezTo>
                    <a:cubicBezTo>
                      <a:pt x="10782" y="4"/>
                      <a:pt x="10770" y="1"/>
                      <a:pt x="10757" y="1"/>
                    </a:cubicBezTo>
                    <a:close/>
                  </a:path>
                </a:pathLst>
              </a:custGeom>
              <a:solidFill>
                <a:srgbClr val="415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2" name="Google Shape;2149;p33">
                <a:extLst>
                  <a:ext uri="{FF2B5EF4-FFF2-40B4-BE49-F238E27FC236}">
                    <a16:creationId xmlns:a16="http://schemas.microsoft.com/office/drawing/2014/main" id="{71CC2A81-E1C8-5010-5D8E-A7C9DE52A34F}"/>
                  </a:ext>
                </a:extLst>
              </p:cNvPr>
              <p:cNvSpPr/>
              <p:nvPr/>
            </p:nvSpPr>
            <p:spPr>
              <a:xfrm>
                <a:off x="2649650" y="3447638"/>
                <a:ext cx="427425" cy="517650"/>
              </a:xfrm>
              <a:custGeom>
                <a:avLst/>
                <a:gdLst/>
                <a:ahLst/>
                <a:cxnLst/>
                <a:rect l="l" t="t" r="r" b="b"/>
                <a:pathLst>
                  <a:path w="17097" h="20706" extrusionOk="0">
                    <a:moveTo>
                      <a:pt x="11033" y="0"/>
                    </a:moveTo>
                    <a:cubicBezTo>
                      <a:pt x="11033" y="0"/>
                      <a:pt x="10445" y="1737"/>
                      <a:pt x="8629" y="1737"/>
                    </a:cubicBezTo>
                    <a:cubicBezTo>
                      <a:pt x="7826" y="1737"/>
                      <a:pt x="6783" y="1397"/>
                      <a:pt x="5445" y="417"/>
                    </a:cubicBezTo>
                    <a:cubicBezTo>
                      <a:pt x="5309" y="516"/>
                      <a:pt x="5179" y="629"/>
                      <a:pt x="5047" y="738"/>
                    </a:cubicBezTo>
                    <a:cubicBezTo>
                      <a:pt x="5502" y="1848"/>
                      <a:pt x="5483" y="2986"/>
                      <a:pt x="4581" y="4009"/>
                    </a:cubicBezTo>
                    <a:cubicBezTo>
                      <a:pt x="3637" y="5080"/>
                      <a:pt x="2323" y="5734"/>
                      <a:pt x="1153" y="6545"/>
                    </a:cubicBezTo>
                    <a:cubicBezTo>
                      <a:pt x="421" y="8403"/>
                      <a:pt x="1" y="10326"/>
                      <a:pt x="1" y="11929"/>
                    </a:cubicBezTo>
                    <a:cubicBezTo>
                      <a:pt x="1" y="16775"/>
                      <a:pt x="3828" y="20706"/>
                      <a:pt x="8548" y="20706"/>
                    </a:cubicBezTo>
                    <a:cubicBezTo>
                      <a:pt x="13269" y="20706"/>
                      <a:pt x="17096" y="16775"/>
                      <a:pt x="17096" y="11929"/>
                    </a:cubicBezTo>
                    <a:cubicBezTo>
                      <a:pt x="17096" y="9669"/>
                      <a:pt x="16260" y="6772"/>
                      <a:pt x="14892" y="4321"/>
                    </a:cubicBezTo>
                    <a:cubicBezTo>
                      <a:pt x="13164" y="3680"/>
                      <a:pt x="11660" y="1910"/>
                      <a:pt x="11652" y="427"/>
                    </a:cubicBezTo>
                    <a:lnTo>
                      <a:pt x="1103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3" name="Google Shape;2150;p33">
                <a:extLst>
                  <a:ext uri="{FF2B5EF4-FFF2-40B4-BE49-F238E27FC236}">
                    <a16:creationId xmlns:a16="http://schemas.microsoft.com/office/drawing/2014/main" id="{9E5B94D8-847C-B8AA-701A-F6D862E1DEE8}"/>
                  </a:ext>
                </a:extLst>
              </p:cNvPr>
              <p:cNvSpPr/>
              <p:nvPr/>
            </p:nvSpPr>
            <p:spPr>
              <a:xfrm>
                <a:off x="2647525" y="3445488"/>
                <a:ext cx="431675" cy="521925"/>
              </a:xfrm>
              <a:custGeom>
                <a:avLst/>
                <a:gdLst/>
                <a:ahLst/>
                <a:cxnLst/>
                <a:rect l="l" t="t" r="r" b="b"/>
                <a:pathLst>
                  <a:path w="17267" h="20877" extrusionOk="0">
                    <a:moveTo>
                      <a:pt x="11159" y="218"/>
                    </a:moveTo>
                    <a:lnTo>
                      <a:pt x="11652" y="558"/>
                    </a:lnTo>
                    <a:cubicBezTo>
                      <a:pt x="11689" y="2035"/>
                      <a:pt x="13170" y="3813"/>
                      <a:pt x="14918" y="4476"/>
                    </a:cubicBezTo>
                    <a:cubicBezTo>
                      <a:pt x="16261" y="6896"/>
                      <a:pt x="17095" y="9782"/>
                      <a:pt x="17095" y="12015"/>
                    </a:cubicBezTo>
                    <a:cubicBezTo>
                      <a:pt x="17095" y="16808"/>
                      <a:pt x="13299" y="20707"/>
                      <a:pt x="8633" y="20707"/>
                    </a:cubicBezTo>
                    <a:cubicBezTo>
                      <a:pt x="3967" y="20707"/>
                      <a:pt x="171" y="16808"/>
                      <a:pt x="171" y="12015"/>
                    </a:cubicBezTo>
                    <a:cubicBezTo>
                      <a:pt x="171" y="10447"/>
                      <a:pt x="574" y="8556"/>
                      <a:pt x="1307" y="6686"/>
                    </a:cubicBezTo>
                    <a:lnTo>
                      <a:pt x="1307" y="6686"/>
                    </a:lnTo>
                    <a:cubicBezTo>
                      <a:pt x="1621" y="6469"/>
                      <a:pt x="1950" y="6261"/>
                      <a:pt x="2267" y="6060"/>
                    </a:cubicBezTo>
                    <a:cubicBezTo>
                      <a:pt x="3137" y="5509"/>
                      <a:pt x="4036" y="4938"/>
                      <a:pt x="4730" y="4152"/>
                    </a:cubicBezTo>
                    <a:cubicBezTo>
                      <a:pt x="5558" y="3212"/>
                      <a:pt x="5728" y="2102"/>
                      <a:pt x="5235" y="850"/>
                    </a:cubicBezTo>
                    <a:lnTo>
                      <a:pt x="5240" y="845"/>
                    </a:lnTo>
                    <a:cubicBezTo>
                      <a:pt x="5337" y="765"/>
                      <a:pt x="5432" y="684"/>
                      <a:pt x="5530" y="610"/>
                    </a:cubicBezTo>
                    <a:cubicBezTo>
                      <a:pt x="6724" y="1474"/>
                      <a:pt x="7791" y="1909"/>
                      <a:pt x="8711" y="1909"/>
                    </a:cubicBezTo>
                    <a:cubicBezTo>
                      <a:pt x="8988" y="1909"/>
                      <a:pt x="9252" y="1870"/>
                      <a:pt x="9503" y="1791"/>
                    </a:cubicBezTo>
                    <a:cubicBezTo>
                      <a:pt x="10556" y="1458"/>
                      <a:pt x="11025" y="532"/>
                      <a:pt x="11159" y="218"/>
                    </a:cubicBezTo>
                    <a:close/>
                    <a:moveTo>
                      <a:pt x="11118" y="1"/>
                    </a:moveTo>
                    <a:cubicBezTo>
                      <a:pt x="11109" y="1"/>
                      <a:pt x="11099" y="2"/>
                      <a:pt x="11091" y="6"/>
                    </a:cubicBezTo>
                    <a:cubicBezTo>
                      <a:pt x="11065" y="13"/>
                      <a:pt x="11045" y="33"/>
                      <a:pt x="11037" y="59"/>
                    </a:cubicBezTo>
                    <a:cubicBezTo>
                      <a:pt x="11033" y="71"/>
                      <a:pt x="10618" y="1260"/>
                      <a:pt x="9451" y="1628"/>
                    </a:cubicBezTo>
                    <a:cubicBezTo>
                      <a:pt x="9217" y="1702"/>
                      <a:pt x="8970" y="1739"/>
                      <a:pt x="8710" y="1739"/>
                    </a:cubicBezTo>
                    <a:cubicBezTo>
                      <a:pt x="7815" y="1739"/>
                      <a:pt x="6765" y="1303"/>
                      <a:pt x="5580" y="435"/>
                    </a:cubicBezTo>
                    <a:cubicBezTo>
                      <a:pt x="5565" y="424"/>
                      <a:pt x="5547" y="418"/>
                      <a:pt x="5529" y="418"/>
                    </a:cubicBezTo>
                    <a:cubicBezTo>
                      <a:pt x="5511" y="418"/>
                      <a:pt x="5494" y="424"/>
                      <a:pt x="5479" y="435"/>
                    </a:cubicBezTo>
                    <a:cubicBezTo>
                      <a:pt x="5360" y="522"/>
                      <a:pt x="5244" y="620"/>
                      <a:pt x="5130" y="715"/>
                    </a:cubicBezTo>
                    <a:lnTo>
                      <a:pt x="5077" y="759"/>
                    </a:lnTo>
                    <a:cubicBezTo>
                      <a:pt x="5050" y="783"/>
                      <a:pt x="5039" y="822"/>
                      <a:pt x="5053" y="856"/>
                    </a:cubicBezTo>
                    <a:cubicBezTo>
                      <a:pt x="5548" y="2067"/>
                      <a:pt x="5396" y="3137"/>
                      <a:pt x="4602" y="4039"/>
                    </a:cubicBezTo>
                    <a:cubicBezTo>
                      <a:pt x="3925" y="4807"/>
                      <a:pt x="3037" y="5371"/>
                      <a:pt x="2176" y="5916"/>
                    </a:cubicBezTo>
                    <a:cubicBezTo>
                      <a:pt x="1850" y="6124"/>
                      <a:pt x="1511" y="6338"/>
                      <a:pt x="1189" y="6561"/>
                    </a:cubicBezTo>
                    <a:cubicBezTo>
                      <a:pt x="1176" y="6570"/>
                      <a:pt x="1163" y="6584"/>
                      <a:pt x="1157" y="6599"/>
                    </a:cubicBezTo>
                    <a:cubicBezTo>
                      <a:pt x="410" y="8496"/>
                      <a:pt x="1" y="10420"/>
                      <a:pt x="1" y="12015"/>
                    </a:cubicBezTo>
                    <a:cubicBezTo>
                      <a:pt x="1" y="16901"/>
                      <a:pt x="3873" y="20877"/>
                      <a:pt x="8633" y="20877"/>
                    </a:cubicBezTo>
                    <a:cubicBezTo>
                      <a:pt x="13394" y="20877"/>
                      <a:pt x="17266" y="16901"/>
                      <a:pt x="17266" y="12015"/>
                    </a:cubicBezTo>
                    <a:cubicBezTo>
                      <a:pt x="17266" y="9747"/>
                      <a:pt x="16418" y="6816"/>
                      <a:pt x="15051" y="4366"/>
                    </a:cubicBezTo>
                    <a:cubicBezTo>
                      <a:pt x="15042" y="4347"/>
                      <a:pt x="15025" y="4334"/>
                      <a:pt x="15007" y="4328"/>
                    </a:cubicBezTo>
                    <a:cubicBezTo>
                      <a:pt x="13289" y="3690"/>
                      <a:pt x="11830" y="1943"/>
                      <a:pt x="11822" y="513"/>
                    </a:cubicBezTo>
                    <a:cubicBezTo>
                      <a:pt x="11821" y="485"/>
                      <a:pt x="11807" y="459"/>
                      <a:pt x="11784" y="443"/>
                    </a:cubicBezTo>
                    <a:lnTo>
                      <a:pt x="11166" y="16"/>
                    </a:lnTo>
                    <a:cubicBezTo>
                      <a:pt x="11152" y="6"/>
                      <a:pt x="11135" y="1"/>
                      <a:pt x="111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4" name="Google Shape;2151;p33">
                <a:extLst>
                  <a:ext uri="{FF2B5EF4-FFF2-40B4-BE49-F238E27FC236}">
                    <a16:creationId xmlns:a16="http://schemas.microsoft.com/office/drawing/2014/main" id="{4FF19F17-0CE7-3CF7-3431-EB9D4CE5FB97}"/>
                  </a:ext>
                </a:extLst>
              </p:cNvPr>
              <p:cNvSpPr/>
              <p:nvPr/>
            </p:nvSpPr>
            <p:spPr>
              <a:xfrm>
                <a:off x="2767675" y="3487713"/>
                <a:ext cx="200250" cy="62800"/>
              </a:xfrm>
              <a:custGeom>
                <a:avLst/>
                <a:gdLst/>
                <a:ahLst/>
                <a:cxnLst/>
                <a:rect l="l" t="t" r="r" b="b"/>
                <a:pathLst>
                  <a:path w="8010" h="2512" extrusionOk="0">
                    <a:moveTo>
                      <a:pt x="7212" y="0"/>
                    </a:moveTo>
                    <a:cubicBezTo>
                      <a:pt x="5566" y="918"/>
                      <a:pt x="3544" y="1109"/>
                      <a:pt x="1532" y="1109"/>
                    </a:cubicBezTo>
                    <a:cubicBezTo>
                      <a:pt x="1204" y="1109"/>
                      <a:pt x="876" y="1104"/>
                      <a:pt x="551" y="1096"/>
                    </a:cubicBezTo>
                    <a:cubicBezTo>
                      <a:pt x="464" y="1482"/>
                      <a:pt x="283" y="1861"/>
                      <a:pt x="1" y="2226"/>
                    </a:cubicBezTo>
                    <a:cubicBezTo>
                      <a:pt x="897" y="2352"/>
                      <a:pt x="1792" y="2458"/>
                      <a:pt x="2696" y="2499"/>
                    </a:cubicBezTo>
                    <a:cubicBezTo>
                      <a:pt x="2880" y="2507"/>
                      <a:pt x="3062" y="2512"/>
                      <a:pt x="3243" y="2512"/>
                    </a:cubicBezTo>
                    <a:cubicBezTo>
                      <a:pt x="5000" y="2512"/>
                      <a:pt x="6608" y="2106"/>
                      <a:pt x="8009" y="1203"/>
                    </a:cubicBezTo>
                    <a:cubicBezTo>
                      <a:pt x="7675" y="826"/>
                      <a:pt x="7400" y="416"/>
                      <a:pt x="721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5" name="Google Shape;2152;p33">
                <a:extLst>
                  <a:ext uri="{FF2B5EF4-FFF2-40B4-BE49-F238E27FC236}">
                    <a16:creationId xmlns:a16="http://schemas.microsoft.com/office/drawing/2014/main" id="{9F21DA62-4157-0322-F1C2-E83E7E12B67B}"/>
                  </a:ext>
                </a:extLst>
              </p:cNvPr>
              <p:cNvSpPr/>
              <p:nvPr/>
            </p:nvSpPr>
            <p:spPr>
              <a:xfrm>
                <a:off x="2660575" y="3562238"/>
                <a:ext cx="398475" cy="145500"/>
              </a:xfrm>
              <a:custGeom>
                <a:avLst/>
                <a:gdLst/>
                <a:ahLst/>
                <a:cxnLst/>
                <a:rect l="l" t="t" r="r" b="b"/>
                <a:pathLst>
                  <a:path w="15939" h="5820" extrusionOk="0">
                    <a:moveTo>
                      <a:pt x="14593" y="1"/>
                    </a:moveTo>
                    <a:cubicBezTo>
                      <a:pt x="13813" y="678"/>
                      <a:pt x="13001" y="1309"/>
                      <a:pt x="12067" y="1785"/>
                    </a:cubicBezTo>
                    <a:cubicBezTo>
                      <a:pt x="10564" y="2551"/>
                      <a:pt x="8856" y="2805"/>
                      <a:pt x="7186" y="2856"/>
                    </a:cubicBezTo>
                    <a:cubicBezTo>
                      <a:pt x="6940" y="2864"/>
                      <a:pt x="6693" y="2868"/>
                      <a:pt x="6445" y="2868"/>
                    </a:cubicBezTo>
                    <a:cubicBezTo>
                      <a:pt x="4511" y="2868"/>
                      <a:pt x="2543" y="2627"/>
                      <a:pt x="643" y="2153"/>
                    </a:cubicBezTo>
                    <a:cubicBezTo>
                      <a:pt x="386" y="2829"/>
                      <a:pt x="169" y="3511"/>
                      <a:pt x="1" y="4180"/>
                    </a:cubicBezTo>
                    <a:cubicBezTo>
                      <a:pt x="2786" y="5065"/>
                      <a:pt x="5885" y="5820"/>
                      <a:pt x="8764" y="5820"/>
                    </a:cubicBezTo>
                    <a:cubicBezTo>
                      <a:pt x="11511" y="5820"/>
                      <a:pt x="14058" y="5132"/>
                      <a:pt x="15938" y="3213"/>
                    </a:cubicBezTo>
                    <a:cubicBezTo>
                      <a:pt x="15594" y="2125"/>
                      <a:pt x="15143" y="1029"/>
                      <a:pt x="145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6" name="Google Shape;2153;p33">
                <a:extLst>
                  <a:ext uri="{FF2B5EF4-FFF2-40B4-BE49-F238E27FC236}">
                    <a16:creationId xmlns:a16="http://schemas.microsoft.com/office/drawing/2014/main" id="{C54A6FE5-D366-EFC2-AD04-A21C89EA4196}"/>
                  </a:ext>
                </a:extLst>
              </p:cNvPr>
              <p:cNvSpPr/>
              <p:nvPr/>
            </p:nvSpPr>
            <p:spPr>
              <a:xfrm>
                <a:off x="2650250" y="3755388"/>
                <a:ext cx="426550" cy="109875"/>
              </a:xfrm>
              <a:custGeom>
                <a:avLst/>
                <a:gdLst/>
                <a:ahLst/>
                <a:cxnLst/>
                <a:rect l="l" t="t" r="r" b="b"/>
                <a:pathLst>
                  <a:path w="17062" h="4395" extrusionOk="0">
                    <a:moveTo>
                      <a:pt x="17062" y="1"/>
                    </a:moveTo>
                    <a:lnTo>
                      <a:pt x="17062" y="1"/>
                    </a:lnTo>
                    <a:cubicBezTo>
                      <a:pt x="15498" y="851"/>
                      <a:pt x="13612" y="1265"/>
                      <a:pt x="11939" y="1411"/>
                    </a:cubicBezTo>
                    <a:cubicBezTo>
                      <a:pt x="11064" y="1486"/>
                      <a:pt x="10169" y="1522"/>
                      <a:pt x="9268" y="1522"/>
                    </a:cubicBezTo>
                    <a:cubicBezTo>
                      <a:pt x="7634" y="1522"/>
                      <a:pt x="5984" y="1405"/>
                      <a:pt x="4405" y="1203"/>
                    </a:cubicBezTo>
                    <a:cubicBezTo>
                      <a:pt x="2938" y="1015"/>
                      <a:pt x="1473" y="559"/>
                      <a:pt x="1" y="249"/>
                    </a:cubicBezTo>
                    <a:lnTo>
                      <a:pt x="1" y="249"/>
                    </a:lnTo>
                    <a:cubicBezTo>
                      <a:pt x="49" y="951"/>
                      <a:pt x="178" y="1629"/>
                      <a:pt x="379" y="2276"/>
                    </a:cubicBezTo>
                    <a:cubicBezTo>
                      <a:pt x="2727" y="3636"/>
                      <a:pt x="5472" y="4285"/>
                      <a:pt x="8203" y="4382"/>
                    </a:cubicBezTo>
                    <a:cubicBezTo>
                      <a:pt x="8426" y="4390"/>
                      <a:pt x="8650" y="4394"/>
                      <a:pt x="8873" y="4394"/>
                    </a:cubicBezTo>
                    <a:cubicBezTo>
                      <a:pt x="9953" y="4394"/>
                      <a:pt x="11036" y="4296"/>
                      <a:pt x="12088" y="4068"/>
                    </a:cubicBezTo>
                    <a:cubicBezTo>
                      <a:pt x="13256" y="3816"/>
                      <a:pt x="14367" y="3378"/>
                      <a:pt x="15522" y="3088"/>
                    </a:cubicBezTo>
                    <a:cubicBezTo>
                      <a:pt x="15812" y="3016"/>
                      <a:pt x="16120" y="2970"/>
                      <a:pt x="16438" y="2937"/>
                    </a:cubicBezTo>
                    <a:cubicBezTo>
                      <a:pt x="16800" y="2024"/>
                      <a:pt x="17019" y="1036"/>
                      <a:pt x="1706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7" name="Google Shape;2154;p33">
                <a:extLst>
                  <a:ext uri="{FF2B5EF4-FFF2-40B4-BE49-F238E27FC236}">
                    <a16:creationId xmlns:a16="http://schemas.microsoft.com/office/drawing/2014/main" id="{C7F51196-E597-57E0-4A75-F553235B59F9}"/>
                  </a:ext>
                </a:extLst>
              </p:cNvPr>
              <p:cNvSpPr/>
              <p:nvPr/>
            </p:nvSpPr>
            <p:spPr>
              <a:xfrm>
                <a:off x="2709200" y="3897513"/>
                <a:ext cx="264250" cy="67775"/>
              </a:xfrm>
              <a:custGeom>
                <a:avLst/>
                <a:gdLst/>
                <a:ahLst/>
                <a:cxnLst/>
                <a:rect l="l" t="t" r="r" b="b"/>
                <a:pathLst>
                  <a:path w="10570" h="2711" extrusionOk="0">
                    <a:moveTo>
                      <a:pt x="1" y="1"/>
                    </a:moveTo>
                    <a:cubicBezTo>
                      <a:pt x="1555" y="1668"/>
                      <a:pt x="3740" y="2711"/>
                      <a:pt x="6166" y="2711"/>
                    </a:cubicBezTo>
                    <a:cubicBezTo>
                      <a:pt x="7778" y="2711"/>
                      <a:pt x="9284" y="2248"/>
                      <a:pt x="10570" y="1451"/>
                    </a:cubicBezTo>
                    <a:lnTo>
                      <a:pt x="10570" y="1451"/>
                    </a:lnTo>
                    <a:cubicBezTo>
                      <a:pt x="10251" y="1454"/>
                      <a:pt x="9931" y="1457"/>
                      <a:pt x="9610" y="1457"/>
                    </a:cubicBezTo>
                    <a:cubicBezTo>
                      <a:pt x="9602" y="1457"/>
                      <a:pt x="9593" y="1457"/>
                      <a:pt x="9584" y="1457"/>
                    </a:cubicBezTo>
                    <a:cubicBezTo>
                      <a:pt x="6353" y="1457"/>
                      <a:pt x="3124" y="891"/>
                      <a:pt x="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8" name="Google Shape;2155;p33">
                <a:extLst>
                  <a:ext uri="{FF2B5EF4-FFF2-40B4-BE49-F238E27FC236}">
                    <a16:creationId xmlns:a16="http://schemas.microsoft.com/office/drawing/2014/main" id="{90305628-7621-710C-F633-3FEF22221607}"/>
                  </a:ext>
                </a:extLst>
              </p:cNvPr>
              <p:cNvSpPr/>
              <p:nvPr/>
            </p:nvSpPr>
            <p:spPr>
              <a:xfrm>
                <a:off x="2765400" y="3485563"/>
                <a:ext cx="204725" cy="67100"/>
              </a:xfrm>
              <a:custGeom>
                <a:avLst/>
                <a:gdLst/>
                <a:ahLst/>
                <a:cxnLst/>
                <a:rect l="l" t="t" r="r" b="b"/>
                <a:pathLst>
                  <a:path w="8189" h="2684" extrusionOk="0">
                    <a:moveTo>
                      <a:pt x="7265" y="205"/>
                    </a:moveTo>
                    <a:cubicBezTo>
                      <a:pt x="7438" y="567"/>
                      <a:pt x="7675" y="924"/>
                      <a:pt x="7970" y="1269"/>
                    </a:cubicBezTo>
                    <a:cubicBezTo>
                      <a:pt x="6654" y="2096"/>
                      <a:pt x="5094" y="2512"/>
                      <a:pt x="3325" y="2512"/>
                    </a:cubicBezTo>
                    <a:cubicBezTo>
                      <a:pt x="3149" y="2512"/>
                      <a:pt x="2971" y="2508"/>
                      <a:pt x="2791" y="2500"/>
                    </a:cubicBezTo>
                    <a:cubicBezTo>
                      <a:pt x="1871" y="2457"/>
                      <a:pt x="962" y="2347"/>
                      <a:pt x="245" y="2248"/>
                    </a:cubicBezTo>
                    <a:cubicBezTo>
                      <a:pt x="468" y="1934"/>
                      <a:pt x="623" y="1606"/>
                      <a:pt x="708" y="1269"/>
                    </a:cubicBezTo>
                    <a:cubicBezTo>
                      <a:pt x="1001" y="1275"/>
                      <a:pt x="1296" y="1279"/>
                      <a:pt x="1590" y="1279"/>
                    </a:cubicBezTo>
                    <a:cubicBezTo>
                      <a:pt x="3604" y="1279"/>
                      <a:pt x="5621" y="1092"/>
                      <a:pt x="7265" y="205"/>
                    </a:cubicBezTo>
                    <a:close/>
                    <a:moveTo>
                      <a:pt x="7305" y="1"/>
                    </a:moveTo>
                    <a:cubicBezTo>
                      <a:pt x="7291" y="1"/>
                      <a:pt x="7275" y="4"/>
                      <a:pt x="7262" y="12"/>
                    </a:cubicBezTo>
                    <a:cubicBezTo>
                      <a:pt x="5643" y="914"/>
                      <a:pt x="3630" y="1110"/>
                      <a:pt x="1613" y="1110"/>
                    </a:cubicBezTo>
                    <a:cubicBezTo>
                      <a:pt x="1289" y="1110"/>
                      <a:pt x="965" y="1105"/>
                      <a:pt x="643" y="1097"/>
                    </a:cubicBezTo>
                    <a:cubicBezTo>
                      <a:pt x="642" y="1097"/>
                      <a:pt x="641" y="1097"/>
                      <a:pt x="640" y="1097"/>
                    </a:cubicBezTo>
                    <a:cubicBezTo>
                      <a:pt x="595" y="1097"/>
                      <a:pt x="567" y="1126"/>
                      <a:pt x="558" y="1164"/>
                    </a:cubicBezTo>
                    <a:cubicBezTo>
                      <a:pt x="473" y="1544"/>
                      <a:pt x="294" y="1911"/>
                      <a:pt x="25" y="2260"/>
                    </a:cubicBezTo>
                    <a:cubicBezTo>
                      <a:pt x="5" y="2284"/>
                      <a:pt x="1" y="2316"/>
                      <a:pt x="13" y="2345"/>
                    </a:cubicBezTo>
                    <a:cubicBezTo>
                      <a:pt x="25" y="2372"/>
                      <a:pt x="51" y="2392"/>
                      <a:pt x="80" y="2397"/>
                    </a:cubicBezTo>
                    <a:cubicBezTo>
                      <a:pt x="819" y="2500"/>
                      <a:pt x="1794" y="2624"/>
                      <a:pt x="2784" y="2670"/>
                    </a:cubicBezTo>
                    <a:cubicBezTo>
                      <a:pt x="2966" y="2679"/>
                      <a:pt x="3146" y="2684"/>
                      <a:pt x="3326" y="2684"/>
                    </a:cubicBezTo>
                    <a:cubicBezTo>
                      <a:pt x="5164" y="2684"/>
                      <a:pt x="6784" y="2239"/>
                      <a:pt x="8146" y="1360"/>
                    </a:cubicBezTo>
                    <a:cubicBezTo>
                      <a:pt x="8167" y="1346"/>
                      <a:pt x="8181" y="1325"/>
                      <a:pt x="8184" y="1301"/>
                    </a:cubicBezTo>
                    <a:cubicBezTo>
                      <a:pt x="8188" y="1275"/>
                      <a:pt x="8181" y="1251"/>
                      <a:pt x="8164" y="1232"/>
                    </a:cubicBezTo>
                    <a:cubicBezTo>
                      <a:pt x="7827" y="851"/>
                      <a:pt x="7563" y="454"/>
                      <a:pt x="7381" y="51"/>
                    </a:cubicBezTo>
                    <a:cubicBezTo>
                      <a:pt x="7371" y="28"/>
                      <a:pt x="7353" y="12"/>
                      <a:pt x="7330" y="4"/>
                    </a:cubicBezTo>
                    <a:cubicBezTo>
                      <a:pt x="7322" y="2"/>
                      <a:pt x="7314" y="1"/>
                      <a:pt x="73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9" name="Google Shape;2156;p33">
                <a:extLst>
                  <a:ext uri="{FF2B5EF4-FFF2-40B4-BE49-F238E27FC236}">
                    <a16:creationId xmlns:a16="http://schemas.microsoft.com/office/drawing/2014/main" id="{D1B5F566-1B41-3245-25D4-B2429270E405}"/>
                  </a:ext>
                </a:extLst>
              </p:cNvPr>
              <p:cNvSpPr/>
              <p:nvPr/>
            </p:nvSpPr>
            <p:spPr>
              <a:xfrm>
                <a:off x="2658225" y="3560113"/>
                <a:ext cx="403100" cy="150100"/>
              </a:xfrm>
              <a:custGeom>
                <a:avLst/>
                <a:gdLst/>
                <a:ahLst/>
                <a:cxnLst/>
                <a:rect l="l" t="t" r="r" b="b"/>
                <a:pathLst>
                  <a:path w="16124" h="6004" extrusionOk="0">
                    <a:moveTo>
                      <a:pt x="14661" y="219"/>
                    </a:moveTo>
                    <a:cubicBezTo>
                      <a:pt x="15164" y="1173"/>
                      <a:pt x="15592" y="2201"/>
                      <a:pt x="15935" y="3275"/>
                    </a:cubicBezTo>
                    <a:cubicBezTo>
                      <a:pt x="14048" y="5178"/>
                      <a:pt x="11513" y="5834"/>
                      <a:pt x="8850" y="5834"/>
                    </a:cubicBezTo>
                    <a:cubicBezTo>
                      <a:pt x="5885" y="5834"/>
                      <a:pt x="2761" y="5020"/>
                      <a:pt x="197" y="4209"/>
                    </a:cubicBezTo>
                    <a:cubicBezTo>
                      <a:pt x="357" y="3590"/>
                      <a:pt x="556" y="2961"/>
                      <a:pt x="790" y="2339"/>
                    </a:cubicBezTo>
                    <a:cubicBezTo>
                      <a:pt x="2683" y="2804"/>
                      <a:pt x="4615" y="3040"/>
                      <a:pt x="6541" y="3040"/>
                    </a:cubicBezTo>
                    <a:cubicBezTo>
                      <a:pt x="6789" y="3040"/>
                      <a:pt x="7036" y="3036"/>
                      <a:pt x="7283" y="3028"/>
                    </a:cubicBezTo>
                    <a:cubicBezTo>
                      <a:pt x="9316" y="2963"/>
                      <a:pt x="10878" y="2618"/>
                      <a:pt x="12199" y="1945"/>
                    </a:cubicBezTo>
                    <a:cubicBezTo>
                      <a:pt x="13180" y="1446"/>
                      <a:pt x="14022" y="770"/>
                      <a:pt x="14661" y="219"/>
                    </a:cubicBezTo>
                    <a:close/>
                    <a:moveTo>
                      <a:pt x="14687" y="1"/>
                    </a:moveTo>
                    <a:cubicBezTo>
                      <a:pt x="14667" y="1"/>
                      <a:pt x="14647" y="9"/>
                      <a:pt x="14631" y="22"/>
                    </a:cubicBezTo>
                    <a:cubicBezTo>
                      <a:pt x="13990" y="578"/>
                      <a:pt x="13126" y="1282"/>
                      <a:pt x="12121" y="1794"/>
                    </a:cubicBezTo>
                    <a:cubicBezTo>
                      <a:pt x="10825" y="2456"/>
                      <a:pt x="9286" y="2793"/>
                      <a:pt x="7277" y="2858"/>
                    </a:cubicBezTo>
                    <a:cubicBezTo>
                      <a:pt x="7028" y="2866"/>
                      <a:pt x="6780" y="2870"/>
                      <a:pt x="6531" y="2870"/>
                    </a:cubicBezTo>
                    <a:cubicBezTo>
                      <a:pt x="4597" y="2870"/>
                      <a:pt x="2657" y="2630"/>
                      <a:pt x="758" y="2156"/>
                    </a:cubicBezTo>
                    <a:cubicBezTo>
                      <a:pt x="751" y="2155"/>
                      <a:pt x="744" y="2154"/>
                      <a:pt x="737" y="2154"/>
                    </a:cubicBezTo>
                    <a:cubicBezTo>
                      <a:pt x="702" y="2154"/>
                      <a:pt x="671" y="2175"/>
                      <a:pt x="658" y="2208"/>
                    </a:cubicBezTo>
                    <a:cubicBezTo>
                      <a:pt x="400" y="2885"/>
                      <a:pt x="183" y="3570"/>
                      <a:pt x="11" y="4244"/>
                    </a:cubicBezTo>
                    <a:cubicBezTo>
                      <a:pt x="1" y="4288"/>
                      <a:pt x="25" y="4333"/>
                      <a:pt x="69" y="4347"/>
                    </a:cubicBezTo>
                    <a:cubicBezTo>
                      <a:pt x="2662" y="5170"/>
                      <a:pt x="5835" y="6003"/>
                      <a:pt x="8851" y="6003"/>
                    </a:cubicBezTo>
                    <a:lnTo>
                      <a:pt x="8853" y="6003"/>
                    </a:lnTo>
                    <a:cubicBezTo>
                      <a:pt x="11570" y="6003"/>
                      <a:pt x="14163" y="5328"/>
                      <a:pt x="16093" y="3359"/>
                    </a:cubicBezTo>
                    <a:cubicBezTo>
                      <a:pt x="16116" y="3336"/>
                      <a:pt x="16123" y="3303"/>
                      <a:pt x="16113" y="3274"/>
                    </a:cubicBezTo>
                    <a:cubicBezTo>
                      <a:pt x="15754" y="2135"/>
                      <a:pt x="15299" y="1050"/>
                      <a:pt x="14761" y="46"/>
                    </a:cubicBezTo>
                    <a:cubicBezTo>
                      <a:pt x="14749" y="24"/>
                      <a:pt x="14728" y="7"/>
                      <a:pt x="14702" y="2"/>
                    </a:cubicBezTo>
                    <a:cubicBezTo>
                      <a:pt x="14697" y="1"/>
                      <a:pt x="14692" y="1"/>
                      <a:pt x="146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0" name="Google Shape;2157;p33">
                <a:extLst>
                  <a:ext uri="{FF2B5EF4-FFF2-40B4-BE49-F238E27FC236}">
                    <a16:creationId xmlns:a16="http://schemas.microsoft.com/office/drawing/2014/main" id="{B900B3C0-118F-86B6-BB1E-177DF1C4458B}"/>
                  </a:ext>
                </a:extLst>
              </p:cNvPr>
              <p:cNvSpPr/>
              <p:nvPr/>
            </p:nvSpPr>
            <p:spPr>
              <a:xfrm>
                <a:off x="2648100" y="3753263"/>
                <a:ext cx="430875" cy="114100"/>
              </a:xfrm>
              <a:custGeom>
                <a:avLst/>
                <a:gdLst/>
                <a:ahLst/>
                <a:cxnLst/>
                <a:rect l="l" t="t" r="r" b="b"/>
                <a:pathLst>
                  <a:path w="17235" h="4564" extrusionOk="0">
                    <a:moveTo>
                      <a:pt x="17057" y="231"/>
                    </a:moveTo>
                    <a:cubicBezTo>
                      <a:pt x="17002" y="1165"/>
                      <a:pt x="16803" y="2076"/>
                      <a:pt x="16463" y="2943"/>
                    </a:cubicBezTo>
                    <a:cubicBezTo>
                      <a:pt x="16118" y="2981"/>
                      <a:pt x="15839" y="3028"/>
                      <a:pt x="15587" y="3090"/>
                    </a:cubicBezTo>
                    <a:cubicBezTo>
                      <a:pt x="15072" y="3219"/>
                      <a:pt x="14558" y="3380"/>
                      <a:pt x="14061" y="3536"/>
                    </a:cubicBezTo>
                    <a:cubicBezTo>
                      <a:pt x="13443" y="3729"/>
                      <a:pt x="12803" y="3929"/>
                      <a:pt x="12156" y="4069"/>
                    </a:cubicBezTo>
                    <a:cubicBezTo>
                      <a:pt x="11162" y="4284"/>
                      <a:pt x="10088" y="4394"/>
                      <a:pt x="8952" y="4394"/>
                    </a:cubicBezTo>
                    <a:cubicBezTo>
                      <a:pt x="8734" y="4394"/>
                      <a:pt x="8514" y="4390"/>
                      <a:pt x="8292" y="4382"/>
                    </a:cubicBezTo>
                    <a:cubicBezTo>
                      <a:pt x="5400" y="4279"/>
                      <a:pt x="2719" y="3561"/>
                      <a:pt x="536" y="2305"/>
                    </a:cubicBezTo>
                    <a:cubicBezTo>
                      <a:pt x="351" y="1699"/>
                      <a:pt x="233" y="1074"/>
                      <a:pt x="179" y="441"/>
                    </a:cubicBezTo>
                    <a:lnTo>
                      <a:pt x="179" y="441"/>
                    </a:lnTo>
                    <a:cubicBezTo>
                      <a:pt x="665" y="545"/>
                      <a:pt x="1156" y="667"/>
                      <a:pt x="1631" y="784"/>
                    </a:cubicBezTo>
                    <a:cubicBezTo>
                      <a:pt x="2564" y="1013"/>
                      <a:pt x="3530" y="1250"/>
                      <a:pt x="4480" y="1373"/>
                    </a:cubicBezTo>
                    <a:cubicBezTo>
                      <a:pt x="6133" y="1584"/>
                      <a:pt x="7783" y="1691"/>
                      <a:pt x="9357" y="1691"/>
                    </a:cubicBezTo>
                    <a:cubicBezTo>
                      <a:pt x="10280" y="1691"/>
                      <a:pt x="11176" y="1654"/>
                      <a:pt x="12033" y="1581"/>
                    </a:cubicBezTo>
                    <a:cubicBezTo>
                      <a:pt x="13377" y="1464"/>
                      <a:pt x="15326" y="1135"/>
                      <a:pt x="17057" y="231"/>
                    </a:cubicBezTo>
                    <a:close/>
                    <a:moveTo>
                      <a:pt x="17149" y="0"/>
                    </a:moveTo>
                    <a:cubicBezTo>
                      <a:pt x="17135" y="0"/>
                      <a:pt x="17121" y="4"/>
                      <a:pt x="17108" y="11"/>
                    </a:cubicBezTo>
                    <a:cubicBezTo>
                      <a:pt x="15371" y="954"/>
                      <a:pt x="13381" y="1292"/>
                      <a:pt x="12018" y="1411"/>
                    </a:cubicBezTo>
                    <a:cubicBezTo>
                      <a:pt x="11167" y="1485"/>
                      <a:pt x="10275" y="1522"/>
                      <a:pt x="9358" y="1522"/>
                    </a:cubicBezTo>
                    <a:cubicBezTo>
                      <a:pt x="7791" y="1522"/>
                      <a:pt x="6148" y="1414"/>
                      <a:pt x="4502" y="1203"/>
                    </a:cubicBezTo>
                    <a:cubicBezTo>
                      <a:pt x="3560" y="1083"/>
                      <a:pt x="2601" y="846"/>
                      <a:pt x="1672" y="618"/>
                    </a:cubicBezTo>
                    <a:cubicBezTo>
                      <a:pt x="1159" y="492"/>
                      <a:pt x="629" y="362"/>
                      <a:pt x="104" y="251"/>
                    </a:cubicBezTo>
                    <a:cubicBezTo>
                      <a:pt x="98" y="250"/>
                      <a:pt x="92" y="249"/>
                      <a:pt x="86" y="249"/>
                    </a:cubicBezTo>
                    <a:cubicBezTo>
                      <a:pt x="66" y="249"/>
                      <a:pt x="46" y="257"/>
                      <a:pt x="31" y="271"/>
                    </a:cubicBezTo>
                    <a:cubicBezTo>
                      <a:pt x="11" y="287"/>
                      <a:pt x="0" y="313"/>
                      <a:pt x="2" y="341"/>
                    </a:cubicBezTo>
                    <a:cubicBezTo>
                      <a:pt x="50" y="1034"/>
                      <a:pt x="178" y="1724"/>
                      <a:pt x="383" y="2387"/>
                    </a:cubicBezTo>
                    <a:cubicBezTo>
                      <a:pt x="389" y="2407"/>
                      <a:pt x="403" y="2425"/>
                      <a:pt x="422" y="2436"/>
                    </a:cubicBezTo>
                    <a:cubicBezTo>
                      <a:pt x="2634" y="3715"/>
                      <a:pt x="5353" y="4447"/>
                      <a:pt x="8286" y="4552"/>
                    </a:cubicBezTo>
                    <a:cubicBezTo>
                      <a:pt x="8509" y="4559"/>
                      <a:pt x="8730" y="4564"/>
                      <a:pt x="8948" y="4564"/>
                    </a:cubicBezTo>
                    <a:cubicBezTo>
                      <a:pt x="10097" y="4564"/>
                      <a:pt x="11186" y="4455"/>
                      <a:pt x="12192" y="4236"/>
                    </a:cubicBezTo>
                    <a:cubicBezTo>
                      <a:pt x="12847" y="4095"/>
                      <a:pt x="13490" y="3893"/>
                      <a:pt x="14113" y="3699"/>
                    </a:cubicBezTo>
                    <a:cubicBezTo>
                      <a:pt x="14606" y="3544"/>
                      <a:pt x="15118" y="3383"/>
                      <a:pt x="15628" y="3255"/>
                    </a:cubicBezTo>
                    <a:cubicBezTo>
                      <a:pt x="15885" y="3192"/>
                      <a:pt x="16171" y="3145"/>
                      <a:pt x="16533" y="3107"/>
                    </a:cubicBezTo>
                    <a:cubicBezTo>
                      <a:pt x="16563" y="3104"/>
                      <a:pt x="16590" y="3084"/>
                      <a:pt x="16603" y="3053"/>
                    </a:cubicBezTo>
                    <a:cubicBezTo>
                      <a:pt x="16979" y="2109"/>
                      <a:pt x="17192" y="1112"/>
                      <a:pt x="17234" y="89"/>
                    </a:cubicBezTo>
                    <a:cubicBezTo>
                      <a:pt x="17234" y="58"/>
                      <a:pt x="17219" y="29"/>
                      <a:pt x="17193" y="13"/>
                    </a:cubicBezTo>
                    <a:cubicBezTo>
                      <a:pt x="17180" y="5"/>
                      <a:pt x="17164" y="0"/>
                      <a:pt x="171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1" name="Google Shape;2158;p33">
                <a:extLst>
                  <a:ext uri="{FF2B5EF4-FFF2-40B4-BE49-F238E27FC236}">
                    <a16:creationId xmlns:a16="http://schemas.microsoft.com/office/drawing/2014/main" id="{BB16C0B8-74EF-C428-BD6C-41CD6678503A}"/>
                  </a:ext>
                </a:extLst>
              </p:cNvPr>
              <p:cNvSpPr/>
              <p:nvPr/>
            </p:nvSpPr>
            <p:spPr>
              <a:xfrm>
                <a:off x="2706875" y="3895413"/>
                <a:ext cx="268900" cy="72000"/>
              </a:xfrm>
              <a:custGeom>
                <a:avLst/>
                <a:gdLst/>
                <a:ahLst/>
                <a:cxnLst/>
                <a:rect l="l" t="t" r="r" b="b"/>
                <a:pathLst>
                  <a:path w="10756" h="2880" extrusionOk="0">
                    <a:moveTo>
                      <a:pt x="373" y="252"/>
                    </a:moveTo>
                    <a:cubicBezTo>
                      <a:pt x="3660" y="1164"/>
                      <a:pt x="6790" y="1626"/>
                      <a:pt x="9684" y="1626"/>
                    </a:cubicBezTo>
                    <a:lnTo>
                      <a:pt x="9703" y="1626"/>
                    </a:lnTo>
                    <a:cubicBezTo>
                      <a:pt x="9919" y="1626"/>
                      <a:pt x="10133" y="1624"/>
                      <a:pt x="10347" y="1623"/>
                    </a:cubicBezTo>
                    <a:lnTo>
                      <a:pt x="10347" y="1623"/>
                    </a:lnTo>
                    <a:cubicBezTo>
                      <a:pt x="9096" y="2335"/>
                      <a:pt x="7689" y="2710"/>
                      <a:pt x="6259" y="2710"/>
                    </a:cubicBezTo>
                    <a:cubicBezTo>
                      <a:pt x="4039" y="2710"/>
                      <a:pt x="1961" y="1840"/>
                      <a:pt x="373" y="252"/>
                    </a:cubicBezTo>
                    <a:close/>
                    <a:moveTo>
                      <a:pt x="94" y="0"/>
                    </a:moveTo>
                    <a:cubicBezTo>
                      <a:pt x="65" y="0"/>
                      <a:pt x="36" y="14"/>
                      <a:pt x="21" y="41"/>
                    </a:cubicBezTo>
                    <a:cubicBezTo>
                      <a:pt x="1" y="74"/>
                      <a:pt x="5" y="115"/>
                      <a:pt x="31" y="144"/>
                    </a:cubicBezTo>
                    <a:cubicBezTo>
                      <a:pt x="1675" y="1908"/>
                      <a:pt x="3887" y="2880"/>
                      <a:pt x="6259" y="2880"/>
                    </a:cubicBezTo>
                    <a:cubicBezTo>
                      <a:pt x="7825" y="2880"/>
                      <a:pt x="9363" y="2440"/>
                      <a:pt x="10708" y="1608"/>
                    </a:cubicBezTo>
                    <a:cubicBezTo>
                      <a:pt x="10740" y="1586"/>
                      <a:pt x="10755" y="1547"/>
                      <a:pt x="10745" y="1510"/>
                    </a:cubicBezTo>
                    <a:cubicBezTo>
                      <a:pt x="10734" y="1474"/>
                      <a:pt x="10701" y="1450"/>
                      <a:pt x="10663" y="1450"/>
                    </a:cubicBezTo>
                    <a:lnTo>
                      <a:pt x="10661" y="1450"/>
                    </a:lnTo>
                    <a:cubicBezTo>
                      <a:pt x="10342" y="1453"/>
                      <a:pt x="10024" y="1456"/>
                      <a:pt x="9703" y="1456"/>
                    </a:cubicBezTo>
                    <a:lnTo>
                      <a:pt x="9685" y="1456"/>
                    </a:lnTo>
                    <a:cubicBezTo>
                      <a:pt x="6717" y="1456"/>
                      <a:pt x="3499" y="967"/>
                      <a:pt x="116" y="3"/>
                    </a:cubicBezTo>
                    <a:cubicBezTo>
                      <a:pt x="109" y="1"/>
                      <a:pt x="101" y="0"/>
                      <a:pt x="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2" name="Google Shape;2159;p33">
                <a:extLst>
                  <a:ext uri="{FF2B5EF4-FFF2-40B4-BE49-F238E27FC236}">
                    <a16:creationId xmlns:a16="http://schemas.microsoft.com/office/drawing/2014/main" id="{1390CC2A-4E6B-0E9A-1379-8ECBE100A25A}"/>
                  </a:ext>
                </a:extLst>
              </p:cNvPr>
              <p:cNvSpPr/>
              <p:nvPr/>
            </p:nvSpPr>
            <p:spPr>
              <a:xfrm>
                <a:off x="2649650" y="3458063"/>
                <a:ext cx="318125" cy="507225"/>
              </a:xfrm>
              <a:custGeom>
                <a:avLst/>
                <a:gdLst/>
                <a:ahLst/>
                <a:cxnLst/>
                <a:rect l="l" t="t" r="r" b="b"/>
                <a:pathLst>
                  <a:path w="12725" h="20289" extrusionOk="0">
                    <a:moveTo>
                      <a:pt x="5445" y="0"/>
                    </a:moveTo>
                    <a:cubicBezTo>
                      <a:pt x="5309" y="99"/>
                      <a:pt x="5179" y="212"/>
                      <a:pt x="5047" y="321"/>
                    </a:cubicBezTo>
                    <a:cubicBezTo>
                      <a:pt x="5501" y="1431"/>
                      <a:pt x="5483" y="2569"/>
                      <a:pt x="4581" y="3592"/>
                    </a:cubicBezTo>
                    <a:cubicBezTo>
                      <a:pt x="3637" y="4663"/>
                      <a:pt x="2323" y="5317"/>
                      <a:pt x="1151" y="6128"/>
                    </a:cubicBezTo>
                    <a:cubicBezTo>
                      <a:pt x="421" y="7986"/>
                      <a:pt x="1" y="9909"/>
                      <a:pt x="1" y="11512"/>
                    </a:cubicBezTo>
                    <a:cubicBezTo>
                      <a:pt x="1" y="16358"/>
                      <a:pt x="3826" y="20289"/>
                      <a:pt x="8548" y="20289"/>
                    </a:cubicBezTo>
                    <a:cubicBezTo>
                      <a:pt x="10064" y="20289"/>
                      <a:pt x="11488" y="19880"/>
                      <a:pt x="12724" y="19170"/>
                    </a:cubicBezTo>
                    <a:lnTo>
                      <a:pt x="12724" y="19170"/>
                    </a:lnTo>
                    <a:cubicBezTo>
                      <a:pt x="12263" y="19244"/>
                      <a:pt x="11793" y="19288"/>
                      <a:pt x="11314" y="19293"/>
                    </a:cubicBezTo>
                    <a:cubicBezTo>
                      <a:pt x="11287" y="19293"/>
                      <a:pt x="11261" y="19293"/>
                      <a:pt x="11235" y="19293"/>
                    </a:cubicBezTo>
                    <a:cubicBezTo>
                      <a:pt x="7007" y="19293"/>
                      <a:pt x="2978" y="16018"/>
                      <a:pt x="2609" y="11737"/>
                    </a:cubicBezTo>
                    <a:cubicBezTo>
                      <a:pt x="2434" y="9710"/>
                      <a:pt x="2792" y="7288"/>
                      <a:pt x="4136" y="5690"/>
                    </a:cubicBezTo>
                    <a:cubicBezTo>
                      <a:pt x="4789" y="4915"/>
                      <a:pt x="5578" y="4277"/>
                      <a:pt x="6158" y="3439"/>
                    </a:cubicBezTo>
                    <a:cubicBezTo>
                      <a:pt x="6743" y="2596"/>
                      <a:pt x="6767" y="1702"/>
                      <a:pt x="6688" y="776"/>
                    </a:cubicBezTo>
                    <a:cubicBezTo>
                      <a:pt x="6304" y="580"/>
                      <a:pt x="5892" y="328"/>
                      <a:pt x="5445" y="0"/>
                    </a:cubicBezTo>
                    <a:close/>
                  </a:path>
                </a:pathLst>
              </a:custGeom>
              <a:solidFill>
                <a:srgbClr val="415100">
                  <a:alpha val="3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3" name="Google Shape;2160;p33">
                <a:extLst>
                  <a:ext uri="{FF2B5EF4-FFF2-40B4-BE49-F238E27FC236}">
                    <a16:creationId xmlns:a16="http://schemas.microsoft.com/office/drawing/2014/main" id="{1A73B749-8A4C-5AF1-335E-C73435166E56}"/>
                  </a:ext>
                </a:extLst>
              </p:cNvPr>
              <p:cNvSpPr/>
              <p:nvPr/>
            </p:nvSpPr>
            <p:spPr>
              <a:xfrm>
                <a:off x="2660625" y="3908638"/>
                <a:ext cx="181825" cy="341425"/>
              </a:xfrm>
              <a:custGeom>
                <a:avLst/>
                <a:gdLst/>
                <a:ahLst/>
                <a:cxnLst/>
                <a:rect l="l" t="t" r="r" b="b"/>
                <a:pathLst>
                  <a:path w="7273" h="13657" extrusionOk="0">
                    <a:moveTo>
                      <a:pt x="3381" y="0"/>
                    </a:moveTo>
                    <a:cubicBezTo>
                      <a:pt x="3003" y="0"/>
                      <a:pt x="2650" y="252"/>
                      <a:pt x="2546" y="643"/>
                    </a:cubicBezTo>
                    <a:lnTo>
                      <a:pt x="182" y="10972"/>
                    </a:lnTo>
                    <a:cubicBezTo>
                      <a:pt x="0" y="11660"/>
                      <a:pt x="261" y="12392"/>
                      <a:pt x="847" y="12797"/>
                    </a:cubicBezTo>
                    <a:cubicBezTo>
                      <a:pt x="1465" y="13225"/>
                      <a:pt x="2380" y="13657"/>
                      <a:pt x="3564" y="13657"/>
                    </a:cubicBezTo>
                    <a:cubicBezTo>
                      <a:pt x="4365" y="13657"/>
                      <a:pt x="5288" y="13459"/>
                      <a:pt x="6325" y="12929"/>
                    </a:cubicBezTo>
                    <a:cubicBezTo>
                      <a:pt x="6925" y="12624"/>
                      <a:pt x="7272" y="11976"/>
                      <a:pt x="7222" y="11303"/>
                    </a:cubicBezTo>
                    <a:lnTo>
                      <a:pt x="6619" y="1791"/>
                    </a:lnTo>
                    <a:cubicBezTo>
                      <a:pt x="6595" y="1466"/>
                      <a:pt x="6390" y="1182"/>
                      <a:pt x="6090" y="1057"/>
                    </a:cubicBezTo>
                    <a:lnTo>
                      <a:pt x="3714" y="68"/>
                    </a:lnTo>
                    <a:cubicBezTo>
                      <a:pt x="3605" y="22"/>
                      <a:pt x="3492" y="0"/>
                      <a:pt x="33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4" name="Google Shape;2161;p33">
                <a:extLst>
                  <a:ext uri="{FF2B5EF4-FFF2-40B4-BE49-F238E27FC236}">
                    <a16:creationId xmlns:a16="http://schemas.microsoft.com/office/drawing/2014/main" id="{0994AD4F-70DB-771B-93D2-7D64EC5C3ABC}"/>
                  </a:ext>
                </a:extLst>
              </p:cNvPr>
              <p:cNvSpPr/>
              <p:nvPr/>
            </p:nvSpPr>
            <p:spPr>
              <a:xfrm>
                <a:off x="2662375" y="3929888"/>
                <a:ext cx="180075" cy="320175"/>
              </a:xfrm>
              <a:custGeom>
                <a:avLst/>
                <a:gdLst/>
                <a:ahLst/>
                <a:cxnLst/>
                <a:rect l="l" t="t" r="r" b="b"/>
                <a:pathLst>
                  <a:path w="7203" h="12807" extrusionOk="0">
                    <a:moveTo>
                      <a:pt x="5525" y="1"/>
                    </a:moveTo>
                    <a:lnTo>
                      <a:pt x="6071" y="8654"/>
                    </a:lnTo>
                    <a:cubicBezTo>
                      <a:pt x="6121" y="9325"/>
                      <a:pt x="5775" y="9973"/>
                      <a:pt x="5175" y="10280"/>
                    </a:cubicBezTo>
                    <a:cubicBezTo>
                      <a:pt x="4139" y="10810"/>
                      <a:pt x="3216" y="11008"/>
                      <a:pt x="2416" y="11008"/>
                    </a:cubicBezTo>
                    <a:cubicBezTo>
                      <a:pt x="1448" y="11008"/>
                      <a:pt x="659" y="10719"/>
                      <a:pt x="65" y="10379"/>
                    </a:cubicBezTo>
                    <a:lnTo>
                      <a:pt x="65" y="10379"/>
                    </a:lnTo>
                    <a:cubicBezTo>
                      <a:pt x="0" y="10986"/>
                      <a:pt x="264" y="11592"/>
                      <a:pt x="777" y="11949"/>
                    </a:cubicBezTo>
                    <a:cubicBezTo>
                      <a:pt x="1395" y="12376"/>
                      <a:pt x="2310" y="12807"/>
                      <a:pt x="3493" y="12807"/>
                    </a:cubicBezTo>
                    <a:cubicBezTo>
                      <a:pt x="4294" y="12807"/>
                      <a:pt x="5218" y="12609"/>
                      <a:pt x="6255" y="12079"/>
                    </a:cubicBezTo>
                    <a:cubicBezTo>
                      <a:pt x="6855" y="11774"/>
                      <a:pt x="7202" y="11126"/>
                      <a:pt x="7152" y="10455"/>
                    </a:cubicBezTo>
                    <a:lnTo>
                      <a:pt x="6549" y="941"/>
                    </a:lnTo>
                    <a:cubicBezTo>
                      <a:pt x="6525" y="616"/>
                      <a:pt x="6320" y="333"/>
                      <a:pt x="6020" y="207"/>
                    </a:cubicBezTo>
                    <a:lnTo>
                      <a:pt x="5525" y="1"/>
                    </a:lnTo>
                    <a:close/>
                  </a:path>
                </a:pathLst>
              </a:custGeom>
              <a:solidFill>
                <a:srgbClr val="415100">
                  <a:alpha val="3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5" name="Google Shape;2162;p33">
                <a:extLst>
                  <a:ext uri="{FF2B5EF4-FFF2-40B4-BE49-F238E27FC236}">
                    <a16:creationId xmlns:a16="http://schemas.microsoft.com/office/drawing/2014/main" id="{E58F4259-859C-0033-ADE1-12BC8452274C}"/>
                  </a:ext>
                </a:extLst>
              </p:cNvPr>
              <p:cNvSpPr/>
              <p:nvPr/>
            </p:nvSpPr>
            <p:spPr>
              <a:xfrm>
                <a:off x="2869550" y="3908638"/>
                <a:ext cx="181825" cy="341425"/>
              </a:xfrm>
              <a:custGeom>
                <a:avLst/>
                <a:gdLst/>
                <a:ahLst/>
                <a:cxnLst/>
                <a:rect l="l" t="t" r="r" b="b"/>
                <a:pathLst>
                  <a:path w="7273" h="13657" extrusionOk="0">
                    <a:moveTo>
                      <a:pt x="3891" y="0"/>
                    </a:moveTo>
                    <a:cubicBezTo>
                      <a:pt x="3781" y="0"/>
                      <a:pt x="3668" y="22"/>
                      <a:pt x="3559" y="68"/>
                    </a:cubicBezTo>
                    <a:lnTo>
                      <a:pt x="1183" y="1057"/>
                    </a:lnTo>
                    <a:cubicBezTo>
                      <a:pt x="883" y="1182"/>
                      <a:pt x="678" y="1466"/>
                      <a:pt x="653" y="1791"/>
                    </a:cubicBezTo>
                    <a:lnTo>
                      <a:pt x="51" y="11303"/>
                    </a:lnTo>
                    <a:cubicBezTo>
                      <a:pt x="1" y="11976"/>
                      <a:pt x="348" y="12624"/>
                      <a:pt x="946" y="12929"/>
                    </a:cubicBezTo>
                    <a:cubicBezTo>
                      <a:pt x="1984" y="13459"/>
                      <a:pt x="2908" y="13657"/>
                      <a:pt x="3709" y="13657"/>
                    </a:cubicBezTo>
                    <a:cubicBezTo>
                      <a:pt x="4892" y="13657"/>
                      <a:pt x="5808" y="13225"/>
                      <a:pt x="6425" y="12797"/>
                    </a:cubicBezTo>
                    <a:cubicBezTo>
                      <a:pt x="7011" y="12392"/>
                      <a:pt x="7272" y="11660"/>
                      <a:pt x="7090" y="10972"/>
                    </a:cubicBezTo>
                    <a:lnTo>
                      <a:pt x="4727" y="643"/>
                    </a:lnTo>
                    <a:cubicBezTo>
                      <a:pt x="4622" y="252"/>
                      <a:pt x="4269" y="0"/>
                      <a:pt x="38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6" name="Google Shape;2163;p33">
                <a:extLst>
                  <a:ext uri="{FF2B5EF4-FFF2-40B4-BE49-F238E27FC236}">
                    <a16:creationId xmlns:a16="http://schemas.microsoft.com/office/drawing/2014/main" id="{D08AECEB-35BF-7AD0-8FC5-34B8310E310F}"/>
                  </a:ext>
                </a:extLst>
              </p:cNvPr>
              <p:cNvSpPr/>
              <p:nvPr/>
            </p:nvSpPr>
            <p:spPr>
              <a:xfrm>
                <a:off x="2869550" y="3926213"/>
                <a:ext cx="180350" cy="323850"/>
              </a:xfrm>
              <a:custGeom>
                <a:avLst/>
                <a:gdLst/>
                <a:ahLst/>
                <a:cxnLst/>
                <a:rect l="l" t="t" r="r" b="b"/>
                <a:pathLst>
                  <a:path w="7214" h="12954" extrusionOk="0">
                    <a:moveTo>
                      <a:pt x="2033" y="1"/>
                    </a:moveTo>
                    <a:lnTo>
                      <a:pt x="1183" y="354"/>
                    </a:lnTo>
                    <a:cubicBezTo>
                      <a:pt x="883" y="479"/>
                      <a:pt x="678" y="763"/>
                      <a:pt x="653" y="1088"/>
                    </a:cubicBezTo>
                    <a:lnTo>
                      <a:pt x="51" y="10600"/>
                    </a:lnTo>
                    <a:cubicBezTo>
                      <a:pt x="1" y="11273"/>
                      <a:pt x="348" y="11921"/>
                      <a:pt x="946" y="12226"/>
                    </a:cubicBezTo>
                    <a:cubicBezTo>
                      <a:pt x="1984" y="12756"/>
                      <a:pt x="2908" y="12954"/>
                      <a:pt x="3709" y="12954"/>
                    </a:cubicBezTo>
                    <a:cubicBezTo>
                      <a:pt x="4892" y="12954"/>
                      <a:pt x="5808" y="12522"/>
                      <a:pt x="6425" y="12094"/>
                    </a:cubicBezTo>
                    <a:cubicBezTo>
                      <a:pt x="6952" y="11730"/>
                      <a:pt x="7213" y="11100"/>
                      <a:pt x="7128" y="10476"/>
                    </a:cubicBezTo>
                    <a:lnTo>
                      <a:pt x="7128" y="10476"/>
                    </a:lnTo>
                    <a:cubicBezTo>
                      <a:pt x="6589" y="10726"/>
                      <a:pt x="5925" y="10914"/>
                      <a:pt x="5144" y="10914"/>
                    </a:cubicBezTo>
                    <a:cubicBezTo>
                      <a:pt x="4344" y="10914"/>
                      <a:pt x="3422" y="10717"/>
                      <a:pt x="2387" y="10187"/>
                    </a:cubicBezTo>
                    <a:cubicBezTo>
                      <a:pt x="1787" y="9881"/>
                      <a:pt x="1441" y="9232"/>
                      <a:pt x="1491" y="8561"/>
                    </a:cubicBezTo>
                    <a:lnTo>
                      <a:pt x="2033" y="1"/>
                    </a:lnTo>
                    <a:close/>
                  </a:path>
                </a:pathLst>
              </a:custGeom>
              <a:solidFill>
                <a:srgbClr val="415100">
                  <a:alpha val="3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7" name="Google Shape;2164;p33">
                <a:extLst>
                  <a:ext uri="{FF2B5EF4-FFF2-40B4-BE49-F238E27FC236}">
                    <a16:creationId xmlns:a16="http://schemas.microsoft.com/office/drawing/2014/main" id="{F3C06145-F4BC-6AE9-778C-B9EBD375051C}"/>
                  </a:ext>
                </a:extLst>
              </p:cNvPr>
              <p:cNvSpPr/>
              <p:nvPr/>
            </p:nvSpPr>
            <p:spPr>
              <a:xfrm>
                <a:off x="2667350" y="3906488"/>
                <a:ext cx="186300" cy="345850"/>
              </a:xfrm>
              <a:custGeom>
                <a:avLst/>
                <a:gdLst/>
                <a:ahLst/>
                <a:cxnLst/>
                <a:rect l="l" t="t" r="r" b="b"/>
                <a:pathLst>
                  <a:path w="7452" h="13834" extrusionOk="0">
                    <a:moveTo>
                      <a:pt x="3474" y="171"/>
                    </a:moveTo>
                    <a:cubicBezTo>
                      <a:pt x="3575" y="171"/>
                      <a:pt x="3677" y="191"/>
                      <a:pt x="3773" y="231"/>
                    </a:cubicBezTo>
                    <a:lnTo>
                      <a:pt x="6148" y="1222"/>
                    </a:lnTo>
                    <a:cubicBezTo>
                      <a:pt x="6420" y="1335"/>
                      <a:pt x="6604" y="1588"/>
                      <a:pt x="6625" y="1883"/>
                    </a:cubicBezTo>
                    <a:lnTo>
                      <a:pt x="7228" y="11397"/>
                    </a:lnTo>
                    <a:cubicBezTo>
                      <a:pt x="7276" y="12045"/>
                      <a:pt x="6942" y="12651"/>
                      <a:pt x="6378" y="12939"/>
                    </a:cubicBezTo>
                    <a:cubicBezTo>
                      <a:pt x="5355" y="13462"/>
                      <a:pt x="4445" y="13661"/>
                      <a:pt x="3651" y="13661"/>
                    </a:cubicBezTo>
                    <a:cubicBezTo>
                      <a:pt x="2521" y="13661"/>
                      <a:pt x="1628" y="13258"/>
                      <a:pt x="987" y="12813"/>
                    </a:cubicBezTo>
                    <a:cubicBezTo>
                      <a:pt x="436" y="12431"/>
                      <a:pt x="182" y="11735"/>
                      <a:pt x="357" y="11078"/>
                    </a:cubicBezTo>
                    <a:lnTo>
                      <a:pt x="2721" y="749"/>
                    </a:lnTo>
                    <a:cubicBezTo>
                      <a:pt x="2778" y="533"/>
                      <a:pt x="2927" y="351"/>
                      <a:pt x="3129" y="252"/>
                    </a:cubicBezTo>
                    <a:cubicBezTo>
                      <a:pt x="3238" y="198"/>
                      <a:pt x="3356" y="171"/>
                      <a:pt x="3474" y="171"/>
                    </a:cubicBezTo>
                    <a:close/>
                    <a:moveTo>
                      <a:pt x="3473" y="1"/>
                    </a:moveTo>
                    <a:cubicBezTo>
                      <a:pt x="3329" y="1"/>
                      <a:pt x="3185" y="34"/>
                      <a:pt x="3053" y="99"/>
                    </a:cubicBezTo>
                    <a:cubicBezTo>
                      <a:pt x="2807" y="220"/>
                      <a:pt x="2625" y="442"/>
                      <a:pt x="2555" y="706"/>
                    </a:cubicBezTo>
                    <a:cubicBezTo>
                      <a:pt x="2555" y="708"/>
                      <a:pt x="2555" y="709"/>
                      <a:pt x="2555" y="709"/>
                    </a:cubicBezTo>
                    <a:lnTo>
                      <a:pt x="191" y="11035"/>
                    </a:lnTo>
                    <a:cubicBezTo>
                      <a:pt x="0" y="11760"/>
                      <a:pt x="279" y="12531"/>
                      <a:pt x="890" y="12954"/>
                    </a:cubicBezTo>
                    <a:cubicBezTo>
                      <a:pt x="1555" y="13414"/>
                      <a:pt x="2481" y="13833"/>
                      <a:pt x="3650" y="13833"/>
                    </a:cubicBezTo>
                    <a:cubicBezTo>
                      <a:pt x="4468" y="13833"/>
                      <a:pt x="5405" y="13628"/>
                      <a:pt x="6455" y="13091"/>
                    </a:cubicBezTo>
                    <a:cubicBezTo>
                      <a:pt x="7081" y="12772"/>
                      <a:pt x="7451" y="12101"/>
                      <a:pt x="7398" y="11385"/>
                    </a:cubicBezTo>
                    <a:lnTo>
                      <a:pt x="6795" y="1871"/>
                    </a:lnTo>
                    <a:cubicBezTo>
                      <a:pt x="6768" y="1511"/>
                      <a:pt x="6546" y="1203"/>
                      <a:pt x="6214" y="1064"/>
                    </a:cubicBezTo>
                    <a:lnTo>
                      <a:pt x="3838" y="75"/>
                    </a:lnTo>
                    <a:cubicBezTo>
                      <a:pt x="3721" y="25"/>
                      <a:pt x="3597" y="1"/>
                      <a:pt x="34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8" name="Google Shape;2165;p33">
                <a:extLst>
                  <a:ext uri="{FF2B5EF4-FFF2-40B4-BE49-F238E27FC236}">
                    <a16:creationId xmlns:a16="http://schemas.microsoft.com/office/drawing/2014/main" id="{4A6EE5A3-9AEE-7D64-E58D-8F0F53BD34D8}"/>
                  </a:ext>
                </a:extLst>
              </p:cNvPr>
              <p:cNvSpPr/>
              <p:nvPr/>
            </p:nvSpPr>
            <p:spPr>
              <a:xfrm>
                <a:off x="2876350" y="3906513"/>
                <a:ext cx="186300" cy="345825"/>
              </a:xfrm>
              <a:custGeom>
                <a:avLst/>
                <a:gdLst/>
                <a:ahLst/>
                <a:cxnLst/>
                <a:rect l="l" t="t" r="r" b="b"/>
                <a:pathLst>
                  <a:path w="7452" h="13833" extrusionOk="0">
                    <a:moveTo>
                      <a:pt x="3979" y="171"/>
                    </a:moveTo>
                    <a:cubicBezTo>
                      <a:pt x="4098" y="171"/>
                      <a:pt x="4215" y="198"/>
                      <a:pt x="4324" y="251"/>
                    </a:cubicBezTo>
                    <a:cubicBezTo>
                      <a:pt x="4524" y="350"/>
                      <a:pt x="4673" y="531"/>
                      <a:pt x="4732" y="748"/>
                    </a:cubicBezTo>
                    <a:lnTo>
                      <a:pt x="7095" y="11080"/>
                    </a:lnTo>
                    <a:cubicBezTo>
                      <a:pt x="7269" y="11734"/>
                      <a:pt x="7016" y="12431"/>
                      <a:pt x="6465" y="12812"/>
                    </a:cubicBezTo>
                    <a:cubicBezTo>
                      <a:pt x="5823" y="13257"/>
                      <a:pt x="4931" y="13660"/>
                      <a:pt x="3801" y="13660"/>
                    </a:cubicBezTo>
                    <a:cubicBezTo>
                      <a:pt x="3007" y="13660"/>
                      <a:pt x="2097" y="13461"/>
                      <a:pt x="1074" y="12938"/>
                    </a:cubicBezTo>
                    <a:cubicBezTo>
                      <a:pt x="509" y="12650"/>
                      <a:pt x="175" y="12044"/>
                      <a:pt x="224" y="11394"/>
                    </a:cubicBezTo>
                    <a:lnTo>
                      <a:pt x="826" y="1882"/>
                    </a:lnTo>
                    <a:cubicBezTo>
                      <a:pt x="849" y="1587"/>
                      <a:pt x="1031" y="1334"/>
                      <a:pt x="1304" y="1221"/>
                    </a:cubicBezTo>
                    <a:lnTo>
                      <a:pt x="3679" y="230"/>
                    </a:lnTo>
                    <a:cubicBezTo>
                      <a:pt x="3776" y="190"/>
                      <a:pt x="3878" y="171"/>
                      <a:pt x="3979" y="171"/>
                    </a:cubicBezTo>
                    <a:close/>
                    <a:moveTo>
                      <a:pt x="3980" y="0"/>
                    </a:moveTo>
                    <a:cubicBezTo>
                      <a:pt x="3855" y="0"/>
                      <a:pt x="3731" y="25"/>
                      <a:pt x="3614" y="74"/>
                    </a:cubicBezTo>
                    <a:lnTo>
                      <a:pt x="1238" y="1063"/>
                    </a:lnTo>
                    <a:cubicBezTo>
                      <a:pt x="907" y="1202"/>
                      <a:pt x="684" y="1511"/>
                      <a:pt x="656" y="1871"/>
                    </a:cubicBezTo>
                    <a:lnTo>
                      <a:pt x="54" y="11384"/>
                    </a:lnTo>
                    <a:cubicBezTo>
                      <a:pt x="0" y="12100"/>
                      <a:pt x="371" y="12771"/>
                      <a:pt x="996" y="13090"/>
                    </a:cubicBezTo>
                    <a:cubicBezTo>
                      <a:pt x="2047" y="13627"/>
                      <a:pt x="2983" y="13832"/>
                      <a:pt x="3802" y="13832"/>
                    </a:cubicBezTo>
                    <a:cubicBezTo>
                      <a:pt x="4971" y="13832"/>
                      <a:pt x="5897" y="13413"/>
                      <a:pt x="6562" y="12952"/>
                    </a:cubicBezTo>
                    <a:cubicBezTo>
                      <a:pt x="7172" y="12530"/>
                      <a:pt x="7451" y="11759"/>
                      <a:pt x="7260" y="11037"/>
                    </a:cubicBezTo>
                    <a:lnTo>
                      <a:pt x="4898" y="708"/>
                    </a:lnTo>
                    <a:cubicBezTo>
                      <a:pt x="4898" y="708"/>
                      <a:pt x="4898" y="707"/>
                      <a:pt x="4896" y="705"/>
                    </a:cubicBezTo>
                    <a:cubicBezTo>
                      <a:pt x="4827" y="441"/>
                      <a:pt x="4644" y="219"/>
                      <a:pt x="4398" y="98"/>
                    </a:cubicBezTo>
                    <a:cubicBezTo>
                      <a:pt x="4267" y="33"/>
                      <a:pt x="4123" y="0"/>
                      <a:pt x="39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9" name="Google Shape;2166;p33">
                <a:extLst>
                  <a:ext uri="{FF2B5EF4-FFF2-40B4-BE49-F238E27FC236}">
                    <a16:creationId xmlns:a16="http://schemas.microsoft.com/office/drawing/2014/main" id="{E36B0A54-9940-157C-C95F-7E046DB072F4}"/>
                  </a:ext>
                </a:extLst>
              </p:cNvPr>
              <p:cNvSpPr/>
              <p:nvPr/>
            </p:nvSpPr>
            <p:spPr>
              <a:xfrm>
                <a:off x="2699475" y="4062213"/>
                <a:ext cx="59925" cy="42925"/>
              </a:xfrm>
              <a:custGeom>
                <a:avLst/>
                <a:gdLst/>
                <a:ahLst/>
                <a:cxnLst/>
                <a:rect l="l" t="t" r="r" b="b"/>
                <a:pathLst>
                  <a:path w="2397" h="1717" extrusionOk="0">
                    <a:moveTo>
                      <a:pt x="1180" y="0"/>
                    </a:moveTo>
                    <a:cubicBezTo>
                      <a:pt x="375" y="0"/>
                      <a:pt x="1" y="1272"/>
                      <a:pt x="1098" y="1640"/>
                    </a:cubicBezTo>
                    <a:cubicBezTo>
                      <a:pt x="1255" y="1693"/>
                      <a:pt x="1401" y="1716"/>
                      <a:pt x="1534" y="1716"/>
                    </a:cubicBezTo>
                    <a:cubicBezTo>
                      <a:pt x="1773" y="1716"/>
                      <a:pt x="1969" y="1640"/>
                      <a:pt x="2103" y="1516"/>
                    </a:cubicBezTo>
                    <a:cubicBezTo>
                      <a:pt x="2396" y="1244"/>
                      <a:pt x="2395" y="744"/>
                      <a:pt x="1897" y="313"/>
                    </a:cubicBezTo>
                    <a:cubicBezTo>
                      <a:pt x="1641" y="91"/>
                      <a:pt x="1395" y="0"/>
                      <a:pt x="1180" y="0"/>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0" name="Google Shape;2167;p33">
                <a:extLst>
                  <a:ext uri="{FF2B5EF4-FFF2-40B4-BE49-F238E27FC236}">
                    <a16:creationId xmlns:a16="http://schemas.microsoft.com/office/drawing/2014/main" id="{D86BA7EC-5AC1-BC8C-EB23-C3DC1795AAA9}"/>
                  </a:ext>
                </a:extLst>
              </p:cNvPr>
              <p:cNvSpPr/>
              <p:nvPr/>
            </p:nvSpPr>
            <p:spPr>
              <a:xfrm>
                <a:off x="2956575" y="4062088"/>
                <a:ext cx="59950" cy="42925"/>
              </a:xfrm>
              <a:custGeom>
                <a:avLst/>
                <a:gdLst/>
                <a:ahLst/>
                <a:cxnLst/>
                <a:rect l="l" t="t" r="r" b="b"/>
                <a:pathLst>
                  <a:path w="2398" h="1717" extrusionOk="0">
                    <a:moveTo>
                      <a:pt x="1217" y="0"/>
                    </a:moveTo>
                    <a:cubicBezTo>
                      <a:pt x="1002" y="0"/>
                      <a:pt x="757" y="91"/>
                      <a:pt x="500" y="313"/>
                    </a:cubicBezTo>
                    <a:cubicBezTo>
                      <a:pt x="4" y="744"/>
                      <a:pt x="1" y="1244"/>
                      <a:pt x="294" y="1516"/>
                    </a:cubicBezTo>
                    <a:cubicBezTo>
                      <a:pt x="428" y="1640"/>
                      <a:pt x="625" y="1716"/>
                      <a:pt x="864" y="1716"/>
                    </a:cubicBezTo>
                    <a:cubicBezTo>
                      <a:pt x="996" y="1716"/>
                      <a:pt x="1143" y="1693"/>
                      <a:pt x="1299" y="1640"/>
                    </a:cubicBezTo>
                    <a:cubicBezTo>
                      <a:pt x="2398" y="1272"/>
                      <a:pt x="2023" y="0"/>
                      <a:pt x="1217" y="0"/>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1" name="Google Shape;2168;p33">
                <a:extLst>
                  <a:ext uri="{FF2B5EF4-FFF2-40B4-BE49-F238E27FC236}">
                    <a16:creationId xmlns:a16="http://schemas.microsoft.com/office/drawing/2014/main" id="{9EC60BCE-8F33-9631-A828-C76075F49AE7}"/>
                  </a:ext>
                </a:extLst>
              </p:cNvPr>
              <p:cNvSpPr/>
              <p:nvPr/>
            </p:nvSpPr>
            <p:spPr>
              <a:xfrm>
                <a:off x="2750900" y="4039788"/>
                <a:ext cx="28175" cy="29775"/>
              </a:xfrm>
              <a:custGeom>
                <a:avLst/>
                <a:gdLst/>
                <a:ahLst/>
                <a:cxnLst/>
                <a:rect l="l" t="t" r="r" b="b"/>
                <a:pathLst>
                  <a:path w="1127" h="1191" extrusionOk="0">
                    <a:moveTo>
                      <a:pt x="570" y="0"/>
                    </a:moveTo>
                    <a:cubicBezTo>
                      <a:pt x="289" y="0"/>
                      <a:pt x="1" y="230"/>
                      <a:pt x="78" y="670"/>
                    </a:cubicBezTo>
                    <a:cubicBezTo>
                      <a:pt x="127" y="946"/>
                      <a:pt x="274" y="1115"/>
                      <a:pt x="438" y="1171"/>
                    </a:cubicBezTo>
                    <a:cubicBezTo>
                      <a:pt x="478" y="1184"/>
                      <a:pt x="518" y="1191"/>
                      <a:pt x="559" y="1191"/>
                    </a:cubicBezTo>
                    <a:cubicBezTo>
                      <a:pt x="755" y="1191"/>
                      <a:pt x="951" y="1034"/>
                      <a:pt x="1021" y="709"/>
                    </a:cubicBezTo>
                    <a:cubicBezTo>
                      <a:pt x="1127" y="230"/>
                      <a:pt x="852" y="0"/>
                      <a:pt x="570" y="0"/>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2" name="Google Shape;2169;p33">
                <a:extLst>
                  <a:ext uri="{FF2B5EF4-FFF2-40B4-BE49-F238E27FC236}">
                    <a16:creationId xmlns:a16="http://schemas.microsoft.com/office/drawing/2014/main" id="{7CD9BAD5-7BF3-AEA1-CD02-7013C250CBC9}"/>
                  </a:ext>
                </a:extLst>
              </p:cNvPr>
              <p:cNvSpPr/>
              <p:nvPr/>
            </p:nvSpPr>
            <p:spPr>
              <a:xfrm>
                <a:off x="2971700" y="4021638"/>
                <a:ext cx="28175" cy="29775"/>
              </a:xfrm>
              <a:custGeom>
                <a:avLst/>
                <a:gdLst/>
                <a:ahLst/>
                <a:cxnLst/>
                <a:rect l="l" t="t" r="r" b="b"/>
                <a:pathLst>
                  <a:path w="1127" h="1191" extrusionOk="0">
                    <a:moveTo>
                      <a:pt x="570" y="1"/>
                    </a:moveTo>
                    <a:cubicBezTo>
                      <a:pt x="288" y="1"/>
                      <a:pt x="1" y="230"/>
                      <a:pt x="79" y="670"/>
                    </a:cubicBezTo>
                    <a:cubicBezTo>
                      <a:pt x="127" y="946"/>
                      <a:pt x="273" y="1116"/>
                      <a:pt x="439" y="1171"/>
                    </a:cubicBezTo>
                    <a:cubicBezTo>
                      <a:pt x="478" y="1184"/>
                      <a:pt x="519" y="1191"/>
                      <a:pt x="560" y="1191"/>
                    </a:cubicBezTo>
                    <a:cubicBezTo>
                      <a:pt x="755" y="1191"/>
                      <a:pt x="950" y="1035"/>
                      <a:pt x="1022" y="711"/>
                    </a:cubicBezTo>
                    <a:cubicBezTo>
                      <a:pt x="1126" y="231"/>
                      <a:pt x="851" y="1"/>
                      <a:pt x="570"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3" name="Google Shape;2170;p33">
                <a:extLst>
                  <a:ext uri="{FF2B5EF4-FFF2-40B4-BE49-F238E27FC236}">
                    <a16:creationId xmlns:a16="http://schemas.microsoft.com/office/drawing/2014/main" id="{DAEC526F-A78B-6BCC-32EF-6E99FD8AF4BD}"/>
                  </a:ext>
                </a:extLst>
              </p:cNvPr>
              <p:cNvSpPr/>
              <p:nvPr/>
            </p:nvSpPr>
            <p:spPr>
              <a:xfrm>
                <a:off x="2726275" y="4022488"/>
                <a:ext cx="18600" cy="19675"/>
              </a:xfrm>
              <a:custGeom>
                <a:avLst/>
                <a:gdLst/>
                <a:ahLst/>
                <a:cxnLst/>
                <a:rect l="l" t="t" r="r" b="b"/>
                <a:pathLst>
                  <a:path w="744" h="787" extrusionOk="0">
                    <a:moveTo>
                      <a:pt x="377" y="1"/>
                    </a:moveTo>
                    <a:cubicBezTo>
                      <a:pt x="191" y="1"/>
                      <a:pt x="1" y="153"/>
                      <a:pt x="52" y="443"/>
                    </a:cubicBezTo>
                    <a:cubicBezTo>
                      <a:pt x="86" y="625"/>
                      <a:pt x="181" y="736"/>
                      <a:pt x="291" y="773"/>
                    </a:cubicBezTo>
                    <a:cubicBezTo>
                      <a:pt x="317" y="782"/>
                      <a:pt x="344" y="786"/>
                      <a:pt x="371" y="786"/>
                    </a:cubicBezTo>
                    <a:cubicBezTo>
                      <a:pt x="500" y="786"/>
                      <a:pt x="628" y="683"/>
                      <a:pt x="675" y="469"/>
                    </a:cubicBezTo>
                    <a:cubicBezTo>
                      <a:pt x="744" y="153"/>
                      <a:pt x="562" y="1"/>
                      <a:pt x="377"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4" name="Google Shape;2171;p33">
                <a:extLst>
                  <a:ext uri="{FF2B5EF4-FFF2-40B4-BE49-F238E27FC236}">
                    <a16:creationId xmlns:a16="http://schemas.microsoft.com/office/drawing/2014/main" id="{D9A92EB8-9C72-D8A5-18B7-0418774EFCD5}"/>
                  </a:ext>
                </a:extLst>
              </p:cNvPr>
              <p:cNvSpPr/>
              <p:nvPr/>
            </p:nvSpPr>
            <p:spPr>
              <a:xfrm>
                <a:off x="2943400" y="4049513"/>
                <a:ext cx="18600" cy="19650"/>
              </a:xfrm>
              <a:custGeom>
                <a:avLst/>
                <a:gdLst/>
                <a:ahLst/>
                <a:cxnLst/>
                <a:rect l="l" t="t" r="r" b="b"/>
                <a:pathLst>
                  <a:path w="744" h="786" extrusionOk="0">
                    <a:moveTo>
                      <a:pt x="376" y="0"/>
                    </a:moveTo>
                    <a:cubicBezTo>
                      <a:pt x="190" y="0"/>
                      <a:pt x="0" y="152"/>
                      <a:pt x="51" y="442"/>
                    </a:cubicBezTo>
                    <a:cubicBezTo>
                      <a:pt x="84" y="624"/>
                      <a:pt x="180" y="736"/>
                      <a:pt x="289" y="773"/>
                    </a:cubicBezTo>
                    <a:cubicBezTo>
                      <a:pt x="315" y="781"/>
                      <a:pt x="342" y="785"/>
                      <a:pt x="368" y="785"/>
                    </a:cubicBezTo>
                    <a:cubicBezTo>
                      <a:pt x="498" y="785"/>
                      <a:pt x="627" y="683"/>
                      <a:pt x="673" y="469"/>
                    </a:cubicBezTo>
                    <a:cubicBezTo>
                      <a:pt x="743" y="152"/>
                      <a:pt x="562" y="0"/>
                      <a:pt x="376" y="0"/>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5" name="Google Shape;2172;p33">
                <a:extLst>
                  <a:ext uri="{FF2B5EF4-FFF2-40B4-BE49-F238E27FC236}">
                    <a16:creationId xmlns:a16="http://schemas.microsoft.com/office/drawing/2014/main" id="{6C58D11E-DE92-2992-12E5-BAEE999F0631}"/>
                  </a:ext>
                </a:extLst>
              </p:cNvPr>
              <p:cNvSpPr/>
              <p:nvPr/>
            </p:nvSpPr>
            <p:spPr>
              <a:xfrm>
                <a:off x="2853100" y="3463438"/>
                <a:ext cx="27025" cy="11875"/>
              </a:xfrm>
              <a:custGeom>
                <a:avLst/>
                <a:gdLst/>
                <a:ahLst/>
                <a:cxnLst/>
                <a:rect l="l" t="t" r="r" b="b"/>
                <a:pathLst>
                  <a:path w="1081" h="475" extrusionOk="0">
                    <a:moveTo>
                      <a:pt x="547" y="0"/>
                    </a:moveTo>
                    <a:cubicBezTo>
                      <a:pt x="1" y="0"/>
                      <a:pt x="116" y="474"/>
                      <a:pt x="593" y="474"/>
                    </a:cubicBezTo>
                    <a:cubicBezTo>
                      <a:pt x="636" y="474"/>
                      <a:pt x="681" y="471"/>
                      <a:pt x="728" y="463"/>
                    </a:cubicBezTo>
                    <a:cubicBezTo>
                      <a:pt x="923" y="429"/>
                      <a:pt x="1029" y="353"/>
                      <a:pt x="1050" y="271"/>
                    </a:cubicBezTo>
                    <a:cubicBezTo>
                      <a:pt x="1081" y="157"/>
                      <a:pt x="944" y="34"/>
                      <a:pt x="651" y="6"/>
                    </a:cubicBezTo>
                    <a:cubicBezTo>
                      <a:pt x="614" y="2"/>
                      <a:pt x="579" y="0"/>
                      <a:pt x="547" y="0"/>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6" name="Google Shape;2173;p33">
                <a:extLst>
                  <a:ext uri="{FF2B5EF4-FFF2-40B4-BE49-F238E27FC236}">
                    <a16:creationId xmlns:a16="http://schemas.microsoft.com/office/drawing/2014/main" id="{4BDF8229-B312-3CD2-D735-0E1A41DC5DEB}"/>
                  </a:ext>
                </a:extLst>
              </p:cNvPr>
              <p:cNvSpPr/>
              <p:nvPr/>
            </p:nvSpPr>
            <p:spPr>
              <a:xfrm>
                <a:off x="2881200" y="3452038"/>
                <a:ext cx="26975" cy="11850"/>
              </a:xfrm>
              <a:custGeom>
                <a:avLst/>
                <a:gdLst/>
                <a:ahLst/>
                <a:cxnLst/>
                <a:rect l="l" t="t" r="r" b="b"/>
                <a:pathLst>
                  <a:path w="1079" h="474" extrusionOk="0">
                    <a:moveTo>
                      <a:pt x="544" y="1"/>
                    </a:moveTo>
                    <a:cubicBezTo>
                      <a:pt x="1" y="1"/>
                      <a:pt x="114" y="474"/>
                      <a:pt x="590" y="474"/>
                    </a:cubicBezTo>
                    <a:cubicBezTo>
                      <a:pt x="633" y="474"/>
                      <a:pt x="678" y="470"/>
                      <a:pt x="726" y="462"/>
                    </a:cubicBezTo>
                    <a:cubicBezTo>
                      <a:pt x="921" y="428"/>
                      <a:pt x="1027" y="352"/>
                      <a:pt x="1048" y="272"/>
                    </a:cubicBezTo>
                    <a:cubicBezTo>
                      <a:pt x="1079" y="156"/>
                      <a:pt x="943" y="34"/>
                      <a:pt x="650" y="6"/>
                    </a:cubicBezTo>
                    <a:cubicBezTo>
                      <a:pt x="613" y="3"/>
                      <a:pt x="577" y="1"/>
                      <a:pt x="544"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7" name="Google Shape;2174;p33">
                <a:extLst>
                  <a:ext uri="{FF2B5EF4-FFF2-40B4-BE49-F238E27FC236}">
                    <a16:creationId xmlns:a16="http://schemas.microsoft.com/office/drawing/2014/main" id="{938D2ED4-F315-FEED-B80A-D0785A89BC37}"/>
                  </a:ext>
                </a:extLst>
              </p:cNvPr>
              <p:cNvSpPr/>
              <p:nvPr/>
            </p:nvSpPr>
            <p:spPr>
              <a:xfrm>
                <a:off x="2678500" y="3052713"/>
                <a:ext cx="477550" cy="375150"/>
              </a:xfrm>
              <a:custGeom>
                <a:avLst/>
                <a:gdLst/>
                <a:ahLst/>
                <a:cxnLst/>
                <a:rect l="l" t="t" r="r" b="b"/>
                <a:pathLst>
                  <a:path w="19102" h="15006" extrusionOk="0">
                    <a:moveTo>
                      <a:pt x="9563" y="1"/>
                    </a:moveTo>
                    <a:cubicBezTo>
                      <a:pt x="9103" y="1"/>
                      <a:pt x="8638" y="37"/>
                      <a:pt x="8169" y="110"/>
                    </a:cubicBezTo>
                    <a:cubicBezTo>
                      <a:pt x="3316" y="874"/>
                      <a:pt x="0" y="5427"/>
                      <a:pt x="764" y="10280"/>
                    </a:cubicBezTo>
                    <a:cubicBezTo>
                      <a:pt x="1307" y="13740"/>
                      <a:pt x="3226" y="15005"/>
                      <a:pt x="6250" y="15005"/>
                    </a:cubicBezTo>
                    <a:cubicBezTo>
                      <a:pt x="7468" y="15005"/>
                      <a:pt x="8865" y="14800"/>
                      <a:pt x="10424" y="14450"/>
                    </a:cubicBezTo>
                    <a:cubicBezTo>
                      <a:pt x="15217" y="13374"/>
                      <a:pt x="19101" y="12369"/>
                      <a:pt x="18338" y="7516"/>
                    </a:cubicBezTo>
                    <a:cubicBezTo>
                      <a:pt x="17648" y="3131"/>
                      <a:pt x="13865" y="1"/>
                      <a:pt x="956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8" name="Google Shape;2175;p33">
                <a:extLst>
                  <a:ext uri="{FF2B5EF4-FFF2-40B4-BE49-F238E27FC236}">
                    <a16:creationId xmlns:a16="http://schemas.microsoft.com/office/drawing/2014/main" id="{024024E2-704C-E51A-FB09-B7A52A3EE553}"/>
                  </a:ext>
                </a:extLst>
              </p:cNvPr>
              <p:cNvSpPr/>
              <p:nvPr/>
            </p:nvSpPr>
            <p:spPr>
              <a:xfrm>
                <a:off x="2716725" y="3196788"/>
                <a:ext cx="202275" cy="113425"/>
              </a:xfrm>
              <a:custGeom>
                <a:avLst/>
                <a:gdLst/>
                <a:ahLst/>
                <a:cxnLst/>
                <a:rect l="l" t="t" r="r" b="b"/>
                <a:pathLst>
                  <a:path w="8091" h="4537" extrusionOk="0">
                    <a:moveTo>
                      <a:pt x="7753" y="1"/>
                    </a:moveTo>
                    <a:lnTo>
                      <a:pt x="7753" y="2"/>
                    </a:lnTo>
                    <a:lnTo>
                      <a:pt x="0" y="1221"/>
                    </a:lnTo>
                    <a:cubicBezTo>
                      <a:pt x="305" y="3155"/>
                      <a:pt x="1974" y="4537"/>
                      <a:pt x="3872" y="4537"/>
                    </a:cubicBezTo>
                    <a:cubicBezTo>
                      <a:pt x="4074" y="4537"/>
                      <a:pt x="4280" y="4521"/>
                      <a:pt x="4486" y="4488"/>
                    </a:cubicBezTo>
                    <a:cubicBezTo>
                      <a:pt x="6628" y="4151"/>
                      <a:pt x="8090" y="2143"/>
                      <a:pt x="77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9" name="Google Shape;2176;p33">
                <a:extLst>
                  <a:ext uri="{FF2B5EF4-FFF2-40B4-BE49-F238E27FC236}">
                    <a16:creationId xmlns:a16="http://schemas.microsoft.com/office/drawing/2014/main" id="{3DF11E0E-1D09-0EC3-2973-FD7B95DE72B2}"/>
                  </a:ext>
                </a:extLst>
              </p:cNvPr>
              <p:cNvSpPr/>
              <p:nvPr/>
            </p:nvSpPr>
            <p:spPr>
              <a:xfrm>
                <a:off x="2722975" y="3194838"/>
                <a:ext cx="202025" cy="117350"/>
              </a:xfrm>
              <a:custGeom>
                <a:avLst/>
                <a:gdLst/>
                <a:ahLst/>
                <a:cxnLst/>
                <a:rect l="l" t="t" r="r" b="b"/>
                <a:pathLst>
                  <a:path w="8081" h="4694" extrusionOk="0">
                    <a:moveTo>
                      <a:pt x="7769" y="171"/>
                    </a:moveTo>
                    <a:lnTo>
                      <a:pt x="7769" y="171"/>
                    </a:lnTo>
                    <a:cubicBezTo>
                      <a:pt x="7904" y="1160"/>
                      <a:pt x="7657" y="2143"/>
                      <a:pt x="7068" y="2953"/>
                    </a:cubicBezTo>
                    <a:cubicBezTo>
                      <a:pt x="6462" y="3783"/>
                      <a:pt x="5571" y="4328"/>
                      <a:pt x="4557" y="4487"/>
                    </a:cubicBezTo>
                    <a:cubicBezTo>
                      <a:pt x="4354" y="4519"/>
                      <a:pt x="4153" y="4535"/>
                      <a:pt x="3955" y="4535"/>
                    </a:cubicBezTo>
                    <a:cubicBezTo>
                      <a:pt x="2122" y="4535"/>
                      <a:pt x="504" y="3217"/>
                      <a:pt x="174" y="1366"/>
                    </a:cubicBezTo>
                    <a:lnTo>
                      <a:pt x="7769" y="171"/>
                    </a:lnTo>
                    <a:close/>
                    <a:moveTo>
                      <a:pt x="7837" y="0"/>
                    </a:moveTo>
                    <a:cubicBezTo>
                      <a:pt x="7833" y="0"/>
                      <a:pt x="7828" y="0"/>
                      <a:pt x="7824" y="1"/>
                    </a:cubicBezTo>
                    <a:lnTo>
                      <a:pt x="70" y="1220"/>
                    </a:lnTo>
                    <a:cubicBezTo>
                      <a:pt x="49" y="1223"/>
                      <a:pt x="31" y="1236"/>
                      <a:pt x="17" y="1252"/>
                    </a:cubicBezTo>
                    <a:cubicBezTo>
                      <a:pt x="5" y="1269"/>
                      <a:pt x="1" y="1290"/>
                      <a:pt x="4" y="1311"/>
                    </a:cubicBezTo>
                    <a:cubicBezTo>
                      <a:pt x="313" y="3283"/>
                      <a:pt x="2021" y="4694"/>
                      <a:pt x="3957" y="4694"/>
                    </a:cubicBezTo>
                    <a:cubicBezTo>
                      <a:pt x="4163" y="4694"/>
                      <a:pt x="4371" y="4677"/>
                      <a:pt x="4581" y="4645"/>
                    </a:cubicBezTo>
                    <a:cubicBezTo>
                      <a:pt x="5637" y="4478"/>
                      <a:pt x="6567" y="3910"/>
                      <a:pt x="7197" y="3047"/>
                    </a:cubicBezTo>
                    <a:cubicBezTo>
                      <a:pt x="7825" y="2181"/>
                      <a:pt x="8080" y="1123"/>
                      <a:pt x="7915" y="68"/>
                    </a:cubicBezTo>
                    <a:cubicBezTo>
                      <a:pt x="7908" y="29"/>
                      <a:pt x="7875" y="0"/>
                      <a:pt x="78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0" name="Google Shape;2177;p33">
                <a:extLst>
                  <a:ext uri="{FF2B5EF4-FFF2-40B4-BE49-F238E27FC236}">
                    <a16:creationId xmlns:a16="http://schemas.microsoft.com/office/drawing/2014/main" id="{BC0A070B-2D67-5284-C426-9541F84DD27F}"/>
                  </a:ext>
                </a:extLst>
              </p:cNvPr>
              <p:cNvSpPr/>
              <p:nvPr/>
            </p:nvSpPr>
            <p:spPr>
              <a:xfrm>
                <a:off x="2701050" y="3187588"/>
                <a:ext cx="223450" cy="45700"/>
              </a:xfrm>
              <a:custGeom>
                <a:avLst/>
                <a:gdLst/>
                <a:ahLst/>
                <a:cxnLst/>
                <a:rect l="l" t="t" r="r" b="b"/>
                <a:pathLst>
                  <a:path w="8938" h="1828" extrusionOk="0">
                    <a:moveTo>
                      <a:pt x="8762" y="1"/>
                    </a:moveTo>
                    <a:cubicBezTo>
                      <a:pt x="8751" y="1"/>
                      <a:pt x="8740" y="2"/>
                      <a:pt x="8729" y="4"/>
                    </a:cubicBezTo>
                    <a:lnTo>
                      <a:pt x="150" y="1498"/>
                    </a:lnTo>
                    <a:cubicBezTo>
                      <a:pt x="61" y="1515"/>
                      <a:pt x="0" y="1600"/>
                      <a:pt x="15" y="1691"/>
                    </a:cubicBezTo>
                    <a:cubicBezTo>
                      <a:pt x="30" y="1771"/>
                      <a:pt x="100" y="1828"/>
                      <a:pt x="179" y="1828"/>
                    </a:cubicBezTo>
                    <a:cubicBezTo>
                      <a:pt x="188" y="1828"/>
                      <a:pt x="197" y="1828"/>
                      <a:pt x="208" y="1826"/>
                    </a:cubicBezTo>
                    <a:lnTo>
                      <a:pt x="8787" y="331"/>
                    </a:lnTo>
                    <a:cubicBezTo>
                      <a:pt x="8877" y="316"/>
                      <a:pt x="8937" y="229"/>
                      <a:pt x="8922" y="139"/>
                    </a:cubicBezTo>
                    <a:cubicBezTo>
                      <a:pt x="8909" y="60"/>
                      <a:pt x="8838" y="1"/>
                      <a:pt x="87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1" name="Google Shape;2178;p33">
                <a:extLst>
                  <a:ext uri="{FF2B5EF4-FFF2-40B4-BE49-F238E27FC236}">
                    <a16:creationId xmlns:a16="http://schemas.microsoft.com/office/drawing/2014/main" id="{79D3DF35-32E5-AA4B-1305-70AB09531720}"/>
                  </a:ext>
                </a:extLst>
              </p:cNvPr>
              <p:cNvSpPr/>
              <p:nvPr/>
            </p:nvSpPr>
            <p:spPr>
              <a:xfrm>
                <a:off x="2957575" y="3185638"/>
                <a:ext cx="185950" cy="93225"/>
              </a:xfrm>
              <a:custGeom>
                <a:avLst/>
                <a:gdLst/>
                <a:ahLst/>
                <a:cxnLst/>
                <a:rect l="l" t="t" r="r" b="b"/>
                <a:pathLst>
                  <a:path w="7438" h="3729" extrusionOk="0">
                    <a:moveTo>
                      <a:pt x="8" y="0"/>
                    </a:moveTo>
                    <a:cubicBezTo>
                      <a:pt x="0" y="2051"/>
                      <a:pt x="1658" y="3721"/>
                      <a:pt x="3709" y="3729"/>
                    </a:cubicBezTo>
                    <a:cubicBezTo>
                      <a:pt x="3714" y="3729"/>
                      <a:pt x="3718" y="3729"/>
                      <a:pt x="3723" y="3729"/>
                    </a:cubicBezTo>
                    <a:cubicBezTo>
                      <a:pt x="5769" y="3729"/>
                      <a:pt x="7430" y="2074"/>
                      <a:pt x="7437" y="28"/>
                    </a:cubicBezTo>
                    <a:lnTo>
                      <a:pt x="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2" name="Google Shape;2179;p33">
                <a:extLst>
                  <a:ext uri="{FF2B5EF4-FFF2-40B4-BE49-F238E27FC236}">
                    <a16:creationId xmlns:a16="http://schemas.microsoft.com/office/drawing/2014/main" id="{7FE522D9-D478-160B-BF6C-CCE1A86B10B7}"/>
                  </a:ext>
                </a:extLst>
              </p:cNvPr>
              <p:cNvSpPr/>
              <p:nvPr/>
            </p:nvSpPr>
            <p:spPr>
              <a:xfrm>
                <a:off x="2947900" y="3184963"/>
                <a:ext cx="189750" cy="96975"/>
              </a:xfrm>
              <a:custGeom>
                <a:avLst/>
                <a:gdLst/>
                <a:ahLst/>
                <a:cxnLst/>
                <a:rect l="l" t="t" r="r" b="b"/>
                <a:pathLst>
                  <a:path w="7590" h="3879" extrusionOk="0">
                    <a:moveTo>
                      <a:pt x="159" y="150"/>
                    </a:moveTo>
                    <a:lnTo>
                      <a:pt x="7437" y="178"/>
                    </a:lnTo>
                    <a:cubicBezTo>
                      <a:pt x="7390" y="2145"/>
                      <a:pt x="5773" y="3729"/>
                      <a:pt x="3798" y="3729"/>
                    </a:cubicBezTo>
                    <a:lnTo>
                      <a:pt x="3785" y="3729"/>
                    </a:lnTo>
                    <a:cubicBezTo>
                      <a:pt x="1804" y="3721"/>
                      <a:pt x="193" y="2122"/>
                      <a:pt x="159" y="150"/>
                    </a:cubicBezTo>
                    <a:close/>
                    <a:moveTo>
                      <a:pt x="84" y="0"/>
                    </a:moveTo>
                    <a:cubicBezTo>
                      <a:pt x="64" y="0"/>
                      <a:pt x="44" y="8"/>
                      <a:pt x="30" y="21"/>
                    </a:cubicBezTo>
                    <a:cubicBezTo>
                      <a:pt x="17" y="35"/>
                      <a:pt x="9" y="55"/>
                      <a:pt x="8" y="74"/>
                    </a:cubicBezTo>
                    <a:cubicBezTo>
                      <a:pt x="0" y="2165"/>
                      <a:pt x="1694" y="3871"/>
                      <a:pt x="3785" y="3879"/>
                    </a:cubicBezTo>
                    <a:lnTo>
                      <a:pt x="3798" y="3879"/>
                    </a:lnTo>
                    <a:cubicBezTo>
                      <a:pt x="5883" y="3879"/>
                      <a:pt x="7582" y="2188"/>
                      <a:pt x="7589" y="103"/>
                    </a:cubicBezTo>
                    <a:cubicBezTo>
                      <a:pt x="7589" y="82"/>
                      <a:pt x="7582" y="64"/>
                      <a:pt x="7568" y="49"/>
                    </a:cubicBezTo>
                    <a:cubicBezTo>
                      <a:pt x="7554" y="35"/>
                      <a:pt x="7535" y="27"/>
                      <a:pt x="7515" y="27"/>
                    </a:cubicBezTo>
                    <a:lnTo>
                      <a:pt x="8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3" name="Google Shape;2180;p33">
                <a:extLst>
                  <a:ext uri="{FF2B5EF4-FFF2-40B4-BE49-F238E27FC236}">
                    <a16:creationId xmlns:a16="http://schemas.microsoft.com/office/drawing/2014/main" id="{1884096B-F673-BF14-2DA0-11E2FF655429}"/>
                  </a:ext>
                </a:extLst>
              </p:cNvPr>
              <p:cNvSpPr/>
              <p:nvPr/>
            </p:nvSpPr>
            <p:spPr>
              <a:xfrm>
                <a:off x="2944200" y="3178338"/>
                <a:ext cx="214050" cy="12025"/>
              </a:xfrm>
              <a:custGeom>
                <a:avLst/>
                <a:gdLst/>
                <a:ahLst/>
                <a:cxnLst/>
                <a:rect l="l" t="t" r="r" b="b"/>
                <a:pathLst>
                  <a:path w="8562" h="481" extrusionOk="0">
                    <a:moveTo>
                      <a:pt x="160" y="1"/>
                    </a:moveTo>
                    <a:cubicBezTo>
                      <a:pt x="74" y="1"/>
                      <a:pt x="4" y="69"/>
                      <a:pt x="2" y="154"/>
                    </a:cubicBezTo>
                    <a:cubicBezTo>
                      <a:pt x="1" y="241"/>
                      <a:pt x="71" y="314"/>
                      <a:pt x="157" y="315"/>
                    </a:cubicBezTo>
                    <a:lnTo>
                      <a:pt x="8399" y="481"/>
                    </a:lnTo>
                    <a:lnTo>
                      <a:pt x="8402" y="481"/>
                    </a:lnTo>
                    <a:cubicBezTo>
                      <a:pt x="8487" y="481"/>
                      <a:pt x="8557" y="412"/>
                      <a:pt x="8560" y="326"/>
                    </a:cubicBezTo>
                    <a:cubicBezTo>
                      <a:pt x="8562" y="239"/>
                      <a:pt x="8492" y="168"/>
                      <a:pt x="8405" y="166"/>
                    </a:cubicBezTo>
                    <a:lnTo>
                      <a:pt x="16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4" name="Google Shape;2181;p33">
                <a:extLst>
                  <a:ext uri="{FF2B5EF4-FFF2-40B4-BE49-F238E27FC236}">
                    <a16:creationId xmlns:a16="http://schemas.microsoft.com/office/drawing/2014/main" id="{B2794E93-E04E-960D-D7D1-DC779A14340C}"/>
                  </a:ext>
                </a:extLst>
              </p:cNvPr>
              <p:cNvSpPr/>
              <p:nvPr/>
            </p:nvSpPr>
            <p:spPr>
              <a:xfrm>
                <a:off x="2919350" y="3220513"/>
                <a:ext cx="238775" cy="181925"/>
              </a:xfrm>
              <a:custGeom>
                <a:avLst/>
                <a:gdLst/>
                <a:ahLst/>
                <a:cxnLst/>
                <a:rect l="l" t="t" r="r" b="b"/>
                <a:pathLst>
                  <a:path w="9551" h="7277" extrusionOk="0">
                    <a:moveTo>
                      <a:pt x="4780" y="1"/>
                    </a:moveTo>
                    <a:cubicBezTo>
                      <a:pt x="4551" y="1"/>
                      <a:pt x="4318" y="18"/>
                      <a:pt x="4084" y="55"/>
                    </a:cubicBezTo>
                    <a:cubicBezTo>
                      <a:pt x="1658" y="436"/>
                      <a:pt x="0" y="2713"/>
                      <a:pt x="381" y="5139"/>
                    </a:cubicBezTo>
                    <a:cubicBezTo>
                      <a:pt x="644" y="6815"/>
                      <a:pt x="1252" y="7277"/>
                      <a:pt x="2401" y="7277"/>
                    </a:cubicBezTo>
                    <a:cubicBezTo>
                      <a:pt x="2917" y="7277"/>
                      <a:pt x="3542" y="7184"/>
                      <a:pt x="4294" y="7066"/>
                    </a:cubicBezTo>
                    <a:cubicBezTo>
                      <a:pt x="6720" y="6685"/>
                      <a:pt x="9551" y="6184"/>
                      <a:pt x="9168" y="3758"/>
                    </a:cubicBezTo>
                    <a:cubicBezTo>
                      <a:pt x="8824" y="1564"/>
                      <a:pt x="6932" y="1"/>
                      <a:pt x="478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5" name="Google Shape;2182;p33">
                <a:extLst>
                  <a:ext uri="{FF2B5EF4-FFF2-40B4-BE49-F238E27FC236}">
                    <a16:creationId xmlns:a16="http://schemas.microsoft.com/office/drawing/2014/main" id="{7E69B828-5835-013B-681E-4F9B1E6C9301}"/>
                  </a:ext>
                </a:extLst>
              </p:cNvPr>
              <p:cNvSpPr/>
              <p:nvPr/>
            </p:nvSpPr>
            <p:spPr>
              <a:xfrm>
                <a:off x="2935500" y="3220538"/>
                <a:ext cx="213025" cy="96900"/>
              </a:xfrm>
              <a:custGeom>
                <a:avLst/>
                <a:gdLst/>
                <a:ahLst/>
                <a:cxnLst/>
                <a:rect l="l" t="t" r="r" b="b"/>
                <a:pathLst>
                  <a:path w="8521" h="3876" extrusionOk="0">
                    <a:moveTo>
                      <a:pt x="4109" y="1"/>
                    </a:moveTo>
                    <a:cubicBezTo>
                      <a:pt x="3928" y="1"/>
                      <a:pt x="3745" y="12"/>
                      <a:pt x="3561" y="36"/>
                    </a:cubicBezTo>
                    <a:cubicBezTo>
                      <a:pt x="2014" y="236"/>
                      <a:pt x="763" y="1203"/>
                      <a:pt x="130" y="2498"/>
                    </a:cubicBezTo>
                    <a:cubicBezTo>
                      <a:pt x="0" y="2766"/>
                      <a:pt x="216" y="3010"/>
                      <a:pt x="452" y="3010"/>
                    </a:cubicBezTo>
                    <a:cubicBezTo>
                      <a:pt x="541" y="3010"/>
                      <a:pt x="633" y="2975"/>
                      <a:pt x="710" y="2893"/>
                    </a:cubicBezTo>
                    <a:cubicBezTo>
                      <a:pt x="1361" y="2195"/>
                      <a:pt x="2242" y="1703"/>
                      <a:pt x="3258" y="1542"/>
                    </a:cubicBezTo>
                    <a:lnTo>
                      <a:pt x="3258" y="1543"/>
                    </a:lnTo>
                    <a:cubicBezTo>
                      <a:pt x="3492" y="1507"/>
                      <a:pt x="3724" y="1489"/>
                      <a:pt x="3954" y="1489"/>
                    </a:cubicBezTo>
                    <a:cubicBezTo>
                      <a:pt x="5552" y="1489"/>
                      <a:pt x="7004" y="2353"/>
                      <a:pt x="7788" y="3696"/>
                    </a:cubicBezTo>
                    <a:cubicBezTo>
                      <a:pt x="7861" y="3822"/>
                      <a:pt x="7975" y="3876"/>
                      <a:pt x="8089" y="3876"/>
                    </a:cubicBezTo>
                    <a:cubicBezTo>
                      <a:pt x="8306" y="3876"/>
                      <a:pt x="8521" y="3679"/>
                      <a:pt x="8448" y="3409"/>
                    </a:cubicBezTo>
                    <a:cubicBezTo>
                      <a:pt x="8445" y="3396"/>
                      <a:pt x="8440" y="3382"/>
                      <a:pt x="8437" y="3368"/>
                    </a:cubicBezTo>
                    <a:cubicBezTo>
                      <a:pt x="7889" y="1403"/>
                      <a:pt x="6102" y="1"/>
                      <a:pt x="4109"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6" name="Google Shape;2183;p33">
                <a:extLst>
                  <a:ext uri="{FF2B5EF4-FFF2-40B4-BE49-F238E27FC236}">
                    <a16:creationId xmlns:a16="http://schemas.microsoft.com/office/drawing/2014/main" id="{84DDF568-293E-D346-8F05-5E1558A83B14}"/>
                  </a:ext>
                </a:extLst>
              </p:cNvPr>
              <p:cNvSpPr/>
              <p:nvPr/>
            </p:nvSpPr>
            <p:spPr>
              <a:xfrm>
                <a:off x="2657550" y="3065438"/>
                <a:ext cx="497425" cy="361650"/>
              </a:xfrm>
              <a:custGeom>
                <a:avLst/>
                <a:gdLst/>
                <a:ahLst/>
                <a:cxnLst/>
                <a:rect l="l" t="t" r="r" b="b"/>
                <a:pathLst>
                  <a:path w="19897" h="14466" extrusionOk="0">
                    <a:moveTo>
                      <a:pt x="7470" y="1"/>
                    </a:moveTo>
                    <a:cubicBezTo>
                      <a:pt x="7460" y="1"/>
                      <a:pt x="7449" y="3"/>
                      <a:pt x="7439" y="7"/>
                    </a:cubicBezTo>
                    <a:cubicBezTo>
                      <a:pt x="0" y="2867"/>
                      <a:pt x="1017" y="8941"/>
                      <a:pt x="1801" y="11418"/>
                    </a:cubicBezTo>
                    <a:cubicBezTo>
                      <a:pt x="2302" y="13005"/>
                      <a:pt x="3226" y="13858"/>
                      <a:pt x="4799" y="14189"/>
                    </a:cubicBezTo>
                    <a:cubicBezTo>
                      <a:pt x="5762" y="14389"/>
                      <a:pt x="6736" y="14465"/>
                      <a:pt x="7650" y="14465"/>
                    </a:cubicBezTo>
                    <a:cubicBezTo>
                      <a:pt x="10269" y="14465"/>
                      <a:pt x="12405" y="13850"/>
                      <a:pt x="12426" y="13844"/>
                    </a:cubicBezTo>
                    <a:cubicBezTo>
                      <a:pt x="14400" y="13535"/>
                      <a:pt x="15932" y="13161"/>
                      <a:pt x="17110" y="12707"/>
                    </a:cubicBezTo>
                    <a:cubicBezTo>
                      <a:pt x="19016" y="11971"/>
                      <a:pt x="19897" y="11042"/>
                      <a:pt x="19724" y="9947"/>
                    </a:cubicBezTo>
                    <a:cubicBezTo>
                      <a:pt x="19373" y="7716"/>
                      <a:pt x="17442" y="6118"/>
                      <a:pt x="15255" y="6118"/>
                    </a:cubicBezTo>
                    <a:cubicBezTo>
                      <a:pt x="15023" y="6118"/>
                      <a:pt x="14787" y="6136"/>
                      <a:pt x="14550" y="6173"/>
                    </a:cubicBezTo>
                    <a:cubicBezTo>
                      <a:pt x="14529" y="6175"/>
                      <a:pt x="12403" y="6348"/>
                      <a:pt x="11271" y="8484"/>
                    </a:cubicBezTo>
                    <a:cubicBezTo>
                      <a:pt x="11248" y="8526"/>
                      <a:pt x="11265" y="8578"/>
                      <a:pt x="11306" y="8599"/>
                    </a:cubicBezTo>
                    <a:cubicBezTo>
                      <a:pt x="11319" y="8606"/>
                      <a:pt x="11333" y="8610"/>
                      <a:pt x="11346" y="8610"/>
                    </a:cubicBezTo>
                    <a:cubicBezTo>
                      <a:pt x="11376" y="8610"/>
                      <a:pt x="11406" y="8593"/>
                      <a:pt x="11421" y="8564"/>
                    </a:cubicBezTo>
                    <a:cubicBezTo>
                      <a:pt x="12508" y="6513"/>
                      <a:pt x="14541" y="6345"/>
                      <a:pt x="14568" y="6342"/>
                    </a:cubicBezTo>
                    <a:cubicBezTo>
                      <a:pt x="14796" y="6306"/>
                      <a:pt x="15022" y="6289"/>
                      <a:pt x="15245" y="6289"/>
                    </a:cubicBezTo>
                    <a:cubicBezTo>
                      <a:pt x="17356" y="6289"/>
                      <a:pt x="19218" y="7825"/>
                      <a:pt x="19557" y="9975"/>
                    </a:cubicBezTo>
                    <a:cubicBezTo>
                      <a:pt x="19715" y="10978"/>
                      <a:pt x="18871" y="11845"/>
                      <a:pt x="17049" y="12548"/>
                    </a:cubicBezTo>
                    <a:cubicBezTo>
                      <a:pt x="15882" y="12999"/>
                      <a:pt x="14360" y="13368"/>
                      <a:pt x="12390" y="13679"/>
                    </a:cubicBezTo>
                    <a:cubicBezTo>
                      <a:pt x="12362" y="13687"/>
                      <a:pt x="10243" y="14295"/>
                      <a:pt x="7650" y="14295"/>
                    </a:cubicBezTo>
                    <a:cubicBezTo>
                      <a:pt x="6746" y="14295"/>
                      <a:pt x="5785" y="14221"/>
                      <a:pt x="4834" y="14022"/>
                    </a:cubicBezTo>
                    <a:cubicBezTo>
                      <a:pt x="3328" y="13706"/>
                      <a:pt x="2443" y="12888"/>
                      <a:pt x="1963" y="11368"/>
                    </a:cubicBezTo>
                    <a:cubicBezTo>
                      <a:pt x="1195" y="8935"/>
                      <a:pt x="196" y="2974"/>
                      <a:pt x="7500" y="166"/>
                    </a:cubicBezTo>
                    <a:cubicBezTo>
                      <a:pt x="7544" y="149"/>
                      <a:pt x="7567" y="99"/>
                      <a:pt x="7548" y="55"/>
                    </a:cubicBezTo>
                    <a:cubicBezTo>
                      <a:pt x="7536" y="21"/>
                      <a:pt x="7504" y="1"/>
                      <a:pt x="74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7" name="Google Shape;2184;p33">
                <a:extLst>
                  <a:ext uri="{FF2B5EF4-FFF2-40B4-BE49-F238E27FC236}">
                    <a16:creationId xmlns:a16="http://schemas.microsoft.com/office/drawing/2014/main" id="{E38DF811-9F54-AEFE-16BF-A1C2CE7EC4E0}"/>
                  </a:ext>
                </a:extLst>
              </p:cNvPr>
              <p:cNvSpPr/>
              <p:nvPr/>
            </p:nvSpPr>
            <p:spPr>
              <a:xfrm>
                <a:off x="3007325" y="3306588"/>
                <a:ext cx="31675" cy="13725"/>
              </a:xfrm>
              <a:custGeom>
                <a:avLst/>
                <a:gdLst/>
                <a:ahLst/>
                <a:cxnLst/>
                <a:rect l="l" t="t" r="r" b="b"/>
                <a:pathLst>
                  <a:path w="1267" h="549" extrusionOk="0">
                    <a:moveTo>
                      <a:pt x="97" y="1"/>
                    </a:moveTo>
                    <a:cubicBezTo>
                      <a:pt x="62" y="1"/>
                      <a:pt x="29" y="22"/>
                      <a:pt x="16" y="58"/>
                    </a:cubicBezTo>
                    <a:cubicBezTo>
                      <a:pt x="0" y="102"/>
                      <a:pt x="25" y="151"/>
                      <a:pt x="69" y="166"/>
                    </a:cubicBezTo>
                    <a:lnTo>
                      <a:pt x="1142" y="544"/>
                    </a:lnTo>
                    <a:cubicBezTo>
                      <a:pt x="1151" y="547"/>
                      <a:pt x="1162" y="549"/>
                      <a:pt x="1171" y="549"/>
                    </a:cubicBezTo>
                    <a:cubicBezTo>
                      <a:pt x="1206" y="549"/>
                      <a:pt x="1239" y="527"/>
                      <a:pt x="1251" y="493"/>
                    </a:cubicBezTo>
                    <a:cubicBezTo>
                      <a:pt x="1267" y="447"/>
                      <a:pt x="1244" y="398"/>
                      <a:pt x="1198" y="383"/>
                    </a:cubicBezTo>
                    <a:lnTo>
                      <a:pt x="125" y="5"/>
                    </a:lnTo>
                    <a:cubicBezTo>
                      <a:pt x="116" y="2"/>
                      <a:pt x="106" y="1"/>
                      <a:pt x="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8" name="Google Shape;2185;p33">
                <a:extLst>
                  <a:ext uri="{FF2B5EF4-FFF2-40B4-BE49-F238E27FC236}">
                    <a16:creationId xmlns:a16="http://schemas.microsoft.com/office/drawing/2014/main" id="{7A8182C2-6E0E-9A13-A2B1-20D6B0ECEF58}"/>
                  </a:ext>
                </a:extLst>
              </p:cNvPr>
              <p:cNvSpPr/>
              <p:nvPr/>
            </p:nvSpPr>
            <p:spPr>
              <a:xfrm>
                <a:off x="3104100" y="3274838"/>
                <a:ext cx="13075" cy="31525"/>
              </a:xfrm>
              <a:custGeom>
                <a:avLst/>
                <a:gdLst/>
                <a:ahLst/>
                <a:cxnLst/>
                <a:rect l="l" t="t" r="r" b="b"/>
                <a:pathLst>
                  <a:path w="523" h="1261" extrusionOk="0">
                    <a:moveTo>
                      <a:pt x="425" y="0"/>
                    </a:moveTo>
                    <a:cubicBezTo>
                      <a:pt x="389" y="0"/>
                      <a:pt x="356" y="24"/>
                      <a:pt x="345" y="61"/>
                    </a:cubicBezTo>
                    <a:lnTo>
                      <a:pt x="14" y="1151"/>
                    </a:lnTo>
                    <a:cubicBezTo>
                      <a:pt x="1" y="1195"/>
                      <a:pt x="26" y="1242"/>
                      <a:pt x="72" y="1255"/>
                    </a:cubicBezTo>
                    <a:cubicBezTo>
                      <a:pt x="80" y="1258"/>
                      <a:pt x="89" y="1260"/>
                      <a:pt x="96" y="1260"/>
                    </a:cubicBezTo>
                    <a:cubicBezTo>
                      <a:pt x="133" y="1260"/>
                      <a:pt x="166" y="1236"/>
                      <a:pt x="178" y="1199"/>
                    </a:cubicBezTo>
                    <a:lnTo>
                      <a:pt x="509" y="109"/>
                    </a:lnTo>
                    <a:cubicBezTo>
                      <a:pt x="523" y="65"/>
                      <a:pt x="497" y="18"/>
                      <a:pt x="452" y="5"/>
                    </a:cubicBezTo>
                    <a:cubicBezTo>
                      <a:pt x="443" y="2"/>
                      <a:pt x="434" y="0"/>
                      <a:pt x="4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9" name="Google Shape;2186;p33">
                <a:extLst>
                  <a:ext uri="{FF2B5EF4-FFF2-40B4-BE49-F238E27FC236}">
                    <a16:creationId xmlns:a16="http://schemas.microsoft.com/office/drawing/2014/main" id="{574B02B1-2464-9F4E-99FE-7B476A2BA6D8}"/>
                  </a:ext>
                </a:extLst>
              </p:cNvPr>
              <p:cNvSpPr/>
              <p:nvPr/>
            </p:nvSpPr>
            <p:spPr>
              <a:xfrm>
                <a:off x="2915450" y="2936413"/>
                <a:ext cx="56675" cy="97500"/>
              </a:xfrm>
              <a:custGeom>
                <a:avLst/>
                <a:gdLst/>
                <a:ahLst/>
                <a:cxnLst/>
                <a:rect l="l" t="t" r="r" b="b"/>
                <a:pathLst>
                  <a:path w="2267" h="3900" extrusionOk="0">
                    <a:moveTo>
                      <a:pt x="2172" y="1"/>
                    </a:moveTo>
                    <a:cubicBezTo>
                      <a:pt x="2164" y="1"/>
                      <a:pt x="2156" y="2"/>
                      <a:pt x="2148" y="4"/>
                    </a:cubicBezTo>
                    <a:cubicBezTo>
                      <a:pt x="15" y="587"/>
                      <a:pt x="0" y="3783"/>
                      <a:pt x="0" y="3815"/>
                    </a:cubicBezTo>
                    <a:cubicBezTo>
                      <a:pt x="0" y="3862"/>
                      <a:pt x="38" y="3900"/>
                      <a:pt x="85" y="3900"/>
                    </a:cubicBezTo>
                    <a:lnTo>
                      <a:pt x="87" y="3900"/>
                    </a:lnTo>
                    <a:cubicBezTo>
                      <a:pt x="134" y="3898"/>
                      <a:pt x="172" y="3860"/>
                      <a:pt x="172" y="3813"/>
                    </a:cubicBezTo>
                    <a:cubicBezTo>
                      <a:pt x="170" y="3783"/>
                      <a:pt x="185" y="716"/>
                      <a:pt x="2194" y="168"/>
                    </a:cubicBezTo>
                    <a:cubicBezTo>
                      <a:pt x="2239" y="156"/>
                      <a:pt x="2267" y="109"/>
                      <a:pt x="2253" y="64"/>
                    </a:cubicBezTo>
                    <a:cubicBezTo>
                      <a:pt x="2243" y="26"/>
                      <a:pt x="2209" y="1"/>
                      <a:pt x="217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0" name="Google Shape;2187;p33">
                <a:extLst>
                  <a:ext uri="{FF2B5EF4-FFF2-40B4-BE49-F238E27FC236}">
                    <a16:creationId xmlns:a16="http://schemas.microsoft.com/office/drawing/2014/main" id="{0D48B571-8628-EE56-9DCF-6001F13E04DE}"/>
                  </a:ext>
                </a:extLst>
              </p:cNvPr>
              <p:cNvSpPr/>
              <p:nvPr/>
            </p:nvSpPr>
            <p:spPr>
              <a:xfrm>
                <a:off x="2819375" y="2941488"/>
                <a:ext cx="62075" cy="98500"/>
              </a:xfrm>
              <a:custGeom>
                <a:avLst/>
                <a:gdLst/>
                <a:ahLst/>
                <a:cxnLst/>
                <a:rect l="l" t="t" r="r" b="b"/>
                <a:pathLst>
                  <a:path w="2483" h="3940" extrusionOk="0">
                    <a:moveTo>
                      <a:pt x="95" y="0"/>
                    </a:moveTo>
                    <a:cubicBezTo>
                      <a:pt x="59" y="0"/>
                      <a:pt x="25" y="24"/>
                      <a:pt x="14" y="61"/>
                    </a:cubicBezTo>
                    <a:cubicBezTo>
                      <a:pt x="1" y="105"/>
                      <a:pt x="25" y="152"/>
                      <a:pt x="70" y="167"/>
                    </a:cubicBezTo>
                    <a:cubicBezTo>
                      <a:pt x="1540" y="635"/>
                      <a:pt x="2298" y="3841"/>
                      <a:pt x="2305" y="3873"/>
                    </a:cubicBezTo>
                    <a:cubicBezTo>
                      <a:pt x="2314" y="3912"/>
                      <a:pt x="2349" y="3940"/>
                      <a:pt x="2389" y="3940"/>
                    </a:cubicBezTo>
                    <a:cubicBezTo>
                      <a:pt x="2395" y="3940"/>
                      <a:pt x="2401" y="3938"/>
                      <a:pt x="2407" y="3937"/>
                    </a:cubicBezTo>
                    <a:cubicBezTo>
                      <a:pt x="2454" y="3926"/>
                      <a:pt x="2483" y="3881"/>
                      <a:pt x="2471" y="3835"/>
                    </a:cubicBezTo>
                    <a:cubicBezTo>
                      <a:pt x="2440" y="3700"/>
                      <a:pt x="1684" y="501"/>
                      <a:pt x="121" y="5"/>
                    </a:cubicBezTo>
                    <a:cubicBezTo>
                      <a:pt x="112" y="2"/>
                      <a:pt x="103" y="0"/>
                      <a:pt x="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1" name="Google Shape;2188;p33">
                <a:extLst>
                  <a:ext uri="{FF2B5EF4-FFF2-40B4-BE49-F238E27FC236}">
                    <a16:creationId xmlns:a16="http://schemas.microsoft.com/office/drawing/2014/main" id="{05C7F945-61FE-A85C-4221-B7D23926FF94}"/>
                  </a:ext>
                </a:extLst>
              </p:cNvPr>
              <p:cNvSpPr/>
              <p:nvPr/>
            </p:nvSpPr>
            <p:spPr>
              <a:xfrm>
                <a:off x="2759225" y="3002538"/>
                <a:ext cx="77325" cy="41475"/>
              </a:xfrm>
              <a:custGeom>
                <a:avLst/>
                <a:gdLst/>
                <a:ahLst/>
                <a:cxnLst/>
                <a:rect l="l" t="t" r="r" b="b"/>
                <a:pathLst>
                  <a:path w="3093" h="1659" extrusionOk="0">
                    <a:moveTo>
                      <a:pt x="92" y="1"/>
                    </a:moveTo>
                    <a:cubicBezTo>
                      <a:pt x="51" y="1"/>
                      <a:pt x="15" y="32"/>
                      <a:pt x="8" y="74"/>
                    </a:cubicBezTo>
                    <a:cubicBezTo>
                      <a:pt x="0" y="119"/>
                      <a:pt x="32" y="163"/>
                      <a:pt x="78" y="171"/>
                    </a:cubicBezTo>
                    <a:cubicBezTo>
                      <a:pt x="1534" y="414"/>
                      <a:pt x="2927" y="1625"/>
                      <a:pt x="2943" y="1637"/>
                    </a:cubicBezTo>
                    <a:cubicBezTo>
                      <a:pt x="2958" y="1651"/>
                      <a:pt x="2977" y="1659"/>
                      <a:pt x="2998" y="1659"/>
                    </a:cubicBezTo>
                    <a:lnTo>
                      <a:pt x="2998" y="1659"/>
                    </a:lnTo>
                    <a:cubicBezTo>
                      <a:pt x="3022" y="1658"/>
                      <a:pt x="3046" y="1648"/>
                      <a:pt x="3062" y="1630"/>
                    </a:cubicBezTo>
                    <a:cubicBezTo>
                      <a:pt x="3093" y="1593"/>
                      <a:pt x="3090" y="1540"/>
                      <a:pt x="3053" y="1510"/>
                    </a:cubicBezTo>
                    <a:cubicBezTo>
                      <a:pt x="2996" y="1458"/>
                      <a:pt x="1610" y="254"/>
                      <a:pt x="107" y="2"/>
                    </a:cubicBezTo>
                    <a:cubicBezTo>
                      <a:pt x="102" y="1"/>
                      <a:pt x="97" y="1"/>
                      <a:pt x="92" y="1"/>
                    </a:cubicBezTo>
                    <a:close/>
                    <a:moveTo>
                      <a:pt x="2998" y="1659"/>
                    </a:moveTo>
                    <a:cubicBezTo>
                      <a:pt x="2998" y="1659"/>
                      <a:pt x="2997" y="1659"/>
                      <a:pt x="2997" y="1659"/>
                    </a:cubicBezTo>
                    <a:lnTo>
                      <a:pt x="2999" y="1659"/>
                    </a:lnTo>
                    <a:cubicBezTo>
                      <a:pt x="2998" y="1659"/>
                      <a:pt x="2998" y="1659"/>
                      <a:pt x="2998" y="165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2" name="Google Shape;2189;p33">
                <a:extLst>
                  <a:ext uri="{FF2B5EF4-FFF2-40B4-BE49-F238E27FC236}">
                    <a16:creationId xmlns:a16="http://schemas.microsoft.com/office/drawing/2014/main" id="{CB396F01-114B-0C08-3620-C950EB5DA919}"/>
                  </a:ext>
                </a:extLst>
              </p:cNvPr>
              <p:cNvSpPr/>
              <p:nvPr/>
            </p:nvSpPr>
            <p:spPr>
              <a:xfrm>
                <a:off x="2809900" y="3324088"/>
                <a:ext cx="54125" cy="50400"/>
              </a:xfrm>
              <a:custGeom>
                <a:avLst/>
                <a:gdLst/>
                <a:ahLst/>
                <a:cxnLst/>
                <a:rect l="l" t="t" r="r" b="b"/>
                <a:pathLst>
                  <a:path w="2165" h="2016" extrusionOk="0">
                    <a:moveTo>
                      <a:pt x="1084" y="0"/>
                    </a:moveTo>
                    <a:cubicBezTo>
                      <a:pt x="1032" y="0"/>
                      <a:pt x="979" y="4"/>
                      <a:pt x="926" y="13"/>
                    </a:cubicBezTo>
                    <a:cubicBezTo>
                      <a:pt x="377" y="99"/>
                      <a:pt x="0" y="615"/>
                      <a:pt x="88" y="1165"/>
                    </a:cubicBezTo>
                    <a:cubicBezTo>
                      <a:pt x="166" y="1661"/>
                      <a:pt x="594" y="2015"/>
                      <a:pt x="1081" y="2015"/>
                    </a:cubicBezTo>
                    <a:cubicBezTo>
                      <a:pt x="1133" y="2015"/>
                      <a:pt x="1186" y="2011"/>
                      <a:pt x="1239" y="2003"/>
                    </a:cubicBezTo>
                    <a:cubicBezTo>
                      <a:pt x="1790" y="1916"/>
                      <a:pt x="2165" y="1402"/>
                      <a:pt x="2078" y="851"/>
                    </a:cubicBezTo>
                    <a:cubicBezTo>
                      <a:pt x="2000" y="354"/>
                      <a:pt x="1572" y="0"/>
                      <a:pt x="1084" y="0"/>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3" name="Google Shape;2190;p33">
                <a:extLst>
                  <a:ext uri="{FF2B5EF4-FFF2-40B4-BE49-F238E27FC236}">
                    <a16:creationId xmlns:a16="http://schemas.microsoft.com/office/drawing/2014/main" id="{40B3BE70-9BF2-FE0D-2931-F9D76040FFE2}"/>
                  </a:ext>
                </a:extLst>
              </p:cNvPr>
              <p:cNvSpPr/>
              <p:nvPr/>
            </p:nvSpPr>
            <p:spPr>
              <a:xfrm>
                <a:off x="3124600" y="3203163"/>
                <a:ext cx="17675" cy="75825"/>
              </a:xfrm>
              <a:custGeom>
                <a:avLst/>
                <a:gdLst/>
                <a:ahLst/>
                <a:cxnLst/>
                <a:rect l="l" t="t" r="r" b="b"/>
                <a:pathLst>
                  <a:path w="707" h="3033" extrusionOk="0">
                    <a:moveTo>
                      <a:pt x="99" y="0"/>
                    </a:moveTo>
                    <a:cubicBezTo>
                      <a:pt x="85" y="0"/>
                      <a:pt x="72" y="3"/>
                      <a:pt x="60" y="10"/>
                    </a:cubicBezTo>
                    <a:cubicBezTo>
                      <a:pt x="17" y="31"/>
                      <a:pt x="0" y="83"/>
                      <a:pt x="22" y="124"/>
                    </a:cubicBezTo>
                    <a:cubicBezTo>
                      <a:pt x="28" y="134"/>
                      <a:pt x="532" y="1138"/>
                      <a:pt x="342" y="2940"/>
                    </a:cubicBezTo>
                    <a:cubicBezTo>
                      <a:pt x="337" y="2985"/>
                      <a:pt x="371" y="3028"/>
                      <a:pt x="418" y="3032"/>
                    </a:cubicBezTo>
                    <a:lnTo>
                      <a:pt x="427" y="3032"/>
                    </a:lnTo>
                    <a:cubicBezTo>
                      <a:pt x="470" y="3032"/>
                      <a:pt x="508" y="3001"/>
                      <a:pt x="512" y="2957"/>
                    </a:cubicBezTo>
                    <a:cubicBezTo>
                      <a:pt x="706" y="1100"/>
                      <a:pt x="195" y="87"/>
                      <a:pt x="174" y="46"/>
                    </a:cubicBezTo>
                    <a:cubicBezTo>
                      <a:pt x="159" y="17"/>
                      <a:pt x="129" y="0"/>
                      <a:pt x="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4" name="Google Shape;2191;p33">
                <a:extLst>
                  <a:ext uri="{FF2B5EF4-FFF2-40B4-BE49-F238E27FC236}">
                    <a16:creationId xmlns:a16="http://schemas.microsoft.com/office/drawing/2014/main" id="{86C0B5B1-6491-B46C-5C90-51C9FB9090FB}"/>
                  </a:ext>
                </a:extLst>
              </p:cNvPr>
              <p:cNvSpPr/>
              <p:nvPr/>
            </p:nvSpPr>
            <p:spPr>
              <a:xfrm>
                <a:off x="2867700" y="3365013"/>
                <a:ext cx="99350" cy="29275"/>
              </a:xfrm>
              <a:custGeom>
                <a:avLst/>
                <a:gdLst/>
                <a:ahLst/>
                <a:cxnLst/>
                <a:rect l="l" t="t" r="r" b="b"/>
                <a:pathLst>
                  <a:path w="3974" h="1171" extrusionOk="0">
                    <a:moveTo>
                      <a:pt x="97" y="0"/>
                    </a:moveTo>
                    <a:cubicBezTo>
                      <a:pt x="71" y="0"/>
                      <a:pt x="45" y="12"/>
                      <a:pt x="29" y="35"/>
                    </a:cubicBezTo>
                    <a:cubicBezTo>
                      <a:pt x="0" y="73"/>
                      <a:pt x="9" y="126"/>
                      <a:pt x="47" y="153"/>
                    </a:cubicBezTo>
                    <a:cubicBezTo>
                      <a:pt x="1180" y="979"/>
                      <a:pt x="2208" y="1171"/>
                      <a:pt x="2917" y="1171"/>
                    </a:cubicBezTo>
                    <a:cubicBezTo>
                      <a:pt x="3504" y="1171"/>
                      <a:pt x="3875" y="1040"/>
                      <a:pt x="3906" y="1028"/>
                    </a:cubicBezTo>
                    <a:cubicBezTo>
                      <a:pt x="3950" y="1011"/>
                      <a:pt x="3973" y="963"/>
                      <a:pt x="3956" y="919"/>
                    </a:cubicBezTo>
                    <a:cubicBezTo>
                      <a:pt x="3944" y="883"/>
                      <a:pt x="3911" y="863"/>
                      <a:pt x="3875" y="863"/>
                    </a:cubicBezTo>
                    <a:cubicBezTo>
                      <a:pt x="3866" y="863"/>
                      <a:pt x="3856" y="864"/>
                      <a:pt x="3847" y="867"/>
                    </a:cubicBezTo>
                    <a:cubicBezTo>
                      <a:pt x="3840" y="870"/>
                      <a:pt x="3490" y="993"/>
                      <a:pt x="2925" y="993"/>
                    </a:cubicBezTo>
                    <a:cubicBezTo>
                      <a:pt x="2241" y="993"/>
                      <a:pt x="1240" y="812"/>
                      <a:pt x="147" y="17"/>
                    </a:cubicBezTo>
                    <a:cubicBezTo>
                      <a:pt x="132" y="6"/>
                      <a:pt x="115" y="0"/>
                      <a:pt x="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5" name="Google Shape;2192;p33">
                <a:extLst>
                  <a:ext uri="{FF2B5EF4-FFF2-40B4-BE49-F238E27FC236}">
                    <a16:creationId xmlns:a16="http://schemas.microsoft.com/office/drawing/2014/main" id="{DA558C65-DF30-92AE-D0A5-812C0417C5E3}"/>
                  </a:ext>
                </a:extLst>
              </p:cNvPr>
              <p:cNvSpPr/>
              <p:nvPr/>
            </p:nvSpPr>
            <p:spPr>
              <a:xfrm>
                <a:off x="2864350" y="3051313"/>
                <a:ext cx="253900" cy="126675"/>
              </a:xfrm>
              <a:custGeom>
                <a:avLst/>
                <a:gdLst/>
                <a:ahLst/>
                <a:cxnLst/>
                <a:rect l="l" t="t" r="r" b="b"/>
                <a:pathLst>
                  <a:path w="10156" h="5067" extrusionOk="0">
                    <a:moveTo>
                      <a:pt x="2200" y="0"/>
                    </a:moveTo>
                    <a:cubicBezTo>
                      <a:pt x="949" y="0"/>
                      <a:pt x="94" y="244"/>
                      <a:pt x="70" y="251"/>
                    </a:cubicBezTo>
                    <a:cubicBezTo>
                      <a:pt x="26" y="265"/>
                      <a:pt x="1" y="312"/>
                      <a:pt x="14" y="357"/>
                    </a:cubicBezTo>
                    <a:cubicBezTo>
                      <a:pt x="25" y="393"/>
                      <a:pt x="59" y="417"/>
                      <a:pt x="95" y="417"/>
                    </a:cubicBezTo>
                    <a:cubicBezTo>
                      <a:pt x="103" y="417"/>
                      <a:pt x="111" y="416"/>
                      <a:pt x="119" y="414"/>
                    </a:cubicBezTo>
                    <a:cubicBezTo>
                      <a:pt x="142" y="407"/>
                      <a:pt x="978" y="169"/>
                      <a:pt x="2201" y="169"/>
                    </a:cubicBezTo>
                    <a:cubicBezTo>
                      <a:pt x="4367" y="169"/>
                      <a:pt x="7749" y="916"/>
                      <a:pt x="9984" y="5023"/>
                    </a:cubicBezTo>
                    <a:cubicBezTo>
                      <a:pt x="9999" y="5052"/>
                      <a:pt x="10029" y="5067"/>
                      <a:pt x="10058" y="5067"/>
                    </a:cubicBezTo>
                    <a:cubicBezTo>
                      <a:pt x="10073" y="5067"/>
                      <a:pt x="10087" y="5064"/>
                      <a:pt x="10099" y="5058"/>
                    </a:cubicBezTo>
                    <a:cubicBezTo>
                      <a:pt x="10140" y="5035"/>
                      <a:pt x="10155" y="4983"/>
                      <a:pt x="10134" y="4941"/>
                    </a:cubicBezTo>
                    <a:cubicBezTo>
                      <a:pt x="7859" y="762"/>
                      <a:pt x="4411" y="0"/>
                      <a:pt x="2200" y="0"/>
                    </a:cubicBezTo>
                    <a:close/>
                  </a:path>
                </a:pathLst>
              </a:custGeom>
              <a:solidFill>
                <a:srgbClr val="415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6" name="Google Shape;2193;p33">
                <a:extLst>
                  <a:ext uri="{FF2B5EF4-FFF2-40B4-BE49-F238E27FC236}">
                    <a16:creationId xmlns:a16="http://schemas.microsoft.com/office/drawing/2014/main" id="{47D24F77-2F88-42F5-0C28-1136BF158419}"/>
                  </a:ext>
                </a:extLst>
              </p:cNvPr>
              <p:cNvSpPr/>
              <p:nvPr/>
            </p:nvSpPr>
            <p:spPr>
              <a:xfrm>
                <a:off x="2875250" y="3079338"/>
                <a:ext cx="26600" cy="12075"/>
              </a:xfrm>
              <a:custGeom>
                <a:avLst/>
                <a:gdLst/>
                <a:ahLst/>
                <a:cxnLst/>
                <a:rect l="l" t="t" r="r" b="b"/>
                <a:pathLst>
                  <a:path w="1064" h="483" extrusionOk="0">
                    <a:moveTo>
                      <a:pt x="684" y="1"/>
                    </a:moveTo>
                    <a:cubicBezTo>
                      <a:pt x="663" y="1"/>
                      <a:pt x="640" y="2"/>
                      <a:pt x="617" y="3"/>
                    </a:cubicBezTo>
                    <a:cubicBezTo>
                      <a:pt x="0" y="40"/>
                      <a:pt x="111" y="483"/>
                      <a:pt x="530" y="483"/>
                    </a:cubicBezTo>
                    <a:cubicBezTo>
                      <a:pt x="600" y="483"/>
                      <a:pt x="679" y="471"/>
                      <a:pt x="764" y="442"/>
                    </a:cubicBezTo>
                    <a:cubicBezTo>
                      <a:pt x="951" y="378"/>
                      <a:pt x="1043" y="287"/>
                      <a:pt x="1052" y="204"/>
                    </a:cubicBezTo>
                    <a:cubicBezTo>
                      <a:pt x="1064" y="95"/>
                      <a:pt x="935" y="1"/>
                      <a:pt x="684"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7" name="Google Shape;2194;p33">
                <a:extLst>
                  <a:ext uri="{FF2B5EF4-FFF2-40B4-BE49-F238E27FC236}">
                    <a16:creationId xmlns:a16="http://schemas.microsoft.com/office/drawing/2014/main" id="{071E4CF0-7572-239F-28F6-38E6AE2A01EE}"/>
                  </a:ext>
                </a:extLst>
              </p:cNvPr>
              <p:cNvSpPr/>
              <p:nvPr/>
            </p:nvSpPr>
            <p:spPr>
              <a:xfrm>
                <a:off x="2918600" y="3087213"/>
                <a:ext cx="21675" cy="9875"/>
              </a:xfrm>
              <a:custGeom>
                <a:avLst/>
                <a:gdLst/>
                <a:ahLst/>
                <a:cxnLst/>
                <a:rect l="l" t="t" r="r" b="b"/>
                <a:pathLst>
                  <a:path w="867" h="395" extrusionOk="0">
                    <a:moveTo>
                      <a:pt x="558" y="1"/>
                    </a:moveTo>
                    <a:cubicBezTo>
                      <a:pt x="540" y="1"/>
                      <a:pt x="522" y="1"/>
                      <a:pt x="503" y="2"/>
                    </a:cubicBezTo>
                    <a:cubicBezTo>
                      <a:pt x="1" y="32"/>
                      <a:pt x="90" y="394"/>
                      <a:pt x="432" y="394"/>
                    </a:cubicBezTo>
                    <a:cubicBezTo>
                      <a:pt x="489" y="394"/>
                      <a:pt x="553" y="384"/>
                      <a:pt x="622" y="361"/>
                    </a:cubicBezTo>
                    <a:cubicBezTo>
                      <a:pt x="776" y="309"/>
                      <a:pt x="850" y="235"/>
                      <a:pt x="858" y="166"/>
                    </a:cubicBezTo>
                    <a:cubicBezTo>
                      <a:pt x="866" y="78"/>
                      <a:pt x="761" y="1"/>
                      <a:pt x="558"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8" name="Google Shape;2195;p33">
                <a:extLst>
                  <a:ext uri="{FF2B5EF4-FFF2-40B4-BE49-F238E27FC236}">
                    <a16:creationId xmlns:a16="http://schemas.microsoft.com/office/drawing/2014/main" id="{070FB3CB-4409-5F83-788D-D91B2CE0FDAD}"/>
                  </a:ext>
                </a:extLst>
              </p:cNvPr>
              <p:cNvSpPr/>
              <p:nvPr/>
            </p:nvSpPr>
            <p:spPr>
              <a:xfrm>
                <a:off x="2900425" y="3112138"/>
                <a:ext cx="21700" cy="9875"/>
              </a:xfrm>
              <a:custGeom>
                <a:avLst/>
                <a:gdLst/>
                <a:ahLst/>
                <a:cxnLst/>
                <a:rect l="l" t="t" r="r" b="b"/>
                <a:pathLst>
                  <a:path w="868" h="395" extrusionOk="0">
                    <a:moveTo>
                      <a:pt x="559" y="1"/>
                    </a:moveTo>
                    <a:cubicBezTo>
                      <a:pt x="541" y="1"/>
                      <a:pt x="523" y="2"/>
                      <a:pt x="504" y="3"/>
                    </a:cubicBezTo>
                    <a:cubicBezTo>
                      <a:pt x="1" y="34"/>
                      <a:pt x="91" y="395"/>
                      <a:pt x="432" y="395"/>
                    </a:cubicBezTo>
                    <a:cubicBezTo>
                      <a:pt x="490" y="395"/>
                      <a:pt x="554" y="385"/>
                      <a:pt x="624" y="361"/>
                    </a:cubicBezTo>
                    <a:cubicBezTo>
                      <a:pt x="776" y="309"/>
                      <a:pt x="852" y="235"/>
                      <a:pt x="859" y="167"/>
                    </a:cubicBezTo>
                    <a:cubicBezTo>
                      <a:pt x="868" y="79"/>
                      <a:pt x="761" y="1"/>
                      <a:pt x="559"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9" name="Google Shape;2196;p33">
                <a:extLst>
                  <a:ext uri="{FF2B5EF4-FFF2-40B4-BE49-F238E27FC236}">
                    <a16:creationId xmlns:a16="http://schemas.microsoft.com/office/drawing/2014/main" id="{87B42285-298F-C4E5-9795-BFF5F5B1E683}"/>
                  </a:ext>
                </a:extLst>
              </p:cNvPr>
              <p:cNvSpPr/>
              <p:nvPr/>
            </p:nvSpPr>
            <p:spPr>
              <a:xfrm>
                <a:off x="2948600" y="3077238"/>
                <a:ext cx="21675" cy="9875"/>
              </a:xfrm>
              <a:custGeom>
                <a:avLst/>
                <a:gdLst/>
                <a:ahLst/>
                <a:cxnLst/>
                <a:rect l="l" t="t" r="r" b="b"/>
                <a:pathLst>
                  <a:path w="867" h="395" extrusionOk="0">
                    <a:moveTo>
                      <a:pt x="554" y="1"/>
                    </a:moveTo>
                    <a:cubicBezTo>
                      <a:pt x="538" y="1"/>
                      <a:pt x="521" y="1"/>
                      <a:pt x="503" y="2"/>
                    </a:cubicBezTo>
                    <a:cubicBezTo>
                      <a:pt x="0" y="33"/>
                      <a:pt x="91" y="394"/>
                      <a:pt x="432" y="394"/>
                    </a:cubicBezTo>
                    <a:cubicBezTo>
                      <a:pt x="489" y="394"/>
                      <a:pt x="554" y="384"/>
                      <a:pt x="623" y="360"/>
                    </a:cubicBezTo>
                    <a:cubicBezTo>
                      <a:pt x="775" y="309"/>
                      <a:pt x="851" y="234"/>
                      <a:pt x="857" y="166"/>
                    </a:cubicBezTo>
                    <a:cubicBezTo>
                      <a:pt x="867" y="77"/>
                      <a:pt x="760" y="1"/>
                      <a:pt x="554"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0" name="Google Shape;2197;p33">
                <a:extLst>
                  <a:ext uri="{FF2B5EF4-FFF2-40B4-BE49-F238E27FC236}">
                    <a16:creationId xmlns:a16="http://schemas.microsoft.com/office/drawing/2014/main" id="{7212EFB5-2412-AE66-693F-CAC2C581564A}"/>
                  </a:ext>
                </a:extLst>
              </p:cNvPr>
              <p:cNvSpPr/>
              <p:nvPr/>
            </p:nvSpPr>
            <p:spPr>
              <a:xfrm>
                <a:off x="2876925" y="3130113"/>
                <a:ext cx="48300" cy="41650"/>
              </a:xfrm>
              <a:custGeom>
                <a:avLst/>
                <a:gdLst/>
                <a:ahLst/>
                <a:cxnLst/>
                <a:rect l="l" t="t" r="r" b="b"/>
                <a:pathLst>
                  <a:path w="1932" h="1666" extrusionOk="0">
                    <a:moveTo>
                      <a:pt x="90" y="1"/>
                    </a:moveTo>
                    <a:cubicBezTo>
                      <a:pt x="49" y="1"/>
                      <a:pt x="13" y="32"/>
                      <a:pt x="6" y="75"/>
                    </a:cubicBezTo>
                    <a:cubicBezTo>
                      <a:pt x="0" y="120"/>
                      <a:pt x="32" y="164"/>
                      <a:pt x="79" y="170"/>
                    </a:cubicBezTo>
                    <a:cubicBezTo>
                      <a:pt x="1180" y="328"/>
                      <a:pt x="1751" y="1602"/>
                      <a:pt x="1757" y="1616"/>
                    </a:cubicBezTo>
                    <a:cubicBezTo>
                      <a:pt x="1770" y="1648"/>
                      <a:pt x="1802" y="1666"/>
                      <a:pt x="1834" y="1666"/>
                    </a:cubicBezTo>
                    <a:cubicBezTo>
                      <a:pt x="1846" y="1666"/>
                      <a:pt x="1857" y="1664"/>
                      <a:pt x="1869" y="1658"/>
                    </a:cubicBezTo>
                    <a:cubicBezTo>
                      <a:pt x="1911" y="1640"/>
                      <a:pt x="1931" y="1590"/>
                      <a:pt x="1913" y="1547"/>
                    </a:cubicBezTo>
                    <a:cubicBezTo>
                      <a:pt x="1887" y="1491"/>
                      <a:pt x="1298" y="173"/>
                      <a:pt x="103" y="2"/>
                    </a:cubicBezTo>
                    <a:cubicBezTo>
                      <a:pt x="99" y="1"/>
                      <a:pt x="94" y="1"/>
                      <a:pt x="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1" name="Google Shape;2198;p33">
                <a:extLst>
                  <a:ext uri="{FF2B5EF4-FFF2-40B4-BE49-F238E27FC236}">
                    <a16:creationId xmlns:a16="http://schemas.microsoft.com/office/drawing/2014/main" id="{E43F0107-FC1B-B371-F346-224766B229C1}"/>
                  </a:ext>
                </a:extLst>
              </p:cNvPr>
              <p:cNvSpPr/>
              <p:nvPr/>
            </p:nvSpPr>
            <p:spPr>
              <a:xfrm>
                <a:off x="2943250" y="3119763"/>
                <a:ext cx="29725" cy="45825"/>
              </a:xfrm>
              <a:custGeom>
                <a:avLst/>
                <a:gdLst/>
                <a:ahLst/>
                <a:cxnLst/>
                <a:rect l="l" t="t" r="r" b="b"/>
                <a:pathLst>
                  <a:path w="1189" h="1833" extrusionOk="0">
                    <a:moveTo>
                      <a:pt x="1091" y="0"/>
                    </a:moveTo>
                    <a:cubicBezTo>
                      <a:pt x="1076" y="0"/>
                      <a:pt x="1060" y="4"/>
                      <a:pt x="1047" y="14"/>
                    </a:cubicBezTo>
                    <a:cubicBezTo>
                      <a:pt x="361" y="442"/>
                      <a:pt x="27" y="1671"/>
                      <a:pt x="13" y="1724"/>
                    </a:cubicBezTo>
                    <a:cubicBezTo>
                      <a:pt x="1" y="1770"/>
                      <a:pt x="27" y="1816"/>
                      <a:pt x="72" y="1828"/>
                    </a:cubicBezTo>
                    <a:cubicBezTo>
                      <a:pt x="80" y="1831"/>
                      <a:pt x="87" y="1831"/>
                      <a:pt x="95" y="1831"/>
                    </a:cubicBezTo>
                    <a:lnTo>
                      <a:pt x="95" y="1832"/>
                    </a:lnTo>
                    <a:cubicBezTo>
                      <a:pt x="131" y="1832"/>
                      <a:pt x="166" y="1806"/>
                      <a:pt x="177" y="1769"/>
                    </a:cubicBezTo>
                    <a:cubicBezTo>
                      <a:pt x="180" y="1756"/>
                      <a:pt x="509" y="549"/>
                      <a:pt x="1136" y="158"/>
                    </a:cubicBezTo>
                    <a:cubicBezTo>
                      <a:pt x="1176" y="133"/>
                      <a:pt x="1188" y="80"/>
                      <a:pt x="1164" y="41"/>
                    </a:cubicBezTo>
                    <a:cubicBezTo>
                      <a:pt x="1147" y="14"/>
                      <a:pt x="1119" y="0"/>
                      <a:pt x="10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2" name="Google Shape;2199;p33">
                <a:extLst>
                  <a:ext uri="{FF2B5EF4-FFF2-40B4-BE49-F238E27FC236}">
                    <a16:creationId xmlns:a16="http://schemas.microsoft.com/office/drawing/2014/main" id="{B0D28F92-79EB-0C10-EC51-9496CE6E435D}"/>
                  </a:ext>
                </a:extLst>
              </p:cNvPr>
              <p:cNvSpPr/>
              <p:nvPr/>
            </p:nvSpPr>
            <p:spPr>
              <a:xfrm>
                <a:off x="2851725" y="3465563"/>
                <a:ext cx="322900" cy="396650"/>
              </a:xfrm>
              <a:custGeom>
                <a:avLst/>
                <a:gdLst/>
                <a:ahLst/>
                <a:cxnLst/>
                <a:rect l="l" t="t" r="r" b="b"/>
                <a:pathLst>
                  <a:path w="12916" h="15866" extrusionOk="0">
                    <a:moveTo>
                      <a:pt x="4142" y="1"/>
                    </a:moveTo>
                    <a:cubicBezTo>
                      <a:pt x="3948" y="1"/>
                      <a:pt x="3767" y="153"/>
                      <a:pt x="3759" y="373"/>
                    </a:cubicBezTo>
                    <a:lnTo>
                      <a:pt x="4102" y="702"/>
                    </a:lnTo>
                    <a:lnTo>
                      <a:pt x="7659" y="8656"/>
                    </a:lnTo>
                    <a:cubicBezTo>
                      <a:pt x="7066" y="8486"/>
                      <a:pt x="6517" y="8413"/>
                      <a:pt x="6011" y="8413"/>
                    </a:cubicBezTo>
                    <a:cubicBezTo>
                      <a:pt x="2747" y="8413"/>
                      <a:pt x="1278" y="11472"/>
                      <a:pt x="1278" y="11472"/>
                    </a:cubicBezTo>
                    <a:cubicBezTo>
                      <a:pt x="0" y="13991"/>
                      <a:pt x="3821" y="15866"/>
                      <a:pt x="3821" y="15866"/>
                    </a:cubicBezTo>
                    <a:cubicBezTo>
                      <a:pt x="3821" y="15866"/>
                      <a:pt x="6452" y="12707"/>
                      <a:pt x="7805" y="12707"/>
                    </a:cubicBezTo>
                    <a:cubicBezTo>
                      <a:pt x="7855" y="12707"/>
                      <a:pt x="7903" y="12711"/>
                      <a:pt x="7949" y="12720"/>
                    </a:cubicBezTo>
                    <a:cubicBezTo>
                      <a:pt x="8199" y="12768"/>
                      <a:pt x="8542" y="12805"/>
                      <a:pt x="8927" y="12805"/>
                    </a:cubicBezTo>
                    <a:cubicBezTo>
                      <a:pt x="10545" y="12805"/>
                      <a:pt x="12916" y="12142"/>
                      <a:pt x="12332" y="8793"/>
                    </a:cubicBezTo>
                    <a:cubicBezTo>
                      <a:pt x="11726" y="5330"/>
                      <a:pt x="6171" y="1302"/>
                      <a:pt x="4356" y="68"/>
                    </a:cubicBezTo>
                    <a:cubicBezTo>
                      <a:pt x="4288" y="22"/>
                      <a:pt x="4214" y="1"/>
                      <a:pt x="41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3" name="Google Shape;2200;p33">
                <a:extLst>
                  <a:ext uri="{FF2B5EF4-FFF2-40B4-BE49-F238E27FC236}">
                    <a16:creationId xmlns:a16="http://schemas.microsoft.com/office/drawing/2014/main" id="{DD9D6368-70EC-9543-703A-3380D70A953E}"/>
                  </a:ext>
                </a:extLst>
              </p:cNvPr>
              <p:cNvSpPr/>
              <p:nvPr/>
            </p:nvSpPr>
            <p:spPr>
              <a:xfrm>
                <a:off x="2884175" y="3578188"/>
                <a:ext cx="290450" cy="284025"/>
              </a:xfrm>
              <a:custGeom>
                <a:avLst/>
                <a:gdLst/>
                <a:ahLst/>
                <a:cxnLst/>
                <a:rect l="l" t="t" r="r" b="b"/>
                <a:pathLst>
                  <a:path w="11618" h="11361" extrusionOk="0">
                    <a:moveTo>
                      <a:pt x="8417" y="0"/>
                    </a:moveTo>
                    <a:lnTo>
                      <a:pt x="8417" y="0"/>
                    </a:lnTo>
                    <a:cubicBezTo>
                      <a:pt x="9147" y="966"/>
                      <a:pt x="9687" y="1959"/>
                      <a:pt x="9853" y="2909"/>
                    </a:cubicBezTo>
                    <a:cubicBezTo>
                      <a:pt x="10438" y="6258"/>
                      <a:pt x="8068" y="6920"/>
                      <a:pt x="6450" y="6920"/>
                    </a:cubicBezTo>
                    <a:cubicBezTo>
                      <a:pt x="6064" y="6920"/>
                      <a:pt x="5721" y="6883"/>
                      <a:pt x="5471" y="6835"/>
                    </a:cubicBezTo>
                    <a:cubicBezTo>
                      <a:pt x="5425" y="6826"/>
                      <a:pt x="5378" y="6822"/>
                      <a:pt x="5328" y="6822"/>
                    </a:cubicBezTo>
                    <a:cubicBezTo>
                      <a:pt x="3975" y="6822"/>
                      <a:pt x="1342" y="9981"/>
                      <a:pt x="1342" y="9981"/>
                    </a:cubicBezTo>
                    <a:cubicBezTo>
                      <a:pt x="1342" y="9981"/>
                      <a:pt x="680" y="9656"/>
                      <a:pt x="0" y="9094"/>
                    </a:cubicBezTo>
                    <a:lnTo>
                      <a:pt x="0" y="9094"/>
                    </a:lnTo>
                    <a:cubicBezTo>
                      <a:pt x="711" y="10471"/>
                      <a:pt x="2523" y="11361"/>
                      <a:pt x="2523" y="11361"/>
                    </a:cubicBezTo>
                    <a:cubicBezTo>
                      <a:pt x="2523" y="11361"/>
                      <a:pt x="5154" y="8202"/>
                      <a:pt x="6507" y="8202"/>
                    </a:cubicBezTo>
                    <a:cubicBezTo>
                      <a:pt x="6557" y="8202"/>
                      <a:pt x="6605" y="8206"/>
                      <a:pt x="6651" y="8215"/>
                    </a:cubicBezTo>
                    <a:cubicBezTo>
                      <a:pt x="6901" y="8263"/>
                      <a:pt x="7244" y="8300"/>
                      <a:pt x="7629" y="8300"/>
                    </a:cubicBezTo>
                    <a:cubicBezTo>
                      <a:pt x="9247" y="8300"/>
                      <a:pt x="11617" y="7637"/>
                      <a:pt x="11032" y="4288"/>
                    </a:cubicBezTo>
                    <a:cubicBezTo>
                      <a:pt x="10786" y="2877"/>
                      <a:pt x="9718" y="1373"/>
                      <a:pt x="8417" y="0"/>
                    </a:cubicBezTo>
                    <a:close/>
                  </a:path>
                </a:pathLst>
              </a:custGeom>
              <a:solidFill>
                <a:srgbClr val="415100">
                  <a:alpha val="3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4" name="Google Shape;2201;p33">
                <a:extLst>
                  <a:ext uri="{FF2B5EF4-FFF2-40B4-BE49-F238E27FC236}">
                    <a16:creationId xmlns:a16="http://schemas.microsoft.com/office/drawing/2014/main" id="{C04AAB18-CA15-4E64-E0FB-0B4C548AA689}"/>
                  </a:ext>
                </a:extLst>
              </p:cNvPr>
              <p:cNvSpPr/>
              <p:nvPr/>
            </p:nvSpPr>
            <p:spPr>
              <a:xfrm>
                <a:off x="2872975" y="3465113"/>
                <a:ext cx="295225" cy="399225"/>
              </a:xfrm>
              <a:custGeom>
                <a:avLst/>
                <a:gdLst/>
                <a:ahLst/>
                <a:cxnLst/>
                <a:rect l="l" t="t" r="r" b="b"/>
                <a:pathLst>
                  <a:path w="11809" h="15969" extrusionOk="0">
                    <a:moveTo>
                      <a:pt x="3506" y="0"/>
                    </a:moveTo>
                    <a:cubicBezTo>
                      <a:pt x="3478" y="0"/>
                      <a:pt x="3451" y="13"/>
                      <a:pt x="3434" y="37"/>
                    </a:cubicBezTo>
                    <a:cubicBezTo>
                      <a:pt x="3408" y="77"/>
                      <a:pt x="3418" y="130"/>
                      <a:pt x="3457" y="156"/>
                    </a:cubicBezTo>
                    <a:cubicBezTo>
                      <a:pt x="5168" y="1319"/>
                      <a:pt x="10796" y="5381"/>
                      <a:pt x="11397" y="8826"/>
                    </a:cubicBezTo>
                    <a:cubicBezTo>
                      <a:pt x="11631" y="10166"/>
                      <a:pt x="11406" y="11183"/>
                      <a:pt x="10727" y="11850"/>
                    </a:cubicBezTo>
                    <a:cubicBezTo>
                      <a:pt x="10024" y="12541"/>
                      <a:pt x="8964" y="12740"/>
                      <a:pt x="8093" y="12740"/>
                    </a:cubicBezTo>
                    <a:cubicBezTo>
                      <a:pt x="7717" y="12740"/>
                      <a:pt x="7377" y="12703"/>
                      <a:pt x="7116" y="12653"/>
                    </a:cubicBezTo>
                    <a:cubicBezTo>
                      <a:pt x="7067" y="12644"/>
                      <a:pt x="7016" y="12639"/>
                      <a:pt x="6964" y="12639"/>
                    </a:cubicBezTo>
                    <a:cubicBezTo>
                      <a:pt x="5669" y="12639"/>
                      <a:pt x="3313" y="15347"/>
                      <a:pt x="2950" y="15777"/>
                    </a:cubicBezTo>
                    <a:cubicBezTo>
                      <a:pt x="2602" y="15594"/>
                      <a:pt x="832" y="14602"/>
                      <a:pt x="365" y="13207"/>
                    </a:cubicBezTo>
                    <a:cubicBezTo>
                      <a:pt x="178" y="12645"/>
                      <a:pt x="225" y="12081"/>
                      <a:pt x="506" y="11528"/>
                    </a:cubicBezTo>
                    <a:cubicBezTo>
                      <a:pt x="522" y="11493"/>
                      <a:pt x="1992" y="8519"/>
                      <a:pt x="5177" y="8519"/>
                    </a:cubicBezTo>
                    <a:cubicBezTo>
                      <a:pt x="5671" y="8519"/>
                      <a:pt x="6207" y="8590"/>
                      <a:pt x="6785" y="8756"/>
                    </a:cubicBezTo>
                    <a:cubicBezTo>
                      <a:pt x="6792" y="8758"/>
                      <a:pt x="6800" y="8759"/>
                      <a:pt x="6807" y="8759"/>
                    </a:cubicBezTo>
                    <a:cubicBezTo>
                      <a:pt x="6832" y="8759"/>
                      <a:pt x="6856" y="8749"/>
                      <a:pt x="6873" y="8730"/>
                    </a:cubicBezTo>
                    <a:cubicBezTo>
                      <a:pt x="6894" y="8706"/>
                      <a:pt x="6900" y="8671"/>
                      <a:pt x="6886" y="8641"/>
                    </a:cubicBezTo>
                    <a:lnTo>
                      <a:pt x="3639" y="1158"/>
                    </a:lnTo>
                    <a:cubicBezTo>
                      <a:pt x="3626" y="1125"/>
                      <a:pt x="3594" y="1107"/>
                      <a:pt x="3561" y="1107"/>
                    </a:cubicBezTo>
                    <a:cubicBezTo>
                      <a:pt x="3550" y="1107"/>
                      <a:pt x="3538" y="1109"/>
                      <a:pt x="3527" y="1114"/>
                    </a:cubicBezTo>
                    <a:cubicBezTo>
                      <a:pt x="3484" y="1132"/>
                      <a:pt x="3465" y="1182"/>
                      <a:pt x="3483" y="1226"/>
                    </a:cubicBezTo>
                    <a:lnTo>
                      <a:pt x="6660" y="8545"/>
                    </a:lnTo>
                    <a:cubicBezTo>
                      <a:pt x="6130" y="8408"/>
                      <a:pt x="5636" y="8348"/>
                      <a:pt x="5175" y="8348"/>
                    </a:cubicBezTo>
                    <a:cubicBezTo>
                      <a:pt x="1888" y="8348"/>
                      <a:pt x="370" y="11417"/>
                      <a:pt x="352" y="11452"/>
                    </a:cubicBezTo>
                    <a:cubicBezTo>
                      <a:pt x="50" y="12046"/>
                      <a:pt x="0" y="12654"/>
                      <a:pt x="204" y="13262"/>
                    </a:cubicBezTo>
                    <a:cubicBezTo>
                      <a:pt x="741" y="14869"/>
                      <a:pt x="2844" y="15917"/>
                      <a:pt x="2933" y="15959"/>
                    </a:cubicBezTo>
                    <a:cubicBezTo>
                      <a:pt x="2945" y="15965"/>
                      <a:pt x="2958" y="15969"/>
                      <a:pt x="2971" y="15969"/>
                    </a:cubicBezTo>
                    <a:cubicBezTo>
                      <a:pt x="2996" y="15969"/>
                      <a:pt x="3020" y="15958"/>
                      <a:pt x="3037" y="15938"/>
                    </a:cubicBezTo>
                    <a:cubicBezTo>
                      <a:pt x="3063" y="15906"/>
                      <a:pt x="5664" y="12810"/>
                      <a:pt x="6952" y="12810"/>
                    </a:cubicBezTo>
                    <a:cubicBezTo>
                      <a:pt x="6997" y="12810"/>
                      <a:pt x="7041" y="12814"/>
                      <a:pt x="7082" y="12821"/>
                    </a:cubicBezTo>
                    <a:cubicBezTo>
                      <a:pt x="7351" y="12873"/>
                      <a:pt x="7700" y="12911"/>
                      <a:pt x="8085" y="12911"/>
                    </a:cubicBezTo>
                    <a:cubicBezTo>
                      <a:pt x="8994" y="12911"/>
                      <a:pt x="10105" y="12701"/>
                      <a:pt x="10847" y="11971"/>
                    </a:cubicBezTo>
                    <a:cubicBezTo>
                      <a:pt x="11567" y="11264"/>
                      <a:pt x="11808" y="10195"/>
                      <a:pt x="11565" y="8797"/>
                    </a:cubicBezTo>
                    <a:cubicBezTo>
                      <a:pt x="10952" y="5285"/>
                      <a:pt x="5277" y="1187"/>
                      <a:pt x="3553" y="15"/>
                    </a:cubicBezTo>
                    <a:cubicBezTo>
                      <a:pt x="3538" y="5"/>
                      <a:pt x="3522" y="0"/>
                      <a:pt x="35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5" name="Google Shape;2202;p33">
                <a:extLst>
                  <a:ext uri="{FF2B5EF4-FFF2-40B4-BE49-F238E27FC236}">
                    <a16:creationId xmlns:a16="http://schemas.microsoft.com/office/drawing/2014/main" id="{CFC22604-40C3-2FA6-89AF-5867540620EB}"/>
                  </a:ext>
                </a:extLst>
              </p:cNvPr>
              <p:cNvSpPr/>
              <p:nvPr/>
            </p:nvSpPr>
            <p:spPr>
              <a:xfrm>
                <a:off x="2908525" y="3817263"/>
                <a:ext cx="54000" cy="44325"/>
              </a:xfrm>
              <a:custGeom>
                <a:avLst/>
                <a:gdLst/>
                <a:ahLst/>
                <a:cxnLst/>
                <a:rect l="l" t="t" r="r" b="b"/>
                <a:pathLst>
                  <a:path w="2160" h="1773" extrusionOk="0">
                    <a:moveTo>
                      <a:pt x="696" y="1"/>
                    </a:moveTo>
                    <a:cubicBezTo>
                      <a:pt x="515" y="1"/>
                      <a:pt x="357" y="59"/>
                      <a:pt x="253" y="181"/>
                    </a:cubicBezTo>
                    <a:cubicBezTo>
                      <a:pt x="1" y="477"/>
                      <a:pt x="166" y="1032"/>
                      <a:pt x="623" y="1421"/>
                    </a:cubicBezTo>
                    <a:cubicBezTo>
                      <a:pt x="893" y="1651"/>
                      <a:pt x="1204" y="1773"/>
                      <a:pt x="1465" y="1773"/>
                    </a:cubicBezTo>
                    <a:cubicBezTo>
                      <a:pt x="1647" y="1773"/>
                      <a:pt x="1804" y="1714"/>
                      <a:pt x="1908" y="1593"/>
                    </a:cubicBezTo>
                    <a:cubicBezTo>
                      <a:pt x="2160" y="1297"/>
                      <a:pt x="1994" y="741"/>
                      <a:pt x="1537" y="351"/>
                    </a:cubicBezTo>
                    <a:cubicBezTo>
                      <a:pt x="1268" y="122"/>
                      <a:pt x="958" y="1"/>
                      <a:pt x="69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6" name="Google Shape;2203;p33">
                <a:extLst>
                  <a:ext uri="{FF2B5EF4-FFF2-40B4-BE49-F238E27FC236}">
                    <a16:creationId xmlns:a16="http://schemas.microsoft.com/office/drawing/2014/main" id="{BDB339C0-078A-7BD9-A714-5DBA85821F20}"/>
                  </a:ext>
                </a:extLst>
              </p:cNvPr>
              <p:cNvSpPr/>
              <p:nvPr/>
            </p:nvSpPr>
            <p:spPr>
              <a:xfrm>
                <a:off x="2908825" y="3815113"/>
                <a:ext cx="56100" cy="48625"/>
              </a:xfrm>
              <a:custGeom>
                <a:avLst/>
                <a:gdLst/>
                <a:ahLst/>
                <a:cxnLst/>
                <a:rect l="l" t="t" r="r" b="b"/>
                <a:pathLst>
                  <a:path w="2244" h="1945" extrusionOk="0">
                    <a:moveTo>
                      <a:pt x="684" y="171"/>
                    </a:moveTo>
                    <a:cubicBezTo>
                      <a:pt x="719" y="171"/>
                      <a:pt x="757" y="174"/>
                      <a:pt x="795" y="180"/>
                    </a:cubicBezTo>
                    <a:cubicBezTo>
                      <a:pt x="1021" y="209"/>
                      <a:pt x="1261" y="324"/>
                      <a:pt x="1470" y="502"/>
                    </a:cubicBezTo>
                    <a:cubicBezTo>
                      <a:pt x="1891" y="862"/>
                      <a:pt x="2052" y="1364"/>
                      <a:pt x="1830" y="1624"/>
                    </a:cubicBezTo>
                    <a:cubicBezTo>
                      <a:pt x="1747" y="1722"/>
                      <a:pt x="1617" y="1773"/>
                      <a:pt x="1456" y="1773"/>
                    </a:cubicBezTo>
                    <a:cubicBezTo>
                      <a:pt x="1419" y="1773"/>
                      <a:pt x="1381" y="1770"/>
                      <a:pt x="1341" y="1765"/>
                    </a:cubicBezTo>
                    <a:cubicBezTo>
                      <a:pt x="1115" y="1736"/>
                      <a:pt x="875" y="1621"/>
                      <a:pt x="667" y="1443"/>
                    </a:cubicBezTo>
                    <a:cubicBezTo>
                      <a:pt x="458" y="1266"/>
                      <a:pt x="308" y="1047"/>
                      <a:pt x="242" y="827"/>
                    </a:cubicBezTo>
                    <a:cubicBezTo>
                      <a:pt x="182" y="622"/>
                      <a:pt x="204" y="441"/>
                      <a:pt x="306" y="321"/>
                    </a:cubicBezTo>
                    <a:cubicBezTo>
                      <a:pt x="391" y="223"/>
                      <a:pt x="522" y="171"/>
                      <a:pt x="684" y="171"/>
                    </a:cubicBezTo>
                    <a:close/>
                    <a:moveTo>
                      <a:pt x="683" y="1"/>
                    </a:moveTo>
                    <a:cubicBezTo>
                      <a:pt x="472" y="1"/>
                      <a:pt x="294" y="73"/>
                      <a:pt x="177" y="211"/>
                    </a:cubicBezTo>
                    <a:cubicBezTo>
                      <a:pt x="36" y="378"/>
                      <a:pt x="1" y="613"/>
                      <a:pt x="78" y="875"/>
                    </a:cubicBezTo>
                    <a:cubicBezTo>
                      <a:pt x="154" y="1126"/>
                      <a:pt x="323" y="1373"/>
                      <a:pt x="557" y="1572"/>
                    </a:cubicBezTo>
                    <a:cubicBezTo>
                      <a:pt x="790" y="1771"/>
                      <a:pt x="1061" y="1900"/>
                      <a:pt x="1319" y="1935"/>
                    </a:cubicBezTo>
                    <a:cubicBezTo>
                      <a:pt x="1366" y="1941"/>
                      <a:pt x="1410" y="1944"/>
                      <a:pt x="1454" y="1944"/>
                    </a:cubicBezTo>
                    <a:cubicBezTo>
                      <a:pt x="1666" y="1944"/>
                      <a:pt x="1842" y="1871"/>
                      <a:pt x="1961" y="1733"/>
                    </a:cubicBezTo>
                    <a:cubicBezTo>
                      <a:pt x="2243" y="1404"/>
                      <a:pt x="2072" y="792"/>
                      <a:pt x="1581" y="373"/>
                    </a:cubicBezTo>
                    <a:cubicBezTo>
                      <a:pt x="1347" y="173"/>
                      <a:pt x="1077" y="45"/>
                      <a:pt x="818" y="10"/>
                    </a:cubicBezTo>
                    <a:cubicBezTo>
                      <a:pt x="771" y="4"/>
                      <a:pt x="726" y="1"/>
                      <a:pt x="6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7" name="Google Shape;2204;p33">
                <a:extLst>
                  <a:ext uri="{FF2B5EF4-FFF2-40B4-BE49-F238E27FC236}">
                    <a16:creationId xmlns:a16="http://schemas.microsoft.com/office/drawing/2014/main" id="{D13019FC-BD7B-7C38-51C5-5E2B7E9F9C65}"/>
                  </a:ext>
                </a:extLst>
              </p:cNvPr>
              <p:cNvSpPr/>
              <p:nvPr/>
            </p:nvSpPr>
            <p:spPr>
              <a:xfrm>
                <a:off x="2934650" y="3800563"/>
                <a:ext cx="53975" cy="44325"/>
              </a:xfrm>
              <a:custGeom>
                <a:avLst/>
                <a:gdLst/>
                <a:ahLst/>
                <a:cxnLst/>
                <a:rect l="l" t="t" r="r" b="b"/>
                <a:pathLst>
                  <a:path w="2159" h="1773" extrusionOk="0">
                    <a:moveTo>
                      <a:pt x="696" y="0"/>
                    </a:moveTo>
                    <a:cubicBezTo>
                      <a:pt x="514" y="0"/>
                      <a:pt x="356" y="59"/>
                      <a:pt x="252" y="181"/>
                    </a:cubicBezTo>
                    <a:cubicBezTo>
                      <a:pt x="0" y="475"/>
                      <a:pt x="166" y="1032"/>
                      <a:pt x="623" y="1421"/>
                    </a:cubicBezTo>
                    <a:cubicBezTo>
                      <a:pt x="892" y="1651"/>
                      <a:pt x="1203" y="1773"/>
                      <a:pt x="1464" y="1773"/>
                    </a:cubicBezTo>
                    <a:cubicBezTo>
                      <a:pt x="1645" y="1773"/>
                      <a:pt x="1803" y="1714"/>
                      <a:pt x="1907" y="1593"/>
                    </a:cubicBezTo>
                    <a:cubicBezTo>
                      <a:pt x="2159" y="1297"/>
                      <a:pt x="1994" y="741"/>
                      <a:pt x="1537" y="351"/>
                    </a:cubicBezTo>
                    <a:cubicBezTo>
                      <a:pt x="1267" y="121"/>
                      <a:pt x="957" y="0"/>
                      <a:pt x="6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8" name="Google Shape;2205;p33">
                <a:extLst>
                  <a:ext uri="{FF2B5EF4-FFF2-40B4-BE49-F238E27FC236}">
                    <a16:creationId xmlns:a16="http://schemas.microsoft.com/office/drawing/2014/main" id="{D34E4205-CCCA-A7C6-AFC2-3339E7A24F6E}"/>
                  </a:ext>
                </a:extLst>
              </p:cNvPr>
              <p:cNvSpPr/>
              <p:nvPr/>
            </p:nvSpPr>
            <p:spPr>
              <a:xfrm>
                <a:off x="2934900" y="3798438"/>
                <a:ext cx="56100" cy="48600"/>
              </a:xfrm>
              <a:custGeom>
                <a:avLst/>
                <a:gdLst/>
                <a:ahLst/>
                <a:cxnLst/>
                <a:rect l="l" t="t" r="r" b="b"/>
                <a:pathLst>
                  <a:path w="2244" h="1944" extrusionOk="0">
                    <a:moveTo>
                      <a:pt x="684" y="170"/>
                    </a:moveTo>
                    <a:cubicBezTo>
                      <a:pt x="720" y="170"/>
                      <a:pt x="757" y="173"/>
                      <a:pt x="796" y="178"/>
                    </a:cubicBezTo>
                    <a:cubicBezTo>
                      <a:pt x="1023" y="208"/>
                      <a:pt x="1262" y="323"/>
                      <a:pt x="1470" y="501"/>
                    </a:cubicBezTo>
                    <a:cubicBezTo>
                      <a:pt x="1891" y="859"/>
                      <a:pt x="2053" y="1363"/>
                      <a:pt x="1832" y="1623"/>
                    </a:cubicBezTo>
                    <a:cubicBezTo>
                      <a:pt x="1748" y="1721"/>
                      <a:pt x="1616" y="1772"/>
                      <a:pt x="1456" y="1772"/>
                    </a:cubicBezTo>
                    <a:cubicBezTo>
                      <a:pt x="1420" y="1772"/>
                      <a:pt x="1382" y="1769"/>
                      <a:pt x="1343" y="1764"/>
                    </a:cubicBezTo>
                    <a:cubicBezTo>
                      <a:pt x="1115" y="1735"/>
                      <a:pt x="877" y="1620"/>
                      <a:pt x="667" y="1442"/>
                    </a:cubicBezTo>
                    <a:cubicBezTo>
                      <a:pt x="459" y="1263"/>
                      <a:pt x="309" y="1045"/>
                      <a:pt x="244" y="826"/>
                    </a:cubicBezTo>
                    <a:cubicBezTo>
                      <a:pt x="182" y="621"/>
                      <a:pt x="204" y="440"/>
                      <a:pt x="308" y="320"/>
                    </a:cubicBezTo>
                    <a:cubicBezTo>
                      <a:pt x="391" y="222"/>
                      <a:pt x="523" y="170"/>
                      <a:pt x="684" y="170"/>
                    </a:cubicBezTo>
                    <a:close/>
                    <a:moveTo>
                      <a:pt x="685" y="0"/>
                    </a:moveTo>
                    <a:cubicBezTo>
                      <a:pt x="473" y="0"/>
                      <a:pt x="294" y="72"/>
                      <a:pt x="177" y="210"/>
                    </a:cubicBezTo>
                    <a:cubicBezTo>
                      <a:pt x="36" y="377"/>
                      <a:pt x="1" y="612"/>
                      <a:pt x="80" y="875"/>
                    </a:cubicBezTo>
                    <a:cubicBezTo>
                      <a:pt x="154" y="1125"/>
                      <a:pt x="324" y="1372"/>
                      <a:pt x="556" y="1571"/>
                    </a:cubicBezTo>
                    <a:cubicBezTo>
                      <a:pt x="790" y="1770"/>
                      <a:pt x="1062" y="1899"/>
                      <a:pt x="1320" y="1934"/>
                    </a:cubicBezTo>
                    <a:cubicBezTo>
                      <a:pt x="1366" y="1940"/>
                      <a:pt x="1411" y="1943"/>
                      <a:pt x="1455" y="1943"/>
                    </a:cubicBezTo>
                    <a:lnTo>
                      <a:pt x="1455" y="1942"/>
                    </a:lnTo>
                    <a:cubicBezTo>
                      <a:pt x="1666" y="1942"/>
                      <a:pt x="1844" y="1870"/>
                      <a:pt x="1961" y="1732"/>
                    </a:cubicBezTo>
                    <a:cubicBezTo>
                      <a:pt x="2243" y="1401"/>
                      <a:pt x="2073" y="791"/>
                      <a:pt x="1581" y="370"/>
                    </a:cubicBezTo>
                    <a:cubicBezTo>
                      <a:pt x="1347" y="172"/>
                      <a:pt x="1077" y="44"/>
                      <a:pt x="818" y="9"/>
                    </a:cubicBezTo>
                    <a:cubicBezTo>
                      <a:pt x="772" y="3"/>
                      <a:pt x="728" y="0"/>
                      <a:pt x="68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9" name="Google Shape;2206;p33">
                <a:extLst>
                  <a:ext uri="{FF2B5EF4-FFF2-40B4-BE49-F238E27FC236}">
                    <a16:creationId xmlns:a16="http://schemas.microsoft.com/office/drawing/2014/main" id="{77C51525-C9BE-1C68-A188-02367424FBCE}"/>
                  </a:ext>
                </a:extLst>
              </p:cNvPr>
              <p:cNvSpPr/>
              <p:nvPr/>
            </p:nvSpPr>
            <p:spPr>
              <a:xfrm>
                <a:off x="2960450" y="3784163"/>
                <a:ext cx="54025" cy="44325"/>
              </a:xfrm>
              <a:custGeom>
                <a:avLst/>
                <a:gdLst/>
                <a:ahLst/>
                <a:cxnLst/>
                <a:rect l="l" t="t" r="r" b="b"/>
                <a:pathLst>
                  <a:path w="2161" h="1773" extrusionOk="0">
                    <a:moveTo>
                      <a:pt x="698" y="0"/>
                    </a:moveTo>
                    <a:cubicBezTo>
                      <a:pt x="516" y="0"/>
                      <a:pt x="358" y="59"/>
                      <a:pt x="254" y="181"/>
                    </a:cubicBezTo>
                    <a:cubicBezTo>
                      <a:pt x="1" y="477"/>
                      <a:pt x="168" y="1033"/>
                      <a:pt x="624" y="1421"/>
                    </a:cubicBezTo>
                    <a:cubicBezTo>
                      <a:pt x="893" y="1651"/>
                      <a:pt x="1204" y="1773"/>
                      <a:pt x="1465" y="1773"/>
                    </a:cubicBezTo>
                    <a:cubicBezTo>
                      <a:pt x="1646" y="1773"/>
                      <a:pt x="1804" y="1714"/>
                      <a:pt x="1907" y="1593"/>
                    </a:cubicBezTo>
                    <a:cubicBezTo>
                      <a:pt x="2161" y="1297"/>
                      <a:pt x="1994" y="741"/>
                      <a:pt x="1537" y="351"/>
                    </a:cubicBezTo>
                    <a:cubicBezTo>
                      <a:pt x="1269" y="121"/>
                      <a:pt x="959" y="0"/>
                      <a:pt x="6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0" name="Google Shape;2207;p33">
                <a:extLst>
                  <a:ext uri="{FF2B5EF4-FFF2-40B4-BE49-F238E27FC236}">
                    <a16:creationId xmlns:a16="http://schemas.microsoft.com/office/drawing/2014/main" id="{B9F49A49-8DB8-E0BB-2695-6391FE049FC8}"/>
                  </a:ext>
                </a:extLst>
              </p:cNvPr>
              <p:cNvSpPr/>
              <p:nvPr/>
            </p:nvSpPr>
            <p:spPr>
              <a:xfrm>
                <a:off x="2958100" y="3782088"/>
                <a:ext cx="56075" cy="48550"/>
              </a:xfrm>
              <a:custGeom>
                <a:avLst/>
                <a:gdLst/>
                <a:ahLst/>
                <a:cxnLst/>
                <a:rect l="l" t="t" r="r" b="b"/>
                <a:pathLst>
                  <a:path w="2243" h="1942" extrusionOk="0">
                    <a:moveTo>
                      <a:pt x="791" y="167"/>
                    </a:moveTo>
                    <a:cubicBezTo>
                      <a:pt x="1031" y="167"/>
                      <a:pt x="1322" y="283"/>
                      <a:pt x="1576" y="499"/>
                    </a:cubicBezTo>
                    <a:cubicBezTo>
                      <a:pt x="1784" y="677"/>
                      <a:pt x="1936" y="895"/>
                      <a:pt x="2001" y="1116"/>
                    </a:cubicBezTo>
                    <a:cubicBezTo>
                      <a:pt x="2062" y="1321"/>
                      <a:pt x="2039" y="1500"/>
                      <a:pt x="1938" y="1621"/>
                    </a:cubicBezTo>
                    <a:cubicBezTo>
                      <a:pt x="1853" y="1719"/>
                      <a:pt x="1722" y="1770"/>
                      <a:pt x="1561" y="1770"/>
                    </a:cubicBezTo>
                    <a:cubicBezTo>
                      <a:pt x="1524" y="1770"/>
                      <a:pt x="1486" y="1768"/>
                      <a:pt x="1447" y="1762"/>
                    </a:cubicBezTo>
                    <a:cubicBezTo>
                      <a:pt x="1221" y="1732"/>
                      <a:pt x="981" y="1618"/>
                      <a:pt x="773" y="1440"/>
                    </a:cubicBezTo>
                    <a:cubicBezTo>
                      <a:pt x="353" y="1081"/>
                      <a:pt x="192" y="578"/>
                      <a:pt x="412" y="319"/>
                    </a:cubicBezTo>
                    <a:cubicBezTo>
                      <a:pt x="500" y="217"/>
                      <a:pt x="635" y="167"/>
                      <a:pt x="791" y="167"/>
                    </a:cubicBezTo>
                    <a:close/>
                    <a:moveTo>
                      <a:pt x="790" y="1"/>
                    </a:moveTo>
                    <a:cubicBezTo>
                      <a:pt x="583" y="1"/>
                      <a:pt x="402" y="69"/>
                      <a:pt x="283" y="208"/>
                    </a:cubicBezTo>
                    <a:cubicBezTo>
                      <a:pt x="0" y="539"/>
                      <a:pt x="170" y="1150"/>
                      <a:pt x="662" y="1569"/>
                    </a:cubicBezTo>
                    <a:cubicBezTo>
                      <a:pt x="896" y="1768"/>
                      <a:pt x="1166" y="1897"/>
                      <a:pt x="1426" y="1932"/>
                    </a:cubicBezTo>
                    <a:cubicBezTo>
                      <a:pt x="1471" y="1938"/>
                      <a:pt x="1517" y="1941"/>
                      <a:pt x="1560" y="1941"/>
                    </a:cubicBezTo>
                    <a:lnTo>
                      <a:pt x="1561" y="1941"/>
                    </a:lnTo>
                    <a:cubicBezTo>
                      <a:pt x="1772" y="1941"/>
                      <a:pt x="1950" y="1869"/>
                      <a:pt x="2067" y="1730"/>
                    </a:cubicBezTo>
                    <a:cubicBezTo>
                      <a:pt x="2208" y="1565"/>
                      <a:pt x="2243" y="1330"/>
                      <a:pt x="2164" y="1065"/>
                    </a:cubicBezTo>
                    <a:cubicBezTo>
                      <a:pt x="2089" y="817"/>
                      <a:pt x="1921" y="569"/>
                      <a:pt x="1687" y="370"/>
                    </a:cubicBezTo>
                    <a:cubicBezTo>
                      <a:pt x="1403" y="127"/>
                      <a:pt x="1073" y="1"/>
                      <a:pt x="7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1" name="Google Shape;2208;p33">
                <a:extLst>
                  <a:ext uri="{FF2B5EF4-FFF2-40B4-BE49-F238E27FC236}">
                    <a16:creationId xmlns:a16="http://schemas.microsoft.com/office/drawing/2014/main" id="{24537902-2E03-62CD-A4A0-A052FCB7530B}"/>
                  </a:ext>
                </a:extLst>
              </p:cNvPr>
              <p:cNvSpPr/>
              <p:nvPr/>
            </p:nvSpPr>
            <p:spPr>
              <a:xfrm>
                <a:off x="2991800" y="3779688"/>
                <a:ext cx="43625" cy="35825"/>
              </a:xfrm>
              <a:custGeom>
                <a:avLst/>
                <a:gdLst/>
                <a:ahLst/>
                <a:cxnLst/>
                <a:rect l="l" t="t" r="r" b="b"/>
                <a:pathLst>
                  <a:path w="1745" h="1433" extrusionOk="0">
                    <a:moveTo>
                      <a:pt x="563" y="1"/>
                    </a:moveTo>
                    <a:cubicBezTo>
                      <a:pt x="416" y="1"/>
                      <a:pt x="289" y="48"/>
                      <a:pt x="205" y="146"/>
                    </a:cubicBezTo>
                    <a:cubicBezTo>
                      <a:pt x="1" y="384"/>
                      <a:pt x="136" y="834"/>
                      <a:pt x="505" y="1149"/>
                    </a:cubicBezTo>
                    <a:cubicBezTo>
                      <a:pt x="722" y="1334"/>
                      <a:pt x="972" y="1432"/>
                      <a:pt x="1183" y="1432"/>
                    </a:cubicBezTo>
                    <a:cubicBezTo>
                      <a:pt x="1330" y="1432"/>
                      <a:pt x="1458" y="1385"/>
                      <a:pt x="1541" y="1286"/>
                    </a:cubicBezTo>
                    <a:cubicBezTo>
                      <a:pt x="1745" y="1048"/>
                      <a:pt x="1611" y="600"/>
                      <a:pt x="1242" y="284"/>
                    </a:cubicBezTo>
                    <a:cubicBezTo>
                      <a:pt x="1025" y="99"/>
                      <a:pt x="774" y="1"/>
                      <a:pt x="56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2" name="Google Shape;2209;p33">
                <a:extLst>
                  <a:ext uri="{FF2B5EF4-FFF2-40B4-BE49-F238E27FC236}">
                    <a16:creationId xmlns:a16="http://schemas.microsoft.com/office/drawing/2014/main" id="{2C78F728-8878-955C-B4BF-3E7169694237}"/>
                  </a:ext>
                </a:extLst>
              </p:cNvPr>
              <p:cNvSpPr/>
              <p:nvPr/>
            </p:nvSpPr>
            <p:spPr>
              <a:xfrm>
                <a:off x="2989325" y="3777538"/>
                <a:ext cx="48575" cy="40125"/>
              </a:xfrm>
              <a:custGeom>
                <a:avLst/>
                <a:gdLst/>
                <a:ahLst/>
                <a:cxnLst/>
                <a:rect l="l" t="t" r="r" b="b"/>
                <a:pathLst>
                  <a:path w="1943" h="1605" extrusionOk="0">
                    <a:moveTo>
                      <a:pt x="661" y="173"/>
                    </a:moveTo>
                    <a:cubicBezTo>
                      <a:pt x="851" y="173"/>
                      <a:pt x="1086" y="264"/>
                      <a:pt x="1285" y="435"/>
                    </a:cubicBezTo>
                    <a:cubicBezTo>
                      <a:pt x="1613" y="715"/>
                      <a:pt x="1745" y="1118"/>
                      <a:pt x="1575" y="1317"/>
                    </a:cubicBezTo>
                    <a:cubicBezTo>
                      <a:pt x="1509" y="1395"/>
                      <a:pt x="1405" y="1432"/>
                      <a:pt x="1283" y="1432"/>
                    </a:cubicBezTo>
                    <a:cubicBezTo>
                      <a:pt x="1093" y="1432"/>
                      <a:pt x="858" y="1341"/>
                      <a:pt x="658" y="1170"/>
                    </a:cubicBezTo>
                    <a:cubicBezTo>
                      <a:pt x="332" y="891"/>
                      <a:pt x="198" y="487"/>
                      <a:pt x="368" y="287"/>
                    </a:cubicBezTo>
                    <a:cubicBezTo>
                      <a:pt x="435" y="209"/>
                      <a:pt x="540" y="173"/>
                      <a:pt x="661" y="173"/>
                    </a:cubicBezTo>
                    <a:close/>
                    <a:moveTo>
                      <a:pt x="665" y="0"/>
                    </a:moveTo>
                    <a:cubicBezTo>
                      <a:pt x="493" y="0"/>
                      <a:pt x="341" y="58"/>
                      <a:pt x="239" y="177"/>
                    </a:cubicBezTo>
                    <a:cubicBezTo>
                      <a:pt x="1" y="455"/>
                      <a:pt x="137" y="948"/>
                      <a:pt x="547" y="1299"/>
                    </a:cubicBezTo>
                    <a:cubicBezTo>
                      <a:pt x="784" y="1501"/>
                      <a:pt x="1051" y="1604"/>
                      <a:pt x="1281" y="1604"/>
                    </a:cubicBezTo>
                    <a:cubicBezTo>
                      <a:pt x="1452" y="1604"/>
                      <a:pt x="1604" y="1547"/>
                      <a:pt x="1706" y="1428"/>
                    </a:cubicBezTo>
                    <a:cubicBezTo>
                      <a:pt x="1943" y="1149"/>
                      <a:pt x="1807" y="655"/>
                      <a:pt x="1396" y="305"/>
                    </a:cubicBezTo>
                    <a:cubicBezTo>
                      <a:pt x="1161" y="104"/>
                      <a:pt x="895" y="0"/>
                      <a:pt x="6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3" name="Google Shape;2210;p33">
                <a:extLst>
                  <a:ext uri="{FF2B5EF4-FFF2-40B4-BE49-F238E27FC236}">
                    <a16:creationId xmlns:a16="http://schemas.microsoft.com/office/drawing/2014/main" id="{C0164B22-3DAD-7958-96D3-EC5A88E9C4FE}"/>
                  </a:ext>
                </a:extLst>
              </p:cNvPr>
              <p:cNvSpPr/>
              <p:nvPr/>
            </p:nvSpPr>
            <p:spPr>
              <a:xfrm>
                <a:off x="3040800" y="3679813"/>
                <a:ext cx="44050" cy="17675"/>
              </a:xfrm>
              <a:custGeom>
                <a:avLst/>
                <a:gdLst/>
                <a:ahLst/>
                <a:cxnLst/>
                <a:rect l="l" t="t" r="r" b="b"/>
                <a:pathLst>
                  <a:path w="1762" h="707" extrusionOk="0">
                    <a:moveTo>
                      <a:pt x="96" y="1"/>
                    </a:moveTo>
                    <a:cubicBezTo>
                      <a:pt x="61" y="1"/>
                      <a:pt x="28" y="23"/>
                      <a:pt x="16" y="59"/>
                    </a:cubicBezTo>
                    <a:cubicBezTo>
                      <a:pt x="0" y="103"/>
                      <a:pt x="23" y="151"/>
                      <a:pt x="69" y="166"/>
                    </a:cubicBezTo>
                    <a:lnTo>
                      <a:pt x="1638" y="702"/>
                    </a:lnTo>
                    <a:cubicBezTo>
                      <a:pt x="1648" y="705"/>
                      <a:pt x="1657" y="707"/>
                      <a:pt x="1666" y="707"/>
                    </a:cubicBezTo>
                    <a:cubicBezTo>
                      <a:pt x="1702" y="707"/>
                      <a:pt x="1734" y="684"/>
                      <a:pt x="1748" y="649"/>
                    </a:cubicBezTo>
                    <a:cubicBezTo>
                      <a:pt x="1761" y="604"/>
                      <a:pt x="1739" y="555"/>
                      <a:pt x="1695" y="540"/>
                    </a:cubicBezTo>
                    <a:lnTo>
                      <a:pt x="123" y="5"/>
                    </a:lnTo>
                    <a:cubicBezTo>
                      <a:pt x="114" y="2"/>
                      <a:pt x="105" y="1"/>
                      <a:pt x="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4" name="Google Shape;2211;p33">
                <a:extLst>
                  <a:ext uri="{FF2B5EF4-FFF2-40B4-BE49-F238E27FC236}">
                    <a16:creationId xmlns:a16="http://schemas.microsoft.com/office/drawing/2014/main" id="{58AF3E60-866D-E303-6D31-2D04321D5B12}"/>
                  </a:ext>
                </a:extLst>
              </p:cNvPr>
              <p:cNvSpPr/>
              <p:nvPr/>
            </p:nvSpPr>
            <p:spPr>
              <a:xfrm>
                <a:off x="3053975" y="3668488"/>
                <a:ext cx="16750" cy="17700"/>
              </a:xfrm>
              <a:custGeom>
                <a:avLst/>
                <a:gdLst/>
                <a:ahLst/>
                <a:cxnLst/>
                <a:rect l="l" t="t" r="r" b="b"/>
                <a:pathLst>
                  <a:path w="670" h="708" extrusionOk="0">
                    <a:moveTo>
                      <a:pt x="576" y="1"/>
                    </a:moveTo>
                    <a:cubicBezTo>
                      <a:pt x="552" y="1"/>
                      <a:pt x="529" y="10"/>
                      <a:pt x="512" y="29"/>
                    </a:cubicBezTo>
                    <a:lnTo>
                      <a:pt x="32" y="565"/>
                    </a:lnTo>
                    <a:cubicBezTo>
                      <a:pt x="0" y="600"/>
                      <a:pt x="3" y="654"/>
                      <a:pt x="38" y="686"/>
                    </a:cubicBezTo>
                    <a:cubicBezTo>
                      <a:pt x="55" y="700"/>
                      <a:pt x="75" y="707"/>
                      <a:pt x="96" y="707"/>
                    </a:cubicBezTo>
                    <a:cubicBezTo>
                      <a:pt x="119" y="707"/>
                      <a:pt x="141" y="697"/>
                      <a:pt x="160" y="679"/>
                    </a:cubicBezTo>
                    <a:lnTo>
                      <a:pt x="639" y="143"/>
                    </a:lnTo>
                    <a:cubicBezTo>
                      <a:pt x="670" y="108"/>
                      <a:pt x="668" y="53"/>
                      <a:pt x="632" y="23"/>
                    </a:cubicBezTo>
                    <a:cubicBezTo>
                      <a:pt x="616" y="8"/>
                      <a:pt x="596" y="1"/>
                      <a:pt x="5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5" name="Google Shape;2212;p33">
                <a:extLst>
                  <a:ext uri="{FF2B5EF4-FFF2-40B4-BE49-F238E27FC236}">
                    <a16:creationId xmlns:a16="http://schemas.microsoft.com/office/drawing/2014/main" id="{13C0D50A-7380-8C95-DD3D-DBE169DD38AF}"/>
                  </a:ext>
                </a:extLst>
              </p:cNvPr>
              <p:cNvSpPr/>
              <p:nvPr/>
            </p:nvSpPr>
            <p:spPr>
              <a:xfrm>
                <a:off x="3016375" y="3697813"/>
                <a:ext cx="44025" cy="31650"/>
              </a:xfrm>
              <a:custGeom>
                <a:avLst/>
                <a:gdLst/>
                <a:ahLst/>
                <a:cxnLst/>
                <a:rect l="l" t="t" r="r" b="b"/>
                <a:pathLst>
                  <a:path w="1761" h="1266" extrusionOk="0">
                    <a:moveTo>
                      <a:pt x="870" y="0"/>
                    </a:moveTo>
                    <a:cubicBezTo>
                      <a:pt x="283" y="0"/>
                      <a:pt x="0" y="924"/>
                      <a:pt x="800" y="1204"/>
                    </a:cubicBezTo>
                    <a:cubicBezTo>
                      <a:pt x="919" y="1246"/>
                      <a:pt x="1030" y="1265"/>
                      <a:pt x="1131" y="1265"/>
                    </a:cubicBezTo>
                    <a:cubicBezTo>
                      <a:pt x="1301" y="1265"/>
                      <a:pt x="1442" y="1211"/>
                      <a:pt x="1539" y="1122"/>
                    </a:cubicBezTo>
                    <a:cubicBezTo>
                      <a:pt x="1758" y="927"/>
                      <a:pt x="1761" y="559"/>
                      <a:pt x="1401" y="237"/>
                    </a:cubicBezTo>
                    <a:cubicBezTo>
                      <a:pt x="1212" y="69"/>
                      <a:pt x="1030" y="0"/>
                      <a:pt x="870" y="0"/>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6" name="Google Shape;2213;p33">
                <a:extLst>
                  <a:ext uri="{FF2B5EF4-FFF2-40B4-BE49-F238E27FC236}">
                    <a16:creationId xmlns:a16="http://schemas.microsoft.com/office/drawing/2014/main" id="{BD73FF43-592B-E2D2-8E54-E476CE5EA85F}"/>
                  </a:ext>
                </a:extLst>
              </p:cNvPr>
              <p:cNvSpPr/>
              <p:nvPr/>
            </p:nvSpPr>
            <p:spPr>
              <a:xfrm>
                <a:off x="2979550" y="3691663"/>
                <a:ext cx="29725" cy="28750"/>
              </a:xfrm>
              <a:custGeom>
                <a:avLst/>
                <a:gdLst/>
                <a:ahLst/>
                <a:cxnLst/>
                <a:rect l="l" t="t" r="r" b="b"/>
                <a:pathLst>
                  <a:path w="1189" h="1150" extrusionOk="0">
                    <a:moveTo>
                      <a:pt x="655" y="0"/>
                    </a:moveTo>
                    <a:cubicBezTo>
                      <a:pt x="327" y="0"/>
                      <a:pt x="1" y="349"/>
                      <a:pt x="260" y="805"/>
                    </a:cubicBezTo>
                    <a:cubicBezTo>
                      <a:pt x="393" y="1040"/>
                      <a:pt x="580" y="1150"/>
                      <a:pt x="748" y="1150"/>
                    </a:cubicBezTo>
                    <a:cubicBezTo>
                      <a:pt x="750" y="1150"/>
                      <a:pt x="752" y="1150"/>
                      <a:pt x="755" y="1150"/>
                    </a:cubicBezTo>
                    <a:cubicBezTo>
                      <a:pt x="992" y="1145"/>
                      <a:pt x="1189" y="922"/>
                      <a:pt x="1140" y="535"/>
                    </a:cubicBezTo>
                    <a:cubicBezTo>
                      <a:pt x="1092" y="155"/>
                      <a:pt x="873" y="0"/>
                      <a:pt x="655" y="0"/>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7" name="Google Shape;2214;p33">
                <a:extLst>
                  <a:ext uri="{FF2B5EF4-FFF2-40B4-BE49-F238E27FC236}">
                    <a16:creationId xmlns:a16="http://schemas.microsoft.com/office/drawing/2014/main" id="{4F5B16BD-03E1-7E71-8997-739A1C545479}"/>
                  </a:ext>
                </a:extLst>
              </p:cNvPr>
              <p:cNvSpPr/>
              <p:nvPr/>
            </p:nvSpPr>
            <p:spPr>
              <a:xfrm>
                <a:off x="2981900" y="3512188"/>
                <a:ext cx="21125" cy="17600"/>
              </a:xfrm>
              <a:custGeom>
                <a:avLst/>
                <a:gdLst/>
                <a:ahLst/>
                <a:cxnLst/>
                <a:rect l="l" t="t" r="r" b="b"/>
                <a:pathLst>
                  <a:path w="845" h="704" extrusionOk="0">
                    <a:moveTo>
                      <a:pt x="269" y="1"/>
                    </a:moveTo>
                    <a:cubicBezTo>
                      <a:pt x="39" y="1"/>
                      <a:pt x="1" y="367"/>
                      <a:pt x="380" y="605"/>
                    </a:cubicBezTo>
                    <a:cubicBezTo>
                      <a:pt x="488" y="673"/>
                      <a:pt x="580" y="703"/>
                      <a:pt x="650" y="703"/>
                    </a:cubicBezTo>
                    <a:cubicBezTo>
                      <a:pt x="689" y="703"/>
                      <a:pt x="722" y="694"/>
                      <a:pt x="747" y="677"/>
                    </a:cubicBezTo>
                    <a:cubicBezTo>
                      <a:pt x="844" y="612"/>
                      <a:pt x="826" y="430"/>
                      <a:pt x="627" y="214"/>
                    </a:cubicBezTo>
                    <a:cubicBezTo>
                      <a:pt x="486" y="61"/>
                      <a:pt x="362" y="1"/>
                      <a:pt x="269"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8" name="Google Shape;2215;p33">
                <a:extLst>
                  <a:ext uri="{FF2B5EF4-FFF2-40B4-BE49-F238E27FC236}">
                    <a16:creationId xmlns:a16="http://schemas.microsoft.com/office/drawing/2014/main" id="{9387D05C-23E5-A597-E2FE-1AE5E6B62C09}"/>
                  </a:ext>
                </a:extLst>
              </p:cNvPr>
              <p:cNvSpPr/>
              <p:nvPr/>
            </p:nvSpPr>
            <p:spPr>
              <a:xfrm>
                <a:off x="3020725" y="3540013"/>
                <a:ext cx="10675" cy="8900"/>
              </a:xfrm>
              <a:custGeom>
                <a:avLst/>
                <a:gdLst/>
                <a:ahLst/>
                <a:cxnLst/>
                <a:rect l="l" t="t" r="r" b="b"/>
                <a:pathLst>
                  <a:path w="427" h="356" extrusionOk="0">
                    <a:moveTo>
                      <a:pt x="136" y="1"/>
                    </a:moveTo>
                    <a:cubicBezTo>
                      <a:pt x="20" y="1"/>
                      <a:pt x="0" y="186"/>
                      <a:pt x="192" y="307"/>
                    </a:cubicBezTo>
                    <a:cubicBezTo>
                      <a:pt x="246" y="341"/>
                      <a:pt x="293" y="356"/>
                      <a:pt x="329" y="356"/>
                    </a:cubicBezTo>
                    <a:cubicBezTo>
                      <a:pt x="348" y="356"/>
                      <a:pt x="364" y="351"/>
                      <a:pt x="377" y="343"/>
                    </a:cubicBezTo>
                    <a:lnTo>
                      <a:pt x="378" y="343"/>
                    </a:lnTo>
                    <a:cubicBezTo>
                      <a:pt x="427" y="310"/>
                      <a:pt x="418" y="217"/>
                      <a:pt x="318" y="108"/>
                    </a:cubicBezTo>
                    <a:cubicBezTo>
                      <a:pt x="246" y="31"/>
                      <a:pt x="183" y="1"/>
                      <a:pt x="136"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9" name="Google Shape;2216;p33">
                <a:extLst>
                  <a:ext uri="{FF2B5EF4-FFF2-40B4-BE49-F238E27FC236}">
                    <a16:creationId xmlns:a16="http://schemas.microsoft.com/office/drawing/2014/main" id="{8C31B439-D39B-13C8-110E-127A70C4CD37}"/>
                  </a:ext>
                </a:extLst>
              </p:cNvPr>
              <p:cNvSpPr/>
              <p:nvPr/>
            </p:nvSpPr>
            <p:spPr>
              <a:xfrm>
                <a:off x="3000955" y="3555463"/>
                <a:ext cx="13500" cy="6325"/>
              </a:xfrm>
              <a:custGeom>
                <a:avLst/>
                <a:gdLst/>
                <a:ahLst/>
                <a:cxnLst/>
                <a:rect l="l" t="t" r="r" b="b"/>
                <a:pathLst>
                  <a:path w="540" h="253" extrusionOk="0">
                    <a:moveTo>
                      <a:pt x="224" y="1"/>
                    </a:moveTo>
                    <a:cubicBezTo>
                      <a:pt x="0" y="1"/>
                      <a:pt x="61" y="252"/>
                      <a:pt x="339" y="252"/>
                    </a:cubicBezTo>
                    <a:cubicBezTo>
                      <a:pt x="438" y="252"/>
                      <a:pt x="497" y="223"/>
                      <a:pt x="516" y="184"/>
                    </a:cubicBezTo>
                    <a:cubicBezTo>
                      <a:pt x="540" y="129"/>
                      <a:pt x="482" y="56"/>
                      <a:pt x="339" y="18"/>
                    </a:cubicBezTo>
                    <a:cubicBezTo>
                      <a:pt x="295" y="6"/>
                      <a:pt x="256" y="1"/>
                      <a:pt x="224"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0" name="Google Shape;2217;p33">
                <a:extLst>
                  <a:ext uri="{FF2B5EF4-FFF2-40B4-BE49-F238E27FC236}">
                    <a16:creationId xmlns:a16="http://schemas.microsoft.com/office/drawing/2014/main" id="{2842E981-6906-5E47-FDFF-9BB635308670}"/>
                  </a:ext>
                </a:extLst>
              </p:cNvPr>
              <p:cNvSpPr/>
              <p:nvPr/>
            </p:nvSpPr>
            <p:spPr>
              <a:xfrm>
                <a:off x="2559650" y="3465563"/>
                <a:ext cx="322900" cy="396650"/>
              </a:xfrm>
              <a:custGeom>
                <a:avLst/>
                <a:gdLst/>
                <a:ahLst/>
                <a:cxnLst/>
                <a:rect l="l" t="t" r="r" b="b"/>
                <a:pathLst>
                  <a:path w="12916" h="15866" extrusionOk="0">
                    <a:moveTo>
                      <a:pt x="8775" y="1"/>
                    </a:moveTo>
                    <a:cubicBezTo>
                      <a:pt x="8703" y="1"/>
                      <a:pt x="8629" y="22"/>
                      <a:pt x="8562" y="68"/>
                    </a:cubicBezTo>
                    <a:cubicBezTo>
                      <a:pt x="6745" y="1302"/>
                      <a:pt x="1190" y="5330"/>
                      <a:pt x="586" y="8793"/>
                    </a:cubicBezTo>
                    <a:cubicBezTo>
                      <a:pt x="1" y="12142"/>
                      <a:pt x="2371" y="12805"/>
                      <a:pt x="3989" y="12805"/>
                    </a:cubicBezTo>
                    <a:cubicBezTo>
                      <a:pt x="4374" y="12805"/>
                      <a:pt x="4717" y="12768"/>
                      <a:pt x="4967" y="12720"/>
                    </a:cubicBezTo>
                    <a:cubicBezTo>
                      <a:pt x="5013" y="12711"/>
                      <a:pt x="5061" y="12707"/>
                      <a:pt x="5111" y="12707"/>
                    </a:cubicBezTo>
                    <a:cubicBezTo>
                      <a:pt x="6464" y="12707"/>
                      <a:pt x="9096" y="15866"/>
                      <a:pt x="9096" y="15866"/>
                    </a:cubicBezTo>
                    <a:cubicBezTo>
                      <a:pt x="9096" y="15866"/>
                      <a:pt x="12916" y="13991"/>
                      <a:pt x="11638" y="11472"/>
                    </a:cubicBezTo>
                    <a:cubicBezTo>
                      <a:pt x="11638" y="11472"/>
                      <a:pt x="10169" y="8413"/>
                      <a:pt x="6906" y="8413"/>
                    </a:cubicBezTo>
                    <a:cubicBezTo>
                      <a:pt x="6400" y="8413"/>
                      <a:pt x="5851" y="8486"/>
                      <a:pt x="5258" y="8656"/>
                    </a:cubicBezTo>
                    <a:lnTo>
                      <a:pt x="8814" y="702"/>
                    </a:lnTo>
                    <a:lnTo>
                      <a:pt x="9157" y="373"/>
                    </a:lnTo>
                    <a:cubicBezTo>
                      <a:pt x="9149" y="153"/>
                      <a:pt x="8969" y="1"/>
                      <a:pt x="87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1" name="Google Shape;2218;p33">
                <a:extLst>
                  <a:ext uri="{FF2B5EF4-FFF2-40B4-BE49-F238E27FC236}">
                    <a16:creationId xmlns:a16="http://schemas.microsoft.com/office/drawing/2014/main" id="{B4B827ED-92F9-029B-6BEA-4E71F75AA65B}"/>
                  </a:ext>
                </a:extLst>
              </p:cNvPr>
              <p:cNvSpPr/>
              <p:nvPr/>
            </p:nvSpPr>
            <p:spPr>
              <a:xfrm>
                <a:off x="2559650" y="3578188"/>
                <a:ext cx="290450" cy="284025"/>
              </a:xfrm>
              <a:custGeom>
                <a:avLst/>
                <a:gdLst/>
                <a:ahLst/>
                <a:cxnLst/>
                <a:rect l="l" t="t" r="r" b="b"/>
                <a:pathLst>
                  <a:path w="11618" h="11361" extrusionOk="0">
                    <a:moveTo>
                      <a:pt x="3203" y="0"/>
                    </a:moveTo>
                    <a:cubicBezTo>
                      <a:pt x="1900" y="1373"/>
                      <a:pt x="832" y="2877"/>
                      <a:pt x="586" y="4288"/>
                    </a:cubicBezTo>
                    <a:cubicBezTo>
                      <a:pt x="1" y="7637"/>
                      <a:pt x="2371" y="8300"/>
                      <a:pt x="3989" y="8300"/>
                    </a:cubicBezTo>
                    <a:cubicBezTo>
                      <a:pt x="4374" y="8300"/>
                      <a:pt x="4717" y="8263"/>
                      <a:pt x="4967" y="8215"/>
                    </a:cubicBezTo>
                    <a:cubicBezTo>
                      <a:pt x="5013" y="8206"/>
                      <a:pt x="5061" y="8202"/>
                      <a:pt x="5111" y="8202"/>
                    </a:cubicBezTo>
                    <a:cubicBezTo>
                      <a:pt x="6464" y="8202"/>
                      <a:pt x="9096" y="11361"/>
                      <a:pt x="9096" y="11361"/>
                    </a:cubicBezTo>
                    <a:cubicBezTo>
                      <a:pt x="9096" y="11361"/>
                      <a:pt x="10909" y="10471"/>
                      <a:pt x="11618" y="9094"/>
                    </a:cubicBezTo>
                    <a:lnTo>
                      <a:pt x="11618" y="9094"/>
                    </a:lnTo>
                    <a:cubicBezTo>
                      <a:pt x="10938" y="9656"/>
                      <a:pt x="10276" y="9981"/>
                      <a:pt x="10276" y="9981"/>
                    </a:cubicBezTo>
                    <a:cubicBezTo>
                      <a:pt x="10276" y="9981"/>
                      <a:pt x="7644" y="6822"/>
                      <a:pt x="6291" y="6822"/>
                    </a:cubicBezTo>
                    <a:cubicBezTo>
                      <a:pt x="6242" y="6822"/>
                      <a:pt x="6194" y="6826"/>
                      <a:pt x="6148" y="6835"/>
                    </a:cubicBezTo>
                    <a:cubicBezTo>
                      <a:pt x="5898" y="6883"/>
                      <a:pt x="5555" y="6920"/>
                      <a:pt x="5170" y="6920"/>
                    </a:cubicBezTo>
                    <a:cubicBezTo>
                      <a:pt x="3551" y="6920"/>
                      <a:pt x="1180" y="6258"/>
                      <a:pt x="1765" y="2909"/>
                    </a:cubicBezTo>
                    <a:cubicBezTo>
                      <a:pt x="1931" y="1959"/>
                      <a:pt x="2471" y="966"/>
                      <a:pt x="3203" y="0"/>
                    </a:cubicBezTo>
                    <a:close/>
                  </a:path>
                </a:pathLst>
              </a:custGeom>
              <a:solidFill>
                <a:srgbClr val="415100">
                  <a:alpha val="3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2" name="Google Shape;2219;p33">
                <a:extLst>
                  <a:ext uri="{FF2B5EF4-FFF2-40B4-BE49-F238E27FC236}">
                    <a16:creationId xmlns:a16="http://schemas.microsoft.com/office/drawing/2014/main" id="{C62C91B8-2B8A-A38E-853F-A8E92FF7B38F}"/>
                  </a:ext>
                </a:extLst>
              </p:cNvPr>
              <p:cNvSpPr/>
              <p:nvPr/>
            </p:nvSpPr>
            <p:spPr>
              <a:xfrm>
                <a:off x="2566075" y="3465088"/>
                <a:ext cx="295225" cy="399250"/>
              </a:xfrm>
              <a:custGeom>
                <a:avLst/>
                <a:gdLst/>
                <a:ahLst/>
                <a:cxnLst/>
                <a:rect l="l" t="t" r="r" b="b"/>
                <a:pathLst>
                  <a:path w="11809" h="15970" extrusionOk="0">
                    <a:moveTo>
                      <a:pt x="8304" y="1"/>
                    </a:moveTo>
                    <a:cubicBezTo>
                      <a:pt x="8288" y="1"/>
                      <a:pt x="8271" y="6"/>
                      <a:pt x="8256" y="16"/>
                    </a:cubicBezTo>
                    <a:cubicBezTo>
                      <a:pt x="6532" y="1189"/>
                      <a:pt x="857" y="5288"/>
                      <a:pt x="245" y="8798"/>
                    </a:cubicBezTo>
                    <a:cubicBezTo>
                      <a:pt x="1" y="10196"/>
                      <a:pt x="242" y="11265"/>
                      <a:pt x="963" y="11974"/>
                    </a:cubicBezTo>
                    <a:cubicBezTo>
                      <a:pt x="1705" y="12702"/>
                      <a:pt x="2818" y="12911"/>
                      <a:pt x="3726" y="12911"/>
                    </a:cubicBezTo>
                    <a:cubicBezTo>
                      <a:pt x="4111" y="12911"/>
                      <a:pt x="4459" y="12874"/>
                      <a:pt x="4727" y="12822"/>
                    </a:cubicBezTo>
                    <a:cubicBezTo>
                      <a:pt x="4768" y="12815"/>
                      <a:pt x="4812" y="12811"/>
                      <a:pt x="4857" y="12811"/>
                    </a:cubicBezTo>
                    <a:cubicBezTo>
                      <a:pt x="6148" y="12811"/>
                      <a:pt x="8746" y="15907"/>
                      <a:pt x="8774" y="15939"/>
                    </a:cubicBezTo>
                    <a:cubicBezTo>
                      <a:pt x="8789" y="15959"/>
                      <a:pt x="8813" y="15970"/>
                      <a:pt x="8839" y="15970"/>
                    </a:cubicBezTo>
                    <a:cubicBezTo>
                      <a:pt x="8851" y="15970"/>
                      <a:pt x="8865" y="15968"/>
                      <a:pt x="8877" y="15962"/>
                    </a:cubicBezTo>
                    <a:cubicBezTo>
                      <a:pt x="8967" y="15918"/>
                      <a:pt x="11069" y="14870"/>
                      <a:pt x="11607" y="13263"/>
                    </a:cubicBezTo>
                    <a:cubicBezTo>
                      <a:pt x="11809" y="12655"/>
                      <a:pt x="11759" y="12047"/>
                      <a:pt x="11458" y="11455"/>
                    </a:cubicBezTo>
                    <a:cubicBezTo>
                      <a:pt x="11441" y="11420"/>
                      <a:pt x="9921" y="8349"/>
                      <a:pt x="6634" y="8349"/>
                    </a:cubicBezTo>
                    <a:cubicBezTo>
                      <a:pt x="6174" y="8349"/>
                      <a:pt x="5680" y="8409"/>
                      <a:pt x="5150" y="8546"/>
                    </a:cubicBezTo>
                    <a:lnTo>
                      <a:pt x="8326" y="1227"/>
                    </a:lnTo>
                    <a:cubicBezTo>
                      <a:pt x="8344" y="1183"/>
                      <a:pt x="8325" y="1134"/>
                      <a:pt x="8282" y="1115"/>
                    </a:cubicBezTo>
                    <a:cubicBezTo>
                      <a:pt x="8271" y="1110"/>
                      <a:pt x="8259" y="1108"/>
                      <a:pt x="8248" y="1108"/>
                    </a:cubicBezTo>
                    <a:cubicBezTo>
                      <a:pt x="8215" y="1108"/>
                      <a:pt x="8183" y="1127"/>
                      <a:pt x="8170" y="1159"/>
                    </a:cubicBezTo>
                    <a:lnTo>
                      <a:pt x="4924" y="8642"/>
                    </a:lnTo>
                    <a:cubicBezTo>
                      <a:pt x="4910" y="8672"/>
                      <a:pt x="4916" y="8707"/>
                      <a:pt x="4938" y="8731"/>
                    </a:cubicBezTo>
                    <a:cubicBezTo>
                      <a:pt x="4953" y="8750"/>
                      <a:pt x="4977" y="8760"/>
                      <a:pt x="5001" y="8760"/>
                    </a:cubicBezTo>
                    <a:cubicBezTo>
                      <a:pt x="5009" y="8760"/>
                      <a:pt x="5016" y="8759"/>
                      <a:pt x="5024" y="8757"/>
                    </a:cubicBezTo>
                    <a:cubicBezTo>
                      <a:pt x="5601" y="8592"/>
                      <a:pt x="6137" y="8520"/>
                      <a:pt x="6631" y="8520"/>
                    </a:cubicBezTo>
                    <a:cubicBezTo>
                      <a:pt x="9816" y="8520"/>
                      <a:pt x="11288" y="11495"/>
                      <a:pt x="11306" y="11531"/>
                    </a:cubicBezTo>
                    <a:cubicBezTo>
                      <a:pt x="11586" y="12082"/>
                      <a:pt x="11633" y="12646"/>
                      <a:pt x="11444" y="13208"/>
                    </a:cubicBezTo>
                    <a:cubicBezTo>
                      <a:pt x="10978" y="14603"/>
                      <a:pt x="9207" y="15595"/>
                      <a:pt x="8860" y="15778"/>
                    </a:cubicBezTo>
                    <a:cubicBezTo>
                      <a:pt x="8497" y="15350"/>
                      <a:pt x="6149" y="12641"/>
                      <a:pt x="4850" y="12641"/>
                    </a:cubicBezTo>
                    <a:cubicBezTo>
                      <a:pt x="4796" y="12641"/>
                      <a:pt x="4744" y="12646"/>
                      <a:pt x="4695" y="12655"/>
                    </a:cubicBezTo>
                    <a:cubicBezTo>
                      <a:pt x="4434" y="12706"/>
                      <a:pt x="4094" y="12742"/>
                      <a:pt x="3719" y="12742"/>
                    </a:cubicBezTo>
                    <a:cubicBezTo>
                      <a:pt x="2848" y="12742"/>
                      <a:pt x="1787" y="12544"/>
                      <a:pt x="1083" y="11852"/>
                    </a:cubicBezTo>
                    <a:cubicBezTo>
                      <a:pt x="404" y="11184"/>
                      <a:pt x="178" y="10167"/>
                      <a:pt x="412" y="8827"/>
                    </a:cubicBezTo>
                    <a:cubicBezTo>
                      <a:pt x="1013" y="5382"/>
                      <a:pt x="6642" y="1320"/>
                      <a:pt x="8352" y="157"/>
                    </a:cubicBezTo>
                    <a:cubicBezTo>
                      <a:pt x="8391" y="131"/>
                      <a:pt x="8402" y="78"/>
                      <a:pt x="8375" y="38"/>
                    </a:cubicBezTo>
                    <a:cubicBezTo>
                      <a:pt x="8358" y="14"/>
                      <a:pt x="8331" y="1"/>
                      <a:pt x="83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3" name="Google Shape;2220;p33">
                <a:extLst>
                  <a:ext uri="{FF2B5EF4-FFF2-40B4-BE49-F238E27FC236}">
                    <a16:creationId xmlns:a16="http://schemas.microsoft.com/office/drawing/2014/main" id="{C2795CDD-DEC4-ED85-3F6B-5670557AF60E}"/>
                  </a:ext>
                </a:extLst>
              </p:cNvPr>
              <p:cNvSpPr/>
              <p:nvPr/>
            </p:nvSpPr>
            <p:spPr>
              <a:xfrm>
                <a:off x="2771750" y="3817263"/>
                <a:ext cx="54000" cy="44325"/>
              </a:xfrm>
              <a:custGeom>
                <a:avLst/>
                <a:gdLst/>
                <a:ahLst/>
                <a:cxnLst/>
                <a:rect l="l" t="t" r="r" b="b"/>
                <a:pathLst>
                  <a:path w="2160" h="1773" extrusionOk="0">
                    <a:moveTo>
                      <a:pt x="1464" y="1"/>
                    </a:moveTo>
                    <a:cubicBezTo>
                      <a:pt x="1203" y="1"/>
                      <a:pt x="892" y="122"/>
                      <a:pt x="623" y="351"/>
                    </a:cubicBezTo>
                    <a:cubicBezTo>
                      <a:pt x="166" y="741"/>
                      <a:pt x="0" y="1297"/>
                      <a:pt x="252" y="1593"/>
                    </a:cubicBezTo>
                    <a:cubicBezTo>
                      <a:pt x="356" y="1714"/>
                      <a:pt x="514" y="1773"/>
                      <a:pt x="696" y="1773"/>
                    </a:cubicBezTo>
                    <a:cubicBezTo>
                      <a:pt x="957" y="1773"/>
                      <a:pt x="1267" y="1651"/>
                      <a:pt x="1537" y="1421"/>
                    </a:cubicBezTo>
                    <a:cubicBezTo>
                      <a:pt x="1994" y="1032"/>
                      <a:pt x="2159" y="477"/>
                      <a:pt x="1907" y="181"/>
                    </a:cubicBezTo>
                    <a:cubicBezTo>
                      <a:pt x="1804" y="59"/>
                      <a:pt x="1646" y="1"/>
                      <a:pt x="14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4" name="Google Shape;2221;p33">
                <a:extLst>
                  <a:ext uri="{FF2B5EF4-FFF2-40B4-BE49-F238E27FC236}">
                    <a16:creationId xmlns:a16="http://schemas.microsoft.com/office/drawing/2014/main" id="{0DCB4A03-EB00-1FBC-4A9F-7D3B12046698}"/>
                  </a:ext>
                </a:extLst>
              </p:cNvPr>
              <p:cNvSpPr/>
              <p:nvPr/>
            </p:nvSpPr>
            <p:spPr>
              <a:xfrm>
                <a:off x="2769400" y="3815113"/>
                <a:ext cx="56075" cy="48625"/>
              </a:xfrm>
              <a:custGeom>
                <a:avLst/>
                <a:gdLst/>
                <a:ahLst/>
                <a:cxnLst/>
                <a:rect l="l" t="t" r="r" b="b"/>
                <a:pathLst>
                  <a:path w="2243" h="1945" extrusionOk="0">
                    <a:moveTo>
                      <a:pt x="1559" y="171"/>
                    </a:moveTo>
                    <a:cubicBezTo>
                      <a:pt x="1720" y="171"/>
                      <a:pt x="1852" y="223"/>
                      <a:pt x="1936" y="321"/>
                    </a:cubicBezTo>
                    <a:cubicBezTo>
                      <a:pt x="2039" y="443"/>
                      <a:pt x="2062" y="622"/>
                      <a:pt x="2000" y="827"/>
                    </a:cubicBezTo>
                    <a:cubicBezTo>
                      <a:pt x="1934" y="1047"/>
                      <a:pt x="1784" y="1266"/>
                      <a:pt x="1575" y="1443"/>
                    </a:cubicBezTo>
                    <a:cubicBezTo>
                      <a:pt x="1367" y="1621"/>
                      <a:pt x="1127" y="1736"/>
                      <a:pt x="901" y="1765"/>
                    </a:cubicBezTo>
                    <a:cubicBezTo>
                      <a:pt x="861" y="1770"/>
                      <a:pt x="823" y="1773"/>
                      <a:pt x="787" y="1773"/>
                    </a:cubicBezTo>
                    <a:cubicBezTo>
                      <a:pt x="626" y="1773"/>
                      <a:pt x="495" y="1721"/>
                      <a:pt x="412" y="1622"/>
                    </a:cubicBezTo>
                    <a:cubicBezTo>
                      <a:pt x="190" y="1364"/>
                      <a:pt x="352" y="862"/>
                      <a:pt x="773" y="502"/>
                    </a:cubicBezTo>
                    <a:cubicBezTo>
                      <a:pt x="981" y="324"/>
                      <a:pt x="1221" y="209"/>
                      <a:pt x="1447" y="179"/>
                    </a:cubicBezTo>
                    <a:cubicBezTo>
                      <a:pt x="1485" y="174"/>
                      <a:pt x="1523" y="171"/>
                      <a:pt x="1559" y="171"/>
                    </a:cubicBezTo>
                    <a:close/>
                    <a:moveTo>
                      <a:pt x="1559" y="1"/>
                    </a:moveTo>
                    <a:cubicBezTo>
                      <a:pt x="1516" y="1"/>
                      <a:pt x="1471" y="4"/>
                      <a:pt x="1424" y="10"/>
                    </a:cubicBezTo>
                    <a:cubicBezTo>
                      <a:pt x="1166" y="45"/>
                      <a:pt x="894" y="174"/>
                      <a:pt x="662" y="373"/>
                    </a:cubicBezTo>
                    <a:cubicBezTo>
                      <a:pt x="170" y="794"/>
                      <a:pt x="0" y="1404"/>
                      <a:pt x="281" y="1733"/>
                    </a:cubicBezTo>
                    <a:cubicBezTo>
                      <a:pt x="400" y="1871"/>
                      <a:pt x="576" y="1944"/>
                      <a:pt x="788" y="1944"/>
                    </a:cubicBezTo>
                    <a:cubicBezTo>
                      <a:pt x="832" y="1944"/>
                      <a:pt x="878" y="1941"/>
                      <a:pt x="923" y="1935"/>
                    </a:cubicBezTo>
                    <a:cubicBezTo>
                      <a:pt x="1181" y="1900"/>
                      <a:pt x="1453" y="1771"/>
                      <a:pt x="1687" y="1572"/>
                    </a:cubicBezTo>
                    <a:cubicBezTo>
                      <a:pt x="1919" y="1373"/>
                      <a:pt x="2089" y="1126"/>
                      <a:pt x="2164" y="877"/>
                    </a:cubicBezTo>
                    <a:cubicBezTo>
                      <a:pt x="2243" y="613"/>
                      <a:pt x="2208" y="378"/>
                      <a:pt x="2066" y="212"/>
                    </a:cubicBezTo>
                    <a:cubicBezTo>
                      <a:pt x="1948" y="74"/>
                      <a:pt x="1771" y="1"/>
                      <a:pt x="15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5" name="Google Shape;2222;p33">
                <a:extLst>
                  <a:ext uri="{FF2B5EF4-FFF2-40B4-BE49-F238E27FC236}">
                    <a16:creationId xmlns:a16="http://schemas.microsoft.com/office/drawing/2014/main" id="{74ADF3A5-B242-6BB7-9858-4CB6B1E0B7B1}"/>
                  </a:ext>
                </a:extLst>
              </p:cNvPr>
              <p:cNvSpPr/>
              <p:nvPr/>
            </p:nvSpPr>
            <p:spPr>
              <a:xfrm>
                <a:off x="2745625" y="3800563"/>
                <a:ext cx="54000" cy="44325"/>
              </a:xfrm>
              <a:custGeom>
                <a:avLst/>
                <a:gdLst/>
                <a:ahLst/>
                <a:cxnLst/>
                <a:rect l="l" t="t" r="r" b="b"/>
                <a:pathLst>
                  <a:path w="2160" h="1773" extrusionOk="0">
                    <a:moveTo>
                      <a:pt x="1464" y="0"/>
                    </a:moveTo>
                    <a:cubicBezTo>
                      <a:pt x="1203" y="0"/>
                      <a:pt x="893" y="121"/>
                      <a:pt x="625" y="351"/>
                    </a:cubicBezTo>
                    <a:cubicBezTo>
                      <a:pt x="168" y="741"/>
                      <a:pt x="1" y="1297"/>
                      <a:pt x="254" y="1593"/>
                    </a:cubicBezTo>
                    <a:cubicBezTo>
                      <a:pt x="358" y="1714"/>
                      <a:pt x="515" y="1773"/>
                      <a:pt x="697" y="1773"/>
                    </a:cubicBezTo>
                    <a:cubicBezTo>
                      <a:pt x="958" y="1773"/>
                      <a:pt x="1269" y="1651"/>
                      <a:pt x="1537" y="1421"/>
                    </a:cubicBezTo>
                    <a:cubicBezTo>
                      <a:pt x="1994" y="1032"/>
                      <a:pt x="2160" y="475"/>
                      <a:pt x="1908" y="181"/>
                    </a:cubicBezTo>
                    <a:cubicBezTo>
                      <a:pt x="1804" y="59"/>
                      <a:pt x="1646" y="0"/>
                      <a:pt x="14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6" name="Google Shape;2223;p33">
                <a:extLst>
                  <a:ext uri="{FF2B5EF4-FFF2-40B4-BE49-F238E27FC236}">
                    <a16:creationId xmlns:a16="http://schemas.microsoft.com/office/drawing/2014/main" id="{CEE15548-A60F-1ABB-7806-F8C64F5A358B}"/>
                  </a:ext>
                </a:extLst>
              </p:cNvPr>
              <p:cNvSpPr/>
              <p:nvPr/>
            </p:nvSpPr>
            <p:spPr>
              <a:xfrm>
                <a:off x="2745950" y="3798413"/>
                <a:ext cx="56075" cy="48625"/>
              </a:xfrm>
              <a:custGeom>
                <a:avLst/>
                <a:gdLst/>
                <a:ahLst/>
                <a:cxnLst/>
                <a:rect l="l" t="t" r="r" b="b"/>
                <a:pathLst>
                  <a:path w="2243" h="1945" extrusionOk="0">
                    <a:moveTo>
                      <a:pt x="1453" y="171"/>
                    </a:moveTo>
                    <a:cubicBezTo>
                      <a:pt x="1614" y="171"/>
                      <a:pt x="1746" y="223"/>
                      <a:pt x="1831" y="321"/>
                    </a:cubicBezTo>
                    <a:cubicBezTo>
                      <a:pt x="2051" y="581"/>
                      <a:pt x="1890" y="1083"/>
                      <a:pt x="1470" y="1443"/>
                    </a:cubicBezTo>
                    <a:cubicBezTo>
                      <a:pt x="1262" y="1621"/>
                      <a:pt x="1022" y="1736"/>
                      <a:pt x="796" y="1765"/>
                    </a:cubicBezTo>
                    <a:cubicBezTo>
                      <a:pt x="756" y="1770"/>
                      <a:pt x="718" y="1773"/>
                      <a:pt x="682" y="1773"/>
                    </a:cubicBezTo>
                    <a:cubicBezTo>
                      <a:pt x="520" y="1773"/>
                      <a:pt x="389" y="1721"/>
                      <a:pt x="305" y="1622"/>
                    </a:cubicBezTo>
                    <a:cubicBezTo>
                      <a:pt x="204" y="1502"/>
                      <a:pt x="181" y="1323"/>
                      <a:pt x="241" y="1117"/>
                    </a:cubicBezTo>
                    <a:cubicBezTo>
                      <a:pt x="307" y="898"/>
                      <a:pt x="459" y="680"/>
                      <a:pt x="667" y="502"/>
                    </a:cubicBezTo>
                    <a:cubicBezTo>
                      <a:pt x="876" y="324"/>
                      <a:pt x="1114" y="209"/>
                      <a:pt x="1341" y="179"/>
                    </a:cubicBezTo>
                    <a:cubicBezTo>
                      <a:pt x="1380" y="174"/>
                      <a:pt x="1416" y="171"/>
                      <a:pt x="1453" y="171"/>
                    </a:cubicBezTo>
                    <a:close/>
                    <a:moveTo>
                      <a:pt x="1454" y="1"/>
                    </a:moveTo>
                    <a:cubicBezTo>
                      <a:pt x="1411" y="1"/>
                      <a:pt x="1366" y="4"/>
                      <a:pt x="1319" y="10"/>
                    </a:cubicBezTo>
                    <a:cubicBezTo>
                      <a:pt x="1060" y="45"/>
                      <a:pt x="790" y="173"/>
                      <a:pt x="556" y="373"/>
                    </a:cubicBezTo>
                    <a:cubicBezTo>
                      <a:pt x="323" y="572"/>
                      <a:pt x="153" y="819"/>
                      <a:pt x="79" y="1068"/>
                    </a:cubicBezTo>
                    <a:cubicBezTo>
                      <a:pt x="0" y="1332"/>
                      <a:pt x="35" y="1568"/>
                      <a:pt x="176" y="1733"/>
                    </a:cubicBezTo>
                    <a:cubicBezTo>
                      <a:pt x="293" y="1871"/>
                      <a:pt x="471" y="1944"/>
                      <a:pt x="683" y="1944"/>
                    </a:cubicBezTo>
                    <a:cubicBezTo>
                      <a:pt x="726" y="1944"/>
                      <a:pt x="771" y="1941"/>
                      <a:pt x="817" y="1935"/>
                    </a:cubicBezTo>
                    <a:cubicBezTo>
                      <a:pt x="1076" y="1900"/>
                      <a:pt x="1347" y="1771"/>
                      <a:pt x="1580" y="1572"/>
                    </a:cubicBezTo>
                    <a:cubicBezTo>
                      <a:pt x="2072" y="1153"/>
                      <a:pt x="2242" y="542"/>
                      <a:pt x="1960" y="212"/>
                    </a:cubicBezTo>
                    <a:cubicBezTo>
                      <a:pt x="1843" y="74"/>
                      <a:pt x="1666" y="1"/>
                      <a:pt x="14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7" name="Google Shape;2224;p33">
                <a:extLst>
                  <a:ext uri="{FF2B5EF4-FFF2-40B4-BE49-F238E27FC236}">
                    <a16:creationId xmlns:a16="http://schemas.microsoft.com/office/drawing/2014/main" id="{F7C8DD7A-8A17-7CD1-0BB9-3D8B3B07DA92}"/>
                  </a:ext>
                </a:extLst>
              </p:cNvPr>
              <p:cNvSpPr/>
              <p:nvPr/>
            </p:nvSpPr>
            <p:spPr>
              <a:xfrm>
                <a:off x="2719825" y="3784163"/>
                <a:ext cx="54000" cy="44325"/>
              </a:xfrm>
              <a:custGeom>
                <a:avLst/>
                <a:gdLst/>
                <a:ahLst/>
                <a:cxnLst/>
                <a:rect l="l" t="t" r="r" b="b"/>
                <a:pathLst>
                  <a:path w="2160" h="1773" extrusionOk="0">
                    <a:moveTo>
                      <a:pt x="1463" y="0"/>
                    </a:moveTo>
                    <a:cubicBezTo>
                      <a:pt x="1202" y="0"/>
                      <a:pt x="892" y="121"/>
                      <a:pt x="623" y="351"/>
                    </a:cubicBezTo>
                    <a:cubicBezTo>
                      <a:pt x="166" y="741"/>
                      <a:pt x="1" y="1297"/>
                      <a:pt x="253" y="1593"/>
                    </a:cubicBezTo>
                    <a:cubicBezTo>
                      <a:pt x="356" y="1714"/>
                      <a:pt x="514" y="1773"/>
                      <a:pt x="695" y="1773"/>
                    </a:cubicBezTo>
                    <a:cubicBezTo>
                      <a:pt x="957" y="1773"/>
                      <a:pt x="1267" y="1651"/>
                      <a:pt x="1537" y="1421"/>
                    </a:cubicBezTo>
                    <a:cubicBezTo>
                      <a:pt x="1994" y="1033"/>
                      <a:pt x="2159" y="477"/>
                      <a:pt x="1907" y="181"/>
                    </a:cubicBezTo>
                    <a:cubicBezTo>
                      <a:pt x="1803" y="59"/>
                      <a:pt x="1645" y="0"/>
                      <a:pt x="146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8" name="Google Shape;2225;p33">
                <a:extLst>
                  <a:ext uri="{FF2B5EF4-FFF2-40B4-BE49-F238E27FC236}">
                    <a16:creationId xmlns:a16="http://schemas.microsoft.com/office/drawing/2014/main" id="{BB575F68-A683-0A4E-23B6-ED8851E5C089}"/>
                  </a:ext>
                </a:extLst>
              </p:cNvPr>
              <p:cNvSpPr/>
              <p:nvPr/>
            </p:nvSpPr>
            <p:spPr>
              <a:xfrm>
                <a:off x="2720100" y="3782038"/>
                <a:ext cx="56075" cy="48525"/>
              </a:xfrm>
              <a:custGeom>
                <a:avLst/>
                <a:gdLst/>
                <a:ahLst/>
                <a:cxnLst/>
                <a:rect l="l" t="t" r="r" b="b"/>
                <a:pathLst>
                  <a:path w="2243" h="1941" extrusionOk="0">
                    <a:moveTo>
                      <a:pt x="1453" y="170"/>
                    </a:moveTo>
                    <a:cubicBezTo>
                      <a:pt x="1616" y="170"/>
                      <a:pt x="1748" y="222"/>
                      <a:pt x="1831" y="321"/>
                    </a:cubicBezTo>
                    <a:cubicBezTo>
                      <a:pt x="2053" y="580"/>
                      <a:pt x="1890" y="1083"/>
                      <a:pt x="1470" y="1441"/>
                    </a:cubicBezTo>
                    <a:cubicBezTo>
                      <a:pt x="1216" y="1658"/>
                      <a:pt x="925" y="1774"/>
                      <a:pt x="685" y="1774"/>
                    </a:cubicBezTo>
                    <a:cubicBezTo>
                      <a:pt x="529" y="1774"/>
                      <a:pt x="395" y="1725"/>
                      <a:pt x="307" y="1622"/>
                    </a:cubicBezTo>
                    <a:cubicBezTo>
                      <a:pt x="204" y="1502"/>
                      <a:pt x="181" y="1323"/>
                      <a:pt x="243" y="1116"/>
                    </a:cubicBezTo>
                    <a:cubicBezTo>
                      <a:pt x="308" y="897"/>
                      <a:pt x="459" y="679"/>
                      <a:pt x="668" y="501"/>
                    </a:cubicBezTo>
                    <a:cubicBezTo>
                      <a:pt x="876" y="324"/>
                      <a:pt x="1116" y="208"/>
                      <a:pt x="1342" y="178"/>
                    </a:cubicBezTo>
                    <a:cubicBezTo>
                      <a:pt x="1380" y="173"/>
                      <a:pt x="1418" y="170"/>
                      <a:pt x="1453" y="170"/>
                    </a:cubicBezTo>
                    <a:close/>
                    <a:moveTo>
                      <a:pt x="1455" y="0"/>
                    </a:moveTo>
                    <a:cubicBezTo>
                      <a:pt x="1411" y="0"/>
                      <a:pt x="1366" y="3"/>
                      <a:pt x="1319" y="9"/>
                    </a:cubicBezTo>
                    <a:cubicBezTo>
                      <a:pt x="1061" y="44"/>
                      <a:pt x="790" y="172"/>
                      <a:pt x="557" y="371"/>
                    </a:cubicBezTo>
                    <a:cubicBezTo>
                      <a:pt x="324" y="571"/>
                      <a:pt x="154" y="819"/>
                      <a:pt x="79" y="1067"/>
                    </a:cubicBezTo>
                    <a:cubicBezTo>
                      <a:pt x="0" y="1332"/>
                      <a:pt x="35" y="1567"/>
                      <a:pt x="176" y="1732"/>
                    </a:cubicBezTo>
                    <a:cubicBezTo>
                      <a:pt x="296" y="1874"/>
                      <a:pt x="478" y="1940"/>
                      <a:pt x="685" y="1940"/>
                    </a:cubicBezTo>
                    <a:cubicBezTo>
                      <a:pt x="967" y="1940"/>
                      <a:pt x="1297" y="1814"/>
                      <a:pt x="1581" y="1571"/>
                    </a:cubicBezTo>
                    <a:cubicBezTo>
                      <a:pt x="2072" y="1152"/>
                      <a:pt x="2243" y="541"/>
                      <a:pt x="1960" y="210"/>
                    </a:cubicBezTo>
                    <a:cubicBezTo>
                      <a:pt x="1843" y="73"/>
                      <a:pt x="1668" y="0"/>
                      <a:pt x="14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9" name="Google Shape;2226;p33">
                <a:extLst>
                  <a:ext uri="{FF2B5EF4-FFF2-40B4-BE49-F238E27FC236}">
                    <a16:creationId xmlns:a16="http://schemas.microsoft.com/office/drawing/2014/main" id="{7C6DF430-B04C-ECB2-08D1-C58F00DFDE33}"/>
                  </a:ext>
                </a:extLst>
              </p:cNvPr>
              <p:cNvSpPr/>
              <p:nvPr/>
            </p:nvSpPr>
            <p:spPr>
              <a:xfrm>
                <a:off x="2698850" y="3779688"/>
                <a:ext cx="43625" cy="35825"/>
              </a:xfrm>
              <a:custGeom>
                <a:avLst/>
                <a:gdLst/>
                <a:ahLst/>
                <a:cxnLst/>
                <a:rect l="l" t="t" r="r" b="b"/>
                <a:pathLst>
                  <a:path w="1745" h="1433" extrusionOk="0">
                    <a:moveTo>
                      <a:pt x="1182" y="1"/>
                    </a:moveTo>
                    <a:cubicBezTo>
                      <a:pt x="971" y="1"/>
                      <a:pt x="720" y="99"/>
                      <a:pt x="503" y="284"/>
                    </a:cubicBezTo>
                    <a:cubicBezTo>
                      <a:pt x="134" y="600"/>
                      <a:pt x="0" y="1048"/>
                      <a:pt x="204" y="1286"/>
                    </a:cubicBezTo>
                    <a:cubicBezTo>
                      <a:pt x="288" y="1385"/>
                      <a:pt x="416" y="1432"/>
                      <a:pt x="563" y="1432"/>
                    </a:cubicBezTo>
                    <a:cubicBezTo>
                      <a:pt x="774" y="1432"/>
                      <a:pt x="1025" y="1334"/>
                      <a:pt x="1242" y="1149"/>
                    </a:cubicBezTo>
                    <a:cubicBezTo>
                      <a:pt x="1611" y="834"/>
                      <a:pt x="1744" y="384"/>
                      <a:pt x="1541" y="146"/>
                    </a:cubicBezTo>
                    <a:cubicBezTo>
                      <a:pt x="1457" y="48"/>
                      <a:pt x="1329" y="1"/>
                      <a:pt x="118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0" name="Google Shape;2227;p33">
                <a:extLst>
                  <a:ext uri="{FF2B5EF4-FFF2-40B4-BE49-F238E27FC236}">
                    <a16:creationId xmlns:a16="http://schemas.microsoft.com/office/drawing/2014/main" id="{65F08F00-A8EA-099E-DC42-1816E8CA249E}"/>
                  </a:ext>
                </a:extLst>
              </p:cNvPr>
              <p:cNvSpPr/>
              <p:nvPr/>
            </p:nvSpPr>
            <p:spPr>
              <a:xfrm>
                <a:off x="2696375" y="3777538"/>
                <a:ext cx="46275" cy="40075"/>
              </a:xfrm>
              <a:custGeom>
                <a:avLst/>
                <a:gdLst/>
                <a:ahLst/>
                <a:cxnLst/>
                <a:rect l="l" t="t" r="r" b="b"/>
                <a:pathLst>
                  <a:path w="1851" h="1603" extrusionOk="0">
                    <a:moveTo>
                      <a:pt x="1283" y="173"/>
                    </a:moveTo>
                    <a:cubicBezTo>
                      <a:pt x="1405" y="173"/>
                      <a:pt x="1508" y="209"/>
                      <a:pt x="1575" y="287"/>
                    </a:cubicBezTo>
                    <a:lnTo>
                      <a:pt x="1575" y="288"/>
                    </a:lnTo>
                    <a:cubicBezTo>
                      <a:pt x="1654" y="381"/>
                      <a:pt x="1670" y="520"/>
                      <a:pt x="1623" y="680"/>
                    </a:cubicBezTo>
                    <a:cubicBezTo>
                      <a:pt x="1572" y="854"/>
                      <a:pt x="1452" y="1027"/>
                      <a:pt x="1285" y="1170"/>
                    </a:cubicBezTo>
                    <a:cubicBezTo>
                      <a:pt x="1119" y="1311"/>
                      <a:pt x="928" y="1402"/>
                      <a:pt x="749" y="1427"/>
                    </a:cubicBezTo>
                    <a:cubicBezTo>
                      <a:pt x="719" y="1430"/>
                      <a:pt x="690" y="1432"/>
                      <a:pt x="662" y="1432"/>
                    </a:cubicBezTo>
                    <a:cubicBezTo>
                      <a:pt x="535" y="1432"/>
                      <a:pt x="432" y="1393"/>
                      <a:pt x="368" y="1317"/>
                    </a:cubicBezTo>
                    <a:cubicBezTo>
                      <a:pt x="198" y="1118"/>
                      <a:pt x="330" y="715"/>
                      <a:pt x="658" y="435"/>
                    </a:cubicBezTo>
                    <a:cubicBezTo>
                      <a:pt x="857" y="264"/>
                      <a:pt x="1092" y="173"/>
                      <a:pt x="1283" y="173"/>
                    </a:cubicBezTo>
                    <a:close/>
                    <a:moveTo>
                      <a:pt x="1281" y="0"/>
                    </a:moveTo>
                    <a:cubicBezTo>
                      <a:pt x="1051" y="0"/>
                      <a:pt x="783" y="105"/>
                      <a:pt x="547" y="305"/>
                    </a:cubicBezTo>
                    <a:cubicBezTo>
                      <a:pt x="137" y="655"/>
                      <a:pt x="0" y="1149"/>
                      <a:pt x="239" y="1428"/>
                    </a:cubicBezTo>
                    <a:cubicBezTo>
                      <a:pt x="336" y="1542"/>
                      <a:pt x="483" y="1603"/>
                      <a:pt x="659" y="1603"/>
                    </a:cubicBezTo>
                    <a:cubicBezTo>
                      <a:pt x="696" y="1603"/>
                      <a:pt x="732" y="1601"/>
                      <a:pt x="772" y="1595"/>
                    </a:cubicBezTo>
                    <a:cubicBezTo>
                      <a:pt x="983" y="1568"/>
                      <a:pt x="1204" y="1462"/>
                      <a:pt x="1396" y="1299"/>
                    </a:cubicBezTo>
                    <a:cubicBezTo>
                      <a:pt x="1587" y="1137"/>
                      <a:pt x="1725" y="933"/>
                      <a:pt x="1786" y="728"/>
                    </a:cubicBezTo>
                    <a:cubicBezTo>
                      <a:pt x="1851" y="511"/>
                      <a:pt x="1822" y="315"/>
                      <a:pt x="1704" y="177"/>
                    </a:cubicBezTo>
                    <a:cubicBezTo>
                      <a:pt x="1603" y="58"/>
                      <a:pt x="1452" y="0"/>
                      <a:pt x="12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1" name="Google Shape;2228;p33">
                <a:extLst>
                  <a:ext uri="{FF2B5EF4-FFF2-40B4-BE49-F238E27FC236}">
                    <a16:creationId xmlns:a16="http://schemas.microsoft.com/office/drawing/2014/main" id="{09DF8403-A89E-5076-7BA7-F8EF9BBBF56E}"/>
                  </a:ext>
                </a:extLst>
              </p:cNvPr>
              <p:cNvSpPr/>
              <p:nvPr/>
            </p:nvSpPr>
            <p:spPr>
              <a:xfrm>
                <a:off x="2649425" y="3679813"/>
                <a:ext cx="44100" cy="17675"/>
              </a:xfrm>
              <a:custGeom>
                <a:avLst/>
                <a:gdLst/>
                <a:ahLst/>
                <a:cxnLst/>
                <a:rect l="l" t="t" r="r" b="b"/>
                <a:pathLst>
                  <a:path w="1764" h="707" extrusionOk="0">
                    <a:moveTo>
                      <a:pt x="1667" y="1"/>
                    </a:moveTo>
                    <a:cubicBezTo>
                      <a:pt x="1657" y="1"/>
                      <a:pt x="1648" y="2"/>
                      <a:pt x="1639" y="5"/>
                    </a:cubicBezTo>
                    <a:lnTo>
                      <a:pt x="69" y="540"/>
                    </a:lnTo>
                    <a:cubicBezTo>
                      <a:pt x="23" y="555"/>
                      <a:pt x="0" y="604"/>
                      <a:pt x="16" y="649"/>
                    </a:cubicBezTo>
                    <a:cubicBezTo>
                      <a:pt x="28" y="684"/>
                      <a:pt x="61" y="707"/>
                      <a:pt x="96" y="707"/>
                    </a:cubicBezTo>
                    <a:cubicBezTo>
                      <a:pt x="105" y="707"/>
                      <a:pt x="114" y="704"/>
                      <a:pt x="123" y="702"/>
                    </a:cubicBezTo>
                    <a:lnTo>
                      <a:pt x="1695" y="166"/>
                    </a:lnTo>
                    <a:cubicBezTo>
                      <a:pt x="1739" y="151"/>
                      <a:pt x="1763" y="103"/>
                      <a:pt x="1748" y="59"/>
                    </a:cubicBezTo>
                    <a:cubicBezTo>
                      <a:pt x="1736" y="23"/>
                      <a:pt x="1702" y="1"/>
                      <a:pt x="16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2" name="Google Shape;2229;p33">
                <a:extLst>
                  <a:ext uri="{FF2B5EF4-FFF2-40B4-BE49-F238E27FC236}">
                    <a16:creationId xmlns:a16="http://schemas.microsoft.com/office/drawing/2014/main" id="{694A456A-0A6A-D2F5-FBF2-F9E4315543E4}"/>
                  </a:ext>
                </a:extLst>
              </p:cNvPr>
              <p:cNvSpPr/>
              <p:nvPr/>
            </p:nvSpPr>
            <p:spPr>
              <a:xfrm>
                <a:off x="2663550" y="3668488"/>
                <a:ext cx="16750" cy="17700"/>
              </a:xfrm>
              <a:custGeom>
                <a:avLst/>
                <a:gdLst/>
                <a:ahLst/>
                <a:cxnLst/>
                <a:rect l="l" t="t" r="r" b="b"/>
                <a:pathLst>
                  <a:path w="670" h="708" extrusionOk="0">
                    <a:moveTo>
                      <a:pt x="95" y="1"/>
                    </a:moveTo>
                    <a:cubicBezTo>
                      <a:pt x="75" y="1"/>
                      <a:pt x="54" y="8"/>
                      <a:pt x="38" y="23"/>
                    </a:cubicBezTo>
                    <a:cubicBezTo>
                      <a:pt x="3" y="53"/>
                      <a:pt x="0" y="108"/>
                      <a:pt x="31" y="143"/>
                    </a:cubicBezTo>
                    <a:lnTo>
                      <a:pt x="512" y="679"/>
                    </a:lnTo>
                    <a:cubicBezTo>
                      <a:pt x="529" y="697"/>
                      <a:pt x="551" y="707"/>
                      <a:pt x="576" y="707"/>
                    </a:cubicBezTo>
                    <a:cubicBezTo>
                      <a:pt x="595" y="707"/>
                      <a:pt x="615" y="700"/>
                      <a:pt x="632" y="686"/>
                    </a:cubicBezTo>
                    <a:cubicBezTo>
                      <a:pt x="667" y="654"/>
                      <a:pt x="670" y="601"/>
                      <a:pt x="638" y="565"/>
                    </a:cubicBezTo>
                    <a:lnTo>
                      <a:pt x="158" y="29"/>
                    </a:lnTo>
                    <a:cubicBezTo>
                      <a:pt x="141" y="10"/>
                      <a:pt x="118" y="1"/>
                      <a:pt x="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3" name="Google Shape;2230;p33">
                <a:extLst>
                  <a:ext uri="{FF2B5EF4-FFF2-40B4-BE49-F238E27FC236}">
                    <a16:creationId xmlns:a16="http://schemas.microsoft.com/office/drawing/2014/main" id="{1359FE13-0E36-0748-4752-E13773C10F96}"/>
                  </a:ext>
                </a:extLst>
              </p:cNvPr>
              <p:cNvSpPr/>
              <p:nvPr/>
            </p:nvSpPr>
            <p:spPr>
              <a:xfrm>
                <a:off x="2673875" y="3697813"/>
                <a:ext cx="44025" cy="31650"/>
              </a:xfrm>
              <a:custGeom>
                <a:avLst/>
                <a:gdLst/>
                <a:ahLst/>
                <a:cxnLst/>
                <a:rect l="l" t="t" r="r" b="b"/>
                <a:pathLst>
                  <a:path w="1761" h="1266" extrusionOk="0">
                    <a:moveTo>
                      <a:pt x="892" y="0"/>
                    </a:moveTo>
                    <a:cubicBezTo>
                      <a:pt x="732" y="0"/>
                      <a:pt x="550" y="69"/>
                      <a:pt x="361" y="237"/>
                    </a:cubicBezTo>
                    <a:cubicBezTo>
                      <a:pt x="0" y="559"/>
                      <a:pt x="5" y="927"/>
                      <a:pt x="222" y="1122"/>
                    </a:cubicBezTo>
                    <a:cubicBezTo>
                      <a:pt x="319" y="1211"/>
                      <a:pt x="460" y="1265"/>
                      <a:pt x="631" y="1265"/>
                    </a:cubicBezTo>
                    <a:cubicBezTo>
                      <a:pt x="731" y="1265"/>
                      <a:pt x="843" y="1246"/>
                      <a:pt x="961" y="1204"/>
                    </a:cubicBezTo>
                    <a:cubicBezTo>
                      <a:pt x="1761" y="924"/>
                      <a:pt x="1478" y="0"/>
                      <a:pt x="892" y="0"/>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4" name="Google Shape;2231;p33">
                <a:extLst>
                  <a:ext uri="{FF2B5EF4-FFF2-40B4-BE49-F238E27FC236}">
                    <a16:creationId xmlns:a16="http://schemas.microsoft.com/office/drawing/2014/main" id="{3859EFD2-C407-7AD7-B577-E73411C5C472}"/>
                  </a:ext>
                </a:extLst>
              </p:cNvPr>
              <p:cNvSpPr/>
              <p:nvPr/>
            </p:nvSpPr>
            <p:spPr>
              <a:xfrm>
                <a:off x="2725000" y="3691663"/>
                <a:ext cx="29750" cy="28750"/>
              </a:xfrm>
              <a:custGeom>
                <a:avLst/>
                <a:gdLst/>
                <a:ahLst/>
                <a:cxnLst/>
                <a:rect l="l" t="t" r="r" b="b"/>
                <a:pathLst>
                  <a:path w="1190" h="1150" extrusionOk="0">
                    <a:moveTo>
                      <a:pt x="534" y="0"/>
                    </a:moveTo>
                    <a:cubicBezTo>
                      <a:pt x="316" y="0"/>
                      <a:pt x="97" y="155"/>
                      <a:pt x="49" y="535"/>
                    </a:cubicBezTo>
                    <a:cubicBezTo>
                      <a:pt x="0" y="922"/>
                      <a:pt x="197" y="1145"/>
                      <a:pt x="434" y="1150"/>
                    </a:cubicBezTo>
                    <a:cubicBezTo>
                      <a:pt x="437" y="1150"/>
                      <a:pt x="439" y="1150"/>
                      <a:pt x="441" y="1150"/>
                    </a:cubicBezTo>
                    <a:cubicBezTo>
                      <a:pt x="609" y="1150"/>
                      <a:pt x="796" y="1040"/>
                      <a:pt x="931" y="805"/>
                    </a:cubicBezTo>
                    <a:cubicBezTo>
                      <a:pt x="1190" y="349"/>
                      <a:pt x="863" y="0"/>
                      <a:pt x="534" y="0"/>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5" name="Google Shape;2232;p33">
                <a:extLst>
                  <a:ext uri="{FF2B5EF4-FFF2-40B4-BE49-F238E27FC236}">
                    <a16:creationId xmlns:a16="http://schemas.microsoft.com/office/drawing/2014/main" id="{1395A58D-EE33-2B35-7F0E-21CA644AD04B}"/>
                  </a:ext>
                </a:extLst>
              </p:cNvPr>
              <p:cNvSpPr/>
              <p:nvPr/>
            </p:nvSpPr>
            <p:spPr>
              <a:xfrm>
                <a:off x="2731250" y="3512188"/>
                <a:ext cx="21125" cy="17600"/>
              </a:xfrm>
              <a:custGeom>
                <a:avLst/>
                <a:gdLst/>
                <a:ahLst/>
                <a:cxnLst/>
                <a:rect l="l" t="t" r="r" b="b"/>
                <a:pathLst>
                  <a:path w="845" h="704" extrusionOk="0">
                    <a:moveTo>
                      <a:pt x="578" y="1"/>
                    </a:moveTo>
                    <a:cubicBezTo>
                      <a:pt x="485" y="1"/>
                      <a:pt x="360" y="61"/>
                      <a:pt x="219" y="214"/>
                    </a:cubicBezTo>
                    <a:cubicBezTo>
                      <a:pt x="19" y="430"/>
                      <a:pt x="1" y="612"/>
                      <a:pt x="99" y="677"/>
                    </a:cubicBezTo>
                    <a:cubicBezTo>
                      <a:pt x="124" y="694"/>
                      <a:pt x="156" y="703"/>
                      <a:pt x="195" y="703"/>
                    </a:cubicBezTo>
                    <a:cubicBezTo>
                      <a:pt x="266" y="703"/>
                      <a:pt x="358" y="673"/>
                      <a:pt x="465" y="605"/>
                    </a:cubicBezTo>
                    <a:cubicBezTo>
                      <a:pt x="844" y="367"/>
                      <a:pt x="807" y="1"/>
                      <a:pt x="578"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6" name="Google Shape;2233;p33">
                <a:extLst>
                  <a:ext uri="{FF2B5EF4-FFF2-40B4-BE49-F238E27FC236}">
                    <a16:creationId xmlns:a16="http://schemas.microsoft.com/office/drawing/2014/main" id="{F39DD8D2-E9A9-94E9-5ACF-3D15D474725B}"/>
                  </a:ext>
                </a:extLst>
              </p:cNvPr>
              <p:cNvSpPr/>
              <p:nvPr/>
            </p:nvSpPr>
            <p:spPr>
              <a:xfrm>
                <a:off x="2702850" y="3540013"/>
                <a:ext cx="10725" cy="8900"/>
              </a:xfrm>
              <a:custGeom>
                <a:avLst/>
                <a:gdLst/>
                <a:ahLst/>
                <a:cxnLst/>
                <a:rect l="l" t="t" r="r" b="b"/>
                <a:pathLst>
                  <a:path w="429" h="356" extrusionOk="0">
                    <a:moveTo>
                      <a:pt x="293" y="1"/>
                    </a:moveTo>
                    <a:cubicBezTo>
                      <a:pt x="246" y="1"/>
                      <a:pt x="183" y="31"/>
                      <a:pt x="112" y="108"/>
                    </a:cubicBezTo>
                    <a:cubicBezTo>
                      <a:pt x="10" y="217"/>
                      <a:pt x="1" y="310"/>
                      <a:pt x="51" y="343"/>
                    </a:cubicBezTo>
                    <a:cubicBezTo>
                      <a:pt x="63" y="351"/>
                      <a:pt x="80" y="356"/>
                      <a:pt x="100" y="356"/>
                    </a:cubicBezTo>
                    <a:cubicBezTo>
                      <a:pt x="136" y="356"/>
                      <a:pt x="182" y="341"/>
                      <a:pt x="236" y="307"/>
                    </a:cubicBezTo>
                    <a:cubicBezTo>
                      <a:pt x="429" y="186"/>
                      <a:pt x="409" y="1"/>
                      <a:pt x="293"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7" name="Google Shape;2234;p33">
                <a:extLst>
                  <a:ext uri="{FF2B5EF4-FFF2-40B4-BE49-F238E27FC236}">
                    <a16:creationId xmlns:a16="http://schemas.microsoft.com/office/drawing/2014/main" id="{03FEF756-B4E2-799D-C06B-5225C03B5D85}"/>
                  </a:ext>
                </a:extLst>
              </p:cNvPr>
              <p:cNvSpPr/>
              <p:nvPr/>
            </p:nvSpPr>
            <p:spPr>
              <a:xfrm>
                <a:off x="2720578" y="3555463"/>
                <a:ext cx="13525" cy="6325"/>
              </a:xfrm>
              <a:custGeom>
                <a:avLst/>
                <a:gdLst/>
                <a:ahLst/>
                <a:cxnLst/>
                <a:rect l="l" t="t" r="r" b="b"/>
                <a:pathLst>
                  <a:path w="541" h="253" extrusionOk="0">
                    <a:moveTo>
                      <a:pt x="317" y="1"/>
                    </a:moveTo>
                    <a:cubicBezTo>
                      <a:pt x="285" y="1"/>
                      <a:pt x="247" y="6"/>
                      <a:pt x="202" y="18"/>
                    </a:cubicBezTo>
                    <a:cubicBezTo>
                      <a:pt x="58" y="56"/>
                      <a:pt x="0" y="129"/>
                      <a:pt x="24" y="184"/>
                    </a:cubicBezTo>
                    <a:cubicBezTo>
                      <a:pt x="43" y="223"/>
                      <a:pt x="102" y="252"/>
                      <a:pt x="202" y="252"/>
                    </a:cubicBezTo>
                    <a:cubicBezTo>
                      <a:pt x="479" y="252"/>
                      <a:pt x="541" y="1"/>
                      <a:pt x="317"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8" name="Google Shape;2235;p33">
                <a:extLst>
                  <a:ext uri="{FF2B5EF4-FFF2-40B4-BE49-F238E27FC236}">
                    <a16:creationId xmlns:a16="http://schemas.microsoft.com/office/drawing/2014/main" id="{4DF1BA1E-A22D-FAD1-53CF-921F0DB5514D}"/>
                  </a:ext>
                </a:extLst>
              </p:cNvPr>
              <p:cNvSpPr/>
              <p:nvPr/>
            </p:nvSpPr>
            <p:spPr>
              <a:xfrm>
                <a:off x="3032875" y="4188963"/>
                <a:ext cx="39150" cy="54050"/>
              </a:xfrm>
              <a:custGeom>
                <a:avLst/>
                <a:gdLst/>
                <a:ahLst/>
                <a:cxnLst/>
                <a:rect l="l" t="t" r="r" b="b"/>
                <a:pathLst>
                  <a:path w="1566" h="2162" extrusionOk="0">
                    <a:moveTo>
                      <a:pt x="873" y="0"/>
                    </a:moveTo>
                    <a:cubicBezTo>
                      <a:pt x="512" y="0"/>
                      <a:pt x="168" y="419"/>
                      <a:pt x="87" y="980"/>
                    </a:cubicBezTo>
                    <a:cubicBezTo>
                      <a:pt x="0" y="1573"/>
                      <a:pt x="242" y="2100"/>
                      <a:pt x="626" y="2156"/>
                    </a:cubicBezTo>
                    <a:cubicBezTo>
                      <a:pt x="648" y="2160"/>
                      <a:pt x="670" y="2161"/>
                      <a:pt x="693" y="2161"/>
                    </a:cubicBezTo>
                    <a:cubicBezTo>
                      <a:pt x="1053" y="2161"/>
                      <a:pt x="1397" y="1742"/>
                      <a:pt x="1479" y="1183"/>
                    </a:cubicBezTo>
                    <a:cubicBezTo>
                      <a:pt x="1565" y="588"/>
                      <a:pt x="1324" y="61"/>
                      <a:pt x="940" y="5"/>
                    </a:cubicBezTo>
                    <a:cubicBezTo>
                      <a:pt x="917" y="2"/>
                      <a:pt x="895" y="0"/>
                      <a:pt x="8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9" name="Google Shape;2236;p33">
                <a:extLst>
                  <a:ext uri="{FF2B5EF4-FFF2-40B4-BE49-F238E27FC236}">
                    <a16:creationId xmlns:a16="http://schemas.microsoft.com/office/drawing/2014/main" id="{FD03864E-FDFC-EABC-BC4C-D63D6A620086}"/>
                  </a:ext>
                </a:extLst>
              </p:cNvPr>
              <p:cNvSpPr/>
              <p:nvPr/>
            </p:nvSpPr>
            <p:spPr>
              <a:xfrm>
                <a:off x="3030600" y="4186838"/>
                <a:ext cx="43700" cy="58325"/>
              </a:xfrm>
              <a:custGeom>
                <a:avLst/>
                <a:gdLst/>
                <a:ahLst/>
                <a:cxnLst/>
                <a:rect l="l" t="t" r="r" b="b"/>
                <a:pathLst>
                  <a:path w="1748" h="2333" extrusionOk="0">
                    <a:moveTo>
                      <a:pt x="964" y="171"/>
                    </a:moveTo>
                    <a:cubicBezTo>
                      <a:pt x="982" y="171"/>
                      <a:pt x="1000" y="172"/>
                      <a:pt x="1019" y="175"/>
                    </a:cubicBezTo>
                    <a:cubicBezTo>
                      <a:pt x="1356" y="224"/>
                      <a:pt x="1565" y="708"/>
                      <a:pt x="1486" y="1256"/>
                    </a:cubicBezTo>
                    <a:cubicBezTo>
                      <a:pt x="1410" y="1773"/>
                      <a:pt x="1099" y="2162"/>
                      <a:pt x="782" y="2162"/>
                    </a:cubicBezTo>
                    <a:cubicBezTo>
                      <a:pt x="764" y="2162"/>
                      <a:pt x="747" y="2160"/>
                      <a:pt x="729" y="2158"/>
                    </a:cubicBezTo>
                    <a:cubicBezTo>
                      <a:pt x="392" y="2109"/>
                      <a:pt x="182" y="1623"/>
                      <a:pt x="261" y="1077"/>
                    </a:cubicBezTo>
                    <a:cubicBezTo>
                      <a:pt x="301" y="805"/>
                      <a:pt x="405" y="562"/>
                      <a:pt x="557" y="389"/>
                    </a:cubicBezTo>
                    <a:cubicBezTo>
                      <a:pt x="682" y="247"/>
                      <a:pt x="824" y="171"/>
                      <a:pt x="964" y="171"/>
                    </a:cubicBezTo>
                    <a:close/>
                    <a:moveTo>
                      <a:pt x="967" y="0"/>
                    </a:moveTo>
                    <a:cubicBezTo>
                      <a:pt x="778" y="0"/>
                      <a:pt x="589" y="95"/>
                      <a:pt x="428" y="277"/>
                    </a:cubicBezTo>
                    <a:cubicBezTo>
                      <a:pt x="257" y="474"/>
                      <a:pt x="138" y="749"/>
                      <a:pt x="93" y="1053"/>
                    </a:cubicBezTo>
                    <a:cubicBezTo>
                      <a:pt x="0" y="1692"/>
                      <a:pt x="275" y="2264"/>
                      <a:pt x="704" y="2326"/>
                    </a:cubicBezTo>
                    <a:cubicBezTo>
                      <a:pt x="730" y="2331"/>
                      <a:pt x="756" y="2332"/>
                      <a:pt x="782" y="2332"/>
                    </a:cubicBezTo>
                    <a:cubicBezTo>
                      <a:pt x="1184" y="2332"/>
                      <a:pt x="1567" y="1882"/>
                      <a:pt x="1655" y="1280"/>
                    </a:cubicBezTo>
                    <a:cubicBezTo>
                      <a:pt x="1747" y="640"/>
                      <a:pt x="1473" y="69"/>
                      <a:pt x="1043" y="5"/>
                    </a:cubicBezTo>
                    <a:cubicBezTo>
                      <a:pt x="1018" y="2"/>
                      <a:pt x="992" y="0"/>
                      <a:pt x="9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0" name="Google Shape;2237;p33">
                <a:extLst>
                  <a:ext uri="{FF2B5EF4-FFF2-40B4-BE49-F238E27FC236}">
                    <a16:creationId xmlns:a16="http://schemas.microsoft.com/office/drawing/2014/main" id="{25CC2277-562D-E1D5-1D1A-44F41406A755}"/>
                  </a:ext>
                </a:extLst>
              </p:cNvPr>
              <p:cNvSpPr/>
              <p:nvPr/>
            </p:nvSpPr>
            <p:spPr>
              <a:xfrm>
                <a:off x="3002325" y="4193788"/>
                <a:ext cx="39150" cy="54050"/>
              </a:xfrm>
              <a:custGeom>
                <a:avLst/>
                <a:gdLst/>
                <a:ahLst/>
                <a:cxnLst/>
                <a:rect l="l" t="t" r="r" b="b"/>
                <a:pathLst>
                  <a:path w="1566" h="2162" extrusionOk="0">
                    <a:moveTo>
                      <a:pt x="873" y="0"/>
                    </a:moveTo>
                    <a:cubicBezTo>
                      <a:pt x="512" y="0"/>
                      <a:pt x="168" y="419"/>
                      <a:pt x="87" y="980"/>
                    </a:cubicBezTo>
                    <a:cubicBezTo>
                      <a:pt x="0" y="1573"/>
                      <a:pt x="241" y="2100"/>
                      <a:pt x="626" y="2156"/>
                    </a:cubicBezTo>
                    <a:cubicBezTo>
                      <a:pt x="648" y="2159"/>
                      <a:pt x="670" y="2161"/>
                      <a:pt x="693" y="2161"/>
                    </a:cubicBezTo>
                    <a:cubicBezTo>
                      <a:pt x="1053" y="2161"/>
                      <a:pt x="1397" y="1742"/>
                      <a:pt x="1479" y="1183"/>
                    </a:cubicBezTo>
                    <a:cubicBezTo>
                      <a:pt x="1565" y="588"/>
                      <a:pt x="1324" y="61"/>
                      <a:pt x="940" y="5"/>
                    </a:cubicBezTo>
                    <a:cubicBezTo>
                      <a:pt x="917" y="2"/>
                      <a:pt x="895" y="0"/>
                      <a:pt x="87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1" name="Google Shape;2238;p33">
                <a:extLst>
                  <a:ext uri="{FF2B5EF4-FFF2-40B4-BE49-F238E27FC236}">
                    <a16:creationId xmlns:a16="http://schemas.microsoft.com/office/drawing/2014/main" id="{C09D5A15-B1DB-6C62-260A-8CFBDF5288DD}"/>
                  </a:ext>
                </a:extLst>
              </p:cNvPr>
              <p:cNvSpPr/>
              <p:nvPr/>
            </p:nvSpPr>
            <p:spPr>
              <a:xfrm>
                <a:off x="3001175" y="4191438"/>
                <a:ext cx="41275" cy="58350"/>
              </a:xfrm>
              <a:custGeom>
                <a:avLst/>
                <a:gdLst/>
                <a:ahLst/>
                <a:cxnLst/>
                <a:rect l="l" t="t" r="r" b="b"/>
                <a:pathLst>
                  <a:path w="1651" h="2334" extrusionOk="0">
                    <a:moveTo>
                      <a:pt x="914" y="172"/>
                    </a:moveTo>
                    <a:cubicBezTo>
                      <a:pt x="933" y="172"/>
                      <a:pt x="951" y="173"/>
                      <a:pt x="971" y="175"/>
                    </a:cubicBezTo>
                    <a:cubicBezTo>
                      <a:pt x="1127" y="198"/>
                      <a:pt x="1262" y="319"/>
                      <a:pt x="1352" y="513"/>
                    </a:cubicBezTo>
                    <a:cubicBezTo>
                      <a:pt x="1446" y="721"/>
                      <a:pt x="1476" y="986"/>
                      <a:pt x="1437" y="1256"/>
                    </a:cubicBezTo>
                    <a:cubicBezTo>
                      <a:pt x="1387" y="1602"/>
                      <a:pt x="1232" y="1901"/>
                      <a:pt x="1021" y="2059"/>
                    </a:cubicBezTo>
                    <a:cubicBezTo>
                      <a:pt x="928" y="2127"/>
                      <a:pt x="831" y="2163"/>
                      <a:pt x="736" y="2163"/>
                    </a:cubicBezTo>
                    <a:cubicBezTo>
                      <a:pt x="717" y="2163"/>
                      <a:pt x="699" y="2162"/>
                      <a:pt x="681" y="2159"/>
                    </a:cubicBezTo>
                    <a:cubicBezTo>
                      <a:pt x="524" y="2136"/>
                      <a:pt x="389" y="2016"/>
                      <a:pt x="300" y="1821"/>
                    </a:cubicBezTo>
                    <a:cubicBezTo>
                      <a:pt x="204" y="1613"/>
                      <a:pt x="174" y="1350"/>
                      <a:pt x="213" y="1078"/>
                    </a:cubicBezTo>
                    <a:cubicBezTo>
                      <a:pt x="289" y="560"/>
                      <a:pt x="596" y="172"/>
                      <a:pt x="914" y="172"/>
                    </a:cubicBezTo>
                    <a:close/>
                    <a:moveTo>
                      <a:pt x="917" y="1"/>
                    </a:moveTo>
                    <a:cubicBezTo>
                      <a:pt x="512" y="1"/>
                      <a:pt x="133" y="453"/>
                      <a:pt x="45" y="1052"/>
                    </a:cubicBezTo>
                    <a:cubicBezTo>
                      <a:pt x="0" y="1356"/>
                      <a:pt x="35" y="1655"/>
                      <a:pt x="145" y="1892"/>
                    </a:cubicBezTo>
                    <a:cubicBezTo>
                      <a:pt x="259" y="2141"/>
                      <a:pt x="441" y="2296"/>
                      <a:pt x="656" y="2328"/>
                    </a:cubicBezTo>
                    <a:cubicBezTo>
                      <a:pt x="682" y="2331"/>
                      <a:pt x="709" y="2334"/>
                      <a:pt x="735" y="2334"/>
                    </a:cubicBezTo>
                    <a:cubicBezTo>
                      <a:pt x="867" y="2334"/>
                      <a:pt x="999" y="2287"/>
                      <a:pt x="1122" y="2194"/>
                    </a:cubicBezTo>
                    <a:cubicBezTo>
                      <a:pt x="1368" y="2010"/>
                      <a:pt x="1549" y="1669"/>
                      <a:pt x="1605" y="1282"/>
                    </a:cubicBezTo>
                    <a:cubicBezTo>
                      <a:pt x="1651" y="978"/>
                      <a:pt x="1614" y="679"/>
                      <a:pt x="1506" y="442"/>
                    </a:cubicBezTo>
                    <a:cubicBezTo>
                      <a:pt x="1393" y="193"/>
                      <a:pt x="1210" y="38"/>
                      <a:pt x="995" y="6"/>
                    </a:cubicBezTo>
                    <a:cubicBezTo>
                      <a:pt x="969" y="3"/>
                      <a:pt x="943" y="1"/>
                      <a:pt x="9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2" name="Google Shape;2239;p33">
                <a:extLst>
                  <a:ext uri="{FF2B5EF4-FFF2-40B4-BE49-F238E27FC236}">
                    <a16:creationId xmlns:a16="http://schemas.microsoft.com/office/drawing/2014/main" id="{D3D92C4B-88D5-172B-D9F7-579681FD2B41}"/>
                  </a:ext>
                </a:extLst>
              </p:cNvPr>
              <p:cNvSpPr/>
              <p:nvPr/>
            </p:nvSpPr>
            <p:spPr>
              <a:xfrm>
                <a:off x="2972075" y="4198438"/>
                <a:ext cx="39150" cy="54100"/>
              </a:xfrm>
              <a:custGeom>
                <a:avLst/>
                <a:gdLst/>
                <a:ahLst/>
                <a:cxnLst/>
                <a:rect l="l" t="t" r="r" b="b"/>
                <a:pathLst>
                  <a:path w="1566" h="2164" extrusionOk="0">
                    <a:moveTo>
                      <a:pt x="873" y="1"/>
                    </a:moveTo>
                    <a:cubicBezTo>
                      <a:pt x="512" y="1"/>
                      <a:pt x="168" y="421"/>
                      <a:pt x="87" y="980"/>
                    </a:cubicBezTo>
                    <a:cubicBezTo>
                      <a:pt x="0" y="1574"/>
                      <a:pt x="241" y="2102"/>
                      <a:pt x="626" y="2158"/>
                    </a:cubicBezTo>
                    <a:cubicBezTo>
                      <a:pt x="648" y="2162"/>
                      <a:pt x="670" y="2163"/>
                      <a:pt x="692" y="2163"/>
                    </a:cubicBezTo>
                    <a:cubicBezTo>
                      <a:pt x="1053" y="2163"/>
                      <a:pt x="1397" y="1743"/>
                      <a:pt x="1479" y="1184"/>
                    </a:cubicBezTo>
                    <a:cubicBezTo>
                      <a:pt x="1565" y="590"/>
                      <a:pt x="1324" y="62"/>
                      <a:pt x="940" y="6"/>
                    </a:cubicBezTo>
                    <a:cubicBezTo>
                      <a:pt x="918" y="2"/>
                      <a:pt x="895" y="1"/>
                      <a:pt x="8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3" name="Google Shape;2240;p33">
                <a:extLst>
                  <a:ext uri="{FF2B5EF4-FFF2-40B4-BE49-F238E27FC236}">
                    <a16:creationId xmlns:a16="http://schemas.microsoft.com/office/drawing/2014/main" id="{21BDD0BB-8DE2-76E2-F08E-D06197797041}"/>
                  </a:ext>
                </a:extLst>
              </p:cNvPr>
              <p:cNvSpPr/>
              <p:nvPr/>
            </p:nvSpPr>
            <p:spPr>
              <a:xfrm>
                <a:off x="2970925" y="4196138"/>
                <a:ext cx="41275" cy="58325"/>
              </a:xfrm>
              <a:custGeom>
                <a:avLst/>
                <a:gdLst/>
                <a:ahLst/>
                <a:cxnLst/>
                <a:rect l="l" t="t" r="r" b="b"/>
                <a:pathLst>
                  <a:path w="1651" h="2333" extrusionOk="0">
                    <a:moveTo>
                      <a:pt x="916" y="171"/>
                    </a:moveTo>
                    <a:cubicBezTo>
                      <a:pt x="934" y="171"/>
                      <a:pt x="952" y="172"/>
                      <a:pt x="971" y="175"/>
                    </a:cubicBezTo>
                    <a:cubicBezTo>
                      <a:pt x="1127" y="198"/>
                      <a:pt x="1262" y="318"/>
                      <a:pt x="1352" y="512"/>
                    </a:cubicBezTo>
                    <a:cubicBezTo>
                      <a:pt x="1447" y="720"/>
                      <a:pt x="1478" y="984"/>
                      <a:pt x="1438" y="1256"/>
                    </a:cubicBezTo>
                    <a:cubicBezTo>
                      <a:pt x="1397" y="1528"/>
                      <a:pt x="1294" y="1771"/>
                      <a:pt x="1144" y="1942"/>
                    </a:cubicBezTo>
                    <a:cubicBezTo>
                      <a:pt x="1018" y="2086"/>
                      <a:pt x="875" y="2162"/>
                      <a:pt x="735" y="2162"/>
                    </a:cubicBezTo>
                    <a:cubicBezTo>
                      <a:pt x="717" y="2162"/>
                      <a:pt x="699" y="2160"/>
                      <a:pt x="681" y="2158"/>
                    </a:cubicBezTo>
                    <a:cubicBezTo>
                      <a:pt x="524" y="2135"/>
                      <a:pt x="389" y="2015"/>
                      <a:pt x="300" y="1819"/>
                    </a:cubicBezTo>
                    <a:cubicBezTo>
                      <a:pt x="205" y="1613"/>
                      <a:pt x="174" y="1349"/>
                      <a:pt x="215" y="1077"/>
                    </a:cubicBezTo>
                    <a:cubicBezTo>
                      <a:pt x="265" y="732"/>
                      <a:pt x="420" y="433"/>
                      <a:pt x="631" y="275"/>
                    </a:cubicBezTo>
                    <a:cubicBezTo>
                      <a:pt x="723" y="205"/>
                      <a:pt x="820" y="171"/>
                      <a:pt x="916" y="171"/>
                    </a:cubicBezTo>
                    <a:close/>
                    <a:moveTo>
                      <a:pt x="913" y="0"/>
                    </a:moveTo>
                    <a:cubicBezTo>
                      <a:pt x="782" y="0"/>
                      <a:pt x="651" y="48"/>
                      <a:pt x="529" y="139"/>
                    </a:cubicBezTo>
                    <a:cubicBezTo>
                      <a:pt x="283" y="322"/>
                      <a:pt x="102" y="664"/>
                      <a:pt x="45" y="1053"/>
                    </a:cubicBezTo>
                    <a:cubicBezTo>
                      <a:pt x="1" y="1356"/>
                      <a:pt x="35" y="1654"/>
                      <a:pt x="145" y="1891"/>
                    </a:cubicBezTo>
                    <a:cubicBezTo>
                      <a:pt x="259" y="2141"/>
                      <a:pt x="441" y="2294"/>
                      <a:pt x="656" y="2326"/>
                    </a:cubicBezTo>
                    <a:cubicBezTo>
                      <a:pt x="684" y="2331"/>
                      <a:pt x="710" y="2332"/>
                      <a:pt x="737" y="2332"/>
                    </a:cubicBezTo>
                    <a:cubicBezTo>
                      <a:pt x="925" y="2332"/>
                      <a:pt x="1113" y="2237"/>
                      <a:pt x="1271" y="2055"/>
                    </a:cubicBezTo>
                    <a:cubicBezTo>
                      <a:pt x="1443" y="1859"/>
                      <a:pt x="1563" y="1584"/>
                      <a:pt x="1607" y="1280"/>
                    </a:cubicBezTo>
                    <a:cubicBezTo>
                      <a:pt x="1651" y="977"/>
                      <a:pt x="1616" y="679"/>
                      <a:pt x="1507" y="442"/>
                    </a:cubicBezTo>
                    <a:cubicBezTo>
                      <a:pt x="1393" y="192"/>
                      <a:pt x="1210" y="37"/>
                      <a:pt x="995" y="7"/>
                    </a:cubicBezTo>
                    <a:cubicBezTo>
                      <a:pt x="968" y="2"/>
                      <a:pt x="940" y="0"/>
                      <a:pt x="9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4" name="Google Shape;2241;p33">
                <a:extLst>
                  <a:ext uri="{FF2B5EF4-FFF2-40B4-BE49-F238E27FC236}">
                    <a16:creationId xmlns:a16="http://schemas.microsoft.com/office/drawing/2014/main" id="{4C080DE3-9A88-A4C4-44D8-0C1F08922A70}"/>
                  </a:ext>
                </a:extLst>
              </p:cNvPr>
              <p:cNvSpPr/>
              <p:nvPr/>
            </p:nvSpPr>
            <p:spPr>
              <a:xfrm>
                <a:off x="2950325" y="4214113"/>
                <a:ext cx="31625" cy="43675"/>
              </a:xfrm>
              <a:custGeom>
                <a:avLst/>
                <a:gdLst/>
                <a:ahLst/>
                <a:cxnLst/>
                <a:rect l="l" t="t" r="r" b="b"/>
                <a:pathLst>
                  <a:path w="1265" h="1747" extrusionOk="0">
                    <a:moveTo>
                      <a:pt x="705" y="0"/>
                    </a:moveTo>
                    <a:cubicBezTo>
                      <a:pt x="414" y="0"/>
                      <a:pt x="136" y="339"/>
                      <a:pt x="70" y="792"/>
                    </a:cubicBezTo>
                    <a:cubicBezTo>
                      <a:pt x="0" y="1272"/>
                      <a:pt x="195" y="1697"/>
                      <a:pt x="506" y="1742"/>
                    </a:cubicBezTo>
                    <a:cubicBezTo>
                      <a:pt x="524" y="1745"/>
                      <a:pt x="542" y="1746"/>
                      <a:pt x="560" y="1746"/>
                    </a:cubicBezTo>
                    <a:cubicBezTo>
                      <a:pt x="851" y="1746"/>
                      <a:pt x="1129" y="1408"/>
                      <a:pt x="1195" y="956"/>
                    </a:cubicBezTo>
                    <a:cubicBezTo>
                      <a:pt x="1265" y="476"/>
                      <a:pt x="1070" y="50"/>
                      <a:pt x="759" y="4"/>
                    </a:cubicBezTo>
                    <a:cubicBezTo>
                      <a:pt x="741" y="1"/>
                      <a:pt x="723" y="0"/>
                      <a:pt x="70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5" name="Google Shape;2242;p33">
                <a:extLst>
                  <a:ext uri="{FF2B5EF4-FFF2-40B4-BE49-F238E27FC236}">
                    <a16:creationId xmlns:a16="http://schemas.microsoft.com/office/drawing/2014/main" id="{69BC1B14-B1B0-0A7B-F920-F77A418A3F3A}"/>
                  </a:ext>
                </a:extLst>
              </p:cNvPr>
              <p:cNvSpPr/>
              <p:nvPr/>
            </p:nvSpPr>
            <p:spPr>
              <a:xfrm>
                <a:off x="2948000" y="4211988"/>
                <a:ext cx="36275" cy="47925"/>
              </a:xfrm>
              <a:custGeom>
                <a:avLst/>
                <a:gdLst/>
                <a:ahLst/>
                <a:cxnLst/>
                <a:rect l="l" t="t" r="r" b="b"/>
                <a:pathLst>
                  <a:path w="1451" h="1917" extrusionOk="0">
                    <a:moveTo>
                      <a:pt x="798" y="171"/>
                    </a:moveTo>
                    <a:cubicBezTo>
                      <a:pt x="813" y="171"/>
                      <a:pt x="826" y="173"/>
                      <a:pt x="840" y="174"/>
                    </a:cubicBezTo>
                    <a:cubicBezTo>
                      <a:pt x="1100" y="212"/>
                      <a:pt x="1265" y="604"/>
                      <a:pt x="1203" y="1029"/>
                    </a:cubicBezTo>
                    <a:cubicBezTo>
                      <a:pt x="1145" y="1433"/>
                      <a:pt x="894" y="1746"/>
                      <a:pt x="649" y="1746"/>
                    </a:cubicBezTo>
                    <a:cubicBezTo>
                      <a:pt x="636" y="1746"/>
                      <a:pt x="624" y="1746"/>
                      <a:pt x="611" y="1744"/>
                    </a:cubicBezTo>
                    <a:cubicBezTo>
                      <a:pt x="351" y="1706"/>
                      <a:pt x="186" y="1314"/>
                      <a:pt x="248" y="889"/>
                    </a:cubicBezTo>
                    <a:cubicBezTo>
                      <a:pt x="278" y="674"/>
                      <a:pt x="362" y="479"/>
                      <a:pt x="482" y="343"/>
                    </a:cubicBezTo>
                    <a:cubicBezTo>
                      <a:pt x="579" y="230"/>
                      <a:pt x="691" y="171"/>
                      <a:pt x="798" y="171"/>
                    </a:cubicBezTo>
                    <a:close/>
                    <a:moveTo>
                      <a:pt x="798" y="1"/>
                    </a:moveTo>
                    <a:cubicBezTo>
                      <a:pt x="641" y="1"/>
                      <a:pt x="485" y="80"/>
                      <a:pt x="354" y="230"/>
                    </a:cubicBezTo>
                    <a:cubicBezTo>
                      <a:pt x="213" y="391"/>
                      <a:pt x="114" y="616"/>
                      <a:pt x="80" y="865"/>
                    </a:cubicBezTo>
                    <a:cubicBezTo>
                      <a:pt x="1" y="1399"/>
                      <a:pt x="224" y="1859"/>
                      <a:pt x="587" y="1912"/>
                    </a:cubicBezTo>
                    <a:cubicBezTo>
                      <a:pt x="609" y="1915"/>
                      <a:pt x="632" y="1917"/>
                      <a:pt x="653" y="1917"/>
                    </a:cubicBezTo>
                    <a:cubicBezTo>
                      <a:pt x="990" y="1917"/>
                      <a:pt x="1299" y="1554"/>
                      <a:pt x="1373" y="1053"/>
                    </a:cubicBezTo>
                    <a:cubicBezTo>
                      <a:pt x="1450" y="519"/>
                      <a:pt x="1227" y="59"/>
                      <a:pt x="864" y="6"/>
                    </a:cubicBezTo>
                    <a:cubicBezTo>
                      <a:pt x="842" y="2"/>
                      <a:pt x="820" y="1"/>
                      <a:pt x="7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6" name="Google Shape;2243;p33">
                <a:extLst>
                  <a:ext uri="{FF2B5EF4-FFF2-40B4-BE49-F238E27FC236}">
                    <a16:creationId xmlns:a16="http://schemas.microsoft.com/office/drawing/2014/main" id="{99853161-06DE-D12E-5031-C1A34631D7EF}"/>
                  </a:ext>
                </a:extLst>
              </p:cNvPr>
              <p:cNvSpPr/>
              <p:nvPr/>
            </p:nvSpPr>
            <p:spPr>
              <a:xfrm>
                <a:off x="2647225" y="4188838"/>
                <a:ext cx="39200" cy="54050"/>
              </a:xfrm>
              <a:custGeom>
                <a:avLst/>
                <a:gdLst/>
                <a:ahLst/>
                <a:cxnLst/>
                <a:rect l="l" t="t" r="r" b="b"/>
                <a:pathLst>
                  <a:path w="1568" h="2162" extrusionOk="0">
                    <a:moveTo>
                      <a:pt x="693" y="1"/>
                    </a:moveTo>
                    <a:cubicBezTo>
                      <a:pt x="671" y="1"/>
                      <a:pt x="648" y="2"/>
                      <a:pt x="626" y="6"/>
                    </a:cubicBezTo>
                    <a:cubicBezTo>
                      <a:pt x="242" y="62"/>
                      <a:pt x="0" y="589"/>
                      <a:pt x="87" y="1182"/>
                    </a:cubicBezTo>
                    <a:cubicBezTo>
                      <a:pt x="170" y="1743"/>
                      <a:pt x="513" y="2162"/>
                      <a:pt x="873" y="2162"/>
                    </a:cubicBezTo>
                    <a:cubicBezTo>
                      <a:pt x="895" y="2162"/>
                      <a:pt x="918" y="2160"/>
                      <a:pt x="940" y="2157"/>
                    </a:cubicBezTo>
                    <a:cubicBezTo>
                      <a:pt x="1326" y="2101"/>
                      <a:pt x="1567" y="1574"/>
                      <a:pt x="1481" y="980"/>
                    </a:cubicBezTo>
                    <a:cubicBezTo>
                      <a:pt x="1398" y="420"/>
                      <a:pt x="1055" y="1"/>
                      <a:pt x="69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7" name="Google Shape;2244;p33">
                <a:extLst>
                  <a:ext uri="{FF2B5EF4-FFF2-40B4-BE49-F238E27FC236}">
                    <a16:creationId xmlns:a16="http://schemas.microsoft.com/office/drawing/2014/main" id="{2C0C87B2-0B9E-5757-E12A-E1C06108EFAD}"/>
                  </a:ext>
                </a:extLst>
              </p:cNvPr>
              <p:cNvSpPr/>
              <p:nvPr/>
            </p:nvSpPr>
            <p:spPr>
              <a:xfrm>
                <a:off x="2644800" y="4186813"/>
                <a:ext cx="43700" cy="58350"/>
              </a:xfrm>
              <a:custGeom>
                <a:avLst/>
                <a:gdLst/>
                <a:ahLst/>
                <a:cxnLst/>
                <a:rect l="l" t="t" r="r" b="b"/>
                <a:pathLst>
                  <a:path w="1748" h="2334" extrusionOk="0">
                    <a:moveTo>
                      <a:pt x="784" y="172"/>
                    </a:moveTo>
                    <a:cubicBezTo>
                      <a:pt x="923" y="172"/>
                      <a:pt x="1066" y="248"/>
                      <a:pt x="1190" y="390"/>
                    </a:cubicBezTo>
                    <a:cubicBezTo>
                      <a:pt x="1342" y="563"/>
                      <a:pt x="1446" y="806"/>
                      <a:pt x="1487" y="1078"/>
                    </a:cubicBezTo>
                    <a:cubicBezTo>
                      <a:pt x="1565" y="1624"/>
                      <a:pt x="1356" y="2109"/>
                      <a:pt x="1019" y="2159"/>
                    </a:cubicBezTo>
                    <a:cubicBezTo>
                      <a:pt x="1001" y="2161"/>
                      <a:pt x="983" y="2163"/>
                      <a:pt x="965" y="2163"/>
                    </a:cubicBezTo>
                    <a:cubicBezTo>
                      <a:pt x="645" y="2163"/>
                      <a:pt x="338" y="1774"/>
                      <a:pt x="261" y="1257"/>
                    </a:cubicBezTo>
                    <a:cubicBezTo>
                      <a:pt x="182" y="711"/>
                      <a:pt x="392" y="225"/>
                      <a:pt x="729" y="176"/>
                    </a:cubicBezTo>
                    <a:cubicBezTo>
                      <a:pt x="747" y="173"/>
                      <a:pt x="765" y="172"/>
                      <a:pt x="784" y="172"/>
                    </a:cubicBezTo>
                    <a:close/>
                    <a:moveTo>
                      <a:pt x="784" y="1"/>
                    </a:moveTo>
                    <a:cubicBezTo>
                      <a:pt x="758" y="1"/>
                      <a:pt x="731" y="2"/>
                      <a:pt x="705" y="6"/>
                    </a:cubicBezTo>
                    <a:cubicBezTo>
                      <a:pt x="275" y="70"/>
                      <a:pt x="0" y="641"/>
                      <a:pt x="93" y="1281"/>
                    </a:cubicBezTo>
                    <a:cubicBezTo>
                      <a:pt x="181" y="1883"/>
                      <a:pt x="563" y="2333"/>
                      <a:pt x="966" y="2333"/>
                    </a:cubicBezTo>
                    <a:cubicBezTo>
                      <a:pt x="992" y="2333"/>
                      <a:pt x="1017" y="2332"/>
                      <a:pt x="1043" y="2327"/>
                    </a:cubicBezTo>
                    <a:cubicBezTo>
                      <a:pt x="1474" y="2265"/>
                      <a:pt x="1748" y="1693"/>
                      <a:pt x="1655" y="1054"/>
                    </a:cubicBezTo>
                    <a:cubicBezTo>
                      <a:pt x="1611" y="750"/>
                      <a:pt x="1491" y="475"/>
                      <a:pt x="1320" y="278"/>
                    </a:cubicBezTo>
                    <a:cubicBezTo>
                      <a:pt x="1161" y="96"/>
                      <a:pt x="975" y="1"/>
                      <a:pt x="7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8" name="Google Shape;2245;p33">
                <a:extLst>
                  <a:ext uri="{FF2B5EF4-FFF2-40B4-BE49-F238E27FC236}">
                    <a16:creationId xmlns:a16="http://schemas.microsoft.com/office/drawing/2014/main" id="{10D8880D-8711-09B9-88B9-896E9899B88E}"/>
                  </a:ext>
                </a:extLst>
              </p:cNvPr>
              <p:cNvSpPr/>
              <p:nvPr/>
            </p:nvSpPr>
            <p:spPr>
              <a:xfrm>
                <a:off x="2677700" y="4193588"/>
                <a:ext cx="39200" cy="54050"/>
              </a:xfrm>
              <a:custGeom>
                <a:avLst/>
                <a:gdLst/>
                <a:ahLst/>
                <a:cxnLst/>
                <a:rect l="l" t="t" r="r" b="b"/>
                <a:pathLst>
                  <a:path w="1568" h="2162" extrusionOk="0">
                    <a:moveTo>
                      <a:pt x="693" y="0"/>
                    </a:moveTo>
                    <a:cubicBezTo>
                      <a:pt x="671" y="0"/>
                      <a:pt x="648" y="2"/>
                      <a:pt x="626" y="5"/>
                    </a:cubicBezTo>
                    <a:cubicBezTo>
                      <a:pt x="242" y="62"/>
                      <a:pt x="0" y="588"/>
                      <a:pt x="87" y="1182"/>
                    </a:cubicBezTo>
                    <a:cubicBezTo>
                      <a:pt x="169" y="1742"/>
                      <a:pt x="513" y="2161"/>
                      <a:pt x="873" y="2161"/>
                    </a:cubicBezTo>
                    <a:cubicBezTo>
                      <a:pt x="895" y="2161"/>
                      <a:pt x="918" y="2160"/>
                      <a:pt x="940" y="2157"/>
                    </a:cubicBezTo>
                    <a:cubicBezTo>
                      <a:pt x="1326" y="2100"/>
                      <a:pt x="1567" y="1574"/>
                      <a:pt x="1479" y="978"/>
                    </a:cubicBezTo>
                    <a:cubicBezTo>
                      <a:pt x="1398" y="419"/>
                      <a:pt x="1055" y="0"/>
                      <a:pt x="69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9" name="Google Shape;2246;p33">
                <a:extLst>
                  <a:ext uri="{FF2B5EF4-FFF2-40B4-BE49-F238E27FC236}">
                    <a16:creationId xmlns:a16="http://schemas.microsoft.com/office/drawing/2014/main" id="{DAAAFEB2-2EA5-895B-6D2C-261977D20DC7}"/>
                  </a:ext>
                </a:extLst>
              </p:cNvPr>
              <p:cNvSpPr/>
              <p:nvPr/>
            </p:nvSpPr>
            <p:spPr>
              <a:xfrm>
                <a:off x="2676625" y="4191438"/>
                <a:ext cx="41300" cy="58350"/>
              </a:xfrm>
              <a:custGeom>
                <a:avLst/>
                <a:gdLst/>
                <a:ahLst/>
                <a:cxnLst/>
                <a:rect l="l" t="t" r="r" b="b"/>
                <a:pathLst>
                  <a:path w="1652" h="2334" extrusionOk="0">
                    <a:moveTo>
                      <a:pt x="737" y="172"/>
                    </a:moveTo>
                    <a:cubicBezTo>
                      <a:pt x="876" y="172"/>
                      <a:pt x="1018" y="248"/>
                      <a:pt x="1144" y="390"/>
                    </a:cubicBezTo>
                    <a:cubicBezTo>
                      <a:pt x="1294" y="562"/>
                      <a:pt x="1399" y="806"/>
                      <a:pt x="1439" y="1078"/>
                    </a:cubicBezTo>
                    <a:cubicBezTo>
                      <a:pt x="1478" y="1350"/>
                      <a:pt x="1448" y="1613"/>
                      <a:pt x="1352" y="1821"/>
                    </a:cubicBezTo>
                    <a:cubicBezTo>
                      <a:pt x="1263" y="2016"/>
                      <a:pt x="1127" y="2136"/>
                      <a:pt x="971" y="2159"/>
                    </a:cubicBezTo>
                    <a:cubicBezTo>
                      <a:pt x="953" y="2162"/>
                      <a:pt x="934" y="2163"/>
                      <a:pt x="915" y="2163"/>
                    </a:cubicBezTo>
                    <a:cubicBezTo>
                      <a:pt x="820" y="2163"/>
                      <a:pt x="724" y="2127"/>
                      <a:pt x="631" y="2059"/>
                    </a:cubicBezTo>
                    <a:cubicBezTo>
                      <a:pt x="420" y="1901"/>
                      <a:pt x="265" y="1602"/>
                      <a:pt x="215" y="1256"/>
                    </a:cubicBezTo>
                    <a:cubicBezTo>
                      <a:pt x="176" y="986"/>
                      <a:pt x="206" y="721"/>
                      <a:pt x="300" y="513"/>
                    </a:cubicBezTo>
                    <a:cubicBezTo>
                      <a:pt x="390" y="319"/>
                      <a:pt x="525" y="198"/>
                      <a:pt x="681" y="175"/>
                    </a:cubicBezTo>
                    <a:cubicBezTo>
                      <a:pt x="699" y="173"/>
                      <a:pt x="717" y="172"/>
                      <a:pt x="737" y="172"/>
                    </a:cubicBezTo>
                    <a:close/>
                    <a:moveTo>
                      <a:pt x="738" y="0"/>
                    </a:moveTo>
                    <a:cubicBezTo>
                      <a:pt x="711" y="0"/>
                      <a:pt x="684" y="2"/>
                      <a:pt x="657" y="6"/>
                    </a:cubicBezTo>
                    <a:cubicBezTo>
                      <a:pt x="441" y="38"/>
                      <a:pt x="261" y="193"/>
                      <a:pt x="145" y="442"/>
                    </a:cubicBezTo>
                    <a:cubicBezTo>
                      <a:pt x="37" y="679"/>
                      <a:pt x="1" y="978"/>
                      <a:pt x="47" y="1282"/>
                    </a:cubicBezTo>
                    <a:cubicBezTo>
                      <a:pt x="103" y="1670"/>
                      <a:pt x="283" y="2012"/>
                      <a:pt x="529" y="2194"/>
                    </a:cubicBezTo>
                    <a:cubicBezTo>
                      <a:pt x="652" y="2287"/>
                      <a:pt x="784" y="2334"/>
                      <a:pt x="916" y="2334"/>
                    </a:cubicBezTo>
                    <a:cubicBezTo>
                      <a:pt x="942" y="2334"/>
                      <a:pt x="970" y="2331"/>
                      <a:pt x="995" y="2328"/>
                    </a:cubicBezTo>
                    <a:cubicBezTo>
                      <a:pt x="1211" y="2296"/>
                      <a:pt x="1393" y="2141"/>
                      <a:pt x="1507" y="1892"/>
                    </a:cubicBezTo>
                    <a:cubicBezTo>
                      <a:pt x="1616" y="1655"/>
                      <a:pt x="1651" y="1356"/>
                      <a:pt x="1607" y="1052"/>
                    </a:cubicBezTo>
                    <a:cubicBezTo>
                      <a:pt x="1563" y="750"/>
                      <a:pt x="1443" y="474"/>
                      <a:pt x="1272" y="278"/>
                    </a:cubicBezTo>
                    <a:cubicBezTo>
                      <a:pt x="1114" y="97"/>
                      <a:pt x="926" y="0"/>
                      <a:pt x="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0" name="Google Shape;2247;p33">
                <a:extLst>
                  <a:ext uri="{FF2B5EF4-FFF2-40B4-BE49-F238E27FC236}">
                    <a16:creationId xmlns:a16="http://schemas.microsoft.com/office/drawing/2014/main" id="{7E7E7BB5-669E-AE2C-A773-18162478C6A0}"/>
                  </a:ext>
                </a:extLst>
              </p:cNvPr>
              <p:cNvSpPr/>
              <p:nvPr/>
            </p:nvSpPr>
            <p:spPr>
              <a:xfrm>
                <a:off x="2707950" y="4198263"/>
                <a:ext cx="39150" cy="54075"/>
              </a:xfrm>
              <a:custGeom>
                <a:avLst/>
                <a:gdLst/>
                <a:ahLst/>
                <a:cxnLst/>
                <a:rect l="l" t="t" r="r" b="b"/>
                <a:pathLst>
                  <a:path w="1566" h="2163" extrusionOk="0">
                    <a:moveTo>
                      <a:pt x="693" y="0"/>
                    </a:moveTo>
                    <a:cubicBezTo>
                      <a:pt x="671" y="0"/>
                      <a:pt x="648" y="2"/>
                      <a:pt x="626" y="5"/>
                    </a:cubicBezTo>
                    <a:cubicBezTo>
                      <a:pt x="242" y="61"/>
                      <a:pt x="0" y="588"/>
                      <a:pt x="87" y="1183"/>
                    </a:cubicBezTo>
                    <a:cubicBezTo>
                      <a:pt x="168" y="1742"/>
                      <a:pt x="513" y="2163"/>
                      <a:pt x="873" y="2163"/>
                    </a:cubicBezTo>
                    <a:cubicBezTo>
                      <a:pt x="896" y="2163"/>
                      <a:pt x="918" y="2161"/>
                      <a:pt x="940" y="2158"/>
                    </a:cubicBezTo>
                    <a:cubicBezTo>
                      <a:pt x="1324" y="2102"/>
                      <a:pt x="1566" y="1573"/>
                      <a:pt x="1479" y="980"/>
                    </a:cubicBezTo>
                    <a:cubicBezTo>
                      <a:pt x="1398" y="419"/>
                      <a:pt x="1054" y="0"/>
                      <a:pt x="69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1" name="Google Shape;2248;p33">
                <a:extLst>
                  <a:ext uri="{FF2B5EF4-FFF2-40B4-BE49-F238E27FC236}">
                    <a16:creationId xmlns:a16="http://schemas.microsoft.com/office/drawing/2014/main" id="{2C4835FF-FCE4-8E90-A205-B3921AB49879}"/>
                  </a:ext>
                </a:extLst>
              </p:cNvPr>
              <p:cNvSpPr/>
              <p:nvPr/>
            </p:nvSpPr>
            <p:spPr>
              <a:xfrm>
                <a:off x="2706875" y="4196138"/>
                <a:ext cx="41300" cy="58325"/>
              </a:xfrm>
              <a:custGeom>
                <a:avLst/>
                <a:gdLst/>
                <a:ahLst/>
                <a:cxnLst/>
                <a:rect l="l" t="t" r="r" b="b"/>
                <a:pathLst>
                  <a:path w="1652" h="2333" extrusionOk="0">
                    <a:moveTo>
                      <a:pt x="736" y="171"/>
                    </a:moveTo>
                    <a:cubicBezTo>
                      <a:pt x="831" y="171"/>
                      <a:pt x="928" y="205"/>
                      <a:pt x="1021" y="275"/>
                    </a:cubicBezTo>
                    <a:cubicBezTo>
                      <a:pt x="1232" y="433"/>
                      <a:pt x="1388" y="732"/>
                      <a:pt x="1439" y="1077"/>
                    </a:cubicBezTo>
                    <a:cubicBezTo>
                      <a:pt x="1478" y="1349"/>
                      <a:pt x="1448" y="1613"/>
                      <a:pt x="1352" y="1819"/>
                    </a:cubicBezTo>
                    <a:cubicBezTo>
                      <a:pt x="1262" y="2015"/>
                      <a:pt x="1127" y="2135"/>
                      <a:pt x="971" y="2158"/>
                    </a:cubicBezTo>
                    <a:cubicBezTo>
                      <a:pt x="953" y="2160"/>
                      <a:pt x="934" y="2162"/>
                      <a:pt x="916" y="2162"/>
                    </a:cubicBezTo>
                    <a:cubicBezTo>
                      <a:pt x="776" y="2162"/>
                      <a:pt x="634" y="2086"/>
                      <a:pt x="509" y="1944"/>
                    </a:cubicBezTo>
                    <a:cubicBezTo>
                      <a:pt x="359" y="1771"/>
                      <a:pt x="254" y="1526"/>
                      <a:pt x="215" y="1256"/>
                    </a:cubicBezTo>
                    <a:cubicBezTo>
                      <a:pt x="176" y="984"/>
                      <a:pt x="206" y="720"/>
                      <a:pt x="300" y="512"/>
                    </a:cubicBezTo>
                    <a:cubicBezTo>
                      <a:pt x="390" y="318"/>
                      <a:pt x="525" y="198"/>
                      <a:pt x="681" y="175"/>
                    </a:cubicBezTo>
                    <a:cubicBezTo>
                      <a:pt x="699" y="172"/>
                      <a:pt x="717" y="171"/>
                      <a:pt x="736" y="171"/>
                    </a:cubicBezTo>
                    <a:close/>
                    <a:moveTo>
                      <a:pt x="738" y="0"/>
                    </a:moveTo>
                    <a:cubicBezTo>
                      <a:pt x="711" y="0"/>
                      <a:pt x="684" y="2"/>
                      <a:pt x="657" y="7"/>
                    </a:cubicBezTo>
                    <a:cubicBezTo>
                      <a:pt x="441" y="37"/>
                      <a:pt x="259" y="192"/>
                      <a:pt x="145" y="442"/>
                    </a:cubicBezTo>
                    <a:cubicBezTo>
                      <a:pt x="36" y="679"/>
                      <a:pt x="1" y="977"/>
                      <a:pt x="45" y="1280"/>
                    </a:cubicBezTo>
                    <a:cubicBezTo>
                      <a:pt x="89" y="1584"/>
                      <a:pt x="209" y="1859"/>
                      <a:pt x="380" y="2055"/>
                    </a:cubicBezTo>
                    <a:cubicBezTo>
                      <a:pt x="540" y="2237"/>
                      <a:pt x="727" y="2332"/>
                      <a:pt x="915" y="2332"/>
                    </a:cubicBezTo>
                    <a:cubicBezTo>
                      <a:pt x="942" y="2332"/>
                      <a:pt x="968" y="2331"/>
                      <a:pt x="995" y="2326"/>
                    </a:cubicBezTo>
                    <a:cubicBezTo>
                      <a:pt x="1211" y="2294"/>
                      <a:pt x="1393" y="2141"/>
                      <a:pt x="1507" y="1891"/>
                    </a:cubicBezTo>
                    <a:cubicBezTo>
                      <a:pt x="1616" y="1654"/>
                      <a:pt x="1651" y="1356"/>
                      <a:pt x="1607" y="1053"/>
                    </a:cubicBezTo>
                    <a:cubicBezTo>
                      <a:pt x="1549" y="664"/>
                      <a:pt x="1369" y="322"/>
                      <a:pt x="1123" y="139"/>
                    </a:cubicBezTo>
                    <a:cubicBezTo>
                      <a:pt x="1001" y="48"/>
                      <a:pt x="870" y="0"/>
                      <a:pt x="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2" name="Google Shape;2249;p33">
                <a:extLst>
                  <a:ext uri="{FF2B5EF4-FFF2-40B4-BE49-F238E27FC236}">
                    <a16:creationId xmlns:a16="http://schemas.microsoft.com/office/drawing/2014/main" id="{9F6851AE-CB95-8AE1-AB64-34A7882B3425}"/>
                  </a:ext>
                </a:extLst>
              </p:cNvPr>
              <p:cNvSpPr/>
              <p:nvPr/>
            </p:nvSpPr>
            <p:spPr>
              <a:xfrm>
                <a:off x="2737125" y="4214113"/>
                <a:ext cx="31650" cy="43675"/>
              </a:xfrm>
              <a:custGeom>
                <a:avLst/>
                <a:gdLst/>
                <a:ahLst/>
                <a:cxnLst/>
                <a:rect l="l" t="t" r="r" b="b"/>
                <a:pathLst>
                  <a:path w="1266" h="1747" extrusionOk="0">
                    <a:moveTo>
                      <a:pt x="561" y="0"/>
                    </a:moveTo>
                    <a:cubicBezTo>
                      <a:pt x="543" y="0"/>
                      <a:pt x="525" y="1"/>
                      <a:pt x="506" y="4"/>
                    </a:cubicBezTo>
                    <a:cubicBezTo>
                      <a:pt x="195" y="50"/>
                      <a:pt x="1" y="476"/>
                      <a:pt x="71" y="956"/>
                    </a:cubicBezTo>
                    <a:cubicBezTo>
                      <a:pt x="136" y="1408"/>
                      <a:pt x="415" y="1746"/>
                      <a:pt x="706" y="1746"/>
                    </a:cubicBezTo>
                    <a:cubicBezTo>
                      <a:pt x="724" y="1746"/>
                      <a:pt x="742" y="1745"/>
                      <a:pt x="760" y="1742"/>
                    </a:cubicBezTo>
                    <a:cubicBezTo>
                      <a:pt x="1071" y="1697"/>
                      <a:pt x="1265" y="1272"/>
                      <a:pt x="1196" y="792"/>
                    </a:cubicBezTo>
                    <a:cubicBezTo>
                      <a:pt x="1130" y="339"/>
                      <a:pt x="853" y="0"/>
                      <a:pt x="56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3" name="Google Shape;2250;p33">
                <a:extLst>
                  <a:ext uri="{FF2B5EF4-FFF2-40B4-BE49-F238E27FC236}">
                    <a16:creationId xmlns:a16="http://schemas.microsoft.com/office/drawing/2014/main" id="{A6967276-F6B6-F4CA-2D16-D098BCC3FDB6}"/>
                  </a:ext>
                </a:extLst>
              </p:cNvPr>
              <p:cNvSpPr/>
              <p:nvPr/>
            </p:nvSpPr>
            <p:spPr>
              <a:xfrm>
                <a:off x="2735875" y="4211988"/>
                <a:ext cx="35225" cy="47925"/>
              </a:xfrm>
              <a:custGeom>
                <a:avLst/>
                <a:gdLst/>
                <a:ahLst/>
                <a:cxnLst/>
                <a:rect l="l" t="t" r="r" b="b"/>
                <a:pathLst>
                  <a:path w="1409" h="1917" extrusionOk="0">
                    <a:moveTo>
                      <a:pt x="609" y="171"/>
                    </a:moveTo>
                    <a:cubicBezTo>
                      <a:pt x="850" y="171"/>
                      <a:pt x="1103" y="485"/>
                      <a:pt x="1162" y="889"/>
                    </a:cubicBezTo>
                    <a:cubicBezTo>
                      <a:pt x="1224" y="1314"/>
                      <a:pt x="1057" y="1706"/>
                      <a:pt x="798" y="1744"/>
                    </a:cubicBezTo>
                    <a:cubicBezTo>
                      <a:pt x="785" y="1746"/>
                      <a:pt x="773" y="1746"/>
                      <a:pt x="761" y="1746"/>
                    </a:cubicBezTo>
                    <a:cubicBezTo>
                      <a:pt x="513" y="1746"/>
                      <a:pt x="265" y="1434"/>
                      <a:pt x="206" y="1029"/>
                    </a:cubicBezTo>
                    <a:cubicBezTo>
                      <a:pt x="174" y="813"/>
                      <a:pt x="198" y="602"/>
                      <a:pt x="274" y="438"/>
                    </a:cubicBezTo>
                    <a:cubicBezTo>
                      <a:pt x="344" y="285"/>
                      <a:pt x="449" y="192"/>
                      <a:pt x="569" y="174"/>
                    </a:cubicBezTo>
                    <a:cubicBezTo>
                      <a:pt x="582" y="172"/>
                      <a:pt x="595" y="171"/>
                      <a:pt x="609" y="171"/>
                    </a:cubicBezTo>
                    <a:close/>
                    <a:moveTo>
                      <a:pt x="613" y="0"/>
                    </a:moveTo>
                    <a:cubicBezTo>
                      <a:pt x="590" y="0"/>
                      <a:pt x="567" y="2"/>
                      <a:pt x="544" y="6"/>
                    </a:cubicBezTo>
                    <a:cubicBezTo>
                      <a:pt x="365" y="31"/>
                      <a:pt x="213" y="161"/>
                      <a:pt x="119" y="367"/>
                    </a:cubicBezTo>
                    <a:cubicBezTo>
                      <a:pt x="30" y="561"/>
                      <a:pt x="1" y="806"/>
                      <a:pt x="37" y="1053"/>
                    </a:cubicBezTo>
                    <a:cubicBezTo>
                      <a:pt x="110" y="1554"/>
                      <a:pt x="418" y="1917"/>
                      <a:pt x="755" y="1917"/>
                    </a:cubicBezTo>
                    <a:cubicBezTo>
                      <a:pt x="778" y="1917"/>
                      <a:pt x="799" y="1915"/>
                      <a:pt x="822" y="1912"/>
                    </a:cubicBezTo>
                    <a:cubicBezTo>
                      <a:pt x="1185" y="1859"/>
                      <a:pt x="1408" y="1399"/>
                      <a:pt x="1331" y="865"/>
                    </a:cubicBezTo>
                    <a:cubicBezTo>
                      <a:pt x="1257" y="365"/>
                      <a:pt x="948" y="0"/>
                      <a:pt x="6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4" name="Google Shape;2251;p33">
                <a:extLst>
                  <a:ext uri="{FF2B5EF4-FFF2-40B4-BE49-F238E27FC236}">
                    <a16:creationId xmlns:a16="http://schemas.microsoft.com/office/drawing/2014/main" id="{0D829A2A-9315-CF6F-C670-7FF59C087824}"/>
                  </a:ext>
                </a:extLst>
              </p:cNvPr>
              <p:cNvSpPr/>
              <p:nvPr/>
            </p:nvSpPr>
            <p:spPr>
              <a:xfrm>
                <a:off x="2787982" y="3201978"/>
                <a:ext cx="97950" cy="76725"/>
              </a:xfrm>
              <a:custGeom>
                <a:avLst/>
                <a:gdLst/>
                <a:ahLst/>
                <a:cxnLst/>
                <a:rect l="l" t="t" r="r" b="b"/>
                <a:pathLst>
                  <a:path w="3918" h="3069" extrusionOk="0">
                    <a:moveTo>
                      <a:pt x="3593" y="0"/>
                    </a:moveTo>
                    <a:lnTo>
                      <a:pt x="2616" y="154"/>
                    </a:lnTo>
                    <a:cubicBezTo>
                      <a:pt x="2799" y="327"/>
                      <a:pt x="2928" y="559"/>
                      <a:pt x="2970" y="826"/>
                    </a:cubicBezTo>
                    <a:cubicBezTo>
                      <a:pt x="3072" y="1473"/>
                      <a:pt x="2630" y="2079"/>
                      <a:pt x="1985" y="2180"/>
                    </a:cubicBezTo>
                    <a:cubicBezTo>
                      <a:pt x="1922" y="2190"/>
                      <a:pt x="1860" y="2195"/>
                      <a:pt x="1799" y="2195"/>
                    </a:cubicBezTo>
                    <a:cubicBezTo>
                      <a:pt x="1226" y="2195"/>
                      <a:pt x="723" y="1778"/>
                      <a:pt x="631" y="1195"/>
                    </a:cubicBezTo>
                    <a:cubicBezTo>
                      <a:pt x="588" y="926"/>
                      <a:pt x="640" y="667"/>
                      <a:pt x="760" y="445"/>
                    </a:cubicBezTo>
                    <a:lnTo>
                      <a:pt x="760" y="445"/>
                    </a:lnTo>
                    <a:lnTo>
                      <a:pt x="51" y="557"/>
                    </a:lnTo>
                    <a:cubicBezTo>
                      <a:pt x="7" y="791"/>
                      <a:pt x="1" y="1039"/>
                      <a:pt x="40" y="1288"/>
                    </a:cubicBezTo>
                    <a:cubicBezTo>
                      <a:pt x="186" y="2221"/>
                      <a:pt x="916" y="2920"/>
                      <a:pt x="1800" y="3068"/>
                    </a:cubicBezTo>
                    <a:cubicBezTo>
                      <a:pt x="1906" y="3068"/>
                      <a:pt x="2012" y="3059"/>
                      <a:pt x="2120" y="3043"/>
                    </a:cubicBezTo>
                    <a:cubicBezTo>
                      <a:pt x="2662" y="2957"/>
                      <a:pt x="3140" y="2666"/>
                      <a:pt x="3463" y="2221"/>
                    </a:cubicBezTo>
                    <a:cubicBezTo>
                      <a:pt x="3787" y="1778"/>
                      <a:pt x="3917" y="1234"/>
                      <a:pt x="3832" y="691"/>
                    </a:cubicBezTo>
                    <a:cubicBezTo>
                      <a:pt x="3793" y="445"/>
                      <a:pt x="3712" y="211"/>
                      <a:pt x="359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5" name="Google Shape;2252;p33">
                <a:extLst>
                  <a:ext uri="{FF2B5EF4-FFF2-40B4-BE49-F238E27FC236}">
                    <a16:creationId xmlns:a16="http://schemas.microsoft.com/office/drawing/2014/main" id="{569B9B9B-2F5B-04A5-2E4E-CEA28A8F61EC}"/>
                  </a:ext>
                </a:extLst>
              </p:cNvPr>
              <p:cNvSpPr/>
              <p:nvPr/>
            </p:nvSpPr>
            <p:spPr>
              <a:xfrm>
                <a:off x="2858507" y="3200178"/>
                <a:ext cx="40450" cy="76575"/>
              </a:xfrm>
              <a:custGeom>
                <a:avLst/>
                <a:gdLst/>
                <a:ahLst/>
                <a:cxnLst/>
                <a:rect l="l" t="t" r="r" b="b"/>
                <a:pathLst>
                  <a:path w="1618" h="3063" extrusionOk="0">
                    <a:moveTo>
                      <a:pt x="1216" y="1"/>
                    </a:moveTo>
                    <a:lnTo>
                      <a:pt x="951" y="43"/>
                    </a:lnTo>
                    <a:cubicBezTo>
                      <a:pt x="1063" y="257"/>
                      <a:pt x="1140" y="491"/>
                      <a:pt x="1180" y="737"/>
                    </a:cubicBezTo>
                    <a:cubicBezTo>
                      <a:pt x="1273" y="1325"/>
                      <a:pt x="1130" y="1914"/>
                      <a:pt x="779" y="2393"/>
                    </a:cubicBezTo>
                    <a:cubicBezTo>
                      <a:pt x="571" y="2679"/>
                      <a:pt x="305" y="2907"/>
                      <a:pt x="0" y="3063"/>
                    </a:cubicBezTo>
                    <a:cubicBezTo>
                      <a:pt x="984" y="2743"/>
                      <a:pt x="1617" y="1748"/>
                      <a:pt x="1450" y="693"/>
                    </a:cubicBezTo>
                    <a:cubicBezTo>
                      <a:pt x="1412" y="444"/>
                      <a:pt x="1330" y="212"/>
                      <a:pt x="1216" y="1"/>
                    </a:cubicBezTo>
                    <a:close/>
                  </a:path>
                </a:pathLst>
              </a:custGeom>
              <a:solidFill>
                <a:srgbClr val="C66F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6" name="Google Shape;2253;p33">
                <a:extLst>
                  <a:ext uri="{FF2B5EF4-FFF2-40B4-BE49-F238E27FC236}">
                    <a16:creationId xmlns:a16="http://schemas.microsoft.com/office/drawing/2014/main" id="{0F3EBE0A-21DD-F125-8DF3-6895CA87A561}"/>
                  </a:ext>
                </a:extLst>
              </p:cNvPr>
              <p:cNvSpPr/>
              <p:nvPr/>
            </p:nvSpPr>
            <p:spPr>
              <a:xfrm>
                <a:off x="2776982" y="3216928"/>
                <a:ext cx="81550" cy="66025"/>
              </a:xfrm>
              <a:custGeom>
                <a:avLst/>
                <a:gdLst/>
                <a:ahLst/>
                <a:cxnLst/>
                <a:rect l="l" t="t" r="r" b="b"/>
                <a:pathLst>
                  <a:path w="3262" h="2641" extrusionOk="0">
                    <a:moveTo>
                      <a:pt x="224" y="0"/>
                    </a:moveTo>
                    <a:lnTo>
                      <a:pt x="44" y="29"/>
                    </a:lnTo>
                    <a:cubicBezTo>
                      <a:pt x="3" y="268"/>
                      <a:pt x="0" y="513"/>
                      <a:pt x="40" y="758"/>
                    </a:cubicBezTo>
                    <a:lnTo>
                      <a:pt x="40" y="759"/>
                    </a:lnTo>
                    <a:cubicBezTo>
                      <a:pt x="132" y="1347"/>
                      <a:pt x="448" y="1863"/>
                      <a:pt x="929" y="2214"/>
                    </a:cubicBezTo>
                    <a:cubicBezTo>
                      <a:pt x="1314" y="2493"/>
                      <a:pt x="1767" y="2640"/>
                      <a:pt x="2235" y="2640"/>
                    </a:cubicBezTo>
                    <a:cubicBezTo>
                      <a:pt x="2352" y="2640"/>
                      <a:pt x="2469" y="2631"/>
                      <a:pt x="2586" y="2613"/>
                    </a:cubicBezTo>
                    <a:cubicBezTo>
                      <a:pt x="2826" y="2575"/>
                      <a:pt x="3052" y="2501"/>
                      <a:pt x="3261" y="2393"/>
                    </a:cubicBezTo>
                    <a:lnTo>
                      <a:pt x="3261" y="2393"/>
                    </a:lnTo>
                    <a:cubicBezTo>
                      <a:pt x="3155" y="2428"/>
                      <a:pt x="3043" y="2455"/>
                      <a:pt x="2929" y="2473"/>
                    </a:cubicBezTo>
                    <a:cubicBezTo>
                      <a:pt x="2816" y="2491"/>
                      <a:pt x="2704" y="2499"/>
                      <a:pt x="2593" y="2499"/>
                    </a:cubicBezTo>
                    <a:cubicBezTo>
                      <a:pt x="2473" y="2499"/>
                      <a:pt x="2355" y="2489"/>
                      <a:pt x="2240" y="2470"/>
                    </a:cubicBezTo>
                    <a:cubicBezTo>
                      <a:pt x="1807" y="2470"/>
                      <a:pt x="1385" y="2335"/>
                      <a:pt x="1030" y="2076"/>
                    </a:cubicBezTo>
                    <a:cubicBezTo>
                      <a:pt x="585" y="1752"/>
                      <a:pt x="293" y="1276"/>
                      <a:pt x="207" y="732"/>
                    </a:cubicBezTo>
                    <a:cubicBezTo>
                      <a:pt x="169" y="485"/>
                      <a:pt x="175" y="239"/>
                      <a:pt x="2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7" name="Google Shape;2254;p33">
                <a:extLst>
                  <a:ext uri="{FF2B5EF4-FFF2-40B4-BE49-F238E27FC236}">
                    <a16:creationId xmlns:a16="http://schemas.microsoft.com/office/drawing/2014/main" id="{3582018E-C9D4-F58B-7715-B35351BA2B56}"/>
                  </a:ext>
                </a:extLst>
              </p:cNvPr>
              <p:cNvSpPr/>
              <p:nvPr/>
            </p:nvSpPr>
            <p:spPr>
              <a:xfrm>
                <a:off x="2832957" y="3201253"/>
                <a:ext cx="57375" cy="78175"/>
              </a:xfrm>
              <a:custGeom>
                <a:avLst/>
                <a:gdLst/>
                <a:ahLst/>
                <a:cxnLst/>
                <a:rect l="l" t="t" r="r" b="b"/>
                <a:pathLst>
                  <a:path w="2295" h="3127" extrusionOk="0">
                    <a:moveTo>
                      <a:pt x="1973" y="0"/>
                    </a:moveTo>
                    <a:lnTo>
                      <a:pt x="1794" y="29"/>
                    </a:lnTo>
                    <a:cubicBezTo>
                      <a:pt x="1913" y="240"/>
                      <a:pt x="1994" y="474"/>
                      <a:pt x="2033" y="720"/>
                    </a:cubicBezTo>
                    <a:cubicBezTo>
                      <a:pt x="2118" y="1262"/>
                      <a:pt x="1988" y="1807"/>
                      <a:pt x="1664" y="2250"/>
                    </a:cubicBezTo>
                    <a:cubicBezTo>
                      <a:pt x="1341" y="2695"/>
                      <a:pt x="863" y="2986"/>
                      <a:pt x="321" y="3072"/>
                    </a:cubicBezTo>
                    <a:cubicBezTo>
                      <a:pt x="213" y="3088"/>
                      <a:pt x="107" y="3096"/>
                      <a:pt x="1" y="3096"/>
                    </a:cubicBezTo>
                    <a:cubicBezTo>
                      <a:pt x="117" y="3116"/>
                      <a:pt x="236" y="3126"/>
                      <a:pt x="358" y="3126"/>
                    </a:cubicBezTo>
                    <a:cubicBezTo>
                      <a:pt x="467" y="3126"/>
                      <a:pt x="578" y="3118"/>
                      <a:pt x="690" y="3100"/>
                    </a:cubicBezTo>
                    <a:cubicBezTo>
                      <a:pt x="804" y="3082"/>
                      <a:pt x="916" y="3055"/>
                      <a:pt x="1022" y="3020"/>
                    </a:cubicBezTo>
                    <a:cubicBezTo>
                      <a:pt x="1327" y="2864"/>
                      <a:pt x="1593" y="2636"/>
                      <a:pt x="1801" y="2350"/>
                    </a:cubicBezTo>
                    <a:cubicBezTo>
                      <a:pt x="2152" y="1869"/>
                      <a:pt x="2295" y="1282"/>
                      <a:pt x="2202" y="694"/>
                    </a:cubicBezTo>
                    <a:cubicBezTo>
                      <a:pt x="2162" y="448"/>
                      <a:pt x="2085" y="214"/>
                      <a:pt x="19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8" name="Google Shape;2255;p33">
                <a:extLst>
                  <a:ext uri="{FF2B5EF4-FFF2-40B4-BE49-F238E27FC236}">
                    <a16:creationId xmlns:a16="http://schemas.microsoft.com/office/drawing/2014/main" id="{1DEFE729-DA5D-D1FD-D6E5-15BE659D38DF}"/>
                  </a:ext>
                </a:extLst>
              </p:cNvPr>
              <p:cNvSpPr/>
              <p:nvPr/>
            </p:nvSpPr>
            <p:spPr>
              <a:xfrm>
                <a:off x="2802682" y="3205803"/>
                <a:ext cx="62100" cy="51050"/>
              </a:xfrm>
              <a:custGeom>
                <a:avLst/>
                <a:gdLst/>
                <a:ahLst/>
                <a:cxnLst/>
                <a:rect l="l" t="t" r="r" b="b"/>
                <a:pathLst>
                  <a:path w="2484" h="2042" extrusionOk="0">
                    <a:moveTo>
                      <a:pt x="2028" y="1"/>
                    </a:moveTo>
                    <a:lnTo>
                      <a:pt x="172" y="292"/>
                    </a:lnTo>
                    <a:cubicBezTo>
                      <a:pt x="52" y="514"/>
                      <a:pt x="0" y="773"/>
                      <a:pt x="43" y="1042"/>
                    </a:cubicBezTo>
                    <a:cubicBezTo>
                      <a:pt x="135" y="1625"/>
                      <a:pt x="638" y="2042"/>
                      <a:pt x="1210" y="2042"/>
                    </a:cubicBezTo>
                    <a:cubicBezTo>
                      <a:pt x="1271" y="2042"/>
                      <a:pt x="1333" y="2037"/>
                      <a:pt x="1395" y="2027"/>
                    </a:cubicBezTo>
                    <a:cubicBezTo>
                      <a:pt x="2042" y="1926"/>
                      <a:pt x="2484" y="1320"/>
                      <a:pt x="2382" y="673"/>
                    </a:cubicBezTo>
                    <a:cubicBezTo>
                      <a:pt x="2340" y="406"/>
                      <a:pt x="2211" y="174"/>
                      <a:pt x="20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9" name="Google Shape;2256;p33">
                <a:extLst>
                  <a:ext uri="{FF2B5EF4-FFF2-40B4-BE49-F238E27FC236}">
                    <a16:creationId xmlns:a16="http://schemas.microsoft.com/office/drawing/2014/main" id="{4D26C4B3-1CB5-508C-5CC6-3012357A4F83}"/>
                  </a:ext>
                </a:extLst>
              </p:cNvPr>
              <p:cNvSpPr/>
              <p:nvPr/>
            </p:nvSpPr>
            <p:spPr>
              <a:xfrm>
                <a:off x="2984357" y="3185828"/>
                <a:ext cx="91025" cy="65950"/>
              </a:xfrm>
              <a:custGeom>
                <a:avLst/>
                <a:gdLst/>
                <a:ahLst/>
                <a:cxnLst/>
                <a:rect l="l" t="t" r="r" b="b"/>
                <a:pathLst>
                  <a:path w="3641" h="2638" extrusionOk="0">
                    <a:moveTo>
                      <a:pt x="129" y="1"/>
                    </a:moveTo>
                    <a:cubicBezTo>
                      <a:pt x="49" y="217"/>
                      <a:pt x="7" y="446"/>
                      <a:pt x="5" y="683"/>
                    </a:cubicBezTo>
                    <a:cubicBezTo>
                      <a:pt x="0" y="1756"/>
                      <a:pt x="872" y="2633"/>
                      <a:pt x="1945" y="2638"/>
                    </a:cubicBezTo>
                    <a:lnTo>
                      <a:pt x="1953" y="2638"/>
                    </a:lnTo>
                    <a:cubicBezTo>
                      <a:pt x="2053" y="2638"/>
                      <a:pt x="2152" y="2630"/>
                      <a:pt x="2247" y="2615"/>
                    </a:cubicBezTo>
                    <a:cubicBezTo>
                      <a:pt x="3053" y="2350"/>
                      <a:pt x="3636" y="1592"/>
                      <a:pt x="3639" y="696"/>
                    </a:cubicBezTo>
                    <a:cubicBezTo>
                      <a:pt x="3641" y="456"/>
                      <a:pt x="3600" y="227"/>
                      <a:pt x="3524" y="13"/>
                    </a:cubicBezTo>
                    <a:lnTo>
                      <a:pt x="2844" y="12"/>
                    </a:lnTo>
                    <a:lnTo>
                      <a:pt x="2844" y="12"/>
                    </a:lnTo>
                    <a:cubicBezTo>
                      <a:pt x="2988" y="201"/>
                      <a:pt x="3075" y="437"/>
                      <a:pt x="3073" y="693"/>
                    </a:cubicBezTo>
                    <a:cubicBezTo>
                      <a:pt x="3072" y="1312"/>
                      <a:pt x="2569" y="1811"/>
                      <a:pt x="1951" y="1811"/>
                    </a:cubicBezTo>
                    <a:cubicBezTo>
                      <a:pt x="1950" y="1811"/>
                      <a:pt x="1949" y="1811"/>
                      <a:pt x="1948" y="1811"/>
                    </a:cubicBezTo>
                    <a:cubicBezTo>
                      <a:pt x="1330" y="1808"/>
                      <a:pt x="829" y="1305"/>
                      <a:pt x="832" y="686"/>
                    </a:cubicBezTo>
                    <a:cubicBezTo>
                      <a:pt x="832" y="429"/>
                      <a:pt x="920" y="194"/>
                      <a:pt x="1066" y="6"/>
                    </a:cubicBezTo>
                    <a:lnTo>
                      <a:pt x="12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0" name="Google Shape;2257;p33">
                <a:extLst>
                  <a:ext uri="{FF2B5EF4-FFF2-40B4-BE49-F238E27FC236}">
                    <a16:creationId xmlns:a16="http://schemas.microsoft.com/office/drawing/2014/main" id="{2980EBC0-F41A-03E2-8ADD-5F0273E9C1EC}"/>
                  </a:ext>
                </a:extLst>
              </p:cNvPr>
              <p:cNvSpPr/>
              <p:nvPr/>
            </p:nvSpPr>
            <p:spPr>
              <a:xfrm>
                <a:off x="2973832" y="3185803"/>
                <a:ext cx="42700" cy="67325"/>
              </a:xfrm>
              <a:custGeom>
                <a:avLst/>
                <a:gdLst/>
                <a:ahLst/>
                <a:cxnLst/>
                <a:rect l="l" t="t" r="r" b="b"/>
                <a:pathLst>
                  <a:path w="1708" h="2693" extrusionOk="0">
                    <a:moveTo>
                      <a:pt x="124" y="0"/>
                    </a:moveTo>
                    <a:cubicBezTo>
                      <a:pt x="48" y="215"/>
                      <a:pt x="5" y="444"/>
                      <a:pt x="4" y="682"/>
                    </a:cubicBezTo>
                    <a:cubicBezTo>
                      <a:pt x="1" y="1695"/>
                      <a:pt x="739" y="2536"/>
                      <a:pt x="1706" y="2692"/>
                    </a:cubicBezTo>
                    <a:lnTo>
                      <a:pt x="1707" y="2692"/>
                    </a:lnTo>
                    <a:cubicBezTo>
                      <a:pt x="868" y="2411"/>
                      <a:pt x="262" y="1616"/>
                      <a:pt x="265" y="684"/>
                    </a:cubicBezTo>
                    <a:cubicBezTo>
                      <a:pt x="265" y="448"/>
                      <a:pt x="305" y="218"/>
                      <a:pt x="379" y="2"/>
                    </a:cubicBezTo>
                    <a:lnTo>
                      <a:pt x="124" y="0"/>
                    </a:lnTo>
                    <a:close/>
                  </a:path>
                </a:pathLst>
              </a:custGeom>
              <a:solidFill>
                <a:srgbClr val="C66F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1" name="Google Shape;2258;p33">
                <a:extLst>
                  <a:ext uri="{FF2B5EF4-FFF2-40B4-BE49-F238E27FC236}">
                    <a16:creationId xmlns:a16="http://schemas.microsoft.com/office/drawing/2014/main" id="{5B376A2C-1314-71A8-35F2-CF28361A3C88}"/>
                  </a:ext>
                </a:extLst>
              </p:cNvPr>
              <p:cNvSpPr/>
              <p:nvPr/>
            </p:nvSpPr>
            <p:spPr>
              <a:xfrm>
                <a:off x="3016507" y="3186178"/>
                <a:ext cx="69400" cy="69625"/>
              </a:xfrm>
              <a:custGeom>
                <a:avLst/>
                <a:gdLst/>
                <a:ahLst/>
                <a:cxnLst/>
                <a:rect l="l" t="t" r="r" b="b"/>
                <a:pathLst>
                  <a:path w="2776" h="2785" extrusionOk="0">
                    <a:moveTo>
                      <a:pt x="2495" y="1"/>
                    </a:moveTo>
                    <a:cubicBezTo>
                      <a:pt x="2574" y="216"/>
                      <a:pt x="2615" y="447"/>
                      <a:pt x="2613" y="684"/>
                    </a:cubicBezTo>
                    <a:cubicBezTo>
                      <a:pt x="2610" y="1654"/>
                      <a:pt x="1893" y="2458"/>
                      <a:pt x="961" y="2601"/>
                    </a:cubicBezTo>
                    <a:cubicBezTo>
                      <a:pt x="759" y="2668"/>
                      <a:pt x="542" y="2703"/>
                      <a:pt x="318" y="2703"/>
                    </a:cubicBezTo>
                    <a:cubicBezTo>
                      <a:pt x="210" y="2703"/>
                      <a:pt x="104" y="2694"/>
                      <a:pt x="0" y="2677"/>
                    </a:cubicBezTo>
                    <a:lnTo>
                      <a:pt x="0" y="2677"/>
                    </a:lnTo>
                    <a:cubicBezTo>
                      <a:pt x="207" y="2745"/>
                      <a:pt x="428" y="2783"/>
                      <a:pt x="659" y="2785"/>
                    </a:cubicBezTo>
                    <a:lnTo>
                      <a:pt x="667" y="2785"/>
                    </a:lnTo>
                    <a:cubicBezTo>
                      <a:pt x="1825" y="2785"/>
                      <a:pt x="2771" y="1844"/>
                      <a:pt x="2775" y="684"/>
                    </a:cubicBezTo>
                    <a:cubicBezTo>
                      <a:pt x="2775" y="448"/>
                      <a:pt x="2739" y="218"/>
                      <a:pt x="26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2" name="Google Shape;2259;p33">
                <a:extLst>
                  <a:ext uri="{FF2B5EF4-FFF2-40B4-BE49-F238E27FC236}">
                    <a16:creationId xmlns:a16="http://schemas.microsoft.com/office/drawing/2014/main" id="{A20ACB4F-7CEA-79F9-30C7-E11BCA0FFFC2}"/>
                  </a:ext>
                </a:extLst>
              </p:cNvPr>
              <p:cNvSpPr/>
              <p:nvPr/>
            </p:nvSpPr>
            <p:spPr>
              <a:xfrm>
                <a:off x="2980382" y="3185828"/>
                <a:ext cx="60175" cy="67925"/>
              </a:xfrm>
              <a:custGeom>
                <a:avLst/>
                <a:gdLst/>
                <a:ahLst/>
                <a:cxnLst/>
                <a:rect l="l" t="t" r="r" b="b"/>
                <a:pathLst>
                  <a:path w="2407" h="2717" extrusionOk="0">
                    <a:moveTo>
                      <a:pt x="117" y="1"/>
                    </a:moveTo>
                    <a:cubicBezTo>
                      <a:pt x="43" y="218"/>
                      <a:pt x="3" y="447"/>
                      <a:pt x="3" y="683"/>
                    </a:cubicBezTo>
                    <a:cubicBezTo>
                      <a:pt x="0" y="1615"/>
                      <a:pt x="606" y="2410"/>
                      <a:pt x="1445" y="2691"/>
                    </a:cubicBezTo>
                    <a:cubicBezTo>
                      <a:pt x="1549" y="2708"/>
                      <a:pt x="1655" y="2717"/>
                      <a:pt x="1763" y="2717"/>
                    </a:cubicBezTo>
                    <a:cubicBezTo>
                      <a:pt x="1767" y="2717"/>
                      <a:pt x="1772" y="2717"/>
                      <a:pt x="1776" y="2717"/>
                    </a:cubicBezTo>
                    <a:cubicBezTo>
                      <a:pt x="1996" y="2717"/>
                      <a:pt x="2208" y="2681"/>
                      <a:pt x="2406" y="2615"/>
                    </a:cubicBezTo>
                    <a:lnTo>
                      <a:pt x="2406" y="2615"/>
                    </a:lnTo>
                    <a:cubicBezTo>
                      <a:pt x="2311" y="2630"/>
                      <a:pt x="2212" y="2638"/>
                      <a:pt x="2112" y="2638"/>
                    </a:cubicBezTo>
                    <a:lnTo>
                      <a:pt x="2104" y="2638"/>
                    </a:lnTo>
                    <a:cubicBezTo>
                      <a:pt x="1031" y="2633"/>
                      <a:pt x="159" y="1756"/>
                      <a:pt x="164" y="683"/>
                    </a:cubicBezTo>
                    <a:cubicBezTo>
                      <a:pt x="166" y="446"/>
                      <a:pt x="208" y="217"/>
                      <a:pt x="2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3" name="Google Shape;2260;p33">
                <a:extLst>
                  <a:ext uri="{FF2B5EF4-FFF2-40B4-BE49-F238E27FC236}">
                    <a16:creationId xmlns:a16="http://schemas.microsoft.com/office/drawing/2014/main" id="{F0F3B145-1CDE-066E-60C5-12625CA6340B}"/>
                  </a:ext>
                </a:extLst>
              </p:cNvPr>
              <p:cNvSpPr/>
              <p:nvPr/>
            </p:nvSpPr>
            <p:spPr>
              <a:xfrm>
                <a:off x="3005082" y="3185953"/>
                <a:ext cx="56150" cy="45150"/>
              </a:xfrm>
              <a:custGeom>
                <a:avLst/>
                <a:gdLst/>
                <a:ahLst/>
                <a:cxnLst/>
                <a:rect l="l" t="t" r="r" b="b"/>
                <a:pathLst>
                  <a:path w="2246" h="1806" extrusionOk="0">
                    <a:moveTo>
                      <a:pt x="237" y="1"/>
                    </a:moveTo>
                    <a:cubicBezTo>
                      <a:pt x="91" y="189"/>
                      <a:pt x="3" y="424"/>
                      <a:pt x="3" y="681"/>
                    </a:cubicBezTo>
                    <a:cubicBezTo>
                      <a:pt x="0" y="1300"/>
                      <a:pt x="501" y="1804"/>
                      <a:pt x="1119" y="1806"/>
                    </a:cubicBezTo>
                    <a:cubicBezTo>
                      <a:pt x="1121" y="1806"/>
                      <a:pt x="1123" y="1806"/>
                      <a:pt x="1125" y="1806"/>
                    </a:cubicBezTo>
                    <a:cubicBezTo>
                      <a:pt x="1742" y="1806"/>
                      <a:pt x="2243" y="1306"/>
                      <a:pt x="2244" y="690"/>
                    </a:cubicBezTo>
                    <a:cubicBezTo>
                      <a:pt x="2246" y="433"/>
                      <a:pt x="2159" y="196"/>
                      <a:pt x="2015" y="7"/>
                    </a:cubicBezTo>
                    <a:lnTo>
                      <a:pt x="23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grpSp>
        <p:nvGrpSpPr>
          <p:cNvPr id="410" name="Google Shape;2282;p33">
            <a:extLst>
              <a:ext uri="{FF2B5EF4-FFF2-40B4-BE49-F238E27FC236}">
                <a16:creationId xmlns:a16="http://schemas.microsoft.com/office/drawing/2014/main" id="{99DFEA66-544A-4D7C-3207-CF60B256AE1D}"/>
              </a:ext>
            </a:extLst>
          </p:cNvPr>
          <p:cNvGrpSpPr/>
          <p:nvPr/>
        </p:nvGrpSpPr>
        <p:grpSpPr>
          <a:xfrm rot="-575571">
            <a:off x="1025474" y="2106830"/>
            <a:ext cx="1137760" cy="673543"/>
            <a:chOff x="823705" y="1927844"/>
            <a:chExt cx="2074428" cy="1227820"/>
          </a:xfrm>
        </p:grpSpPr>
        <p:sp>
          <p:nvSpPr>
            <p:cNvPr id="411" name="Google Shape;2283;p33">
              <a:extLst>
                <a:ext uri="{FF2B5EF4-FFF2-40B4-BE49-F238E27FC236}">
                  <a16:creationId xmlns:a16="http://schemas.microsoft.com/office/drawing/2014/main" id="{C686D127-4417-7C94-D4E2-73DBC4B2D9D8}"/>
                </a:ext>
              </a:extLst>
            </p:cNvPr>
            <p:cNvSpPr/>
            <p:nvPr/>
          </p:nvSpPr>
          <p:spPr>
            <a:xfrm>
              <a:off x="826320" y="1955146"/>
              <a:ext cx="2069198" cy="1173215"/>
            </a:xfrm>
            <a:custGeom>
              <a:avLst/>
              <a:gdLst/>
              <a:ahLst/>
              <a:cxnLst/>
              <a:rect l="l" t="t" r="r" b="b"/>
              <a:pathLst>
                <a:path w="44708" h="25349" extrusionOk="0">
                  <a:moveTo>
                    <a:pt x="21821" y="170"/>
                  </a:moveTo>
                  <a:cubicBezTo>
                    <a:pt x="21981" y="170"/>
                    <a:pt x="22142" y="172"/>
                    <a:pt x="22303" y="176"/>
                  </a:cubicBezTo>
                  <a:cubicBezTo>
                    <a:pt x="27105" y="309"/>
                    <a:pt x="32724" y="2730"/>
                    <a:pt x="36967" y="6499"/>
                  </a:cubicBezTo>
                  <a:cubicBezTo>
                    <a:pt x="41905" y="10884"/>
                    <a:pt x="44536" y="16575"/>
                    <a:pt x="44374" y="22523"/>
                  </a:cubicBezTo>
                  <a:cubicBezTo>
                    <a:pt x="44333" y="24008"/>
                    <a:pt x="44095" y="24819"/>
                    <a:pt x="43625" y="25078"/>
                  </a:cubicBezTo>
                  <a:cubicBezTo>
                    <a:pt x="43500" y="25147"/>
                    <a:pt x="43356" y="25179"/>
                    <a:pt x="43194" y="25179"/>
                  </a:cubicBezTo>
                  <a:cubicBezTo>
                    <a:pt x="42453" y="25179"/>
                    <a:pt x="41327" y="24507"/>
                    <a:pt x="39765" y="23575"/>
                  </a:cubicBezTo>
                  <a:cubicBezTo>
                    <a:pt x="36420" y="21579"/>
                    <a:pt x="30859" y="18259"/>
                    <a:pt x="22765" y="18259"/>
                  </a:cubicBezTo>
                  <a:cubicBezTo>
                    <a:pt x="22640" y="18259"/>
                    <a:pt x="22514" y="18259"/>
                    <a:pt x="22388" y="18260"/>
                  </a:cubicBezTo>
                  <a:cubicBezTo>
                    <a:pt x="14741" y="18358"/>
                    <a:pt x="9146" y="21298"/>
                    <a:pt x="5443" y="23243"/>
                  </a:cubicBezTo>
                  <a:cubicBezTo>
                    <a:pt x="3637" y="24192"/>
                    <a:pt x="2316" y="24886"/>
                    <a:pt x="1464" y="24886"/>
                  </a:cubicBezTo>
                  <a:cubicBezTo>
                    <a:pt x="1241" y="24886"/>
                    <a:pt x="1050" y="24838"/>
                    <a:pt x="892" y="24735"/>
                  </a:cubicBezTo>
                  <a:cubicBezTo>
                    <a:pt x="368" y="24397"/>
                    <a:pt x="175" y="23411"/>
                    <a:pt x="286" y="21634"/>
                  </a:cubicBezTo>
                  <a:cubicBezTo>
                    <a:pt x="1113" y="8253"/>
                    <a:pt x="12009" y="170"/>
                    <a:pt x="21821" y="170"/>
                  </a:cubicBezTo>
                  <a:close/>
                  <a:moveTo>
                    <a:pt x="21847" y="1"/>
                  </a:moveTo>
                  <a:cubicBezTo>
                    <a:pt x="16825" y="1"/>
                    <a:pt x="11676" y="2063"/>
                    <a:pt x="7647" y="5730"/>
                  </a:cubicBezTo>
                  <a:cubicBezTo>
                    <a:pt x="3172" y="9801"/>
                    <a:pt x="497" y="15446"/>
                    <a:pt x="116" y="21623"/>
                  </a:cubicBezTo>
                  <a:cubicBezTo>
                    <a:pt x="0" y="23493"/>
                    <a:pt x="210" y="24498"/>
                    <a:pt x="799" y="24878"/>
                  </a:cubicBezTo>
                  <a:cubicBezTo>
                    <a:pt x="985" y="24998"/>
                    <a:pt x="1204" y="25054"/>
                    <a:pt x="1457" y="25054"/>
                  </a:cubicBezTo>
                  <a:cubicBezTo>
                    <a:pt x="2361" y="25054"/>
                    <a:pt x="3701" y="24351"/>
                    <a:pt x="5522" y="23393"/>
                  </a:cubicBezTo>
                  <a:cubicBezTo>
                    <a:pt x="9211" y="21456"/>
                    <a:pt x="14785" y="18528"/>
                    <a:pt x="22391" y="18432"/>
                  </a:cubicBezTo>
                  <a:cubicBezTo>
                    <a:pt x="22516" y="18430"/>
                    <a:pt x="22640" y="18429"/>
                    <a:pt x="22765" y="18429"/>
                  </a:cubicBezTo>
                  <a:cubicBezTo>
                    <a:pt x="30811" y="18429"/>
                    <a:pt x="36349" y="21734"/>
                    <a:pt x="39678" y="23721"/>
                  </a:cubicBezTo>
                  <a:cubicBezTo>
                    <a:pt x="41257" y="24664"/>
                    <a:pt x="42403" y="25349"/>
                    <a:pt x="43199" y="25349"/>
                  </a:cubicBezTo>
                  <a:lnTo>
                    <a:pt x="43199" y="25347"/>
                  </a:lnTo>
                  <a:cubicBezTo>
                    <a:pt x="43389" y="25347"/>
                    <a:pt x="43557" y="25309"/>
                    <a:pt x="43707" y="25227"/>
                  </a:cubicBezTo>
                  <a:cubicBezTo>
                    <a:pt x="44243" y="24933"/>
                    <a:pt x="44501" y="24101"/>
                    <a:pt x="44544" y="22528"/>
                  </a:cubicBezTo>
                  <a:cubicBezTo>
                    <a:pt x="44708" y="16528"/>
                    <a:pt x="42057" y="10790"/>
                    <a:pt x="37081" y="6372"/>
                  </a:cubicBezTo>
                  <a:cubicBezTo>
                    <a:pt x="32807" y="2577"/>
                    <a:pt x="27148" y="139"/>
                    <a:pt x="22308" y="6"/>
                  </a:cubicBezTo>
                  <a:cubicBezTo>
                    <a:pt x="22154" y="3"/>
                    <a:pt x="22001" y="1"/>
                    <a:pt x="21847" y="1"/>
                  </a:cubicBezTo>
                  <a:close/>
                </a:path>
              </a:pathLst>
            </a:custGeom>
            <a:solidFill>
              <a:schemeClr val="lt1"/>
            </a:solidFill>
            <a:ln w="114300" cap="flat" cmpd="sng">
              <a:solidFill>
                <a:schemeClr val="lt1"/>
              </a:solidFill>
              <a:prstDash val="solid"/>
              <a:round/>
              <a:headEnd type="none" w="sm" len="sm"/>
              <a:tailEnd type="none" w="sm" len="sm"/>
            </a:ln>
            <a:effectLst>
              <a:outerShdw dist="76200" dir="30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nvGrpSpPr>
            <p:cNvPr id="412" name="Google Shape;2284;p33">
              <a:extLst>
                <a:ext uri="{FF2B5EF4-FFF2-40B4-BE49-F238E27FC236}">
                  <a16:creationId xmlns:a16="http://schemas.microsoft.com/office/drawing/2014/main" id="{9655BB77-8F9E-AD96-1C7C-6F396693C011}"/>
                </a:ext>
              </a:extLst>
            </p:cNvPr>
            <p:cNvGrpSpPr/>
            <p:nvPr/>
          </p:nvGrpSpPr>
          <p:grpSpPr>
            <a:xfrm>
              <a:off x="823705" y="1927844"/>
              <a:ext cx="2074428" cy="1227820"/>
              <a:chOff x="1351670" y="1988281"/>
              <a:chExt cx="2074428" cy="1227820"/>
            </a:xfrm>
          </p:grpSpPr>
          <p:sp>
            <p:nvSpPr>
              <p:cNvPr id="448" name="Google Shape;2285;p33">
                <a:extLst>
                  <a:ext uri="{FF2B5EF4-FFF2-40B4-BE49-F238E27FC236}">
                    <a16:creationId xmlns:a16="http://schemas.microsoft.com/office/drawing/2014/main" id="{BD17CBED-3059-97CF-C77A-E6D761341580}"/>
                  </a:ext>
                </a:extLst>
              </p:cNvPr>
              <p:cNvSpPr/>
              <p:nvPr/>
            </p:nvSpPr>
            <p:spPr>
              <a:xfrm>
                <a:off x="2191883" y="2057558"/>
                <a:ext cx="370677" cy="116354"/>
              </a:xfrm>
              <a:custGeom>
                <a:avLst/>
                <a:gdLst/>
                <a:ahLst/>
                <a:cxnLst/>
                <a:rect l="l" t="t" r="r" b="b"/>
                <a:pathLst>
                  <a:path w="8009" h="2514" extrusionOk="0">
                    <a:moveTo>
                      <a:pt x="796" y="1"/>
                    </a:moveTo>
                    <a:cubicBezTo>
                      <a:pt x="609" y="417"/>
                      <a:pt x="334" y="827"/>
                      <a:pt x="0" y="1203"/>
                    </a:cubicBezTo>
                    <a:cubicBezTo>
                      <a:pt x="1402" y="2108"/>
                      <a:pt x="3011" y="2513"/>
                      <a:pt x="4771" y="2513"/>
                    </a:cubicBezTo>
                    <a:cubicBezTo>
                      <a:pt x="4950" y="2513"/>
                      <a:pt x="5130" y="2509"/>
                      <a:pt x="5312" y="2501"/>
                    </a:cubicBezTo>
                    <a:cubicBezTo>
                      <a:pt x="6215" y="2458"/>
                      <a:pt x="7113" y="2352"/>
                      <a:pt x="8008" y="2228"/>
                    </a:cubicBezTo>
                    <a:cubicBezTo>
                      <a:pt x="7726" y="1862"/>
                      <a:pt x="7545" y="1484"/>
                      <a:pt x="7459" y="1098"/>
                    </a:cubicBezTo>
                    <a:cubicBezTo>
                      <a:pt x="7136" y="1106"/>
                      <a:pt x="6812" y="1111"/>
                      <a:pt x="6488" y="1111"/>
                    </a:cubicBezTo>
                    <a:cubicBezTo>
                      <a:pt x="4473" y="1111"/>
                      <a:pt x="2446" y="921"/>
                      <a:pt x="79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49" name="Google Shape;2286;p33">
                <a:extLst>
                  <a:ext uri="{FF2B5EF4-FFF2-40B4-BE49-F238E27FC236}">
                    <a16:creationId xmlns:a16="http://schemas.microsoft.com/office/drawing/2014/main" id="{8C6D5EF8-28D3-A51A-E0D3-248BBD3AA879}"/>
                  </a:ext>
                </a:extLst>
              </p:cNvPr>
              <p:cNvSpPr/>
              <p:nvPr/>
            </p:nvSpPr>
            <p:spPr>
              <a:xfrm>
                <a:off x="2023183" y="2195572"/>
                <a:ext cx="737650" cy="269364"/>
              </a:xfrm>
              <a:custGeom>
                <a:avLst/>
                <a:gdLst/>
                <a:ahLst/>
                <a:cxnLst/>
                <a:rect l="l" t="t" r="r" b="b"/>
                <a:pathLst>
                  <a:path w="15938" h="5820" extrusionOk="0">
                    <a:moveTo>
                      <a:pt x="1345" y="0"/>
                    </a:moveTo>
                    <a:cubicBezTo>
                      <a:pt x="794" y="1028"/>
                      <a:pt x="343" y="2124"/>
                      <a:pt x="0" y="3214"/>
                    </a:cubicBezTo>
                    <a:cubicBezTo>
                      <a:pt x="1880" y="5132"/>
                      <a:pt x="4426" y="5820"/>
                      <a:pt x="7174" y="5820"/>
                    </a:cubicBezTo>
                    <a:cubicBezTo>
                      <a:pt x="10053" y="5820"/>
                      <a:pt x="13152" y="5065"/>
                      <a:pt x="15938" y="4180"/>
                    </a:cubicBezTo>
                    <a:cubicBezTo>
                      <a:pt x="15767" y="3510"/>
                      <a:pt x="15552" y="2829"/>
                      <a:pt x="15294" y="2153"/>
                    </a:cubicBezTo>
                    <a:cubicBezTo>
                      <a:pt x="13391" y="2628"/>
                      <a:pt x="11418" y="2869"/>
                      <a:pt x="9481" y="2869"/>
                    </a:cubicBezTo>
                    <a:cubicBezTo>
                      <a:pt x="9237" y="2869"/>
                      <a:pt x="8994" y="2865"/>
                      <a:pt x="8752" y="2857"/>
                    </a:cubicBezTo>
                    <a:cubicBezTo>
                      <a:pt x="7081" y="2804"/>
                      <a:pt x="5374" y="2551"/>
                      <a:pt x="3871" y="1786"/>
                    </a:cubicBezTo>
                    <a:cubicBezTo>
                      <a:pt x="2938" y="1309"/>
                      <a:pt x="2124" y="677"/>
                      <a:pt x="134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50" name="Google Shape;2287;p33">
                <a:extLst>
                  <a:ext uri="{FF2B5EF4-FFF2-40B4-BE49-F238E27FC236}">
                    <a16:creationId xmlns:a16="http://schemas.microsoft.com/office/drawing/2014/main" id="{7BDEE216-B92F-F2D2-27D1-DCD37118C9FC}"/>
                  </a:ext>
                </a:extLst>
              </p:cNvPr>
              <p:cNvSpPr/>
              <p:nvPr/>
            </p:nvSpPr>
            <p:spPr>
              <a:xfrm>
                <a:off x="1990230" y="2553151"/>
                <a:ext cx="789718" cy="203412"/>
              </a:xfrm>
              <a:custGeom>
                <a:avLst/>
                <a:gdLst/>
                <a:ahLst/>
                <a:cxnLst/>
                <a:rect l="l" t="t" r="r" b="b"/>
                <a:pathLst>
                  <a:path w="17063" h="4395" extrusionOk="0">
                    <a:moveTo>
                      <a:pt x="0" y="0"/>
                    </a:moveTo>
                    <a:lnTo>
                      <a:pt x="0" y="0"/>
                    </a:lnTo>
                    <a:cubicBezTo>
                      <a:pt x="44" y="1035"/>
                      <a:pt x="263" y="2025"/>
                      <a:pt x="626" y="2938"/>
                    </a:cubicBezTo>
                    <a:cubicBezTo>
                      <a:pt x="941" y="2969"/>
                      <a:pt x="1250" y="3015"/>
                      <a:pt x="1541" y="3088"/>
                    </a:cubicBezTo>
                    <a:cubicBezTo>
                      <a:pt x="2696" y="3378"/>
                      <a:pt x="3806" y="3815"/>
                      <a:pt x="4974" y="4067"/>
                    </a:cubicBezTo>
                    <a:cubicBezTo>
                      <a:pt x="6032" y="4297"/>
                      <a:pt x="7120" y="4394"/>
                      <a:pt x="8204" y="4394"/>
                    </a:cubicBezTo>
                    <a:cubicBezTo>
                      <a:pt x="8422" y="4394"/>
                      <a:pt x="8641" y="4390"/>
                      <a:pt x="8858" y="4383"/>
                    </a:cubicBezTo>
                    <a:lnTo>
                      <a:pt x="8860" y="4383"/>
                    </a:lnTo>
                    <a:cubicBezTo>
                      <a:pt x="11590" y="4286"/>
                      <a:pt x="14336" y="3636"/>
                      <a:pt x="16684" y="2277"/>
                    </a:cubicBezTo>
                    <a:cubicBezTo>
                      <a:pt x="16885" y="1630"/>
                      <a:pt x="17014" y="950"/>
                      <a:pt x="17062" y="249"/>
                    </a:cubicBezTo>
                    <a:lnTo>
                      <a:pt x="17062" y="249"/>
                    </a:lnTo>
                    <a:cubicBezTo>
                      <a:pt x="15588" y="560"/>
                      <a:pt x="14123" y="1014"/>
                      <a:pt x="12657" y="1202"/>
                    </a:cubicBezTo>
                    <a:cubicBezTo>
                      <a:pt x="11079" y="1405"/>
                      <a:pt x="9427" y="1522"/>
                      <a:pt x="7793" y="1522"/>
                    </a:cubicBezTo>
                    <a:cubicBezTo>
                      <a:pt x="6893" y="1522"/>
                      <a:pt x="5998" y="1486"/>
                      <a:pt x="5124" y="1410"/>
                    </a:cubicBezTo>
                    <a:cubicBezTo>
                      <a:pt x="3451" y="1266"/>
                      <a:pt x="1565" y="850"/>
                      <a:pt x="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51" name="Google Shape;2288;p33">
                <a:extLst>
                  <a:ext uri="{FF2B5EF4-FFF2-40B4-BE49-F238E27FC236}">
                    <a16:creationId xmlns:a16="http://schemas.microsoft.com/office/drawing/2014/main" id="{22765B31-7585-B87A-79FB-74A670A4E3F6}"/>
                  </a:ext>
                </a:extLst>
              </p:cNvPr>
              <p:cNvSpPr/>
              <p:nvPr/>
            </p:nvSpPr>
            <p:spPr>
              <a:xfrm>
                <a:off x="2187810" y="2053624"/>
                <a:ext cx="378869" cy="124222"/>
              </a:xfrm>
              <a:custGeom>
                <a:avLst/>
                <a:gdLst/>
                <a:ahLst/>
                <a:cxnLst/>
                <a:rect l="l" t="t" r="r" b="b"/>
                <a:pathLst>
                  <a:path w="8186" h="2684" extrusionOk="0">
                    <a:moveTo>
                      <a:pt x="923" y="204"/>
                    </a:moveTo>
                    <a:cubicBezTo>
                      <a:pt x="2568" y="1092"/>
                      <a:pt x="4587" y="1280"/>
                      <a:pt x="6602" y="1280"/>
                    </a:cubicBezTo>
                    <a:cubicBezTo>
                      <a:pt x="6895" y="1280"/>
                      <a:pt x="7187" y="1276"/>
                      <a:pt x="7478" y="1270"/>
                    </a:cubicBezTo>
                    <a:cubicBezTo>
                      <a:pt x="7565" y="1605"/>
                      <a:pt x="7720" y="1935"/>
                      <a:pt x="7942" y="2247"/>
                    </a:cubicBezTo>
                    <a:cubicBezTo>
                      <a:pt x="7225" y="2346"/>
                      <a:pt x="6314" y="2458"/>
                      <a:pt x="5397" y="2501"/>
                    </a:cubicBezTo>
                    <a:cubicBezTo>
                      <a:pt x="5218" y="2509"/>
                      <a:pt x="5040" y="2513"/>
                      <a:pt x="4865" y="2513"/>
                    </a:cubicBezTo>
                    <a:cubicBezTo>
                      <a:pt x="3095" y="2513"/>
                      <a:pt x="1535" y="2096"/>
                      <a:pt x="217" y="1270"/>
                    </a:cubicBezTo>
                    <a:cubicBezTo>
                      <a:pt x="512" y="925"/>
                      <a:pt x="749" y="567"/>
                      <a:pt x="923" y="204"/>
                    </a:cubicBezTo>
                    <a:close/>
                    <a:moveTo>
                      <a:pt x="885" y="1"/>
                    </a:moveTo>
                    <a:cubicBezTo>
                      <a:pt x="876" y="1"/>
                      <a:pt x="866" y="2"/>
                      <a:pt x="858" y="5"/>
                    </a:cubicBezTo>
                    <a:cubicBezTo>
                      <a:pt x="835" y="13"/>
                      <a:pt x="817" y="29"/>
                      <a:pt x="806" y="51"/>
                    </a:cubicBezTo>
                    <a:cubicBezTo>
                      <a:pt x="627" y="448"/>
                      <a:pt x="357" y="857"/>
                      <a:pt x="24" y="1232"/>
                    </a:cubicBezTo>
                    <a:cubicBezTo>
                      <a:pt x="8" y="1250"/>
                      <a:pt x="0" y="1274"/>
                      <a:pt x="3" y="1300"/>
                    </a:cubicBezTo>
                    <a:cubicBezTo>
                      <a:pt x="6" y="1324"/>
                      <a:pt x="21" y="1346"/>
                      <a:pt x="41" y="1359"/>
                    </a:cubicBezTo>
                    <a:cubicBezTo>
                      <a:pt x="1404" y="2238"/>
                      <a:pt x="3024" y="2683"/>
                      <a:pt x="4863" y="2683"/>
                    </a:cubicBezTo>
                    <a:cubicBezTo>
                      <a:pt x="5042" y="2683"/>
                      <a:pt x="5223" y="2679"/>
                      <a:pt x="5405" y="2671"/>
                    </a:cubicBezTo>
                    <a:cubicBezTo>
                      <a:pt x="6391" y="2625"/>
                      <a:pt x="7368" y="2499"/>
                      <a:pt x="8107" y="2396"/>
                    </a:cubicBezTo>
                    <a:cubicBezTo>
                      <a:pt x="8137" y="2392"/>
                      <a:pt x="8163" y="2372"/>
                      <a:pt x="8174" y="2345"/>
                    </a:cubicBezTo>
                    <a:cubicBezTo>
                      <a:pt x="8186" y="2316"/>
                      <a:pt x="8181" y="2284"/>
                      <a:pt x="8163" y="2260"/>
                    </a:cubicBezTo>
                    <a:cubicBezTo>
                      <a:pt x="7894" y="1910"/>
                      <a:pt x="7714" y="1542"/>
                      <a:pt x="7629" y="1164"/>
                    </a:cubicBezTo>
                    <a:cubicBezTo>
                      <a:pt x="7620" y="1124"/>
                      <a:pt x="7586" y="1097"/>
                      <a:pt x="7547" y="1097"/>
                    </a:cubicBezTo>
                    <a:lnTo>
                      <a:pt x="7544" y="1097"/>
                    </a:lnTo>
                    <a:cubicBezTo>
                      <a:pt x="7221" y="1105"/>
                      <a:pt x="6896" y="1110"/>
                      <a:pt x="6571" y="1110"/>
                    </a:cubicBezTo>
                    <a:cubicBezTo>
                      <a:pt x="4558" y="1110"/>
                      <a:pt x="2545" y="915"/>
                      <a:pt x="926" y="11"/>
                    </a:cubicBezTo>
                    <a:cubicBezTo>
                      <a:pt x="914" y="4"/>
                      <a:pt x="899" y="1"/>
                      <a:pt x="88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52" name="Google Shape;2289;p33">
                <a:extLst>
                  <a:ext uri="{FF2B5EF4-FFF2-40B4-BE49-F238E27FC236}">
                    <a16:creationId xmlns:a16="http://schemas.microsoft.com/office/drawing/2014/main" id="{FB83261E-A27C-649D-FEDB-037CAD4B0028}"/>
                  </a:ext>
                </a:extLst>
              </p:cNvPr>
              <p:cNvSpPr/>
              <p:nvPr/>
            </p:nvSpPr>
            <p:spPr>
              <a:xfrm>
                <a:off x="2018971" y="2191638"/>
                <a:ext cx="746213" cy="277926"/>
              </a:xfrm>
              <a:custGeom>
                <a:avLst/>
                <a:gdLst/>
                <a:ahLst/>
                <a:cxnLst/>
                <a:rect l="l" t="t" r="r" b="b"/>
                <a:pathLst>
                  <a:path w="16123" h="6005" extrusionOk="0">
                    <a:moveTo>
                      <a:pt x="1461" y="220"/>
                    </a:moveTo>
                    <a:cubicBezTo>
                      <a:pt x="2100" y="771"/>
                      <a:pt x="2944" y="1447"/>
                      <a:pt x="3923" y="1945"/>
                    </a:cubicBezTo>
                    <a:cubicBezTo>
                      <a:pt x="5244" y="2619"/>
                      <a:pt x="6806" y="2962"/>
                      <a:pt x="8840" y="3027"/>
                    </a:cubicBezTo>
                    <a:cubicBezTo>
                      <a:pt x="9085" y="3035"/>
                      <a:pt x="9330" y="3039"/>
                      <a:pt x="9575" y="3039"/>
                    </a:cubicBezTo>
                    <a:cubicBezTo>
                      <a:pt x="11502" y="3039"/>
                      <a:pt x="13435" y="2806"/>
                      <a:pt x="15332" y="2340"/>
                    </a:cubicBezTo>
                    <a:cubicBezTo>
                      <a:pt x="15565" y="2961"/>
                      <a:pt x="15766" y="3589"/>
                      <a:pt x="15925" y="4208"/>
                    </a:cubicBezTo>
                    <a:cubicBezTo>
                      <a:pt x="13361" y="5020"/>
                      <a:pt x="10237" y="5833"/>
                      <a:pt x="7272" y="5833"/>
                    </a:cubicBezTo>
                    <a:cubicBezTo>
                      <a:pt x="4610" y="5833"/>
                      <a:pt x="2075" y="5177"/>
                      <a:pt x="187" y="3275"/>
                    </a:cubicBezTo>
                    <a:cubicBezTo>
                      <a:pt x="530" y="2200"/>
                      <a:pt x="958" y="1174"/>
                      <a:pt x="1461" y="220"/>
                    </a:cubicBezTo>
                    <a:close/>
                    <a:moveTo>
                      <a:pt x="1436" y="0"/>
                    </a:moveTo>
                    <a:cubicBezTo>
                      <a:pt x="1431" y="0"/>
                      <a:pt x="1426" y="1"/>
                      <a:pt x="1421" y="2"/>
                    </a:cubicBezTo>
                    <a:cubicBezTo>
                      <a:pt x="1395" y="6"/>
                      <a:pt x="1374" y="23"/>
                      <a:pt x="1360" y="46"/>
                    </a:cubicBezTo>
                    <a:cubicBezTo>
                      <a:pt x="824" y="1049"/>
                      <a:pt x="369" y="2135"/>
                      <a:pt x="9" y="3273"/>
                    </a:cubicBezTo>
                    <a:cubicBezTo>
                      <a:pt x="0" y="3302"/>
                      <a:pt x="8" y="3336"/>
                      <a:pt x="29" y="3358"/>
                    </a:cubicBezTo>
                    <a:cubicBezTo>
                      <a:pt x="1960" y="5327"/>
                      <a:pt x="4551" y="6004"/>
                      <a:pt x="7270" y="6004"/>
                    </a:cubicBezTo>
                    <a:cubicBezTo>
                      <a:pt x="10288" y="6004"/>
                      <a:pt x="13461" y="5171"/>
                      <a:pt x="16054" y="4347"/>
                    </a:cubicBezTo>
                    <a:cubicBezTo>
                      <a:pt x="16097" y="4333"/>
                      <a:pt x="16123" y="4289"/>
                      <a:pt x="16111" y="4245"/>
                    </a:cubicBezTo>
                    <a:cubicBezTo>
                      <a:pt x="15940" y="3571"/>
                      <a:pt x="15722" y="2885"/>
                      <a:pt x="15464" y="2208"/>
                    </a:cubicBezTo>
                    <a:cubicBezTo>
                      <a:pt x="15452" y="2175"/>
                      <a:pt x="15421" y="2153"/>
                      <a:pt x="15385" y="2153"/>
                    </a:cubicBezTo>
                    <a:cubicBezTo>
                      <a:pt x="15378" y="2153"/>
                      <a:pt x="15371" y="2154"/>
                      <a:pt x="15364" y="2156"/>
                    </a:cubicBezTo>
                    <a:cubicBezTo>
                      <a:pt x="13466" y="2629"/>
                      <a:pt x="11533" y="2870"/>
                      <a:pt x="9601" y="2870"/>
                    </a:cubicBezTo>
                    <a:cubicBezTo>
                      <a:pt x="9349" y="2870"/>
                      <a:pt x="9097" y="2866"/>
                      <a:pt x="8845" y="2857"/>
                    </a:cubicBezTo>
                    <a:cubicBezTo>
                      <a:pt x="6838" y="2794"/>
                      <a:pt x="5298" y="2455"/>
                      <a:pt x="4000" y="1793"/>
                    </a:cubicBezTo>
                    <a:cubicBezTo>
                      <a:pt x="2995" y="1282"/>
                      <a:pt x="2132" y="577"/>
                      <a:pt x="1492" y="21"/>
                    </a:cubicBezTo>
                    <a:cubicBezTo>
                      <a:pt x="1476" y="8"/>
                      <a:pt x="1457" y="0"/>
                      <a:pt x="143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53" name="Google Shape;2290;p33">
                <a:extLst>
                  <a:ext uri="{FF2B5EF4-FFF2-40B4-BE49-F238E27FC236}">
                    <a16:creationId xmlns:a16="http://schemas.microsoft.com/office/drawing/2014/main" id="{B1252DEC-715D-F64A-F505-18A36A479C60}"/>
                  </a:ext>
                </a:extLst>
              </p:cNvPr>
              <p:cNvSpPr/>
              <p:nvPr/>
            </p:nvSpPr>
            <p:spPr>
              <a:xfrm>
                <a:off x="1986203" y="2549217"/>
                <a:ext cx="797725" cy="211233"/>
              </a:xfrm>
              <a:custGeom>
                <a:avLst/>
                <a:gdLst/>
                <a:ahLst/>
                <a:cxnLst/>
                <a:rect l="l" t="t" r="r" b="b"/>
                <a:pathLst>
                  <a:path w="17236" h="4564" extrusionOk="0">
                    <a:moveTo>
                      <a:pt x="180" y="232"/>
                    </a:moveTo>
                    <a:lnTo>
                      <a:pt x="180" y="232"/>
                    </a:lnTo>
                    <a:cubicBezTo>
                      <a:pt x="1910" y="1136"/>
                      <a:pt x="3858" y="1463"/>
                      <a:pt x="5203" y="1580"/>
                    </a:cubicBezTo>
                    <a:cubicBezTo>
                      <a:pt x="6062" y="1655"/>
                      <a:pt x="6961" y="1692"/>
                      <a:pt x="7885" y="1692"/>
                    </a:cubicBezTo>
                    <a:cubicBezTo>
                      <a:pt x="9457" y="1692"/>
                      <a:pt x="11103" y="1585"/>
                      <a:pt x="12754" y="1372"/>
                    </a:cubicBezTo>
                    <a:cubicBezTo>
                      <a:pt x="13708" y="1251"/>
                      <a:pt x="14673" y="1013"/>
                      <a:pt x="15609" y="783"/>
                    </a:cubicBezTo>
                    <a:cubicBezTo>
                      <a:pt x="16082" y="666"/>
                      <a:pt x="16571" y="545"/>
                      <a:pt x="17055" y="442"/>
                    </a:cubicBezTo>
                    <a:lnTo>
                      <a:pt x="17055" y="442"/>
                    </a:lnTo>
                    <a:cubicBezTo>
                      <a:pt x="17004" y="1073"/>
                      <a:pt x="16884" y="1699"/>
                      <a:pt x="16700" y="2305"/>
                    </a:cubicBezTo>
                    <a:cubicBezTo>
                      <a:pt x="14517" y="3560"/>
                      <a:pt x="11836" y="4280"/>
                      <a:pt x="8942" y="4381"/>
                    </a:cubicBezTo>
                    <a:cubicBezTo>
                      <a:pt x="8722" y="4389"/>
                      <a:pt x="8504" y="4393"/>
                      <a:pt x="8287" y="4393"/>
                    </a:cubicBezTo>
                    <a:cubicBezTo>
                      <a:pt x="7151" y="4393"/>
                      <a:pt x="6074" y="4286"/>
                      <a:pt x="5079" y="4070"/>
                    </a:cubicBezTo>
                    <a:cubicBezTo>
                      <a:pt x="4434" y="3930"/>
                      <a:pt x="3793" y="3730"/>
                      <a:pt x="3175" y="3536"/>
                    </a:cubicBezTo>
                    <a:cubicBezTo>
                      <a:pt x="2677" y="3381"/>
                      <a:pt x="2164" y="3220"/>
                      <a:pt x="1649" y="3089"/>
                    </a:cubicBezTo>
                    <a:cubicBezTo>
                      <a:pt x="1399" y="3027"/>
                      <a:pt x="1120" y="2980"/>
                      <a:pt x="773" y="2944"/>
                    </a:cubicBezTo>
                    <a:cubicBezTo>
                      <a:pt x="433" y="2077"/>
                      <a:pt x="234" y="1166"/>
                      <a:pt x="180" y="232"/>
                    </a:cubicBezTo>
                    <a:close/>
                    <a:moveTo>
                      <a:pt x="88" y="0"/>
                    </a:moveTo>
                    <a:cubicBezTo>
                      <a:pt x="72" y="0"/>
                      <a:pt x="56" y="5"/>
                      <a:pt x="43" y="14"/>
                    </a:cubicBezTo>
                    <a:cubicBezTo>
                      <a:pt x="16" y="29"/>
                      <a:pt x="1" y="58"/>
                      <a:pt x="2" y="90"/>
                    </a:cubicBezTo>
                    <a:cubicBezTo>
                      <a:pt x="45" y="1111"/>
                      <a:pt x="257" y="2109"/>
                      <a:pt x="634" y="3053"/>
                    </a:cubicBezTo>
                    <a:cubicBezTo>
                      <a:pt x="644" y="3083"/>
                      <a:pt x="672" y="3103"/>
                      <a:pt x="704" y="3106"/>
                    </a:cubicBezTo>
                    <a:cubicBezTo>
                      <a:pt x="1066" y="3144"/>
                      <a:pt x="1353" y="3191"/>
                      <a:pt x="1607" y="3255"/>
                    </a:cubicBezTo>
                    <a:cubicBezTo>
                      <a:pt x="2118" y="3384"/>
                      <a:pt x="2630" y="3543"/>
                      <a:pt x="3123" y="3698"/>
                    </a:cubicBezTo>
                    <a:cubicBezTo>
                      <a:pt x="3746" y="3892"/>
                      <a:pt x="4390" y="4094"/>
                      <a:pt x="5042" y="4236"/>
                    </a:cubicBezTo>
                    <a:cubicBezTo>
                      <a:pt x="6050" y="4454"/>
                      <a:pt x="7139" y="4563"/>
                      <a:pt x="8288" y="4563"/>
                    </a:cubicBezTo>
                    <a:cubicBezTo>
                      <a:pt x="8507" y="4563"/>
                      <a:pt x="8727" y="4560"/>
                      <a:pt x="8949" y="4551"/>
                    </a:cubicBezTo>
                    <a:cubicBezTo>
                      <a:pt x="11882" y="4448"/>
                      <a:pt x="14602" y="3715"/>
                      <a:pt x="16814" y="2435"/>
                    </a:cubicBezTo>
                    <a:cubicBezTo>
                      <a:pt x="16832" y="2424"/>
                      <a:pt x="16846" y="2408"/>
                      <a:pt x="16852" y="2386"/>
                    </a:cubicBezTo>
                    <a:cubicBezTo>
                      <a:pt x="17057" y="1723"/>
                      <a:pt x="17186" y="1034"/>
                      <a:pt x="17234" y="340"/>
                    </a:cubicBezTo>
                    <a:cubicBezTo>
                      <a:pt x="17236" y="313"/>
                      <a:pt x="17225" y="287"/>
                      <a:pt x="17204" y="270"/>
                    </a:cubicBezTo>
                    <a:cubicBezTo>
                      <a:pt x="17189" y="256"/>
                      <a:pt x="17169" y="248"/>
                      <a:pt x="17149" y="248"/>
                    </a:cubicBezTo>
                    <a:cubicBezTo>
                      <a:pt x="17143" y="248"/>
                      <a:pt x="17137" y="249"/>
                      <a:pt x="17131" y="250"/>
                    </a:cubicBezTo>
                    <a:cubicBezTo>
                      <a:pt x="16609" y="361"/>
                      <a:pt x="16079" y="490"/>
                      <a:pt x="15568" y="616"/>
                    </a:cubicBezTo>
                    <a:cubicBezTo>
                      <a:pt x="14637" y="846"/>
                      <a:pt x="13676" y="1082"/>
                      <a:pt x="12733" y="1202"/>
                    </a:cubicBezTo>
                    <a:cubicBezTo>
                      <a:pt x="11087" y="1414"/>
                      <a:pt x="9446" y="1521"/>
                      <a:pt x="7879" y="1521"/>
                    </a:cubicBezTo>
                    <a:cubicBezTo>
                      <a:pt x="6961" y="1521"/>
                      <a:pt x="6069" y="1484"/>
                      <a:pt x="5217" y="1410"/>
                    </a:cubicBezTo>
                    <a:cubicBezTo>
                      <a:pt x="3854" y="1292"/>
                      <a:pt x="1865" y="953"/>
                      <a:pt x="128" y="11"/>
                    </a:cubicBezTo>
                    <a:cubicBezTo>
                      <a:pt x="115" y="4"/>
                      <a:pt x="101" y="0"/>
                      <a:pt x="88"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54" name="Google Shape;2291;p33">
                <a:extLst>
                  <a:ext uri="{FF2B5EF4-FFF2-40B4-BE49-F238E27FC236}">
                    <a16:creationId xmlns:a16="http://schemas.microsoft.com/office/drawing/2014/main" id="{DB1BA035-DD68-3C9E-489E-43CDB357FAFD}"/>
                  </a:ext>
                </a:extLst>
              </p:cNvPr>
              <p:cNvSpPr/>
              <p:nvPr/>
            </p:nvSpPr>
            <p:spPr>
              <a:xfrm>
                <a:off x="1353938" y="2046774"/>
                <a:ext cx="2072160" cy="1165393"/>
              </a:xfrm>
              <a:custGeom>
                <a:avLst/>
                <a:gdLst/>
                <a:ahLst/>
                <a:cxnLst/>
                <a:rect l="l" t="t" r="r" b="b"/>
                <a:pathLst>
                  <a:path w="44772" h="25180" extrusionOk="0">
                    <a:moveTo>
                      <a:pt x="21766" y="1"/>
                    </a:moveTo>
                    <a:cubicBezTo>
                      <a:pt x="11626" y="1"/>
                      <a:pt x="957" y="8523"/>
                      <a:pt x="152" y="21545"/>
                    </a:cubicBezTo>
                    <a:cubicBezTo>
                      <a:pt x="0" y="23991"/>
                      <a:pt x="415" y="24885"/>
                      <a:pt x="1410" y="24885"/>
                    </a:cubicBezTo>
                    <a:cubicBezTo>
                      <a:pt x="4087" y="24885"/>
                      <a:pt x="10969" y="18407"/>
                      <a:pt x="22341" y="18263"/>
                    </a:cubicBezTo>
                    <a:cubicBezTo>
                      <a:pt x="22469" y="18261"/>
                      <a:pt x="22596" y="18261"/>
                      <a:pt x="22723" y="18261"/>
                    </a:cubicBezTo>
                    <a:cubicBezTo>
                      <a:pt x="34472" y="18261"/>
                      <a:pt x="40695" y="25179"/>
                      <a:pt x="43149" y="25179"/>
                    </a:cubicBezTo>
                    <a:cubicBezTo>
                      <a:pt x="43956" y="25179"/>
                      <a:pt x="44355" y="24431"/>
                      <a:pt x="44410" y="22442"/>
                    </a:cubicBezTo>
                    <a:lnTo>
                      <a:pt x="44410" y="22441"/>
                    </a:lnTo>
                    <a:cubicBezTo>
                      <a:pt x="44771" y="9191"/>
                      <a:pt x="31606" y="262"/>
                      <a:pt x="22257" y="7"/>
                    </a:cubicBezTo>
                    <a:cubicBezTo>
                      <a:pt x="22094" y="3"/>
                      <a:pt x="21930" y="1"/>
                      <a:pt x="2176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55" name="Google Shape;2292;p33">
                <a:extLst>
                  <a:ext uri="{FF2B5EF4-FFF2-40B4-BE49-F238E27FC236}">
                    <a16:creationId xmlns:a16="http://schemas.microsoft.com/office/drawing/2014/main" id="{7B2B32B0-65A4-D7A2-E114-2B905C651DB1}"/>
                  </a:ext>
                </a:extLst>
              </p:cNvPr>
              <p:cNvSpPr/>
              <p:nvPr/>
            </p:nvSpPr>
            <p:spPr>
              <a:xfrm>
                <a:off x="1353938" y="2783592"/>
                <a:ext cx="2056887" cy="428530"/>
              </a:xfrm>
              <a:custGeom>
                <a:avLst/>
                <a:gdLst/>
                <a:ahLst/>
                <a:cxnLst/>
                <a:rect l="l" t="t" r="r" b="b"/>
                <a:pathLst>
                  <a:path w="44442" h="9259" extrusionOk="0">
                    <a:moveTo>
                      <a:pt x="22833" y="0"/>
                    </a:moveTo>
                    <a:cubicBezTo>
                      <a:pt x="22670" y="0"/>
                      <a:pt x="22506" y="1"/>
                      <a:pt x="22341" y="4"/>
                    </a:cubicBezTo>
                    <a:cubicBezTo>
                      <a:pt x="11823" y="136"/>
                      <a:pt x="5148" y="4407"/>
                      <a:pt x="2087" y="4407"/>
                    </a:cubicBezTo>
                    <a:cubicBezTo>
                      <a:pt x="1270" y="4407"/>
                      <a:pt x="710" y="4102"/>
                      <a:pt x="404" y="3333"/>
                    </a:cubicBezTo>
                    <a:cubicBezTo>
                      <a:pt x="287" y="4081"/>
                      <a:pt x="200" y="4843"/>
                      <a:pt x="152" y="5625"/>
                    </a:cubicBezTo>
                    <a:cubicBezTo>
                      <a:pt x="0" y="8071"/>
                      <a:pt x="415" y="8965"/>
                      <a:pt x="1410" y="8965"/>
                    </a:cubicBezTo>
                    <a:cubicBezTo>
                      <a:pt x="4087" y="8965"/>
                      <a:pt x="10969" y="2486"/>
                      <a:pt x="22341" y="2341"/>
                    </a:cubicBezTo>
                    <a:cubicBezTo>
                      <a:pt x="22468" y="2340"/>
                      <a:pt x="22594" y="2339"/>
                      <a:pt x="22720" y="2339"/>
                    </a:cubicBezTo>
                    <a:cubicBezTo>
                      <a:pt x="34470" y="2339"/>
                      <a:pt x="40694" y="9258"/>
                      <a:pt x="43149" y="9258"/>
                    </a:cubicBezTo>
                    <a:cubicBezTo>
                      <a:pt x="43956" y="9258"/>
                      <a:pt x="44355" y="8510"/>
                      <a:pt x="44410" y="6521"/>
                    </a:cubicBezTo>
                    <a:cubicBezTo>
                      <a:pt x="44442" y="5367"/>
                      <a:pt x="44364" y="4248"/>
                      <a:pt x="44202" y="3163"/>
                    </a:cubicBezTo>
                    <a:cubicBezTo>
                      <a:pt x="43935" y="4207"/>
                      <a:pt x="43412" y="4610"/>
                      <a:pt x="42595" y="4610"/>
                    </a:cubicBezTo>
                    <a:cubicBezTo>
                      <a:pt x="39833" y="4610"/>
                      <a:pt x="33716" y="0"/>
                      <a:pt x="2283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56" name="Google Shape;2293;p33">
                <a:extLst>
                  <a:ext uri="{FF2B5EF4-FFF2-40B4-BE49-F238E27FC236}">
                    <a16:creationId xmlns:a16="http://schemas.microsoft.com/office/drawing/2014/main" id="{9A1A035E-59DF-A172-6A43-CE5AAD524DC6}"/>
                  </a:ext>
                </a:extLst>
              </p:cNvPr>
              <p:cNvSpPr/>
              <p:nvPr/>
            </p:nvSpPr>
            <p:spPr>
              <a:xfrm>
                <a:off x="1353938" y="2850886"/>
                <a:ext cx="2056887" cy="361235"/>
              </a:xfrm>
              <a:custGeom>
                <a:avLst/>
                <a:gdLst/>
                <a:ahLst/>
                <a:cxnLst/>
                <a:rect l="l" t="t" r="r" b="b"/>
                <a:pathLst>
                  <a:path w="44442" h="7805" extrusionOk="0">
                    <a:moveTo>
                      <a:pt x="22710" y="0"/>
                    </a:moveTo>
                    <a:cubicBezTo>
                      <a:pt x="22587" y="0"/>
                      <a:pt x="22463" y="1"/>
                      <a:pt x="22339" y="2"/>
                    </a:cubicBezTo>
                    <a:cubicBezTo>
                      <a:pt x="11219" y="144"/>
                      <a:pt x="4491" y="6479"/>
                      <a:pt x="1873" y="6479"/>
                    </a:cubicBezTo>
                    <a:cubicBezTo>
                      <a:pt x="900" y="6479"/>
                      <a:pt x="495" y="5605"/>
                      <a:pt x="642" y="3213"/>
                    </a:cubicBezTo>
                    <a:cubicBezTo>
                      <a:pt x="659" y="2940"/>
                      <a:pt x="686" y="2673"/>
                      <a:pt x="712" y="2404"/>
                    </a:cubicBezTo>
                    <a:cubicBezTo>
                      <a:pt x="592" y="2260"/>
                      <a:pt x="487" y="2088"/>
                      <a:pt x="404" y="1879"/>
                    </a:cubicBezTo>
                    <a:cubicBezTo>
                      <a:pt x="287" y="2627"/>
                      <a:pt x="200" y="3389"/>
                      <a:pt x="152" y="4171"/>
                    </a:cubicBezTo>
                    <a:cubicBezTo>
                      <a:pt x="0" y="6617"/>
                      <a:pt x="415" y="7511"/>
                      <a:pt x="1410" y="7511"/>
                    </a:cubicBezTo>
                    <a:cubicBezTo>
                      <a:pt x="4087" y="7511"/>
                      <a:pt x="10969" y="1032"/>
                      <a:pt x="22341" y="887"/>
                    </a:cubicBezTo>
                    <a:cubicBezTo>
                      <a:pt x="22468" y="886"/>
                      <a:pt x="22594" y="885"/>
                      <a:pt x="22720" y="885"/>
                    </a:cubicBezTo>
                    <a:cubicBezTo>
                      <a:pt x="34470" y="885"/>
                      <a:pt x="40694" y="7804"/>
                      <a:pt x="43149" y="7804"/>
                    </a:cubicBezTo>
                    <a:cubicBezTo>
                      <a:pt x="43956" y="7804"/>
                      <a:pt x="44355" y="7056"/>
                      <a:pt x="44410" y="5067"/>
                    </a:cubicBezTo>
                    <a:cubicBezTo>
                      <a:pt x="44442" y="3913"/>
                      <a:pt x="44364" y="2794"/>
                      <a:pt x="44202" y="1709"/>
                    </a:cubicBezTo>
                    <a:cubicBezTo>
                      <a:pt x="44121" y="2021"/>
                      <a:pt x="44017" y="2273"/>
                      <a:pt x="43891" y="2477"/>
                    </a:cubicBezTo>
                    <a:cubicBezTo>
                      <a:pt x="43923" y="3007"/>
                      <a:pt x="43933" y="3544"/>
                      <a:pt x="43918" y="4089"/>
                    </a:cubicBezTo>
                    <a:cubicBezTo>
                      <a:pt x="43865" y="6034"/>
                      <a:pt x="43475" y="6766"/>
                      <a:pt x="42685" y="6766"/>
                    </a:cubicBezTo>
                    <a:cubicBezTo>
                      <a:pt x="40286" y="6766"/>
                      <a:pt x="34200" y="0"/>
                      <a:pt x="2271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57" name="Google Shape;2294;p33">
                <a:extLst>
                  <a:ext uri="{FF2B5EF4-FFF2-40B4-BE49-F238E27FC236}">
                    <a16:creationId xmlns:a16="http://schemas.microsoft.com/office/drawing/2014/main" id="{14CF88DD-069C-446F-4CED-39461178BBC0}"/>
                  </a:ext>
                </a:extLst>
              </p:cNvPr>
              <p:cNvSpPr/>
              <p:nvPr/>
            </p:nvSpPr>
            <p:spPr>
              <a:xfrm>
                <a:off x="1386891" y="2745038"/>
                <a:ext cx="1998432" cy="251777"/>
              </a:xfrm>
              <a:custGeom>
                <a:avLst/>
                <a:gdLst/>
                <a:ahLst/>
                <a:cxnLst/>
                <a:rect l="l" t="t" r="r" b="b"/>
                <a:pathLst>
                  <a:path w="43179" h="5440" extrusionOk="0">
                    <a:moveTo>
                      <a:pt x="22107" y="0"/>
                    </a:moveTo>
                    <a:cubicBezTo>
                      <a:pt x="21948" y="0"/>
                      <a:pt x="21788" y="1"/>
                      <a:pt x="21627" y="3"/>
                    </a:cubicBezTo>
                    <a:cubicBezTo>
                      <a:pt x="11343" y="134"/>
                      <a:pt x="4817" y="4310"/>
                      <a:pt x="1823" y="4310"/>
                    </a:cubicBezTo>
                    <a:cubicBezTo>
                      <a:pt x="1024" y="4310"/>
                      <a:pt x="476" y="4012"/>
                      <a:pt x="176" y="3259"/>
                    </a:cubicBezTo>
                    <a:cubicBezTo>
                      <a:pt x="103" y="3730"/>
                      <a:pt x="47" y="4208"/>
                      <a:pt x="0" y="4691"/>
                    </a:cubicBezTo>
                    <a:cubicBezTo>
                      <a:pt x="324" y="5076"/>
                      <a:pt x="783" y="5237"/>
                      <a:pt x="1378" y="5237"/>
                    </a:cubicBezTo>
                    <a:cubicBezTo>
                      <a:pt x="4439" y="5237"/>
                      <a:pt x="11112" y="970"/>
                      <a:pt x="21629" y="837"/>
                    </a:cubicBezTo>
                    <a:cubicBezTo>
                      <a:pt x="21794" y="834"/>
                      <a:pt x="21959" y="833"/>
                      <a:pt x="22122" y="833"/>
                    </a:cubicBezTo>
                    <a:cubicBezTo>
                      <a:pt x="33004" y="833"/>
                      <a:pt x="39119" y="5439"/>
                      <a:pt x="41881" y="5439"/>
                    </a:cubicBezTo>
                    <a:cubicBezTo>
                      <a:pt x="42453" y="5439"/>
                      <a:pt x="42882" y="5241"/>
                      <a:pt x="43179" y="4764"/>
                    </a:cubicBezTo>
                    <a:cubicBezTo>
                      <a:pt x="43144" y="4199"/>
                      <a:pt x="43085" y="3640"/>
                      <a:pt x="43003" y="3092"/>
                    </a:cubicBezTo>
                    <a:cubicBezTo>
                      <a:pt x="42742" y="4114"/>
                      <a:pt x="42231" y="4508"/>
                      <a:pt x="41432" y="4508"/>
                    </a:cubicBezTo>
                    <a:cubicBezTo>
                      <a:pt x="38732" y="4508"/>
                      <a:pt x="32749" y="0"/>
                      <a:pt x="2210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58" name="Google Shape;2295;p33">
                <a:extLst>
                  <a:ext uri="{FF2B5EF4-FFF2-40B4-BE49-F238E27FC236}">
                    <a16:creationId xmlns:a16="http://schemas.microsoft.com/office/drawing/2014/main" id="{C7F6FE12-74BD-9D2F-293C-373E411D033B}"/>
                  </a:ext>
                </a:extLst>
              </p:cNvPr>
              <p:cNvSpPr/>
              <p:nvPr/>
            </p:nvSpPr>
            <p:spPr>
              <a:xfrm>
                <a:off x="1351670" y="2042886"/>
                <a:ext cx="2069198" cy="1173215"/>
              </a:xfrm>
              <a:custGeom>
                <a:avLst/>
                <a:gdLst/>
                <a:ahLst/>
                <a:cxnLst/>
                <a:rect l="l" t="t" r="r" b="b"/>
                <a:pathLst>
                  <a:path w="44708" h="25349" extrusionOk="0">
                    <a:moveTo>
                      <a:pt x="21821" y="170"/>
                    </a:moveTo>
                    <a:cubicBezTo>
                      <a:pt x="21981" y="170"/>
                      <a:pt x="22142" y="172"/>
                      <a:pt x="22303" y="176"/>
                    </a:cubicBezTo>
                    <a:cubicBezTo>
                      <a:pt x="27105" y="309"/>
                      <a:pt x="32724" y="2730"/>
                      <a:pt x="36967" y="6499"/>
                    </a:cubicBezTo>
                    <a:cubicBezTo>
                      <a:pt x="41905" y="10884"/>
                      <a:pt x="44536" y="16575"/>
                      <a:pt x="44374" y="22523"/>
                    </a:cubicBezTo>
                    <a:cubicBezTo>
                      <a:pt x="44333" y="24008"/>
                      <a:pt x="44095" y="24819"/>
                      <a:pt x="43625" y="25078"/>
                    </a:cubicBezTo>
                    <a:cubicBezTo>
                      <a:pt x="43500" y="25147"/>
                      <a:pt x="43356" y="25179"/>
                      <a:pt x="43194" y="25179"/>
                    </a:cubicBezTo>
                    <a:cubicBezTo>
                      <a:pt x="42453" y="25179"/>
                      <a:pt x="41327" y="24507"/>
                      <a:pt x="39765" y="23575"/>
                    </a:cubicBezTo>
                    <a:cubicBezTo>
                      <a:pt x="36420" y="21579"/>
                      <a:pt x="30859" y="18259"/>
                      <a:pt x="22765" y="18259"/>
                    </a:cubicBezTo>
                    <a:cubicBezTo>
                      <a:pt x="22640" y="18259"/>
                      <a:pt x="22514" y="18259"/>
                      <a:pt x="22388" y="18260"/>
                    </a:cubicBezTo>
                    <a:cubicBezTo>
                      <a:pt x="14741" y="18358"/>
                      <a:pt x="9146" y="21298"/>
                      <a:pt x="5443" y="23243"/>
                    </a:cubicBezTo>
                    <a:cubicBezTo>
                      <a:pt x="3637" y="24192"/>
                      <a:pt x="2316" y="24886"/>
                      <a:pt x="1464" y="24886"/>
                    </a:cubicBezTo>
                    <a:cubicBezTo>
                      <a:pt x="1241" y="24886"/>
                      <a:pt x="1050" y="24838"/>
                      <a:pt x="892" y="24735"/>
                    </a:cubicBezTo>
                    <a:cubicBezTo>
                      <a:pt x="368" y="24397"/>
                      <a:pt x="175" y="23411"/>
                      <a:pt x="286" y="21634"/>
                    </a:cubicBezTo>
                    <a:cubicBezTo>
                      <a:pt x="1113" y="8253"/>
                      <a:pt x="12009" y="170"/>
                      <a:pt x="21821" y="170"/>
                    </a:cubicBezTo>
                    <a:close/>
                    <a:moveTo>
                      <a:pt x="21847" y="1"/>
                    </a:moveTo>
                    <a:cubicBezTo>
                      <a:pt x="16825" y="1"/>
                      <a:pt x="11676" y="2063"/>
                      <a:pt x="7647" y="5730"/>
                    </a:cubicBezTo>
                    <a:cubicBezTo>
                      <a:pt x="3172" y="9801"/>
                      <a:pt x="497" y="15446"/>
                      <a:pt x="116" y="21623"/>
                    </a:cubicBezTo>
                    <a:cubicBezTo>
                      <a:pt x="0" y="23493"/>
                      <a:pt x="210" y="24498"/>
                      <a:pt x="799" y="24878"/>
                    </a:cubicBezTo>
                    <a:cubicBezTo>
                      <a:pt x="985" y="24998"/>
                      <a:pt x="1204" y="25054"/>
                      <a:pt x="1457" y="25054"/>
                    </a:cubicBezTo>
                    <a:cubicBezTo>
                      <a:pt x="2361" y="25054"/>
                      <a:pt x="3701" y="24351"/>
                      <a:pt x="5522" y="23393"/>
                    </a:cubicBezTo>
                    <a:cubicBezTo>
                      <a:pt x="9211" y="21456"/>
                      <a:pt x="14785" y="18528"/>
                      <a:pt x="22391" y="18432"/>
                    </a:cubicBezTo>
                    <a:cubicBezTo>
                      <a:pt x="22516" y="18430"/>
                      <a:pt x="22640" y="18429"/>
                      <a:pt x="22765" y="18429"/>
                    </a:cubicBezTo>
                    <a:cubicBezTo>
                      <a:pt x="30811" y="18429"/>
                      <a:pt x="36349" y="21734"/>
                      <a:pt x="39678" y="23721"/>
                    </a:cubicBezTo>
                    <a:cubicBezTo>
                      <a:pt x="41257" y="24664"/>
                      <a:pt x="42403" y="25349"/>
                      <a:pt x="43199" y="25349"/>
                    </a:cubicBezTo>
                    <a:lnTo>
                      <a:pt x="43199" y="25347"/>
                    </a:lnTo>
                    <a:cubicBezTo>
                      <a:pt x="43389" y="25347"/>
                      <a:pt x="43557" y="25309"/>
                      <a:pt x="43707" y="25227"/>
                    </a:cubicBezTo>
                    <a:cubicBezTo>
                      <a:pt x="44243" y="24933"/>
                      <a:pt x="44501" y="24101"/>
                      <a:pt x="44544" y="22528"/>
                    </a:cubicBezTo>
                    <a:cubicBezTo>
                      <a:pt x="44708" y="16528"/>
                      <a:pt x="42057" y="10790"/>
                      <a:pt x="37081" y="6372"/>
                    </a:cubicBezTo>
                    <a:cubicBezTo>
                      <a:pt x="32807" y="2577"/>
                      <a:pt x="27148" y="139"/>
                      <a:pt x="22308" y="6"/>
                    </a:cubicBezTo>
                    <a:cubicBezTo>
                      <a:pt x="22154" y="3"/>
                      <a:pt x="22001" y="1"/>
                      <a:pt x="2184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59" name="Google Shape;2296;p33">
                <a:extLst>
                  <a:ext uri="{FF2B5EF4-FFF2-40B4-BE49-F238E27FC236}">
                    <a16:creationId xmlns:a16="http://schemas.microsoft.com/office/drawing/2014/main" id="{A5F124BE-05D9-0DA3-495A-D175E9B67FD0}"/>
                  </a:ext>
                </a:extLst>
              </p:cNvPr>
              <p:cNvSpPr/>
              <p:nvPr/>
            </p:nvSpPr>
            <p:spPr>
              <a:xfrm>
                <a:off x="1366203" y="2779565"/>
                <a:ext cx="2038605" cy="221554"/>
              </a:xfrm>
              <a:custGeom>
                <a:avLst/>
                <a:gdLst/>
                <a:ahLst/>
                <a:cxnLst/>
                <a:rect l="l" t="t" r="r" b="b"/>
                <a:pathLst>
                  <a:path w="44047" h="4787" extrusionOk="0">
                    <a:moveTo>
                      <a:pt x="22566" y="1"/>
                    </a:moveTo>
                    <a:cubicBezTo>
                      <a:pt x="22404" y="1"/>
                      <a:pt x="22240" y="2"/>
                      <a:pt x="22074" y="4"/>
                    </a:cubicBezTo>
                    <a:cubicBezTo>
                      <a:pt x="15272" y="91"/>
                      <a:pt x="10155" y="1877"/>
                      <a:pt x="6421" y="3181"/>
                    </a:cubicBezTo>
                    <a:cubicBezTo>
                      <a:pt x="4390" y="3890"/>
                      <a:pt x="2872" y="4420"/>
                      <a:pt x="1818" y="4420"/>
                    </a:cubicBezTo>
                    <a:cubicBezTo>
                      <a:pt x="998" y="4420"/>
                      <a:pt x="459" y="4100"/>
                      <a:pt x="177" y="3295"/>
                    </a:cubicBezTo>
                    <a:cubicBezTo>
                      <a:pt x="165" y="3259"/>
                      <a:pt x="131" y="3238"/>
                      <a:pt x="95" y="3238"/>
                    </a:cubicBezTo>
                    <a:cubicBezTo>
                      <a:pt x="86" y="3238"/>
                      <a:pt x="77" y="3239"/>
                      <a:pt x="67" y="3242"/>
                    </a:cubicBezTo>
                    <a:cubicBezTo>
                      <a:pt x="23" y="3259"/>
                      <a:pt x="1" y="3307"/>
                      <a:pt x="16" y="3351"/>
                    </a:cubicBezTo>
                    <a:cubicBezTo>
                      <a:pt x="327" y="4239"/>
                      <a:pt x="926" y="4584"/>
                      <a:pt x="1810" y="4584"/>
                    </a:cubicBezTo>
                    <a:cubicBezTo>
                      <a:pt x="2920" y="4584"/>
                      <a:pt x="4478" y="4040"/>
                      <a:pt x="6477" y="3342"/>
                    </a:cubicBezTo>
                    <a:cubicBezTo>
                      <a:pt x="10201" y="2041"/>
                      <a:pt x="15302" y="261"/>
                      <a:pt x="22077" y="176"/>
                    </a:cubicBezTo>
                    <a:cubicBezTo>
                      <a:pt x="22259" y="173"/>
                      <a:pt x="22440" y="172"/>
                      <a:pt x="22620" y="172"/>
                    </a:cubicBezTo>
                    <a:cubicBezTo>
                      <a:pt x="29818" y="172"/>
                      <a:pt x="34930" y="2216"/>
                      <a:pt x="38343" y="3573"/>
                    </a:cubicBezTo>
                    <a:cubicBezTo>
                      <a:pt x="40093" y="4270"/>
                      <a:pt x="41392" y="4786"/>
                      <a:pt x="42332" y="4786"/>
                    </a:cubicBezTo>
                    <a:cubicBezTo>
                      <a:pt x="42636" y="4786"/>
                      <a:pt x="42903" y="4733"/>
                      <a:pt x="43134" y="4613"/>
                    </a:cubicBezTo>
                    <a:cubicBezTo>
                      <a:pt x="43568" y="4388"/>
                      <a:pt x="43862" y="3933"/>
                      <a:pt x="44034" y="3221"/>
                    </a:cubicBezTo>
                    <a:cubicBezTo>
                      <a:pt x="44046" y="3175"/>
                      <a:pt x="44017" y="3130"/>
                      <a:pt x="43972" y="3118"/>
                    </a:cubicBezTo>
                    <a:cubicBezTo>
                      <a:pt x="43965" y="3116"/>
                      <a:pt x="43959" y="3115"/>
                      <a:pt x="43952" y="3115"/>
                    </a:cubicBezTo>
                    <a:cubicBezTo>
                      <a:pt x="43913" y="3115"/>
                      <a:pt x="43879" y="3142"/>
                      <a:pt x="43869" y="3181"/>
                    </a:cubicBezTo>
                    <a:cubicBezTo>
                      <a:pt x="43709" y="3842"/>
                      <a:pt x="43443" y="4261"/>
                      <a:pt x="43056" y="4461"/>
                    </a:cubicBezTo>
                    <a:cubicBezTo>
                      <a:pt x="42849" y="4568"/>
                      <a:pt x="42607" y="4617"/>
                      <a:pt x="42329" y="4617"/>
                    </a:cubicBezTo>
                    <a:cubicBezTo>
                      <a:pt x="41427" y="4617"/>
                      <a:pt x="40142" y="4106"/>
                      <a:pt x="38406" y="3415"/>
                    </a:cubicBezTo>
                    <a:cubicBezTo>
                      <a:pt x="34972" y="2050"/>
                      <a:pt x="29823" y="1"/>
                      <a:pt x="2256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60" name="Google Shape;2297;p33">
                <a:extLst>
                  <a:ext uri="{FF2B5EF4-FFF2-40B4-BE49-F238E27FC236}">
                    <a16:creationId xmlns:a16="http://schemas.microsoft.com/office/drawing/2014/main" id="{D33BD2AE-5F63-CED7-3595-C92C61979FC3}"/>
                  </a:ext>
                </a:extLst>
              </p:cNvPr>
              <p:cNvSpPr/>
              <p:nvPr/>
            </p:nvSpPr>
            <p:spPr>
              <a:xfrm>
                <a:off x="1963710" y="2435177"/>
                <a:ext cx="739409" cy="335132"/>
              </a:xfrm>
              <a:custGeom>
                <a:avLst/>
                <a:gdLst/>
                <a:ahLst/>
                <a:cxnLst/>
                <a:rect l="l" t="t" r="r" b="b"/>
                <a:pathLst>
                  <a:path w="15976" h="7241" extrusionOk="0">
                    <a:moveTo>
                      <a:pt x="8210" y="1"/>
                    </a:moveTo>
                    <a:cubicBezTo>
                      <a:pt x="6416" y="1"/>
                      <a:pt x="4546" y="517"/>
                      <a:pt x="2896" y="1747"/>
                    </a:cubicBezTo>
                    <a:cubicBezTo>
                      <a:pt x="1416" y="2851"/>
                      <a:pt x="687" y="4576"/>
                      <a:pt x="136" y="6329"/>
                    </a:cubicBezTo>
                    <a:cubicBezTo>
                      <a:pt x="1" y="6761"/>
                      <a:pt x="336" y="7174"/>
                      <a:pt x="751" y="7174"/>
                    </a:cubicBezTo>
                    <a:cubicBezTo>
                      <a:pt x="816" y="7174"/>
                      <a:pt x="883" y="7164"/>
                      <a:pt x="950" y="7143"/>
                    </a:cubicBezTo>
                    <a:cubicBezTo>
                      <a:pt x="3252" y="6413"/>
                      <a:pt x="7898" y="6157"/>
                      <a:pt x="9195" y="6157"/>
                    </a:cubicBezTo>
                    <a:cubicBezTo>
                      <a:pt x="9244" y="6157"/>
                      <a:pt x="9288" y="6157"/>
                      <a:pt x="9327" y="6158"/>
                    </a:cubicBezTo>
                    <a:cubicBezTo>
                      <a:pt x="11390" y="6196"/>
                      <a:pt x="13383" y="7065"/>
                      <a:pt x="15398" y="7239"/>
                    </a:cubicBezTo>
                    <a:cubicBezTo>
                      <a:pt x="15411" y="7240"/>
                      <a:pt x="15424" y="7240"/>
                      <a:pt x="15437" y="7240"/>
                    </a:cubicBezTo>
                    <a:cubicBezTo>
                      <a:pt x="15748" y="7240"/>
                      <a:pt x="15976" y="6919"/>
                      <a:pt x="15855" y="6624"/>
                    </a:cubicBezTo>
                    <a:cubicBezTo>
                      <a:pt x="15194" y="5007"/>
                      <a:pt x="15502" y="3417"/>
                      <a:pt x="14191" y="2201"/>
                    </a:cubicBezTo>
                    <a:cubicBezTo>
                      <a:pt x="12768" y="882"/>
                      <a:pt x="10554" y="1"/>
                      <a:pt x="821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61" name="Google Shape;2298;p33">
                <a:extLst>
                  <a:ext uri="{FF2B5EF4-FFF2-40B4-BE49-F238E27FC236}">
                    <a16:creationId xmlns:a16="http://schemas.microsoft.com/office/drawing/2014/main" id="{5152D7A0-BED2-5F04-5D40-49AA5B3AC140}"/>
                  </a:ext>
                </a:extLst>
              </p:cNvPr>
              <p:cNvSpPr/>
              <p:nvPr/>
            </p:nvSpPr>
            <p:spPr>
              <a:xfrm>
                <a:off x="2785039" y="2208902"/>
                <a:ext cx="542755" cy="477265"/>
              </a:xfrm>
              <a:custGeom>
                <a:avLst/>
                <a:gdLst/>
                <a:ahLst/>
                <a:cxnLst/>
                <a:rect l="l" t="t" r="r" b="b"/>
                <a:pathLst>
                  <a:path w="11727" h="10312" extrusionOk="0">
                    <a:moveTo>
                      <a:pt x="2927" y="1"/>
                    </a:moveTo>
                    <a:cubicBezTo>
                      <a:pt x="2337" y="417"/>
                      <a:pt x="1858" y="1004"/>
                      <a:pt x="1459" y="1666"/>
                    </a:cubicBezTo>
                    <a:cubicBezTo>
                      <a:pt x="1143" y="2191"/>
                      <a:pt x="879" y="2741"/>
                      <a:pt x="629" y="3300"/>
                    </a:cubicBezTo>
                    <a:cubicBezTo>
                      <a:pt x="506" y="3571"/>
                      <a:pt x="0" y="4426"/>
                      <a:pt x="85" y="4692"/>
                    </a:cubicBezTo>
                    <a:cubicBezTo>
                      <a:pt x="169" y="4953"/>
                      <a:pt x="1183" y="5530"/>
                      <a:pt x="1391" y="5735"/>
                    </a:cubicBezTo>
                    <a:cubicBezTo>
                      <a:pt x="1824" y="6158"/>
                      <a:pt x="2211" y="6624"/>
                      <a:pt x="2554" y="7124"/>
                    </a:cubicBezTo>
                    <a:cubicBezTo>
                      <a:pt x="2901" y="7629"/>
                      <a:pt x="3202" y="8167"/>
                      <a:pt x="3465" y="8721"/>
                    </a:cubicBezTo>
                    <a:cubicBezTo>
                      <a:pt x="3717" y="9252"/>
                      <a:pt x="3855" y="10221"/>
                      <a:pt x="4444" y="10298"/>
                    </a:cubicBezTo>
                    <a:cubicBezTo>
                      <a:pt x="4515" y="10308"/>
                      <a:pt x="4591" y="10312"/>
                      <a:pt x="4669" y="10312"/>
                    </a:cubicBezTo>
                    <a:cubicBezTo>
                      <a:pt x="5300" y="10312"/>
                      <a:pt x="6121" y="10036"/>
                      <a:pt x="6715" y="9967"/>
                    </a:cubicBezTo>
                    <a:cubicBezTo>
                      <a:pt x="7404" y="9885"/>
                      <a:pt x="8095" y="9825"/>
                      <a:pt x="8787" y="9796"/>
                    </a:cubicBezTo>
                    <a:cubicBezTo>
                      <a:pt x="9067" y="9784"/>
                      <a:pt x="9347" y="9778"/>
                      <a:pt x="9627" y="9778"/>
                    </a:cubicBezTo>
                    <a:cubicBezTo>
                      <a:pt x="10328" y="9778"/>
                      <a:pt x="11031" y="9816"/>
                      <a:pt x="11726" y="9906"/>
                    </a:cubicBezTo>
                    <a:cubicBezTo>
                      <a:pt x="9827" y="5767"/>
                      <a:pt x="6584" y="2387"/>
                      <a:pt x="292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62" name="Google Shape;2299;p33">
                <a:extLst>
                  <a:ext uri="{FF2B5EF4-FFF2-40B4-BE49-F238E27FC236}">
                    <a16:creationId xmlns:a16="http://schemas.microsoft.com/office/drawing/2014/main" id="{3075BBA5-7277-F5BF-7790-976C95828F28}"/>
                  </a:ext>
                </a:extLst>
              </p:cNvPr>
              <p:cNvSpPr/>
              <p:nvPr/>
            </p:nvSpPr>
            <p:spPr>
              <a:xfrm>
                <a:off x="1383651" y="2236301"/>
                <a:ext cx="618890" cy="621805"/>
              </a:xfrm>
              <a:custGeom>
                <a:avLst/>
                <a:gdLst/>
                <a:ahLst/>
                <a:cxnLst/>
                <a:rect l="l" t="t" r="r" b="b"/>
                <a:pathLst>
                  <a:path w="13372" h="13435" extrusionOk="0">
                    <a:moveTo>
                      <a:pt x="8395" y="1"/>
                    </a:moveTo>
                    <a:cubicBezTo>
                      <a:pt x="4359" y="3134"/>
                      <a:pt x="1204" y="7746"/>
                      <a:pt x="0" y="13435"/>
                    </a:cubicBezTo>
                    <a:cubicBezTo>
                      <a:pt x="2053" y="12564"/>
                      <a:pt x="4238" y="12041"/>
                      <a:pt x="6425" y="12041"/>
                    </a:cubicBezTo>
                    <a:cubicBezTo>
                      <a:pt x="6885" y="12041"/>
                      <a:pt x="7346" y="12064"/>
                      <a:pt x="7805" y="12112"/>
                    </a:cubicBezTo>
                    <a:cubicBezTo>
                      <a:pt x="7803" y="9009"/>
                      <a:pt x="10278" y="5308"/>
                      <a:pt x="13372" y="4657"/>
                    </a:cubicBezTo>
                    <a:cubicBezTo>
                      <a:pt x="12402" y="3160"/>
                      <a:pt x="11250" y="1794"/>
                      <a:pt x="9760" y="790"/>
                    </a:cubicBezTo>
                    <a:cubicBezTo>
                      <a:pt x="9321" y="494"/>
                      <a:pt x="8865" y="236"/>
                      <a:pt x="839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63" name="Google Shape;2300;p33">
                <a:extLst>
                  <a:ext uri="{FF2B5EF4-FFF2-40B4-BE49-F238E27FC236}">
                    <a16:creationId xmlns:a16="http://schemas.microsoft.com/office/drawing/2014/main" id="{67F01414-2B99-9494-0013-E9FBB4D1397F}"/>
                  </a:ext>
                </a:extLst>
              </p:cNvPr>
              <p:cNvSpPr/>
              <p:nvPr/>
            </p:nvSpPr>
            <p:spPr>
              <a:xfrm>
                <a:off x="1926545" y="2025160"/>
                <a:ext cx="856782" cy="356653"/>
              </a:xfrm>
              <a:custGeom>
                <a:avLst/>
                <a:gdLst/>
                <a:ahLst/>
                <a:cxnLst/>
                <a:rect l="l" t="t" r="r" b="b"/>
                <a:pathLst>
                  <a:path w="18512" h="7706" extrusionOk="0">
                    <a:moveTo>
                      <a:pt x="9396" y="0"/>
                    </a:moveTo>
                    <a:cubicBezTo>
                      <a:pt x="6370" y="0"/>
                      <a:pt x="3297" y="758"/>
                      <a:pt x="453" y="2169"/>
                    </a:cubicBezTo>
                    <a:cubicBezTo>
                      <a:pt x="31" y="2378"/>
                      <a:pt x="1" y="2973"/>
                      <a:pt x="403" y="3218"/>
                    </a:cubicBezTo>
                    <a:cubicBezTo>
                      <a:pt x="2000" y="4186"/>
                      <a:pt x="3128" y="5354"/>
                      <a:pt x="3512" y="7339"/>
                    </a:cubicBezTo>
                    <a:cubicBezTo>
                      <a:pt x="6381" y="7304"/>
                      <a:pt x="8863" y="6950"/>
                      <a:pt x="11655" y="6950"/>
                    </a:cubicBezTo>
                    <a:cubicBezTo>
                      <a:pt x="11971" y="6950"/>
                      <a:pt x="12290" y="6954"/>
                      <a:pt x="12615" y="6964"/>
                    </a:cubicBezTo>
                    <a:cubicBezTo>
                      <a:pt x="13330" y="6987"/>
                      <a:pt x="14544" y="7706"/>
                      <a:pt x="15387" y="7706"/>
                    </a:cubicBezTo>
                    <a:cubicBezTo>
                      <a:pt x="15645" y="7706"/>
                      <a:pt x="15869" y="7638"/>
                      <a:pt x="16032" y="7462"/>
                    </a:cubicBezTo>
                    <a:cubicBezTo>
                      <a:pt x="16551" y="6905"/>
                      <a:pt x="16955" y="5316"/>
                      <a:pt x="17318" y="4651"/>
                    </a:cubicBezTo>
                    <a:cubicBezTo>
                      <a:pt x="17740" y="3877"/>
                      <a:pt x="18104" y="3073"/>
                      <a:pt x="18511" y="2292"/>
                    </a:cubicBezTo>
                    <a:cubicBezTo>
                      <a:pt x="15595" y="880"/>
                      <a:pt x="12582" y="80"/>
                      <a:pt x="9885" y="7"/>
                    </a:cubicBezTo>
                    <a:cubicBezTo>
                      <a:pt x="9722" y="2"/>
                      <a:pt x="9559" y="0"/>
                      <a:pt x="939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64" name="Google Shape;2301;p33">
                <a:extLst>
                  <a:ext uri="{FF2B5EF4-FFF2-40B4-BE49-F238E27FC236}">
                    <a16:creationId xmlns:a16="http://schemas.microsoft.com/office/drawing/2014/main" id="{C50D00EC-EEDD-585E-3E29-4482069B660D}"/>
                  </a:ext>
                </a:extLst>
              </p:cNvPr>
              <p:cNvSpPr/>
              <p:nvPr/>
            </p:nvSpPr>
            <p:spPr>
              <a:xfrm>
                <a:off x="1962414" y="2409120"/>
                <a:ext cx="742001" cy="343462"/>
              </a:xfrm>
              <a:custGeom>
                <a:avLst/>
                <a:gdLst/>
                <a:ahLst/>
                <a:cxnLst/>
                <a:rect l="l" t="t" r="r" b="b"/>
                <a:pathLst>
                  <a:path w="16032" h="7421" extrusionOk="0">
                    <a:moveTo>
                      <a:pt x="8263" y="170"/>
                    </a:moveTo>
                    <a:cubicBezTo>
                      <a:pt x="10545" y="170"/>
                      <a:pt x="12715" y="1017"/>
                      <a:pt x="14161" y="2359"/>
                    </a:cubicBezTo>
                    <a:cubicBezTo>
                      <a:pt x="14975" y="3115"/>
                      <a:pt x="15152" y="4030"/>
                      <a:pt x="15339" y="5001"/>
                    </a:cubicBezTo>
                    <a:cubicBezTo>
                      <a:pt x="15449" y="5568"/>
                      <a:pt x="15561" y="6156"/>
                      <a:pt x="15804" y="6751"/>
                    </a:cubicBezTo>
                    <a:cubicBezTo>
                      <a:pt x="15851" y="6866"/>
                      <a:pt x="15834" y="6997"/>
                      <a:pt x="15760" y="7100"/>
                    </a:cubicBezTo>
                    <a:cubicBezTo>
                      <a:pt x="15690" y="7193"/>
                      <a:pt x="15590" y="7251"/>
                      <a:pt x="15471" y="7251"/>
                    </a:cubicBezTo>
                    <a:cubicBezTo>
                      <a:pt x="15459" y="7251"/>
                      <a:pt x="15446" y="7250"/>
                      <a:pt x="15433" y="7249"/>
                    </a:cubicBezTo>
                    <a:cubicBezTo>
                      <a:pt x="14527" y="7171"/>
                      <a:pt x="13607" y="6947"/>
                      <a:pt x="12714" y="6730"/>
                    </a:cubicBezTo>
                    <a:cubicBezTo>
                      <a:pt x="11624" y="6464"/>
                      <a:pt x="10495" y="6188"/>
                      <a:pt x="9356" y="6166"/>
                    </a:cubicBezTo>
                    <a:lnTo>
                      <a:pt x="9214" y="6166"/>
                    </a:lnTo>
                    <a:cubicBezTo>
                      <a:pt x="7838" y="6166"/>
                      <a:pt x="3215" y="6440"/>
                      <a:pt x="952" y="7158"/>
                    </a:cubicBezTo>
                    <a:cubicBezTo>
                      <a:pt x="895" y="7176"/>
                      <a:pt x="837" y="7185"/>
                      <a:pt x="780" y="7185"/>
                    </a:cubicBezTo>
                    <a:cubicBezTo>
                      <a:pt x="634" y="7185"/>
                      <a:pt x="495" y="7127"/>
                      <a:pt x="386" y="7018"/>
                    </a:cubicBezTo>
                    <a:cubicBezTo>
                      <a:pt x="234" y="6868"/>
                      <a:pt x="181" y="6655"/>
                      <a:pt x="246" y="6450"/>
                    </a:cubicBezTo>
                    <a:cubicBezTo>
                      <a:pt x="753" y="4834"/>
                      <a:pt x="1474" y="3030"/>
                      <a:pt x="2974" y="1911"/>
                    </a:cubicBezTo>
                    <a:cubicBezTo>
                      <a:pt x="4608" y="693"/>
                      <a:pt x="6470" y="170"/>
                      <a:pt x="8263" y="170"/>
                    </a:cubicBezTo>
                    <a:close/>
                    <a:moveTo>
                      <a:pt x="8261" y="1"/>
                    </a:moveTo>
                    <a:cubicBezTo>
                      <a:pt x="6434" y="1"/>
                      <a:pt x="4537" y="534"/>
                      <a:pt x="2872" y="1775"/>
                    </a:cubicBezTo>
                    <a:cubicBezTo>
                      <a:pt x="1333" y="2922"/>
                      <a:pt x="598" y="4756"/>
                      <a:pt x="82" y="6400"/>
                    </a:cubicBezTo>
                    <a:cubicBezTo>
                      <a:pt x="0" y="6661"/>
                      <a:pt x="71" y="6945"/>
                      <a:pt x="266" y="7140"/>
                    </a:cubicBezTo>
                    <a:cubicBezTo>
                      <a:pt x="407" y="7281"/>
                      <a:pt x="589" y="7355"/>
                      <a:pt x="778" y="7355"/>
                    </a:cubicBezTo>
                    <a:cubicBezTo>
                      <a:pt x="853" y="7355"/>
                      <a:pt x="929" y="7344"/>
                      <a:pt x="1003" y="7320"/>
                    </a:cubicBezTo>
                    <a:cubicBezTo>
                      <a:pt x="3228" y="6614"/>
                      <a:pt x="7752" y="6336"/>
                      <a:pt x="9173" y="6336"/>
                    </a:cubicBezTo>
                    <a:cubicBezTo>
                      <a:pt x="9240" y="6336"/>
                      <a:pt x="9300" y="6337"/>
                      <a:pt x="9353" y="6338"/>
                    </a:cubicBezTo>
                    <a:cubicBezTo>
                      <a:pt x="10474" y="6358"/>
                      <a:pt x="11592" y="6631"/>
                      <a:pt x="12675" y="6895"/>
                    </a:cubicBezTo>
                    <a:cubicBezTo>
                      <a:pt x="13572" y="7114"/>
                      <a:pt x="14500" y="7340"/>
                      <a:pt x="15418" y="7419"/>
                    </a:cubicBezTo>
                    <a:cubicBezTo>
                      <a:pt x="15433" y="7420"/>
                      <a:pt x="15449" y="7420"/>
                      <a:pt x="15464" y="7420"/>
                    </a:cubicBezTo>
                    <a:lnTo>
                      <a:pt x="15465" y="7420"/>
                    </a:lnTo>
                    <a:cubicBezTo>
                      <a:pt x="15634" y="7420"/>
                      <a:pt x="15793" y="7340"/>
                      <a:pt x="15896" y="7200"/>
                    </a:cubicBezTo>
                    <a:cubicBezTo>
                      <a:pt x="16007" y="7049"/>
                      <a:pt x="16031" y="6857"/>
                      <a:pt x="15962" y="6687"/>
                    </a:cubicBezTo>
                    <a:cubicBezTo>
                      <a:pt x="15725" y="6107"/>
                      <a:pt x="15614" y="5527"/>
                      <a:pt x="15506" y="4969"/>
                    </a:cubicBezTo>
                    <a:cubicBezTo>
                      <a:pt x="15313" y="3970"/>
                      <a:pt x="15133" y="3027"/>
                      <a:pt x="14278" y="2235"/>
                    </a:cubicBezTo>
                    <a:cubicBezTo>
                      <a:pt x="12802" y="866"/>
                      <a:pt x="10588" y="1"/>
                      <a:pt x="8261"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65" name="Google Shape;2302;p33">
                <a:extLst>
                  <a:ext uri="{FF2B5EF4-FFF2-40B4-BE49-F238E27FC236}">
                    <a16:creationId xmlns:a16="http://schemas.microsoft.com/office/drawing/2014/main" id="{AEEB8906-C38A-61A0-1AB8-FC6889820A28}"/>
                  </a:ext>
                </a:extLst>
              </p:cNvPr>
              <p:cNvSpPr/>
              <p:nvPr/>
            </p:nvSpPr>
            <p:spPr>
              <a:xfrm>
                <a:off x="2781938" y="2183354"/>
                <a:ext cx="549975" cy="485133"/>
              </a:xfrm>
              <a:custGeom>
                <a:avLst/>
                <a:gdLst/>
                <a:ahLst/>
                <a:cxnLst/>
                <a:rect l="l" t="t" r="r" b="b"/>
                <a:pathLst>
                  <a:path w="11883" h="10482" extrusionOk="0">
                    <a:moveTo>
                      <a:pt x="2996" y="188"/>
                    </a:moveTo>
                    <a:cubicBezTo>
                      <a:pt x="5725" y="1978"/>
                      <a:pt x="9411" y="5099"/>
                      <a:pt x="11651" y="9886"/>
                    </a:cubicBezTo>
                    <a:cubicBezTo>
                      <a:pt x="11033" y="9813"/>
                      <a:pt x="10393" y="9776"/>
                      <a:pt x="9712" y="9776"/>
                    </a:cubicBezTo>
                    <a:cubicBezTo>
                      <a:pt x="9432" y="9776"/>
                      <a:pt x="9146" y="9783"/>
                      <a:pt x="8851" y="9795"/>
                    </a:cubicBezTo>
                    <a:cubicBezTo>
                      <a:pt x="8217" y="9821"/>
                      <a:pt x="7538" y="9877"/>
                      <a:pt x="6773" y="9967"/>
                    </a:cubicBezTo>
                    <a:cubicBezTo>
                      <a:pt x="6530" y="9995"/>
                      <a:pt x="6258" y="10055"/>
                      <a:pt x="5970" y="10120"/>
                    </a:cubicBezTo>
                    <a:cubicBezTo>
                      <a:pt x="5544" y="10214"/>
                      <a:pt x="5108" y="10311"/>
                      <a:pt x="4740" y="10311"/>
                    </a:cubicBezTo>
                    <a:cubicBezTo>
                      <a:pt x="4664" y="10311"/>
                      <a:pt x="4591" y="10307"/>
                      <a:pt x="4521" y="10298"/>
                    </a:cubicBezTo>
                    <a:cubicBezTo>
                      <a:pt x="4137" y="10247"/>
                      <a:pt x="3955" y="9721"/>
                      <a:pt x="3794" y="9255"/>
                    </a:cubicBezTo>
                    <a:cubicBezTo>
                      <a:pt x="3734" y="9079"/>
                      <a:pt x="3676" y="8910"/>
                      <a:pt x="3608" y="8769"/>
                    </a:cubicBezTo>
                    <a:cubicBezTo>
                      <a:pt x="3331" y="8186"/>
                      <a:pt x="3023" y="7644"/>
                      <a:pt x="2691" y="7160"/>
                    </a:cubicBezTo>
                    <a:cubicBezTo>
                      <a:pt x="2337" y="6645"/>
                      <a:pt x="1942" y="6173"/>
                      <a:pt x="1517" y="5757"/>
                    </a:cubicBezTo>
                    <a:cubicBezTo>
                      <a:pt x="1438" y="5679"/>
                      <a:pt x="1261" y="5559"/>
                      <a:pt x="1056" y="5420"/>
                    </a:cubicBezTo>
                    <a:cubicBezTo>
                      <a:pt x="746" y="5209"/>
                      <a:pt x="278" y="4890"/>
                      <a:pt x="234" y="4750"/>
                    </a:cubicBezTo>
                    <a:cubicBezTo>
                      <a:pt x="178" y="4577"/>
                      <a:pt x="492" y="3970"/>
                      <a:pt x="643" y="3679"/>
                    </a:cubicBezTo>
                    <a:cubicBezTo>
                      <a:pt x="699" y="3572"/>
                      <a:pt x="746" y="3480"/>
                      <a:pt x="773" y="3419"/>
                    </a:cubicBezTo>
                    <a:cubicBezTo>
                      <a:pt x="995" y="2926"/>
                      <a:pt x="1267" y="2347"/>
                      <a:pt x="1599" y="1795"/>
                    </a:cubicBezTo>
                    <a:cubicBezTo>
                      <a:pt x="2027" y="1087"/>
                      <a:pt x="2484" y="560"/>
                      <a:pt x="2996" y="188"/>
                    </a:cubicBezTo>
                    <a:close/>
                    <a:moveTo>
                      <a:pt x="2993" y="0"/>
                    </a:moveTo>
                    <a:cubicBezTo>
                      <a:pt x="2976" y="0"/>
                      <a:pt x="2959" y="5"/>
                      <a:pt x="2944" y="15"/>
                    </a:cubicBezTo>
                    <a:cubicBezTo>
                      <a:pt x="2395" y="402"/>
                      <a:pt x="1907" y="957"/>
                      <a:pt x="1453" y="1706"/>
                    </a:cubicBezTo>
                    <a:cubicBezTo>
                      <a:pt x="1116" y="2267"/>
                      <a:pt x="842" y="2851"/>
                      <a:pt x="617" y="3349"/>
                    </a:cubicBezTo>
                    <a:cubicBezTo>
                      <a:pt x="591" y="3408"/>
                      <a:pt x="545" y="3496"/>
                      <a:pt x="491" y="3601"/>
                    </a:cubicBezTo>
                    <a:cubicBezTo>
                      <a:pt x="219" y="4126"/>
                      <a:pt x="0" y="4580"/>
                      <a:pt x="72" y="4802"/>
                    </a:cubicBezTo>
                    <a:cubicBezTo>
                      <a:pt x="130" y="4984"/>
                      <a:pt x="476" y="5230"/>
                      <a:pt x="960" y="5559"/>
                    </a:cubicBezTo>
                    <a:cubicBezTo>
                      <a:pt x="1150" y="5690"/>
                      <a:pt x="1329" y="5811"/>
                      <a:pt x="1397" y="5880"/>
                    </a:cubicBezTo>
                    <a:cubicBezTo>
                      <a:pt x="1815" y="6287"/>
                      <a:pt x="2202" y="6750"/>
                      <a:pt x="2549" y="7257"/>
                    </a:cubicBezTo>
                    <a:cubicBezTo>
                      <a:pt x="2877" y="7733"/>
                      <a:pt x="3182" y="8266"/>
                      <a:pt x="3454" y="8842"/>
                    </a:cubicBezTo>
                    <a:cubicBezTo>
                      <a:pt x="3518" y="8975"/>
                      <a:pt x="3574" y="9138"/>
                      <a:pt x="3633" y="9311"/>
                    </a:cubicBezTo>
                    <a:cubicBezTo>
                      <a:pt x="3809" y="9822"/>
                      <a:pt x="4010" y="10402"/>
                      <a:pt x="4499" y="10466"/>
                    </a:cubicBezTo>
                    <a:cubicBezTo>
                      <a:pt x="4576" y="10477"/>
                      <a:pt x="4655" y="10481"/>
                      <a:pt x="4739" y="10481"/>
                    </a:cubicBezTo>
                    <a:cubicBezTo>
                      <a:pt x="5124" y="10481"/>
                      <a:pt x="5572" y="10383"/>
                      <a:pt x="6008" y="10285"/>
                    </a:cubicBezTo>
                    <a:cubicBezTo>
                      <a:pt x="6292" y="10223"/>
                      <a:pt x="6559" y="10162"/>
                      <a:pt x="6793" y="10135"/>
                    </a:cubicBezTo>
                    <a:cubicBezTo>
                      <a:pt x="7553" y="10047"/>
                      <a:pt x="8229" y="9991"/>
                      <a:pt x="8857" y="9965"/>
                    </a:cubicBezTo>
                    <a:cubicBezTo>
                      <a:pt x="9147" y="9953"/>
                      <a:pt x="9429" y="9947"/>
                      <a:pt x="9705" y="9947"/>
                    </a:cubicBezTo>
                    <a:cubicBezTo>
                      <a:pt x="10437" y="9947"/>
                      <a:pt x="11122" y="9989"/>
                      <a:pt x="11781" y="10074"/>
                    </a:cubicBezTo>
                    <a:cubicBezTo>
                      <a:pt x="11783" y="10074"/>
                      <a:pt x="11785" y="10075"/>
                      <a:pt x="11787" y="10075"/>
                    </a:cubicBezTo>
                    <a:cubicBezTo>
                      <a:pt x="11817" y="10075"/>
                      <a:pt x="11845" y="10064"/>
                      <a:pt x="11862" y="10041"/>
                    </a:cubicBezTo>
                    <a:cubicBezTo>
                      <a:pt x="11880" y="10015"/>
                      <a:pt x="11883" y="9983"/>
                      <a:pt x="11871" y="9954"/>
                    </a:cubicBezTo>
                    <a:cubicBezTo>
                      <a:pt x="9607" y="5024"/>
                      <a:pt x="5819" y="1828"/>
                      <a:pt x="3040" y="14"/>
                    </a:cubicBezTo>
                    <a:cubicBezTo>
                      <a:pt x="3026" y="5"/>
                      <a:pt x="3009" y="0"/>
                      <a:pt x="299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66" name="Google Shape;2303;p33">
                <a:extLst>
                  <a:ext uri="{FF2B5EF4-FFF2-40B4-BE49-F238E27FC236}">
                    <a16:creationId xmlns:a16="http://schemas.microsoft.com/office/drawing/2014/main" id="{4B8617F8-0993-BED3-5B77-4CA15907F712}"/>
                  </a:ext>
                </a:extLst>
              </p:cNvPr>
              <p:cNvSpPr/>
              <p:nvPr/>
            </p:nvSpPr>
            <p:spPr>
              <a:xfrm>
                <a:off x="1379486" y="2210707"/>
                <a:ext cx="627220" cy="629720"/>
              </a:xfrm>
              <a:custGeom>
                <a:avLst/>
                <a:gdLst/>
                <a:ahLst/>
                <a:cxnLst/>
                <a:rect l="l" t="t" r="r" b="b"/>
                <a:pathLst>
                  <a:path w="13552" h="13606" extrusionOk="0">
                    <a:moveTo>
                      <a:pt x="8495" y="186"/>
                    </a:moveTo>
                    <a:cubicBezTo>
                      <a:pt x="8979" y="431"/>
                      <a:pt x="9407" y="680"/>
                      <a:pt x="9802" y="945"/>
                    </a:cubicBezTo>
                    <a:cubicBezTo>
                      <a:pt x="11088" y="1811"/>
                      <a:pt x="12240" y="3034"/>
                      <a:pt x="13324" y="4686"/>
                    </a:cubicBezTo>
                    <a:cubicBezTo>
                      <a:pt x="10190" y="5425"/>
                      <a:pt x="7857" y="9155"/>
                      <a:pt x="7811" y="12104"/>
                    </a:cubicBezTo>
                    <a:cubicBezTo>
                      <a:pt x="7377" y="12061"/>
                      <a:pt x="6938" y="12040"/>
                      <a:pt x="6496" y="12040"/>
                    </a:cubicBezTo>
                    <a:cubicBezTo>
                      <a:pt x="4464" y="12040"/>
                      <a:pt x="2355" y="12489"/>
                      <a:pt x="207" y="13379"/>
                    </a:cubicBezTo>
                    <a:cubicBezTo>
                      <a:pt x="1355" y="8143"/>
                      <a:pt x="4292" y="3464"/>
                      <a:pt x="8495" y="186"/>
                    </a:cubicBezTo>
                    <a:close/>
                    <a:moveTo>
                      <a:pt x="8485" y="1"/>
                    </a:moveTo>
                    <a:cubicBezTo>
                      <a:pt x="8466" y="1"/>
                      <a:pt x="8448" y="7"/>
                      <a:pt x="8432" y="19"/>
                    </a:cubicBezTo>
                    <a:cubicBezTo>
                      <a:pt x="4133" y="3356"/>
                      <a:pt x="1141" y="8144"/>
                      <a:pt x="7" y="13503"/>
                    </a:cubicBezTo>
                    <a:cubicBezTo>
                      <a:pt x="1" y="13534"/>
                      <a:pt x="11" y="13566"/>
                      <a:pt x="36" y="13585"/>
                    </a:cubicBezTo>
                    <a:cubicBezTo>
                      <a:pt x="51" y="13599"/>
                      <a:pt x="70" y="13605"/>
                      <a:pt x="90" y="13605"/>
                    </a:cubicBezTo>
                    <a:cubicBezTo>
                      <a:pt x="101" y="13605"/>
                      <a:pt x="113" y="13604"/>
                      <a:pt x="124" y="13599"/>
                    </a:cubicBezTo>
                    <a:cubicBezTo>
                      <a:pt x="2304" y="12675"/>
                      <a:pt x="4444" y="12210"/>
                      <a:pt x="6503" y="12210"/>
                    </a:cubicBezTo>
                    <a:cubicBezTo>
                      <a:pt x="6968" y="12210"/>
                      <a:pt x="7429" y="12234"/>
                      <a:pt x="7886" y="12281"/>
                    </a:cubicBezTo>
                    <a:cubicBezTo>
                      <a:pt x="7889" y="12282"/>
                      <a:pt x="7893" y="12282"/>
                      <a:pt x="7896" y="12282"/>
                    </a:cubicBezTo>
                    <a:cubicBezTo>
                      <a:pt x="7917" y="12282"/>
                      <a:pt x="7937" y="12274"/>
                      <a:pt x="7953" y="12260"/>
                    </a:cubicBezTo>
                    <a:cubicBezTo>
                      <a:pt x="7971" y="12245"/>
                      <a:pt x="7980" y="12221"/>
                      <a:pt x="7980" y="12198"/>
                    </a:cubicBezTo>
                    <a:cubicBezTo>
                      <a:pt x="7978" y="9263"/>
                      <a:pt x="10328" y="5488"/>
                      <a:pt x="13479" y="4826"/>
                    </a:cubicBezTo>
                    <a:cubicBezTo>
                      <a:pt x="13507" y="4820"/>
                      <a:pt x="13530" y="4801"/>
                      <a:pt x="13541" y="4774"/>
                    </a:cubicBezTo>
                    <a:cubicBezTo>
                      <a:pt x="13551" y="4748"/>
                      <a:pt x="13548" y="4720"/>
                      <a:pt x="13533" y="4695"/>
                    </a:cubicBezTo>
                    <a:cubicBezTo>
                      <a:pt x="12417" y="2974"/>
                      <a:pt x="11229" y="1700"/>
                      <a:pt x="9897" y="804"/>
                    </a:cubicBezTo>
                    <a:cubicBezTo>
                      <a:pt x="9483" y="525"/>
                      <a:pt x="9033" y="265"/>
                      <a:pt x="8523" y="10"/>
                    </a:cubicBezTo>
                    <a:cubicBezTo>
                      <a:pt x="8511" y="4"/>
                      <a:pt x="8498" y="1"/>
                      <a:pt x="848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67" name="Google Shape;2304;p33">
                <a:extLst>
                  <a:ext uri="{FF2B5EF4-FFF2-40B4-BE49-F238E27FC236}">
                    <a16:creationId xmlns:a16="http://schemas.microsoft.com/office/drawing/2014/main" id="{A4C2BB89-D806-6382-70FC-04B025D456E3}"/>
                  </a:ext>
                </a:extLst>
              </p:cNvPr>
              <p:cNvSpPr/>
              <p:nvPr/>
            </p:nvSpPr>
            <p:spPr>
              <a:xfrm>
                <a:off x="1926915" y="1988281"/>
                <a:ext cx="851135" cy="364475"/>
              </a:xfrm>
              <a:custGeom>
                <a:avLst/>
                <a:gdLst/>
                <a:ahLst/>
                <a:cxnLst/>
                <a:rect l="l" t="t" r="r" b="b"/>
                <a:pathLst>
                  <a:path w="18390" h="7875" extrusionOk="0">
                    <a:moveTo>
                      <a:pt x="9365" y="169"/>
                    </a:moveTo>
                    <a:cubicBezTo>
                      <a:pt x="9535" y="169"/>
                      <a:pt x="9705" y="171"/>
                      <a:pt x="9874" y="176"/>
                    </a:cubicBezTo>
                    <a:cubicBezTo>
                      <a:pt x="12384" y="245"/>
                      <a:pt x="15157" y="938"/>
                      <a:pt x="17893" y="2183"/>
                    </a:cubicBezTo>
                    <a:cubicBezTo>
                      <a:pt x="18021" y="2242"/>
                      <a:pt x="18118" y="2349"/>
                      <a:pt x="18165" y="2482"/>
                    </a:cubicBezTo>
                    <a:cubicBezTo>
                      <a:pt x="18213" y="2619"/>
                      <a:pt x="18204" y="2774"/>
                      <a:pt x="18139" y="2904"/>
                    </a:cubicBezTo>
                    <a:lnTo>
                      <a:pt x="17925" y="3340"/>
                    </a:lnTo>
                    <a:cubicBezTo>
                      <a:pt x="17705" y="3786"/>
                      <a:pt x="17477" y="4249"/>
                      <a:pt x="17234" y="4694"/>
                    </a:cubicBezTo>
                    <a:cubicBezTo>
                      <a:pt x="17094" y="4951"/>
                      <a:pt x="16950" y="5339"/>
                      <a:pt x="16797" y="5751"/>
                    </a:cubicBezTo>
                    <a:cubicBezTo>
                      <a:pt x="16551" y="6408"/>
                      <a:pt x="16273" y="7154"/>
                      <a:pt x="15962" y="7489"/>
                    </a:cubicBezTo>
                    <a:cubicBezTo>
                      <a:pt x="15816" y="7645"/>
                      <a:pt x="15614" y="7706"/>
                      <a:pt x="15377" y="7706"/>
                    </a:cubicBezTo>
                    <a:cubicBezTo>
                      <a:pt x="14950" y="7706"/>
                      <a:pt x="14409" y="7507"/>
                      <a:pt x="13879" y="7313"/>
                    </a:cubicBezTo>
                    <a:cubicBezTo>
                      <a:pt x="13405" y="7138"/>
                      <a:pt x="12958" y="6974"/>
                      <a:pt x="12610" y="6964"/>
                    </a:cubicBezTo>
                    <a:cubicBezTo>
                      <a:pt x="12287" y="6953"/>
                      <a:pt x="11966" y="6949"/>
                      <a:pt x="11650" y="6949"/>
                    </a:cubicBezTo>
                    <a:cubicBezTo>
                      <a:pt x="10182" y="6949"/>
                      <a:pt x="8787" y="7047"/>
                      <a:pt x="7430" y="7141"/>
                    </a:cubicBezTo>
                    <a:cubicBezTo>
                      <a:pt x="6194" y="7228"/>
                      <a:pt x="4919" y="7318"/>
                      <a:pt x="3574" y="7337"/>
                    </a:cubicBezTo>
                    <a:cubicBezTo>
                      <a:pt x="3214" y="5567"/>
                      <a:pt x="2267" y="4331"/>
                      <a:pt x="416" y="3214"/>
                    </a:cubicBezTo>
                    <a:cubicBezTo>
                      <a:pt x="261" y="3121"/>
                      <a:pt x="173" y="2956"/>
                      <a:pt x="179" y="2774"/>
                    </a:cubicBezTo>
                    <a:cubicBezTo>
                      <a:pt x="189" y="2587"/>
                      <a:pt x="292" y="2425"/>
                      <a:pt x="459" y="2341"/>
                    </a:cubicBezTo>
                    <a:cubicBezTo>
                      <a:pt x="3315" y="921"/>
                      <a:pt x="6386" y="169"/>
                      <a:pt x="9365" y="169"/>
                    </a:cubicBezTo>
                    <a:close/>
                    <a:moveTo>
                      <a:pt x="9410" y="0"/>
                    </a:moveTo>
                    <a:cubicBezTo>
                      <a:pt x="6394" y="0"/>
                      <a:pt x="3276" y="749"/>
                      <a:pt x="383" y="2189"/>
                    </a:cubicBezTo>
                    <a:cubicBezTo>
                      <a:pt x="160" y="2300"/>
                      <a:pt x="20" y="2516"/>
                      <a:pt x="9" y="2766"/>
                    </a:cubicBezTo>
                    <a:cubicBezTo>
                      <a:pt x="0" y="3012"/>
                      <a:pt x="119" y="3234"/>
                      <a:pt x="328" y="3361"/>
                    </a:cubicBezTo>
                    <a:cubicBezTo>
                      <a:pt x="2158" y="4465"/>
                      <a:pt x="3082" y="5684"/>
                      <a:pt x="3421" y="7439"/>
                    </a:cubicBezTo>
                    <a:cubicBezTo>
                      <a:pt x="3428" y="7480"/>
                      <a:pt x="3463" y="7509"/>
                      <a:pt x="3504" y="7509"/>
                    </a:cubicBezTo>
                    <a:lnTo>
                      <a:pt x="3506" y="7509"/>
                    </a:lnTo>
                    <a:cubicBezTo>
                      <a:pt x="4881" y="7492"/>
                      <a:pt x="6182" y="7401"/>
                      <a:pt x="7441" y="7311"/>
                    </a:cubicBezTo>
                    <a:cubicBezTo>
                      <a:pt x="8851" y="7213"/>
                      <a:pt x="10196" y="7119"/>
                      <a:pt x="11635" y="7119"/>
                    </a:cubicBezTo>
                    <a:cubicBezTo>
                      <a:pt x="11952" y="7119"/>
                      <a:pt x="12275" y="7124"/>
                      <a:pt x="12604" y="7134"/>
                    </a:cubicBezTo>
                    <a:cubicBezTo>
                      <a:pt x="12924" y="7145"/>
                      <a:pt x="13360" y="7304"/>
                      <a:pt x="13820" y="7472"/>
                    </a:cubicBezTo>
                    <a:cubicBezTo>
                      <a:pt x="14344" y="7665"/>
                      <a:pt x="14910" y="7873"/>
                      <a:pt x="15381" y="7873"/>
                    </a:cubicBezTo>
                    <a:lnTo>
                      <a:pt x="15381" y="7875"/>
                    </a:lnTo>
                    <a:cubicBezTo>
                      <a:pt x="15660" y="7873"/>
                      <a:pt x="15906" y="7800"/>
                      <a:pt x="16086" y="7604"/>
                    </a:cubicBezTo>
                    <a:cubicBezTo>
                      <a:pt x="16420" y="7245"/>
                      <a:pt x="16706" y="6483"/>
                      <a:pt x="16956" y="5810"/>
                    </a:cubicBezTo>
                    <a:cubicBezTo>
                      <a:pt x="17108" y="5405"/>
                      <a:pt x="17251" y="5022"/>
                      <a:pt x="17384" y="4776"/>
                    </a:cubicBezTo>
                    <a:cubicBezTo>
                      <a:pt x="17629" y="4328"/>
                      <a:pt x="17857" y="3864"/>
                      <a:pt x="18077" y="3416"/>
                    </a:cubicBezTo>
                    <a:lnTo>
                      <a:pt x="18292" y="2980"/>
                    </a:lnTo>
                    <a:cubicBezTo>
                      <a:pt x="18377" y="2809"/>
                      <a:pt x="18389" y="2607"/>
                      <a:pt x="18326" y="2426"/>
                    </a:cubicBezTo>
                    <a:cubicBezTo>
                      <a:pt x="18263" y="2247"/>
                      <a:pt x="18133" y="2106"/>
                      <a:pt x="17963" y="2028"/>
                    </a:cubicBezTo>
                    <a:cubicBezTo>
                      <a:pt x="15206" y="774"/>
                      <a:pt x="12411" y="75"/>
                      <a:pt x="9879" y="6"/>
                    </a:cubicBezTo>
                    <a:cubicBezTo>
                      <a:pt x="9723" y="2"/>
                      <a:pt x="9566" y="0"/>
                      <a:pt x="941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68" name="Google Shape;2305;p33">
                <a:extLst>
                  <a:ext uri="{FF2B5EF4-FFF2-40B4-BE49-F238E27FC236}">
                    <a16:creationId xmlns:a16="http://schemas.microsoft.com/office/drawing/2014/main" id="{E97126D9-EC10-D7B3-1594-0CF1C1F12C6F}"/>
                  </a:ext>
                </a:extLst>
              </p:cNvPr>
              <p:cNvSpPr/>
              <p:nvPr/>
            </p:nvSpPr>
            <p:spPr>
              <a:xfrm>
                <a:off x="2054562" y="2810065"/>
                <a:ext cx="35591" cy="121630"/>
              </a:xfrm>
              <a:custGeom>
                <a:avLst/>
                <a:gdLst/>
                <a:ahLst/>
                <a:cxnLst/>
                <a:rect l="l" t="t" r="r" b="b"/>
                <a:pathLst>
                  <a:path w="769" h="2628" extrusionOk="0">
                    <a:moveTo>
                      <a:pt x="672" y="1"/>
                    </a:moveTo>
                    <a:cubicBezTo>
                      <a:pt x="640" y="1"/>
                      <a:pt x="610" y="18"/>
                      <a:pt x="596" y="48"/>
                    </a:cubicBezTo>
                    <a:cubicBezTo>
                      <a:pt x="572" y="96"/>
                      <a:pt x="1" y="1261"/>
                      <a:pt x="356" y="2563"/>
                    </a:cubicBezTo>
                    <a:cubicBezTo>
                      <a:pt x="365" y="2601"/>
                      <a:pt x="400" y="2627"/>
                      <a:pt x="438" y="2627"/>
                    </a:cubicBezTo>
                    <a:lnTo>
                      <a:pt x="438" y="2626"/>
                    </a:lnTo>
                    <a:cubicBezTo>
                      <a:pt x="446" y="2626"/>
                      <a:pt x="453" y="2626"/>
                      <a:pt x="461" y="2623"/>
                    </a:cubicBezTo>
                    <a:cubicBezTo>
                      <a:pt x="506" y="2610"/>
                      <a:pt x="532" y="2563"/>
                      <a:pt x="520" y="2519"/>
                    </a:cubicBezTo>
                    <a:cubicBezTo>
                      <a:pt x="183" y="1281"/>
                      <a:pt x="742" y="136"/>
                      <a:pt x="748" y="124"/>
                    </a:cubicBezTo>
                    <a:cubicBezTo>
                      <a:pt x="769" y="83"/>
                      <a:pt x="752" y="31"/>
                      <a:pt x="710" y="10"/>
                    </a:cubicBezTo>
                    <a:cubicBezTo>
                      <a:pt x="698" y="4"/>
                      <a:pt x="685" y="1"/>
                      <a:pt x="67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69" name="Google Shape;2306;p33">
                <a:extLst>
                  <a:ext uri="{FF2B5EF4-FFF2-40B4-BE49-F238E27FC236}">
                    <a16:creationId xmlns:a16="http://schemas.microsoft.com/office/drawing/2014/main" id="{EB63AAAE-9B16-1145-07AE-4D79420CE273}"/>
                  </a:ext>
                </a:extLst>
              </p:cNvPr>
              <p:cNvSpPr/>
              <p:nvPr/>
            </p:nvSpPr>
            <p:spPr>
              <a:xfrm>
                <a:off x="1886881" y="2847971"/>
                <a:ext cx="35591" cy="137829"/>
              </a:xfrm>
              <a:custGeom>
                <a:avLst/>
                <a:gdLst/>
                <a:ahLst/>
                <a:cxnLst/>
                <a:rect l="l" t="t" r="r" b="b"/>
                <a:pathLst>
                  <a:path w="769" h="2978" extrusionOk="0">
                    <a:moveTo>
                      <a:pt x="671" y="1"/>
                    </a:moveTo>
                    <a:cubicBezTo>
                      <a:pt x="644" y="1"/>
                      <a:pt x="618" y="13"/>
                      <a:pt x="601" y="37"/>
                    </a:cubicBezTo>
                    <a:cubicBezTo>
                      <a:pt x="577" y="70"/>
                      <a:pt x="0" y="906"/>
                      <a:pt x="352" y="2906"/>
                    </a:cubicBezTo>
                    <a:cubicBezTo>
                      <a:pt x="360" y="2947"/>
                      <a:pt x="396" y="2977"/>
                      <a:pt x="437" y="2977"/>
                    </a:cubicBezTo>
                    <a:cubicBezTo>
                      <a:pt x="442" y="2977"/>
                      <a:pt x="446" y="2976"/>
                      <a:pt x="452" y="2976"/>
                    </a:cubicBezTo>
                    <a:cubicBezTo>
                      <a:pt x="498" y="2966"/>
                      <a:pt x="530" y="2922"/>
                      <a:pt x="521" y="2877"/>
                    </a:cubicBezTo>
                    <a:cubicBezTo>
                      <a:pt x="182" y="956"/>
                      <a:pt x="735" y="143"/>
                      <a:pt x="741" y="135"/>
                    </a:cubicBezTo>
                    <a:cubicBezTo>
                      <a:pt x="768" y="97"/>
                      <a:pt x="759" y="44"/>
                      <a:pt x="720" y="17"/>
                    </a:cubicBezTo>
                    <a:cubicBezTo>
                      <a:pt x="705" y="6"/>
                      <a:pt x="688" y="1"/>
                      <a:pt x="671"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70" name="Google Shape;2307;p33">
                <a:extLst>
                  <a:ext uri="{FF2B5EF4-FFF2-40B4-BE49-F238E27FC236}">
                    <a16:creationId xmlns:a16="http://schemas.microsoft.com/office/drawing/2014/main" id="{F6FA2210-7610-6041-4920-8A074DD9A338}"/>
                  </a:ext>
                </a:extLst>
              </p:cNvPr>
              <p:cNvSpPr/>
              <p:nvPr/>
            </p:nvSpPr>
            <p:spPr>
              <a:xfrm>
                <a:off x="1654496" y="2912905"/>
                <a:ext cx="62296" cy="159443"/>
              </a:xfrm>
              <a:custGeom>
                <a:avLst/>
                <a:gdLst/>
                <a:ahLst/>
                <a:cxnLst/>
                <a:rect l="l" t="t" r="r" b="b"/>
                <a:pathLst>
                  <a:path w="1346" h="3445" extrusionOk="0">
                    <a:moveTo>
                      <a:pt x="1250" y="0"/>
                    </a:moveTo>
                    <a:cubicBezTo>
                      <a:pt x="1224" y="0"/>
                      <a:pt x="1198" y="12"/>
                      <a:pt x="1182" y="35"/>
                    </a:cubicBezTo>
                    <a:cubicBezTo>
                      <a:pt x="1133" y="100"/>
                      <a:pt x="1" y="1650"/>
                      <a:pt x="347" y="2681"/>
                    </a:cubicBezTo>
                    <a:cubicBezTo>
                      <a:pt x="471" y="3050"/>
                      <a:pt x="767" y="3305"/>
                      <a:pt x="1226" y="3440"/>
                    </a:cubicBezTo>
                    <a:cubicBezTo>
                      <a:pt x="1233" y="3443"/>
                      <a:pt x="1242" y="3444"/>
                      <a:pt x="1250" y="3444"/>
                    </a:cubicBezTo>
                    <a:cubicBezTo>
                      <a:pt x="1286" y="3444"/>
                      <a:pt x="1320" y="3420"/>
                      <a:pt x="1332" y="3382"/>
                    </a:cubicBezTo>
                    <a:cubicBezTo>
                      <a:pt x="1344" y="3338"/>
                      <a:pt x="1318" y="3290"/>
                      <a:pt x="1274" y="3277"/>
                    </a:cubicBezTo>
                    <a:cubicBezTo>
                      <a:pt x="872" y="3159"/>
                      <a:pt x="614" y="2940"/>
                      <a:pt x="509" y="2628"/>
                    </a:cubicBezTo>
                    <a:cubicBezTo>
                      <a:pt x="190" y="1679"/>
                      <a:pt x="1306" y="152"/>
                      <a:pt x="1318" y="136"/>
                    </a:cubicBezTo>
                    <a:cubicBezTo>
                      <a:pt x="1346" y="98"/>
                      <a:pt x="1338" y="45"/>
                      <a:pt x="1300" y="17"/>
                    </a:cubicBezTo>
                    <a:cubicBezTo>
                      <a:pt x="1285" y="6"/>
                      <a:pt x="1267" y="0"/>
                      <a:pt x="125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71" name="Google Shape;2308;p33">
                <a:extLst>
                  <a:ext uri="{FF2B5EF4-FFF2-40B4-BE49-F238E27FC236}">
                    <a16:creationId xmlns:a16="http://schemas.microsoft.com/office/drawing/2014/main" id="{59A2712E-1125-E3A8-E48D-999AD8E2A201}"/>
                  </a:ext>
                </a:extLst>
              </p:cNvPr>
              <p:cNvSpPr/>
              <p:nvPr/>
            </p:nvSpPr>
            <p:spPr>
              <a:xfrm>
                <a:off x="1458814" y="2983208"/>
                <a:ext cx="74052" cy="178234"/>
              </a:xfrm>
              <a:custGeom>
                <a:avLst/>
                <a:gdLst/>
                <a:ahLst/>
                <a:cxnLst/>
                <a:rect l="l" t="t" r="r" b="b"/>
                <a:pathLst>
                  <a:path w="1600" h="3851" extrusionOk="0">
                    <a:moveTo>
                      <a:pt x="800" y="1"/>
                    </a:moveTo>
                    <a:cubicBezTo>
                      <a:pt x="762" y="1"/>
                      <a:pt x="729" y="27"/>
                      <a:pt x="719" y="66"/>
                    </a:cubicBezTo>
                    <a:cubicBezTo>
                      <a:pt x="690" y="184"/>
                      <a:pt x="1" y="2982"/>
                      <a:pt x="760" y="3685"/>
                    </a:cubicBezTo>
                    <a:cubicBezTo>
                      <a:pt x="880" y="3796"/>
                      <a:pt x="1025" y="3850"/>
                      <a:pt x="1195" y="3850"/>
                    </a:cubicBezTo>
                    <a:cubicBezTo>
                      <a:pt x="1297" y="3850"/>
                      <a:pt x="1409" y="3831"/>
                      <a:pt x="1529" y="3790"/>
                    </a:cubicBezTo>
                    <a:cubicBezTo>
                      <a:pt x="1575" y="3775"/>
                      <a:pt x="1599" y="3727"/>
                      <a:pt x="1584" y="3682"/>
                    </a:cubicBezTo>
                    <a:cubicBezTo>
                      <a:pt x="1572" y="3647"/>
                      <a:pt x="1539" y="3624"/>
                      <a:pt x="1503" y="3624"/>
                    </a:cubicBezTo>
                    <a:cubicBezTo>
                      <a:pt x="1494" y="3624"/>
                      <a:pt x="1485" y="3626"/>
                      <a:pt x="1476" y="3629"/>
                    </a:cubicBezTo>
                    <a:cubicBezTo>
                      <a:pt x="1373" y="3663"/>
                      <a:pt x="1280" y="3680"/>
                      <a:pt x="1197" y="3680"/>
                    </a:cubicBezTo>
                    <a:cubicBezTo>
                      <a:pt x="1069" y="3680"/>
                      <a:pt x="962" y="3640"/>
                      <a:pt x="875" y="3560"/>
                    </a:cubicBezTo>
                    <a:cubicBezTo>
                      <a:pt x="190" y="2926"/>
                      <a:pt x="877" y="134"/>
                      <a:pt x="884" y="107"/>
                    </a:cubicBezTo>
                    <a:cubicBezTo>
                      <a:pt x="895" y="61"/>
                      <a:pt x="867" y="14"/>
                      <a:pt x="822" y="4"/>
                    </a:cubicBezTo>
                    <a:cubicBezTo>
                      <a:pt x="815" y="2"/>
                      <a:pt x="807" y="1"/>
                      <a:pt x="80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72" name="Google Shape;2309;p33">
                <a:extLst>
                  <a:ext uri="{FF2B5EF4-FFF2-40B4-BE49-F238E27FC236}">
                    <a16:creationId xmlns:a16="http://schemas.microsoft.com/office/drawing/2014/main" id="{B5FFB3A3-65B8-0048-D0EF-90830EAC3A1F}"/>
                  </a:ext>
                </a:extLst>
              </p:cNvPr>
              <p:cNvSpPr/>
              <p:nvPr/>
            </p:nvSpPr>
            <p:spPr>
              <a:xfrm>
                <a:off x="2752364" y="2826310"/>
                <a:ext cx="49707" cy="110939"/>
              </a:xfrm>
              <a:custGeom>
                <a:avLst/>
                <a:gdLst/>
                <a:ahLst/>
                <a:cxnLst/>
                <a:rect l="l" t="t" r="r" b="b"/>
                <a:pathLst>
                  <a:path w="1074" h="2397" extrusionOk="0">
                    <a:moveTo>
                      <a:pt x="672" y="1"/>
                    </a:moveTo>
                    <a:cubicBezTo>
                      <a:pt x="667" y="1"/>
                      <a:pt x="663" y="1"/>
                      <a:pt x="658" y="2"/>
                    </a:cubicBezTo>
                    <a:cubicBezTo>
                      <a:pt x="611" y="11"/>
                      <a:pt x="582" y="57"/>
                      <a:pt x="591" y="102"/>
                    </a:cubicBezTo>
                    <a:cubicBezTo>
                      <a:pt x="594" y="117"/>
                      <a:pt x="890" y="1632"/>
                      <a:pt x="462" y="2099"/>
                    </a:cubicBezTo>
                    <a:cubicBezTo>
                      <a:pt x="385" y="2183"/>
                      <a:pt x="288" y="2226"/>
                      <a:pt x="167" y="2226"/>
                    </a:cubicBezTo>
                    <a:cubicBezTo>
                      <a:pt x="145" y="2226"/>
                      <a:pt x="123" y="2224"/>
                      <a:pt x="99" y="2222"/>
                    </a:cubicBezTo>
                    <a:cubicBezTo>
                      <a:pt x="95" y="2221"/>
                      <a:pt x="92" y="2221"/>
                      <a:pt x="88" y="2221"/>
                    </a:cubicBezTo>
                    <a:cubicBezTo>
                      <a:pt x="42" y="2221"/>
                      <a:pt x="11" y="2255"/>
                      <a:pt x="5" y="2297"/>
                    </a:cubicBezTo>
                    <a:cubicBezTo>
                      <a:pt x="0" y="2344"/>
                      <a:pt x="34" y="2387"/>
                      <a:pt x="81" y="2392"/>
                    </a:cubicBezTo>
                    <a:cubicBezTo>
                      <a:pt x="110" y="2395"/>
                      <a:pt x="137" y="2396"/>
                      <a:pt x="164" y="2396"/>
                    </a:cubicBezTo>
                    <a:cubicBezTo>
                      <a:pt x="334" y="2396"/>
                      <a:pt x="477" y="2335"/>
                      <a:pt x="588" y="2214"/>
                    </a:cubicBezTo>
                    <a:cubicBezTo>
                      <a:pt x="1074" y="1684"/>
                      <a:pt x="772" y="134"/>
                      <a:pt x="758" y="69"/>
                    </a:cubicBezTo>
                    <a:cubicBezTo>
                      <a:pt x="750" y="28"/>
                      <a:pt x="713" y="1"/>
                      <a:pt x="67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73" name="Google Shape;2310;p33">
                <a:extLst>
                  <a:ext uri="{FF2B5EF4-FFF2-40B4-BE49-F238E27FC236}">
                    <a16:creationId xmlns:a16="http://schemas.microsoft.com/office/drawing/2014/main" id="{8D8A94DC-691C-F1F1-609D-5837E31E2CAF}"/>
                  </a:ext>
                </a:extLst>
              </p:cNvPr>
              <p:cNvSpPr/>
              <p:nvPr/>
            </p:nvSpPr>
            <p:spPr>
              <a:xfrm>
                <a:off x="2935966" y="2869631"/>
                <a:ext cx="40914" cy="137783"/>
              </a:xfrm>
              <a:custGeom>
                <a:avLst/>
                <a:gdLst/>
                <a:ahLst/>
                <a:cxnLst/>
                <a:rect l="l" t="t" r="r" b="b"/>
                <a:pathLst>
                  <a:path w="884" h="2977" extrusionOk="0">
                    <a:moveTo>
                      <a:pt x="215" y="0"/>
                    </a:moveTo>
                    <a:cubicBezTo>
                      <a:pt x="203" y="0"/>
                      <a:pt x="192" y="3"/>
                      <a:pt x="181" y="7"/>
                    </a:cubicBezTo>
                    <a:cubicBezTo>
                      <a:pt x="138" y="24"/>
                      <a:pt x="117" y="74"/>
                      <a:pt x="135" y="118"/>
                    </a:cubicBezTo>
                    <a:cubicBezTo>
                      <a:pt x="141" y="132"/>
                      <a:pt x="696" y="1503"/>
                      <a:pt x="21" y="2852"/>
                    </a:cubicBezTo>
                    <a:cubicBezTo>
                      <a:pt x="0" y="2895"/>
                      <a:pt x="17" y="2946"/>
                      <a:pt x="59" y="2968"/>
                    </a:cubicBezTo>
                    <a:cubicBezTo>
                      <a:pt x="72" y="2974"/>
                      <a:pt x="84" y="2977"/>
                      <a:pt x="97" y="2977"/>
                    </a:cubicBezTo>
                    <a:cubicBezTo>
                      <a:pt x="128" y="2977"/>
                      <a:pt x="158" y="2958"/>
                      <a:pt x="173" y="2928"/>
                    </a:cubicBezTo>
                    <a:cubicBezTo>
                      <a:pt x="884" y="1507"/>
                      <a:pt x="318" y="110"/>
                      <a:pt x="293" y="53"/>
                    </a:cubicBezTo>
                    <a:cubicBezTo>
                      <a:pt x="280" y="20"/>
                      <a:pt x="248" y="0"/>
                      <a:pt x="21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74" name="Google Shape;2311;p33">
                <a:extLst>
                  <a:ext uri="{FF2B5EF4-FFF2-40B4-BE49-F238E27FC236}">
                    <a16:creationId xmlns:a16="http://schemas.microsoft.com/office/drawing/2014/main" id="{2C8E0E87-8FB2-6D9F-08BA-CF7F7802F615}"/>
                  </a:ext>
                </a:extLst>
              </p:cNvPr>
              <p:cNvSpPr/>
              <p:nvPr/>
            </p:nvSpPr>
            <p:spPr>
              <a:xfrm>
                <a:off x="3098696" y="2934565"/>
                <a:ext cx="70720" cy="159582"/>
              </a:xfrm>
              <a:custGeom>
                <a:avLst/>
                <a:gdLst/>
                <a:ahLst/>
                <a:cxnLst/>
                <a:rect l="l" t="t" r="r" b="b"/>
                <a:pathLst>
                  <a:path w="1528" h="3448" extrusionOk="0">
                    <a:moveTo>
                      <a:pt x="907" y="0"/>
                    </a:moveTo>
                    <a:cubicBezTo>
                      <a:pt x="900" y="0"/>
                      <a:pt x="894" y="1"/>
                      <a:pt x="887" y="2"/>
                    </a:cubicBezTo>
                    <a:cubicBezTo>
                      <a:pt x="841" y="13"/>
                      <a:pt x="812" y="60"/>
                      <a:pt x="825" y="106"/>
                    </a:cubicBezTo>
                    <a:cubicBezTo>
                      <a:pt x="829" y="127"/>
                      <a:pt x="1342" y="2295"/>
                      <a:pt x="714" y="3036"/>
                    </a:cubicBezTo>
                    <a:cubicBezTo>
                      <a:pt x="577" y="3197"/>
                      <a:pt x="401" y="3277"/>
                      <a:pt x="172" y="3277"/>
                    </a:cubicBezTo>
                    <a:cubicBezTo>
                      <a:pt x="147" y="3277"/>
                      <a:pt x="121" y="3276"/>
                      <a:pt x="94" y="3274"/>
                    </a:cubicBezTo>
                    <a:cubicBezTo>
                      <a:pt x="40" y="3274"/>
                      <a:pt x="8" y="3306"/>
                      <a:pt x="3" y="3351"/>
                    </a:cubicBezTo>
                    <a:cubicBezTo>
                      <a:pt x="0" y="3398"/>
                      <a:pt x="35" y="3439"/>
                      <a:pt x="82" y="3443"/>
                    </a:cubicBezTo>
                    <a:cubicBezTo>
                      <a:pt x="113" y="3446"/>
                      <a:pt x="141" y="3447"/>
                      <a:pt x="170" y="3447"/>
                    </a:cubicBezTo>
                    <a:cubicBezTo>
                      <a:pt x="448" y="3447"/>
                      <a:pt x="676" y="3345"/>
                      <a:pt x="844" y="3146"/>
                    </a:cubicBezTo>
                    <a:cubicBezTo>
                      <a:pt x="1527" y="2339"/>
                      <a:pt x="1011" y="157"/>
                      <a:pt x="990" y="65"/>
                    </a:cubicBezTo>
                    <a:cubicBezTo>
                      <a:pt x="980" y="26"/>
                      <a:pt x="946" y="0"/>
                      <a:pt x="90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75" name="Google Shape;2312;p33">
                <a:extLst>
                  <a:ext uri="{FF2B5EF4-FFF2-40B4-BE49-F238E27FC236}">
                    <a16:creationId xmlns:a16="http://schemas.microsoft.com/office/drawing/2014/main" id="{17F0CB5B-CA9B-CB96-1F24-7F6E4866B469}"/>
                  </a:ext>
                </a:extLst>
              </p:cNvPr>
              <p:cNvSpPr/>
              <p:nvPr/>
            </p:nvSpPr>
            <p:spPr>
              <a:xfrm>
                <a:off x="3255316" y="2999453"/>
                <a:ext cx="79051" cy="188138"/>
              </a:xfrm>
              <a:custGeom>
                <a:avLst/>
                <a:gdLst/>
                <a:ahLst/>
                <a:cxnLst/>
                <a:rect l="l" t="t" r="r" b="b"/>
                <a:pathLst>
                  <a:path w="1708" h="4065" extrusionOk="0">
                    <a:moveTo>
                      <a:pt x="914" y="1"/>
                    </a:moveTo>
                    <a:cubicBezTo>
                      <a:pt x="907" y="1"/>
                      <a:pt x="900" y="2"/>
                      <a:pt x="893" y="3"/>
                    </a:cubicBezTo>
                    <a:cubicBezTo>
                      <a:pt x="847" y="14"/>
                      <a:pt x="818" y="59"/>
                      <a:pt x="831" y="106"/>
                    </a:cubicBezTo>
                    <a:cubicBezTo>
                      <a:pt x="837" y="134"/>
                      <a:pt x="1521" y="2991"/>
                      <a:pt x="777" y="3729"/>
                    </a:cubicBezTo>
                    <a:cubicBezTo>
                      <a:pt x="666" y="3839"/>
                      <a:pt x="528" y="3894"/>
                      <a:pt x="360" y="3894"/>
                    </a:cubicBezTo>
                    <a:cubicBezTo>
                      <a:pt x="285" y="3894"/>
                      <a:pt x="203" y="3883"/>
                      <a:pt x="115" y="3861"/>
                    </a:cubicBezTo>
                    <a:cubicBezTo>
                      <a:pt x="109" y="3859"/>
                      <a:pt x="102" y="3858"/>
                      <a:pt x="95" y="3858"/>
                    </a:cubicBezTo>
                    <a:cubicBezTo>
                      <a:pt x="56" y="3858"/>
                      <a:pt x="21" y="3884"/>
                      <a:pt x="12" y="3923"/>
                    </a:cubicBezTo>
                    <a:cubicBezTo>
                      <a:pt x="0" y="3969"/>
                      <a:pt x="29" y="4014"/>
                      <a:pt x="73" y="4026"/>
                    </a:cubicBezTo>
                    <a:cubicBezTo>
                      <a:pt x="175" y="4051"/>
                      <a:pt x="270" y="4064"/>
                      <a:pt x="360" y="4064"/>
                    </a:cubicBezTo>
                    <a:cubicBezTo>
                      <a:pt x="574" y="4064"/>
                      <a:pt x="755" y="3993"/>
                      <a:pt x="897" y="3849"/>
                    </a:cubicBezTo>
                    <a:cubicBezTo>
                      <a:pt x="1708" y="3044"/>
                      <a:pt x="1025" y="187"/>
                      <a:pt x="996" y="65"/>
                    </a:cubicBezTo>
                    <a:cubicBezTo>
                      <a:pt x="986" y="27"/>
                      <a:pt x="953" y="1"/>
                      <a:pt x="91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76" name="Google Shape;2313;p33">
                <a:extLst>
                  <a:ext uri="{FF2B5EF4-FFF2-40B4-BE49-F238E27FC236}">
                    <a16:creationId xmlns:a16="http://schemas.microsoft.com/office/drawing/2014/main" id="{5EDD2566-AB15-2518-F9C2-F375E6CC10A0}"/>
                  </a:ext>
                </a:extLst>
              </p:cNvPr>
              <p:cNvSpPr/>
              <p:nvPr/>
            </p:nvSpPr>
            <p:spPr>
              <a:xfrm>
                <a:off x="2383909" y="2779704"/>
                <a:ext cx="9812" cy="51374"/>
              </a:xfrm>
              <a:custGeom>
                <a:avLst/>
                <a:gdLst/>
                <a:ahLst/>
                <a:cxnLst/>
                <a:rect l="l" t="t" r="r" b="b"/>
                <a:pathLst>
                  <a:path w="212" h="1110" extrusionOk="0">
                    <a:moveTo>
                      <a:pt x="84" y="1"/>
                    </a:moveTo>
                    <a:cubicBezTo>
                      <a:pt x="37" y="2"/>
                      <a:pt x="0" y="43"/>
                      <a:pt x="2" y="91"/>
                    </a:cubicBezTo>
                    <a:lnTo>
                      <a:pt x="40" y="1027"/>
                    </a:lnTo>
                    <a:cubicBezTo>
                      <a:pt x="41" y="1073"/>
                      <a:pt x="79" y="1109"/>
                      <a:pt x="125" y="1109"/>
                    </a:cubicBezTo>
                    <a:lnTo>
                      <a:pt x="129" y="1109"/>
                    </a:lnTo>
                    <a:cubicBezTo>
                      <a:pt x="176" y="1106"/>
                      <a:pt x="211" y="1067"/>
                      <a:pt x="210" y="1020"/>
                    </a:cubicBezTo>
                    <a:lnTo>
                      <a:pt x="172" y="83"/>
                    </a:lnTo>
                    <a:cubicBezTo>
                      <a:pt x="170" y="37"/>
                      <a:pt x="132" y="1"/>
                      <a:pt x="8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77" name="Google Shape;2314;p33">
                <a:extLst>
                  <a:ext uri="{FF2B5EF4-FFF2-40B4-BE49-F238E27FC236}">
                    <a16:creationId xmlns:a16="http://schemas.microsoft.com/office/drawing/2014/main" id="{E04A48FF-1C36-6C60-67D7-4B07D0DF2493}"/>
                  </a:ext>
                </a:extLst>
              </p:cNvPr>
              <p:cNvSpPr/>
              <p:nvPr/>
            </p:nvSpPr>
            <p:spPr>
              <a:xfrm>
                <a:off x="1377820" y="2187936"/>
                <a:ext cx="690489" cy="756534"/>
              </a:xfrm>
              <a:custGeom>
                <a:avLst/>
                <a:gdLst/>
                <a:ahLst/>
                <a:cxnLst/>
                <a:rect l="l" t="t" r="r" b="b"/>
                <a:pathLst>
                  <a:path w="14919" h="16346" extrusionOk="0">
                    <a:moveTo>
                      <a:pt x="10734" y="1"/>
                    </a:moveTo>
                    <a:cubicBezTo>
                      <a:pt x="10704" y="1"/>
                      <a:pt x="10674" y="17"/>
                      <a:pt x="10659" y="45"/>
                    </a:cubicBezTo>
                    <a:cubicBezTo>
                      <a:pt x="10636" y="88"/>
                      <a:pt x="10653" y="139"/>
                      <a:pt x="10695" y="161"/>
                    </a:cubicBezTo>
                    <a:cubicBezTo>
                      <a:pt x="10721" y="174"/>
                      <a:pt x="13343" y="1573"/>
                      <a:pt x="14723" y="4738"/>
                    </a:cubicBezTo>
                    <a:cubicBezTo>
                      <a:pt x="14211" y="5192"/>
                      <a:pt x="9760" y="9259"/>
                      <a:pt x="9830" y="12898"/>
                    </a:cubicBezTo>
                    <a:cubicBezTo>
                      <a:pt x="9335" y="13206"/>
                      <a:pt x="4499" y="16175"/>
                      <a:pt x="1817" y="16175"/>
                    </a:cubicBezTo>
                    <a:cubicBezTo>
                      <a:pt x="1523" y="16175"/>
                      <a:pt x="1254" y="16139"/>
                      <a:pt x="1020" y="16060"/>
                    </a:cubicBezTo>
                    <a:cubicBezTo>
                      <a:pt x="601" y="15919"/>
                      <a:pt x="325" y="15655"/>
                      <a:pt x="176" y="15252"/>
                    </a:cubicBezTo>
                    <a:cubicBezTo>
                      <a:pt x="163" y="15218"/>
                      <a:pt x="132" y="15197"/>
                      <a:pt x="97" y="15197"/>
                    </a:cubicBezTo>
                    <a:cubicBezTo>
                      <a:pt x="87" y="15197"/>
                      <a:pt x="77" y="15199"/>
                      <a:pt x="67" y="15202"/>
                    </a:cubicBezTo>
                    <a:cubicBezTo>
                      <a:pt x="23" y="15219"/>
                      <a:pt x="0" y="15268"/>
                      <a:pt x="17" y="15312"/>
                    </a:cubicBezTo>
                    <a:cubicBezTo>
                      <a:pt x="182" y="15759"/>
                      <a:pt x="501" y="16065"/>
                      <a:pt x="966" y="16221"/>
                    </a:cubicBezTo>
                    <a:cubicBezTo>
                      <a:pt x="1217" y="16307"/>
                      <a:pt x="1506" y="16345"/>
                      <a:pt x="1821" y="16345"/>
                    </a:cubicBezTo>
                    <a:lnTo>
                      <a:pt x="1821" y="16345"/>
                    </a:lnTo>
                    <a:cubicBezTo>
                      <a:pt x="4683" y="16345"/>
                      <a:pt x="9725" y="13166"/>
                      <a:pt x="9961" y="13016"/>
                    </a:cubicBezTo>
                    <a:cubicBezTo>
                      <a:pt x="9986" y="13000"/>
                      <a:pt x="10002" y="12972"/>
                      <a:pt x="10002" y="12942"/>
                    </a:cubicBezTo>
                    <a:cubicBezTo>
                      <a:pt x="9886" y="9169"/>
                      <a:pt x="14831" y="4868"/>
                      <a:pt x="14881" y="4826"/>
                    </a:cubicBezTo>
                    <a:cubicBezTo>
                      <a:pt x="14910" y="4802"/>
                      <a:pt x="14919" y="4762"/>
                      <a:pt x="14904" y="4727"/>
                    </a:cubicBezTo>
                    <a:cubicBezTo>
                      <a:pt x="13505" y="1465"/>
                      <a:pt x="10800" y="24"/>
                      <a:pt x="10773" y="10"/>
                    </a:cubicBezTo>
                    <a:cubicBezTo>
                      <a:pt x="10761" y="4"/>
                      <a:pt x="10747" y="1"/>
                      <a:pt x="10734" y="1"/>
                    </a:cubicBezTo>
                    <a:close/>
                    <a:moveTo>
                      <a:pt x="1821" y="16345"/>
                    </a:moveTo>
                    <a:cubicBezTo>
                      <a:pt x="1821" y="16345"/>
                      <a:pt x="1821" y="16345"/>
                      <a:pt x="1820" y="16345"/>
                    </a:cubicBezTo>
                    <a:lnTo>
                      <a:pt x="1822" y="16345"/>
                    </a:lnTo>
                    <a:cubicBezTo>
                      <a:pt x="1822" y="16345"/>
                      <a:pt x="1821" y="16345"/>
                      <a:pt x="1821" y="16345"/>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78" name="Google Shape;2315;p33">
                <a:extLst>
                  <a:ext uri="{FF2B5EF4-FFF2-40B4-BE49-F238E27FC236}">
                    <a16:creationId xmlns:a16="http://schemas.microsoft.com/office/drawing/2014/main" id="{DC75485D-97AB-0E37-4D8F-D263AB80AE5D}"/>
                  </a:ext>
                </a:extLst>
              </p:cNvPr>
              <p:cNvSpPr/>
              <p:nvPr/>
            </p:nvSpPr>
            <p:spPr>
              <a:xfrm>
                <a:off x="2711033" y="2166276"/>
                <a:ext cx="657767" cy="709187"/>
              </a:xfrm>
              <a:custGeom>
                <a:avLst/>
                <a:gdLst/>
                <a:ahLst/>
                <a:cxnLst/>
                <a:rect l="l" t="t" r="r" b="b"/>
                <a:pathLst>
                  <a:path w="14212" h="15323" extrusionOk="0">
                    <a:moveTo>
                      <a:pt x="2424" y="0"/>
                    </a:moveTo>
                    <a:cubicBezTo>
                      <a:pt x="2393" y="0"/>
                      <a:pt x="2363" y="17"/>
                      <a:pt x="2348" y="47"/>
                    </a:cubicBezTo>
                    <a:cubicBezTo>
                      <a:pt x="2252" y="239"/>
                      <a:pt x="1" y="4752"/>
                      <a:pt x="1" y="5696"/>
                    </a:cubicBezTo>
                    <a:cubicBezTo>
                      <a:pt x="1" y="5722"/>
                      <a:pt x="13" y="5746"/>
                      <a:pt x="31" y="5761"/>
                    </a:cubicBezTo>
                    <a:cubicBezTo>
                      <a:pt x="66" y="5790"/>
                      <a:pt x="3448" y="8664"/>
                      <a:pt x="4212" y="11951"/>
                    </a:cubicBezTo>
                    <a:cubicBezTo>
                      <a:pt x="4215" y="11965"/>
                      <a:pt x="4223" y="11978"/>
                      <a:pt x="4232" y="11989"/>
                    </a:cubicBezTo>
                    <a:cubicBezTo>
                      <a:pt x="4271" y="12031"/>
                      <a:pt x="7326" y="15323"/>
                      <a:pt x="11066" y="15323"/>
                    </a:cubicBezTo>
                    <a:cubicBezTo>
                      <a:pt x="12062" y="15323"/>
                      <a:pt x="13107" y="15089"/>
                      <a:pt x="14156" y="14500"/>
                    </a:cubicBezTo>
                    <a:cubicBezTo>
                      <a:pt x="14197" y="14477"/>
                      <a:pt x="14212" y="14424"/>
                      <a:pt x="14189" y="14383"/>
                    </a:cubicBezTo>
                    <a:cubicBezTo>
                      <a:pt x="14173" y="14355"/>
                      <a:pt x="14144" y="14340"/>
                      <a:pt x="14114" y="14340"/>
                    </a:cubicBezTo>
                    <a:cubicBezTo>
                      <a:pt x="14100" y="14340"/>
                      <a:pt x="14086" y="14344"/>
                      <a:pt x="14072" y="14351"/>
                    </a:cubicBezTo>
                    <a:cubicBezTo>
                      <a:pt x="13053" y="14924"/>
                      <a:pt x="12036" y="15151"/>
                      <a:pt x="11066" y="15151"/>
                    </a:cubicBezTo>
                    <a:cubicBezTo>
                      <a:pt x="7530" y="15151"/>
                      <a:pt x="4608" y="12138"/>
                      <a:pt x="4373" y="11890"/>
                    </a:cubicBezTo>
                    <a:cubicBezTo>
                      <a:pt x="3627" y="8731"/>
                      <a:pt x="521" y="5962"/>
                      <a:pt x="172" y="5658"/>
                    </a:cubicBezTo>
                    <a:cubicBezTo>
                      <a:pt x="233" y="4670"/>
                      <a:pt x="2478" y="170"/>
                      <a:pt x="2501" y="123"/>
                    </a:cubicBezTo>
                    <a:cubicBezTo>
                      <a:pt x="2522" y="82"/>
                      <a:pt x="2504" y="31"/>
                      <a:pt x="2463" y="9"/>
                    </a:cubicBezTo>
                    <a:cubicBezTo>
                      <a:pt x="2451" y="3"/>
                      <a:pt x="2437" y="0"/>
                      <a:pt x="242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79" name="Google Shape;2316;p33">
                <a:extLst>
                  <a:ext uri="{FF2B5EF4-FFF2-40B4-BE49-F238E27FC236}">
                    <a16:creationId xmlns:a16="http://schemas.microsoft.com/office/drawing/2014/main" id="{D0B6AA35-59FD-167D-C9D5-298ABD94189A}"/>
                  </a:ext>
                </a:extLst>
              </p:cNvPr>
              <p:cNvSpPr/>
              <p:nvPr/>
            </p:nvSpPr>
            <p:spPr>
              <a:xfrm>
                <a:off x="2059700" y="2377278"/>
                <a:ext cx="659803" cy="56650"/>
              </a:xfrm>
              <a:custGeom>
                <a:avLst/>
                <a:gdLst/>
                <a:ahLst/>
                <a:cxnLst/>
                <a:rect l="l" t="t" r="r" b="b"/>
                <a:pathLst>
                  <a:path w="14256" h="1224" extrusionOk="0">
                    <a:moveTo>
                      <a:pt x="6488" y="1"/>
                    </a:moveTo>
                    <a:cubicBezTo>
                      <a:pt x="4629" y="1"/>
                      <a:pt x="2476" y="156"/>
                      <a:pt x="78" y="586"/>
                    </a:cubicBezTo>
                    <a:cubicBezTo>
                      <a:pt x="31" y="594"/>
                      <a:pt x="1" y="639"/>
                      <a:pt x="8" y="685"/>
                    </a:cubicBezTo>
                    <a:cubicBezTo>
                      <a:pt x="17" y="728"/>
                      <a:pt x="54" y="755"/>
                      <a:pt x="96" y="755"/>
                    </a:cubicBezTo>
                    <a:cubicBezTo>
                      <a:pt x="100" y="755"/>
                      <a:pt x="104" y="755"/>
                      <a:pt x="108" y="755"/>
                    </a:cubicBezTo>
                    <a:cubicBezTo>
                      <a:pt x="2500" y="325"/>
                      <a:pt x="4646" y="170"/>
                      <a:pt x="6497" y="170"/>
                    </a:cubicBezTo>
                    <a:cubicBezTo>
                      <a:pt x="11273" y="170"/>
                      <a:pt x="14090" y="1202"/>
                      <a:pt x="14130" y="1218"/>
                    </a:cubicBezTo>
                    <a:cubicBezTo>
                      <a:pt x="14139" y="1221"/>
                      <a:pt x="14150" y="1224"/>
                      <a:pt x="14160" y="1224"/>
                    </a:cubicBezTo>
                    <a:cubicBezTo>
                      <a:pt x="14194" y="1224"/>
                      <a:pt x="14227" y="1202"/>
                      <a:pt x="14239" y="1168"/>
                    </a:cubicBezTo>
                    <a:cubicBezTo>
                      <a:pt x="14256" y="1124"/>
                      <a:pt x="14233" y="1075"/>
                      <a:pt x="14191" y="1058"/>
                    </a:cubicBezTo>
                    <a:cubicBezTo>
                      <a:pt x="14151" y="1044"/>
                      <a:pt x="11305" y="1"/>
                      <a:pt x="648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80" name="Google Shape;2317;p33">
                <a:extLst>
                  <a:ext uri="{FF2B5EF4-FFF2-40B4-BE49-F238E27FC236}">
                    <a16:creationId xmlns:a16="http://schemas.microsoft.com/office/drawing/2014/main" id="{AD7F809B-8E96-85A0-58C9-BA788DC1A2C9}"/>
                  </a:ext>
                </a:extLst>
              </p:cNvPr>
              <p:cNvSpPr/>
              <p:nvPr/>
            </p:nvSpPr>
            <p:spPr>
              <a:xfrm>
                <a:off x="1832268" y="2724165"/>
                <a:ext cx="142272" cy="66832"/>
              </a:xfrm>
              <a:custGeom>
                <a:avLst/>
                <a:gdLst/>
                <a:ahLst/>
                <a:cxnLst/>
                <a:rect l="l" t="t" r="r" b="b"/>
                <a:pathLst>
                  <a:path w="3074" h="1444" extrusionOk="0">
                    <a:moveTo>
                      <a:pt x="2975" y="0"/>
                    </a:moveTo>
                    <a:cubicBezTo>
                      <a:pt x="2964" y="0"/>
                      <a:pt x="2953" y="3"/>
                      <a:pt x="2943" y="8"/>
                    </a:cubicBezTo>
                    <a:lnTo>
                      <a:pt x="63" y="1280"/>
                    </a:lnTo>
                    <a:cubicBezTo>
                      <a:pt x="20" y="1298"/>
                      <a:pt x="0" y="1350"/>
                      <a:pt x="19" y="1392"/>
                    </a:cubicBezTo>
                    <a:cubicBezTo>
                      <a:pt x="34" y="1424"/>
                      <a:pt x="64" y="1444"/>
                      <a:pt x="98" y="1444"/>
                    </a:cubicBezTo>
                    <a:cubicBezTo>
                      <a:pt x="108" y="1444"/>
                      <a:pt x="120" y="1441"/>
                      <a:pt x="131" y="1436"/>
                    </a:cubicBezTo>
                    <a:lnTo>
                      <a:pt x="3011" y="164"/>
                    </a:lnTo>
                    <a:cubicBezTo>
                      <a:pt x="3053" y="144"/>
                      <a:pt x="3073" y="94"/>
                      <a:pt x="3053" y="52"/>
                    </a:cubicBezTo>
                    <a:cubicBezTo>
                      <a:pt x="3040" y="20"/>
                      <a:pt x="3008" y="0"/>
                      <a:pt x="297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81" name="Google Shape;2318;p33">
                <a:extLst>
                  <a:ext uri="{FF2B5EF4-FFF2-40B4-BE49-F238E27FC236}">
                    <a16:creationId xmlns:a16="http://schemas.microsoft.com/office/drawing/2014/main" id="{3EE9A2DD-ADE2-1700-8BD5-8140F10FC8A3}"/>
                  </a:ext>
                </a:extLst>
              </p:cNvPr>
              <p:cNvSpPr/>
              <p:nvPr/>
            </p:nvSpPr>
            <p:spPr>
              <a:xfrm>
                <a:off x="2693353" y="2714492"/>
                <a:ext cx="220675" cy="31194"/>
              </a:xfrm>
              <a:custGeom>
                <a:avLst/>
                <a:gdLst/>
                <a:ahLst/>
                <a:cxnLst/>
                <a:rect l="l" t="t" r="r" b="b"/>
                <a:pathLst>
                  <a:path w="4768" h="674" extrusionOk="0">
                    <a:moveTo>
                      <a:pt x="4675" y="1"/>
                    </a:moveTo>
                    <a:cubicBezTo>
                      <a:pt x="4673" y="1"/>
                      <a:pt x="4671" y="1"/>
                      <a:pt x="4668" y="1"/>
                    </a:cubicBezTo>
                    <a:lnTo>
                      <a:pt x="81" y="504"/>
                    </a:lnTo>
                    <a:cubicBezTo>
                      <a:pt x="34" y="510"/>
                      <a:pt x="0" y="551"/>
                      <a:pt x="6" y="598"/>
                    </a:cubicBezTo>
                    <a:cubicBezTo>
                      <a:pt x="11" y="642"/>
                      <a:pt x="47" y="674"/>
                      <a:pt x="90" y="674"/>
                    </a:cubicBezTo>
                    <a:lnTo>
                      <a:pt x="100" y="674"/>
                    </a:lnTo>
                    <a:lnTo>
                      <a:pt x="4687" y="171"/>
                    </a:lnTo>
                    <a:cubicBezTo>
                      <a:pt x="4734" y="165"/>
                      <a:pt x="4767" y="124"/>
                      <a:pt x="4762" y="77"/>
                    </a:cubicBezTo>
                    <a:cubicBezTo>
                      <a:pt x="4757" y="32"/>
                      <a:pt x="4725" y="1"/>
                      <a:pt x="467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nvGrpSpPr>
            <p:cNvPr id="413" name="Google Shape;2319;p33">
              <a:extLst>
                <a:ext uri="{FF2B5EF4-FFF2-40B4-BE49-F238E27FC236}">
                  <a16:creationId xmlns:a16="http://schemas.microsoft.com/office/drawing/2014/main" id="{21F3ECFA-51E8-6205-10F7-ADEEABF849F7}"/>
                </a:ext>
              </a:extLst>
            </p:cNvPr>
            <p:cNvGrpSpPr/>
            <p:nvPr/>
          </p:nvGrpSpPr>
          <p:grpSpPr>
            <a:xfrm>
              <a:off x="823705" y="1927844"/>
              <a:ext cx="2074428" cy="1227820"/>
              <a:chOff x="1351670" y="1988281"/>
              <a:chExt cx="2074428" cy="1227820"/>
            </a:xfrm>
          </p:grpSpPr>
          <p:sp>
            <p:nvSpPr>
              <p:cNvPr id="414" name="Google Shape;2320;p33">
                <a:extLst>
                  <a:ext uri="{FF2B5EF4-FFF2-40B4-BE49-F238E27FC236}">
                    <a16:creationId xmlns:a16="http://schemas.microsoft.com/office/drawing/2014/main" id="{7F2E3CDA-02F3-1709-8D35-ED3AE6ACBD27}"/>
                  </a:ext>
                </a:extLst>
              </p:cNvPr>
              <p:cNvSpPr/>
              <p:nvPr/>
            </p:nvSpPr>
            <p:spPr>
              <a:xfrm>
                <a:off x="2191883" y="2057558"/>
                <a:ext cx="370677" cy="116354"/>
              </a:xfrm>
              <a:custGeom>
                <a:avLst/>
                <a:gdLst/>
                <a:ahLst/>
                <a:cxnLst/>
                <a:rect l="l" t="t" r="r" b="b"/>
                <a:pathLst>
                  <a:path w="8009" h="2514" extrusionOk="0">
                    <a:moveTo>
                      <a:pt x="796" y="1"/>
                    </a:moveTo>
                    <a:cubicBezTo>
                      <a:pt x="609" y="417"/>
                      <a:pt x="334" y="827"/>
                      <a:pt x="0" y="1203"/>
                    </a:cubicBezTo>
                    <a:cubicBezTo>
                      <a:pt x="1402" y="2108"/>
                      <a:pt x="3011" y="2513"/>
                      <a:pt x="4771" y="2513"/>
                    </a:cubicBezTo>
                    <a:cubicBezTo>
                      <a:pt x="4950" y="2513"/>
                      <a:pt x="5130" y="2509"/>
                      <a:pt x="5312" y="2501"/>
                    </a:cubicBezTo>
                    <a:cubicBezTo>
                      <a:pt x="6215" y="2458"/>
                      <a:pt x="7113" y="2352"/>
                      <a:pt x="8008" y="2228"/>
                    </a:cubicBezTo>
                    <a:cubicBezTo>
                      <a:pt x="7726" y="1862"/>
                      <a:pt x="7545" y="1484"/>
                      <a:pt x="7459" y="1098"/>
                    </a:cubicBezTo>
                    <a:cubicBezTo>
                      <a:pt x="7136" y="1106"/>
                      <a:pt x="6812" y="1111"/>
                      <a:pt x="6488" y="1111"/>
                    </a:cubicBezTo>
                    <a:cubicBezTo>
                      <a:pt x="4473" y="1111"/>
                      <a:pt x="2446" y="921"/>
                      <a:pt x="79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15" name="Google Shape;2321;p33">
                <a:extLst>
                  <a:ext uri="{FF2B5EF4-FFF2-40B4-BE49-F238E27FC236}">
                    <a16:creationId xmlns:a16="http://schemas.microsoft.com/office/drawing/2014/main" id="{F9849B22-48FA-963E-6E2B-5E44259310A0}"/>
                  </a:ext>
                </a:extLst>
              </p:cNvPr>
              <p:cNvSpPr/>
              <p:nvPr/>
            </p:nvSpPr>
            <p:spPr>
              <a:xfrm>
                <a:off x="2023183" y="2195572"/>
                <a:ext cx="737650" cy="269364"/>
              </a:xfrm>
              <a:custGeom>
                <a:avLst/>
                <a:gdLst/>
                <a:ahLst/>
                <a:cxnLst/>
                <a:rect l="l" t="t" r="r" b="b"/>
                <a:pathLst>
                  <a:path w="15938" h="5820" extrusionOk="0">
                    <a:moveTo>
                      <a:pt x="1345" y="0"/>
                    </a:moveTo>
                    <a:cubicBezTo>
                      <a:pt x="794" y="1028"/>
                      <a:pt x="343" y="2124"/>
                      <a:pt x="0" y="3214"/>
                    </a:cubicBezTo>
                    <a:cubicBezTo>
                      <a:pt x="1880" y="5132"/>
                      <a:pt x="4426" y="5820"/>
                      <a:pt x="7174" y="5820"/>
                    </a:cubicBezTo>
                    <a:cubicBezTo>
                      <a:pt x="10053" y="5820"/>
                      <a:pt x="13152" y="5065"/>
                      <a:pt x="15938" y="4180"/>
                    </a:cubicBezTo>
                    <a:cubicBezTo>
                      <a:pt x="15767" y="3510"/>
                      <a:pt x="15552" y="2829"/>
                      <a:pt x="15294" y="2153"/>
                    </a:cubicBezTo>
                    <a:cubicBezTo>
                      <a:pt x="13391" y="2628"/>
                      <a:pt x="11418" y="2869"/>
                      <a:pt x="9481" y="2869"/>
                    </a:cubicBezTo>
                    <a:cubicBezTo>
                      <a:pt x="9237" y="2869"/>
                      <a:pt x="8994" y="2865"/>
                      <a:pt x="8752" y="2857"/>
                    </a:cubicBezTo>
                    <a:cubicBezTo>
                      <a:pt x="7081" y="2804"/>
                      <a:pt x="5374" y="2551"/>
                      <a:pt x="3871" y="1786"/>
                    </a:cubicBezTo>
                    <a:cubicBezTo>
                      <a:pt x="2938" y="1309"/>
                      <a:pt x="2124" y="677"/>
                      <a:pt x="13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16" name="Google Shape;2322;p33">
                <a:extLst>
                  <a:ext uri="{FF2B5EF4-FFF2-40B4-BE49-F238E27FC236}">
                    <a16:creationId xmlns:a16="http://schemas.microsoft.com/office/drawing/2014/main" id="{49EFE796-709C-6C5A-AAA5-DECFAE31EA5D}"/>
                  </a:ext>
                </a:extLst>
              </p:cNvPr>
              <p:cNvSpPr/>
              <p:nvPr/>
            </p:nvSpPr>
            <p:spPr>
              <a:xfrm>
                <a:off x="1990230" y="2553151"/>
                <a:ext cx="789718" cy="203412"/>
              </a:xfrm>
              <a:custGeom>
                <a:avLst/>
                <a:gdLst/>
                <a:ahLst/>
                <a:cxnLst/>
                <a:rect l="l" t="t" r="r" b="b"/>
                <a:pathLst>
                  <a:path w="17063" h="4395" extrusionOk="0">
                    <a:moveTo>
                      <a:pt x="0" y="0"/>
                    </a:moveTo>
                    <a:lnTo>
                      <a:pt x="0" y="0"/>
                    </a:lnTo>
                    <a:cubicBezTo>
                      <a:pt x="44" y="1035"/>
                      <a:pt x="263" y="2025"/>
                      <a:pt x="626" y="2938"/>
                    </a:cubicBezTo>
                    <a:cubicBezTo>
                      <a:pt x="941" y="2969"/>
                      <a:pt x="1250" y="3015"/>
                      <a:pt x="1541" y="3088"/>
                    </a:cubicBezTo>
                    <a:cubicBezTo>
                      <a:pt x="2696" y="3378"/>
                      <a:pt x="3806" y="3815"/>
                      <a:pt x="4974" y="4067"/>
                    </a:cubicBezTo>
                    <a:cubicBezTo>
                      <a:pt x="6032" y="4297"/>
                      <a:pt x="7120" y="4394"/>
                      <a:pt x="8204" y="4394"/>
                    </a:cubicBezTo>
                    <a:cubicBezTo>
                      <a:pt x="8422" y="4394"/>
                      <a:pt x="8641" y="4390"/>
                      <a:pt x="8858" y="4383"/>
                    </a:cubicBezTo>
                    <a:lnTo>
                      <a:pt x="8860" y="4383"/>
                    </a:lnTo>
                    <a:cubicBezTo>
                      <a:pt x="11590" y="4286"/>
                      <a:pt x="14336" y="3636"/>
                      <a:pt x="16684" y="2277"/>
                    </a:cubicBezTo>
                    <a:cubicBezTo>
                      <a:pt x="16885" y="1630"/>
                      <a:pt x="17014" y="950"/>
                      <a:pt x="17062" y="249"/>
                    </a:cubicBezTo>
                    <a:lnTo>
                      <a:pt x="17062" y="249"/>
                    </a:lnTo>
                    <a:cubicBezTo>
                      <a:pt x="15588" y="560"/>
                      <a:pt x="14123" y="1014"/>
                      <a:pt x="12657" y="1202"/>
                    </a:cubicBezTo>
                    <a:cubicBezTo>
                      <a:pt x="11079" y="1405"/>
                      <a:pt x="9427" y="1522"/>
                      <a:pt x="7793" y="1522"/>
                    </a:cubicBezTo>
                    <a:cubicBezTo>
                      <a:pt x="6893" y="1522"/>
                      <a:pt x="5998" y="1486"/>
                      <a:pt x="5124" y="1410"/>
                    </a:cubicBezTo>
                    <a:cubicBezTo>
                      <a:pt x="3451" y="1266"/>
                      <a:pt x="1565" y="850"/>
                      <a:pt x="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17" name="Google Shape;2323;p33">
                <a:extLst>
                  <a:ext uri="{FF2B5EF4-FFF2-40B4-BE49-F238E27FC236}">
                    <a16:creationId xmlns:a16="http://schemas.microsoft.com/office/drawing/2014/main" id="{3596CDC9-EC72-690F-6047-8E7D41AF7488}"/>
                  </a:ext>
                </a:extLst>
              </p:cNvPr>
              <p:cNvSpPr/>
              <p:nvPr/>
            </p:nvSpPr>
            <p:spPr>
              <a:xfrm>
                <a:off x="2187810" y="2053624"/>
                <a:ext cx="378869" cy="124222"/>
              </a:xfrm>
              <a:custGeom>
                <a:avLst/>
                <a:gdLst/>
                <a:ahLst/>
                <a:cxnLst/>
                <a:rect l="l" t="t" r="r" b="b"/>
                <a:pathLst>
                  <a:path w="8186" h="2684" extrusionOk="0">
                    <a:moveTo>
                      <a:pt x="923" y="204"/>
                    </a:moveTo>
                    <a:cubicBezTo>
                      <a:pt x="2568" y="1092"/>
                      <a:pt x="4587" y="1280"/>
                      <a:pt x="6602" y="1280"/>
                    </a:cubicBezTo>
                    <a:cubicBezTo>
                      <a:pt x="6895" y="1280"/>
                      <a:pt x="7187" y="1276"/>
                      <a:pt x="7478" y="1270"/>
                    </a:cubicBezTo>
                    <a:cubicBezTo>
                      <a:pt x="7565" y="1605"/>
                      <a:pt x="7720" y="1935"/>
                      <a:pt x="7942" y="2247"/>
                    </a:cubicBezTo>
                    <a:cubicBezTo>
                      <a:pt x="7225" y="2346"/>
                      <a:pt x="6314" y="2458"/>
                      <a:pt x="5397" y="2501"/>
                    </a:cubicBezTo>
                    <a:cubicBezTo>
                      <a:pt x="5218" y="2509"/>
                      <a:pt x="5040" y="2513"/>
                      <a:pt x="4865" y="2513"/>
                    </a:cubicBezTo>
                    <a:cubicBezTo>
                      <a:pt x="3095" y="2513"/>
                      <a:pt x="1535" y="2096"/>
                      <a:pt x="217" y="1270"/>
                    </a:cubicBezTo>
                    <a:cubicBezTo>
                      <a:pt x="512" y="925"/>
                      <a:pt x="749" y="567"/>
                      <a:pt x="923" y="204"/>
                    </a:cubicBezTo>
                    <a:close/>
                    <a:moveTo>
                      <a:pt x="885" y="1"/>
                    </a:moveTo>
                    <a:cubicBezTo>
                      <a:pt x="876" y="1"/>
                      <a:pt x="866" y="2"/>
                      <a:pt x="858" y="5"/>
                    </a:cubicBezTo>
                    <a:cubicBezTo>
                      <a:pt x="835" y="13"/>
                      <a:pt x="817" y="29"/>
                      <a:pt x="806" y="51"/>
                    </a:cubicBezTo>
                    <a:cubicBezTo>
                      <a:pt x="627" y="448"/>
                      <a:pt x="357" y="857"/>
                      <a:pt x="24" y="1232"/>
                    </a:cubicBezTo>
                    <a:cubicBezTo>
                      <a:pt x="8" y="1250"/>
                      <a:pt x="0" y="1274"/>
                      <a:pt x="3" y="1300"/>
                    </a:cubicBezTo>
                    <a:cubicBezTo>
                      <a:pt x="6" y="1324"/>
                      <a:pt x="21" y="1346"/>
                      <a:pt x="41" y="1359"/>
                    </a:cubicBezTo>
                    <a:cubicBezTo>
                      <a:pt x="1404" y="2238"/>
                      <a:pt x="3024" y="2683"/>
                      <a:pt x="4863" y="2683"/>
                    </a:cubicBezTo>
                    <a:cubicBezTo>
                      <a:pt x="5042" y="2683"/>
                      <a:pt x="5223" y="2679"/>
                      <a:pt x="5405" y="2671"/>
                    </a:cubicBezTo>
                    <a:cubicBezTo>
                      <a:pt x="6391" y="2625"/>
                      <a:pt x="7368" y="2499"/>
                      <a:pt x="8107" y="2396"/>
                    </a:cubicBezTo>
                    <a:cubicBezTo>
                      <a:pt x="8137" y="2392"/>
                      <a:pt x="8163" y="2372"/>
                      <a:pt x="8174" y="2345"/>
                    </a:cubicBezTo>
                    <a:cubicBezTo>
                      <a:pt x="8186" y="2316"/>
                      <a:pt x="8181" y="2284"/>
                      <a:pt x="8163" y="2260"/>
                    </a:cubicBezTo>
                    <a:cubicBezTo>
                      <a:pt x="7894" y="1910"/>
                      <a:pt x="7714" y="1542"/>
                      <a:pt x="7629" y="1164"/>
                    </a:cubicBezTo>
                    <a:cubicBezTo>
                      <a:pt x="7620" y="1124"/>
                      <a:pt x="7586" y="1097"/>
                      <a:pt x="7547" y="1097"/>
                    </a:cubicBezTo>
                    <a:lnTo>
                      <a:pt x="7544" y="1097"/>
                    </a:lnTo>
                    <a:cubicBezTo>
                      <a:pt x="7221" y="1105"/>
                      <a:pt x="6896" y="1110"/>
                      <a:pt x="6571" y="1110"/>
                    </a:cubicBezTo>
                    <a:cubicBezTo>
                      <a:pt x="4558" y="1110"/>
                      <a:pt x="2545" y="915"/>
                      <a:pt x="926" y="11"/>
                    </a:cubicBezTo>
                    <a:cubicBezTo>
                      <a:pt x="914" y="4"/>
                      <a:pt x="899" y="1"/>
                      <a:pt x="885" y="1"/>
                    </a:cubicBezTo>
                    <a:close/>
                  </a:path>
                </a:pathLst>
              </a:custGeom>
              <a:solidFill>
                <a:srgbClr val="415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18" name="Google Shape;2324;p33">
                <a:extLst>
                  <a:ext uri="{FF2B5EF4-FFF2-40B4-BE49-F238E27FC236}">
                    <a16:creationId xmlns:a16="http://schemas.microsoft.com/office/drawing/2014/main" id="{0959B3F4-F60E-EDE5-AB44-66C170EF4B70}"/>
                  </a:ext>
                </a:extLst>
              </p:cNvPr>
              <p:cNvSpPr/>
              <p:nvPr/>
            </p:nvSpPr>
            <p:spPr>
              <a:xfrm>
                <a:off x="2018971" y="2191638"/>
                <a:ext cx="746213" cy="277926"/>
              </a:xfrm>
              <a:custGeom>
                <a:avLst/>
                <a:gdLst/>
                <a:ahLst/>
                <a:cxnLst/>
                <a:rect l="l" t="t" r="r" b="b"/>
                <a:pathLst>
                  <a:path w="16123" h="6005" extrusionOk="0">
                    <a:moveTo>
                      <a:pt x="1461" y="220"/>
                    </a:moveTo>
                    <a:cubicBezTo>
                      <a:pt x="2100" y="771"/>
                      <a:pt x="2944" y="1447"/>
                      <a:pt x="3923" y="1945"/>
                    </a:cubicBezTo>
                    <a:cubicBezTo>
                      <a:pt x="5244" y="2619"/>
                      <a:pt x="6806" y="2962"/>
                      <a:pt x="8840" y="3027"/>
                    </a:cubicBezTo>
                    <a:cubicBezTo>
                      <a:pt x="9085" y="3035"/>
                      <a:pt x="9330" y="3039"/>
                      <a:pt x="9575" y="3039"/>
                    </a:cubicBezTo>
                    <a:cubicBezTo>
                      <a:pt x="11502" y="3039"/>
                      <a:pt x="13435" y="2806"/>
                      <a:pt x="15332" y="2340"/>
                    </a:cubicBezTo>
                    <a:cubicBezTo>
                      <a:pt x="15565" y="2961"/>
                      <a:pt x="15766" y="3589"/>
                      <a:pt x="15925" y="4208"/>
                    </a:cubicBezTo>
                    <a:cubicBezTo>
                      <a:pt x="13361" y="5020"/>
                      <a:pt x="10237" y="5833"/>
                      <a:pt x="7272" y="5833"/>
                    </a:cubicBezTo>
                    <a:cubicBezTo>
                      <a:pt x="4610" y="5833"/>
                      <a:pt x="2075" y="5177"/>
                      <a:pt x="187" y="3275"/>
                    </a:cubicBezTo>
                    <a:cubicBezTo>
                      <a:pt x="530" y="2200"/>
                      <a:pt x="958" y="1174"/>
                      <a:pt x="1461" y="220"/>
                    </a:cubicBezTo>
                    <a:close/>
                    <a:moveTo>
                      <a:pt x="1436" y="0"/>
                    </a:moveTo>
                    <a:cubicBezTo>
                      <a:pt x="1431" y="0"/>
                      <a:pt x="1426" y="1"/>
                      <a:pt x="1421" y="2"/>
                    </a:cubicBezTo>
                    <a:cubicBezTo>
                      <a:pt x="1395" y="6"/>
                      <a:pt x="1374" y="23"/>
                      <a:pt x="1360" y="46"/>
                    </a:cubicBezTo>
                    <a:cubicBezTo>
                      <a:pt x="824" y="1049"/>
                      <a:pt x="369" y="2135"/>
                      <a:pt x="9" y="3273"/>
                    </a:cubicBezTo>
                    <a:cubicBezTo>
                      <a:pt x="0" y="3302"/>
                      <a:pt x="8" y="3336"/>
                      <a:pt x="29" y="3358"/>
                    </a:cubicBezTo>
                    <a:cubicBezTo>
                      <a:pt x="1960" y="5327"/>
                      <a:pt x="4551" y="6004"/>
                      <a:pt x="7270" y="6004"/>
                    </a:cubicBezTo>
                    <a:cubicBezTo>
                      <a:pt x="10288" y="6004"/>
                      <a:pt x="13461" y="5171"/>
                      <a:pt x="16054" y="4347"/>
                    </a:cubicBezTo>
                    <a:cubicBezTo>
                      <a:pt x="16097" y="4333"/>
                      <a:pt x="16123" y="4289"/>
                      <a:pt x="16111" y="4245"/>
                    </a:cubicBezTo>
                    <a:cubicBezTo>
                      <a:pt x="15940" y="3571"/>
                      <a:pt x="15722" y="2885"/>
                      <a:pt x="15464" y="2208"/>
                    </a:cubicBezTo>
                    <a:cubicBezTo>
                      <a:pt x="15452" y="2175"/>
                      <a:pt x="15421" y="2153"/>
                      <a:pt x="15385" y="2153"/>
                    </a:cubicBezTo>
                    <a:cubicBezTo>
                      <a:pt x="15378" y="2153"/>
                      <a:pt x="15371" y="2154"/>
                      <a:pt x="15364" y="2156"/>
                    </a:cubicBezTo>
                    <a:cubicBezTo>
                      <a:pt x="13466" y="2629"/>
                      <a:pt x="11533" y="2870"/>
                      <a:pt x="9601" y="2870"/>
                    </a:cubicBezTo>
                    <a:cubicBezTo>
                      <a:pt x="9349" y="2870"/>
                      <a:pt x="9097" y="2866"/>
                      <a:pt x="8845" y="2857"/>
                    </a:cubicBezTo>
                    <a:cubicBezTo>
                      <a:pt x="6838" y="2794"/>
                      <a:pt x="5298" y="2455"/>
                      <a:pt x="4000" y="1793"/>
                    </a:cubicBezTo>
                    <a:cubicBezTo>
                      <a:pt x="2995" y="1282"/>
                      <a:pt x="2132" y="577"/>
                      <a:pt x="1492" y="21"/>
                    </a:cubicBezTo>
                    <a:cubicBezTo>
                      <a:pt x="1476" y="8"/>
                      <a:pt x="1457" y="0"/>
                      <a:pt x="1436" y="0"/>
                    </a:cubicBezTo>
                    <a:close/>
                  </a:path>
                </a:pathLst>
              </a:custGeom>
              <a:solidFill>
                <a:srgbClr val="415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19" name="Google Shape;2325;p33">
                <a:extLst>
                  <a:ext uri="{FF2B5EF4-FFF2-40B4-BE49-F238E27FC236}">
                    <a16:creationId xmlns:a16="http://schemas.microsoft.com/office/drawing/2014/main" id="{7E996779-8E91-B4ED-EA92-DFD4C5DF7145}"/>
                  </a:ext>
                </a:extLst>
              </p:cNvPr>
              <p:cNvSpPr/>
              <p:nvPr/>
            </p:nvSpPr>
            <p:spPr>
              <a:xfrm>
                <a:off x="1986203" y="2549217"/>
                <a:ext cx="797725" cy="211233"/>
              </a:xfrm>
              <a:custGeom>
                <a:avLst/>
                <a:gdLst/>
                <a:ahLst/>
                <a:cxnLst/>
                <a:rect l="l" t="t" r="r" b="b"/>
                <a:pathLst>
                  <a:path w="17236" h="4564" extrusionOk="0">
                    <a:moveTo>
                      <a:pt x="180" y="232"/>
                    </a:moveTo>
                    <a:lnTo>
                      <a:pt x="180" y="232"/>
                    </a:lnTo>
                    <a:cubicBezTo>
                      <a:pt x="1910" y="1136"/>
                      <a:pt x="3858" y="1463"/>
                      <a:pt x="5203" y="1580"/>
                    </a:cubicBezTo>
                    <a:cubicBezTo>
                      <a:pt x="6062" y="1655"/>
                      <a:pt x="6961" y="1692"/>
                      <a:pt x="7885" y="1692"/>
                    </a:cubicBezTo>
                    <a:cubicBezTo>
                      <a:pt x="9457" y="1692"/>
                      <a:pt x="11103" y="1585"/>
                      <a:pt x="12754" y="1372"/>
                    </a:cubicBezTo>
                    <a:cubicBezTo>
                      <a:pt x="13708" y="1251"/>
                      <a:pt x="14673" y="1013"/>
                      <a:pt x="15609" y="783"/>
                    </a:cubicBezTo>
                    <a:cubicBezTo>
                      <a:pt x="16082" y="666"/>
                      <a:pt x="16571" y="545"/>
                      <a:pt x="17055" y="442"/>
                    </a:cubicBezTo>
                    <a:lnTo>
                      <a:pt x="17055" y="442"/>
                    </a:lnTo>
                    <a:cubicBezTo>
                      <a:pt x="17004" y="1073"/>
                      <a:pt x="16884" y="1699"/>
                      <a:pt x="16700" y="2305"/>
                    </a:cubicBezTo>
                    <a:cubicBezTo>
                      <a:pt x="14517" y="3560"/>
                      <a:pt x="11836" y="4280"/>
                      <a:pt x="8942" y="4381"/>
                    </a:cubicBezTo>
                    <a:cubicBezTo>
                      <a:pt x="8722" y="4389"/>
                      <a:pt x="8504" y="4393"/>
                      <a:pt x="8287" y="4393"/>
                    </a:cubicBezTo>
                    <a:cubicBezTo>
                      <a:pt x="7151" y="4393"/>
                      <a:pt x="6074" y="4286"/>
                      <a:pt x="5079" y="4070"/>
                    </a:cubicBezTo>
                    <a:cubicBezTo>
                      <a:pt x="4434" y="3930"/>
                      <a:pt x="3793" y="3730"/>
                      <a:pt x="3175" y="3536"/>
                    </a:cubicBezTo>
                    <a:cubicBezTo>
                      <a:pt x="2677" y="3381"/>
                      <a:pt x="2164" y="3220"/>
                      <a:pt x="1649" y="3089"/>
                    </a:cubicBezTo>
                    <a:cubicBezTo>
                      <a:pt x="1399" y="3027"/>
                      <a:pt x="1120" y="2980"/>
                      <a:pt x="773" y="2944"/>
                    </a:cubicBezTo>
                    <a:cubicBezTo>
                      <a:pt x="433" y="2077"/>
                      <a:pt x="234" y="1166"/>
                      <a:pt x="180" y="232"/>
                    </a:cubicBezTo>
                    <a:close/>
                    <a:moveTo>
                      <a:pt x="88" y="0"/>
                    </a:moveTo>
                    <a:cubicBezTo>
                      <a:pt x="72" y="0"/>
                      <a:pt x="56" y="5"/>
                      <a:pt x="43" y="14"/>
                    </a:cubicBezTo>
                    <a:cubicBezTo>
                      <a:pt x="16" y="29"/>
                      <a:pt x="1" y="58"/>
                      <a:pt x="2" y="90"/>
                    </a:cubicBezTo>
                    <a:cubicBezTo>
                      <a:pt x="45" y="1111"/>
                      <a:pt x="257" y="2109"/>
                      <a:pt x="634" y="3053"/>
                    </a:cubicBezTo>
                    <a:cubicBezTo>
                      <a:pt x="644" y="3083"/>
                      <a:pt x="672" y="3103"/>
                      <a:pt x="704" y="3106"/>
                    </a:cubicBezTo>
                    <a:cubicBezTo>
                      <a:pt x="1066" y="3144"/>
                      <a:pt x="1353" y="3191"/>
                      <a:pt x="1607" y="3255"/>
                    </a:cubicBezTo>
                    <a:cubicBezTo>
                      <a:pt x="2118" y="3384"/>
                      <a:pt x="2630" y="3543"/>
                      <a:pt x="3123" y="3698"/>
                    </a:cubicBezTo>
                    <a:cubicBezTo>
                      <a:pt x="3746" y="3892"/>
                      <a:pt x="4390" y="4094"/>
                      <a:pt x="5042" y="4236"/>
                    </a:cubicBezTo>
                    <a:cubicBezTo>
                      <a:pt x="6050" y="4454"/>
                      <a:pt x="7139" y="4563"/>
                      <a:pt x="8288" y="4563"/>
                    </a:cubicBezTo>
                    <a:cubicBezTo>
                      <a:pt x="8507" y="4563"/>
                      <a:pt x="8727" y="4560"/>
                      <a:pt x="8949" y="4551"/>
                    </a:cubicBezTo>
                    <a:cubicBezTo>
                      <a:pt x="11882" y="4448"/>
                      <a:pt x="14602" y="3715"/>
                      <a:pt x="16814" y="2435"/>
                    </a:cubicBezTo>
                    <a:cubicBezTo>
                      <a:pt x="16832" y="2424"/>
                      <a:pt x="16846" y="2408"/>
                      <a:pt x="16852" y="2386"/>
                    </a:cubicBezTo>
                    <a:cubicBezTo>
                      <a:pt x="17057" y="1723"/>
                      <a:pt x="17186" y="1034"/>
                      <a:pt x="17234" y="340"/>
                    </a:cubicBezTo>
                    <a:cubicBezTo>
                      <a:pt x="17236" y="313"/>
                      <a:pt x="17225" y="287"/>
                      <a:pt x="17204" y="270"/>
                    </a:cubicBezTo>
                    <a:cubicBezTo>
                      <a:pt x="17189" y="256"/>
                      <a:pt x="17169" y="248"/>
                      <a:pt x="17149" y="248"/>
                    </a:cubicBezTo>
                    <a:cubicBezTo>
                      <a:pt x="17143" y="248"/>
                      <a:pt x="17137" y="249"/>
                      <a:pt x="17131" y="250"/>
                    </a:cubicBezTo>
                    <a:cubicBezTo>
                      <a:pt x="16609" y="361"/>
                      <a:pt x="16079" y="490"/>
                      <a:pt x="15568" y="616"/>
                    </a:cubicBezTo>
                    <a:cubicBezTo>
                      <a:pt x="14637" y="846"/>
                      <a:pt x="13676" y="1082"/>
                      <a:pt x="12733" y="1202"/>
                    </a:cubicBezTo>
                    <a:cubicBezTo>
                      <a:pt x="11087" y="1414"/>
                      <a:pt x="9446" y="1521"/>
                      <a:pt x="7879" y="1521"/>
                    </a:cubicBezTo>
                    <a:cubicBezTo>
                      <a:pt x="6961" y="1521"/>
                      <a:pt x="6069" y="1484"/>
                      <a:pt x="5217" y="1410"/>
                    </a:cubicBezTo>
                    <a:cubicBezTo>
                      <a:pt x="3854" y="1292"/>
                      <a:pt x="1865" y="953"/>
                      <a:pt x="128" y="11"/>
                    </a:cubicBezTo>
                    <a:cubicBezTo>
                      <a:pt x="115" y="4"/>
                      <a:pt x="101" y="0"/>
                      <a:pt x="88" y="0"/>
                    </a:cubicBezTo>
                    <a:close/>
                  </a:path>
                </a:pathLst>
              </a:custGeom>
              <a:solidFill>
                <a:srgbClr val="415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20" name="Google Shape;2326;p33">
                <a:extLst>
                  <a:ext uri="{FF2B5EF4-FFF2-40B4-BE49-F238E27FC236}">
                    <a16:creationId xmlns:a16="http://schemas.microsoft.com/office/drawing/2014/main" id="{023ABF7B-A3EC-0DE6-6BF6-3D477F8BAA7B}"/>
                  </a:ext>
                </a:extLst>
              </p:cNvPr>
              <p:cNvSpPr/>
              <p:nvPr/>
            </p:nvSpPr>
            <p:spPr>
              <a:xfrm>
                <a:off x="1353938" y="2046774"/>
                <a:ext cx="2072160" cy="1165393"/>
              </a:xfrm>
              <a:custGeom>
                <a:avLst/>
                <a:gdLst/>
                <a:ahLst/>
                <a:cxnLst/>
                <a:rect l="l" t="t" r="r" b="b"/>
                <a:pathLst>
                  <a:path w="44772" h="25180" extrusionOk="0">
                    <a:moveTo>
                      <a:pt x="21766" y="1"/>
                    </a:moveTo>
                    <a:cubicBezTo>
                      <a:pt x="11626" y="1"/>
                      <a:pt x="957" y="8523"/>
                      <a:pt x="152" y="21545"/>
                    </a:cubicBezTo>
                    <a:cubicBezTo>
                      <a:pt x="0" y="23991"/>
                      <a:pt x="415" y="24885"/>
                      <a:pt x="1410" y="24885"/>
                    </a:cubicBezTo>
                    <a:cubicBezTo>
                      <a:pt x="4087" y="24885"/>
                      <a:pt x="10969" y="18407"/>
                      <a:pt x="22341" y="18263"/>
                    </a:cubicBezTo>
                    <a:cubicBezTo>
                      <a:pt x="22469" y="18261"/>
                      <a:pt x="22596" y="18261"/>
                      <a:pt x="22723" y="18261"/>
                    </a:cubicBezTo>
                    <a:cubicBezTo>
                      <a:pt x="34472" y="18261"/>
                      <a:pt x="40695" y="25179"/>
                      <a:pt x="43149" y="25179"/>
                    </a:cubicBezTo>
                    <a:cubicBezTo>
                      <a:pt x="43956" y="25179"/>
                      <a:pt x="44355" y="24431"/>
                      <a:pt x="44410" y="22442"/>
                    </a:cubicBezTo>
                    <a:lnTo>
                      <a:pt x="44410" y="22441"/>
                    </a:lnTo>
                    <a:cubicBezTo>
                      <a:pt x="44771" y="9191"/>
                      <a:pt x="31606" y="262"/>
                      <a:pt x="22257" y="7"/>
                    </a:cubicBezTo>
                    <a:cubicBezTo>
                      <a:pt x="22094" y="3"/>
                      <a:pt x="21930" y="1"/>
                      <a:pt x="217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21" name="Google Shape;2327;p33">
                <a:extLst>
                  <a:ext uri="{FF2B5EF4-FFF2-40B4-BE49-F238E27FC236}">
                    <a16:creationId xmlns:a16="http://schemas.microsoft.com/office/drawing/2014/main" id="{FEB0FFB1-7896-C3C7-03EF-8640A016B50D}"/>
                  </a:ext>
                </a:extLst>
              </p:cNvPr>
              <p:cNvSpPr/>
              <p:nvPr/>
            </p:nvSpPr>
            <p:spPr>
              <a:xfrm>
                <a:off x="1353938" y="2783592"/>
                <a:ext cx="2056887" cy="428530"/>
              </a:xfrm>
              <a:custGeom>
                <a:avLst/>
                <a:gdLst/>
                <a:ahLst/>
                <a:cxnLst/>
                <a:rect l="l" t="t" r="r" b="b"/>
                <a:pathLst>
                  <a:path w="44442" h="9259" extrusionOk="0">
                    <a:moveTo>
                      <a:pt x="22833" y="0"/>
                    </a:moveTo>
                    <a:cubicBezTo>
                      <a:pt x="22670" y="0"/>
                      <a:pt x="22506" y="1"/>
                      <a:pt x="22341" y="4"/>
                    </a:cubicBezTo>
                    <a:cubicBezTo>
                      <a:pt x="11823" y="136"/>
                      <a:pt x="5148" y="4407"/>
                      <a:pt x="2087" y="4407"/>
                    </a:cubicBezTo>
                    <a:cubicBezTo>
                      <a:pt x="1270" y="4407"/>
                      <a:pt x="710" y="4102"/>
                      <a:pt x="404" y="3333"/>
                    </a:cubicBezTo>
                    <a:cubicBezTo>
                      <a:pt x="287" y="4081"/>
                      <a:pt x="200" y="4843"/>
                      <a:pt x="152" y="5625"/>
                    </a:cubicBezTo>
                    <a:cubicBezTo>
                      <a:pt x="0" y="8071"/>
                      <a:pt x="415" y="8965"/>
                      <a:pt x="1410" y="8965"/>
                    </a:cubicBezTo>
                    <a:cubicBezTo>
                      <a:pt x="4087" y="8965"/>
                      <a:pt x="10969" y="2486"/>
                      <a:pt x="22341" y="2341"/>
                    </a:cubicBezTo>
                    <a:cubicBezTo>
                      <a:pt x="22468" y="2340"/>
                      <a:pt x="22594" y="2339"/>
                      <a:pt x="22720" y="2339"/>
                    </a:cubicBezTo>
                    <a:cubicBezTo>
                      <a:pt x="34470" y="2339"/>
                      <a:pt x="40694" y="9258"/>
                      <a:pt x="43149" y="9258"/>
                    </a:cubicBezTo>
                    <a:cubicBezTo>
                      <a:pt x="43956" y="9258"/>
                      <a:pt x="44355" y="8510"/>
                      <a:pt x="44410" y="6521"/>
                    </a:cubicBezTo>
                    <a:cubicBezTo>
                      <a:pt x="44442" y="5367"/>
                      <a:pt x="44364" y="4248"/>
                      <a:pt x="44202" y="3163"/>
                    </a:cubicBezTo>
                    <a:cubicBezTo>
                      <a:pt x="43935" y="4207"/>
                      <a:pt x="43412" y="4610"/>
                      <a:pt x="42595" y="4610"/>
                    </a:cubicBezTo>
                    <a:cubicBezTo>
                      <a:pt x="39833" y="4610"/>
                      <a:pt x="33716" y="0"/>
                      <a:pt x="228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22" name="Google Shape;2328;p33">
                <a:extLst>
                  <a:ext uri="{FF2B5EF4-FFF2-40B4-BE49-F238E27FC236}">
                    <a16:creationId xmlns:a16="http://schemas.microsoft.com/office/drawing/2014/main" id="{2AE26414-8E9E-5268-2F5E-9D42EF702946}"/>
                  </a:ext>
                </a:extLst>
              </p:cNvPr>
              <p:cNvSpPr/>
              <p:nvPr/>
            </p:nvSpPr>
            <p:spPr>
              <a:xfrm>
                <a:off x="1353938" y="2850886"/>
                <a:ext cx="2056887" cy="361235"/>
              </a:xfrm>
              <a:custGeom>
                <a:avLst/>
                <a:gdLst/>
                <a:ahLst/>
                <a:cxnLst/>
                <a:rect l="l" t="t" r="r" b="b"/>
                <a:pathLst>
                  <a:path w="44442" h="7805" extrusionOk="0">
                    <a:moveTo>
                      <a:pt x="22710" y="0"/>
                    </a:moveTo>
                    <a:cubicBezTo>
                      <a:pt x="22587" y="0"/>
                      <a:pt x="22463" y="1"/>
                      <a:pt x="22339" y="2"/>
                    </a:cubicBezTo>
                    <a:cubicBezTo>
                      <a:pt x="11219" y="144"/>
                      <a:pt x="4491" y="6479"/>
                      <a:pt x="1873" y="6479"/>
                    </a:cubicBezTo>
                    <a:cubicBezTo>
                      <a:pt x="900" y="6479"/>
                      <a:pt x="495" y="5605"/>
                      <a:pt x="642" y="3213"/>
                    </a:cubicBezTo>
                    <a:cubicBezTo>
                      <a:pt x="659" y="2940"/>
                      <a:pt x="686" y="2673"/>
                      <a:pt x="712" y="2404"/>
                    </a:cubicBezTo>
                    <a:cubicBezTo>
                      <a:pt x="592" y="2260"/>
                      <a:pt x="487" y="2088"/>
                      <a:pt x="404" y="1879"/>
                    </a:cubicBezTo>
                    <a:cubicBezTo>
                      <a:pt x="287" y="2627"/>
                      <a:pt x="200" y="3389"/>
                      <a:pt x="152" y="4171"/>
                    </a:cubicBezTo>
                    <a:cubicBezTo>
                      <a:pt x="0" y="6617"/>
                      <a:pt x="415" y="7511"/>
                      <a:pt x="1410" y="7511"/>
                    </a:cubicBezTo>
                    <a:cubicBezTo>
                      <a:pt x="4087" y="7511"/>
                      <a:pt x="10969" y="1032"/>
                      <a:pt x="22341" y="887"/>
                    </a:cubicBezTo>
                    <a:cubicBezTo>
                      <a:pt x="22468" y="886"/>
                      <a:pt x="22594" y="885"/>
                      <a:pt x="22720" y="885"/>
                    </a:cubicBezTo>
                    <a:cubicBezTo>
                      <a:pt x="34470" y="885"/>
                      <a:pt x="40694" y="7804"/>
                      <a:pt x="43149" y="7804"/>
                    </a:cubicBezTo>
                    <a:cubicBezTo>
                      <a:pt x="43956" y="7804"/>
                      <a:pt x="44355" y="7056"/>
                      <a:pt x="44410" y="5067"/>
                    </a:cubicBezTo>
                    <a:cubicBezTo>
                      <a:pt x="44442" y="3913"/>
                      <a:pt x="44364" y="2794"/>
                      <a:pt x="44202" y="1709"/>
                    </a:cubicBezTo>
                    <a:cubicBezTo>
                      <a:pt x="44121" y="2021"/>
                      <a:pt x="44017" y="2273"/>
                      <a:pt x="43891" y="2477"/>
                    </a:cubicBezTo>
                    <a:cubicBezTo>
                      <a:pt x="43923" y="3007"/>
                      <a:pt x="43933" y="3544"/>
                      <a:pt x="43918" y="4089"/>
                    </a:cubicBezTo>
                    <a:cubicBezTo>
                      <a:pt x="43865" y="6034"/>
                      <a:pt x="43475" y="6766"/>
                      <a:pt x="42685" y="6766"/>
                    </a:cubicBezTo>
                    <a:cubicBezTo>
                      <a:pt x="40286" y="6766"/>
                      <a:pt x="34200" y="0"/>
                      <a:pt x="22710" y="0"/>
                    </a:cubicBezTo>
                    <a:close/>
                  </a:path>
                </a:pathLst>
              </a:custGeom>
              <a:solidFill>
                <a:srgbClr val="415100">
                  <a:alpha val="3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23" name="Google Shape;2329;p33">
                <a:extLst>
                  <a:ext uri="{FF2B5EF4-FFF2-40B4-BE49-F238E27FC236}">
                    <a16:creationId xmlns:a16="http://schemas.microsoft.com/office/drawing/2014/main" id="{47E7FAF7-1A95-4F46-836C-6BAEE9BE1CC2}"/>
                  </a:ext>
                </a:extLst>
              </p:cNvPr>
              <p:cNvSpPr/>
              <p:nvPr/>
            </p:nvSpPr>
            <p:spPr>
              <a:xfrm>
                <a:off x="1386891" y="2745038"/>
                <a:ext cx="1998432" cy="251777"/>
              </a:xfrm>
              <a:custGeom>
                <a:avLst/>
                <a:gdLst/>
                <a:ahLst/>
                <a:cxnLst/>
                <a:rect l="l" t="t" r="r" b="b"/>
                <a:pathLst>
                  <a:path w="43179" h="5440" extrusionOk="0">
                    <a:moveTo>
                      <a:pt x="22107" y="0"/>
                    </a:moveTo>
                    <a:cubicBezTo>
                      <a:pt x="21948" y="0"/>
                      <a:pt x="21788" y="1"/>
                      <a:pt x="21627" y="3"/>
                    </a:cubicBezTo>
                    <a:cubicBezTo>
                      <a:pt x="11343" y="134"/>
                      <a:pt x="4817" y="4310"/>
                      <a:pt x="1823" y="4310"/>
                    </a:cubicBezTo>
                    <a:cubicBezTo>
                      <a:pt x="1024" y="4310"/>
                      <a:pt x="476" y="4012"/>
                      <a:pt x="176" y="3259"/>
                    </a:cubicBezTo>
                    <a:cubicBezTo>
                      <a:pt x="103" y="3730"/>
                      <a:pt x="47" y="4208"/>
                      <a:pt x="0" y="4691"/>
                    </a:cubicBezTo>
                    <a:cubicBezTo>
                      <a:pt x="324" y="5076"/>
                      <a:pt x="783" y="5237"/>
                      <a:pt x="1378" y="5237"/>
                    </a:cubicBezTo>
                    <a:cubicBezTo>
                      <a:pt x="4439" y="5237"/>
                      <a:pt x="11112" y="970"/>
                      <a:pt x="21629" y="837"/>
                    </a:cubicBezTo>
                    <a:cubicBezTo>
                      <a:pt x="21794" y="834"/>
                      <a:pt x="21959" y="833"/>
                      <a:pt x="22122" y="833"/>
                    </a:cubicBezTo>
                    <a:cubicBezTo>
                      <a:pt x="33004" y="833"/>
                      <a:pt x="39119" y="5439"/>
                      <a:pt x="41881" y="5439"/>
                    </a:cubicBezTo>
                    <a:cubicBezTo>
                      <a:pt x="42453" y="5439"/>
                      <a:pt x="42882" y="5241"/>
                      <a:pt x="43179" y="4764"/>
                    </a:cubicBezTo>
                    <a:cubicBezTo>
                      <a:pt x="43144" y="4199"/>
                      <a:pt x="43085" y="3640"/>
                      <a:pt x="43003" y="3092"/>
                    </a:cubicBezTo>
                    <a:cubicBezTo>
                      <a:pt x="42742" y="4114"/>
                      <a:pt x="42231" y="4508"/>
                      <a:pt x="41432" y="4508"/>
                    </a:cubicBezTo>
                    <a:cubicBezTo>
                      <a:pt x="38732" y="4508"/>
                      <a:pt x="32749" y="0"/>
                      <a:pt x="22107" y="0"/>
                    </a:cubicBezTo>
                    <a:close/>
                  </a:path>
                </a:pathLst>
              </a:custGeom>
              <a:solidFill>
                <a:srgbClr val="678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24" name="Google Shape;2330;p33">
                <a:extLst>
                  <a:ext uri="{FF2B5EF4-FFF2-40B4-BE49-F238E27FC236}">
                    <a16:creationId xmlns:a16="http://schemas.microsoft.com/office/drawing/2014/main" id="{52D3BDAB-7079-0004-1027-865FF60D85C2}"/>
                  </a:ext>
                </a:extLst>
              </p:cNvPr>
              <p:cNvSpPr/>
              <p:nvPr/>
            </p:nvSpPr>
            <p:spPr>
              <a:xfrm>
                <a:off x="1351670" y="2042886"/>
                <a:ext cx="2069198" cy="1173215"/>
              </a:xfrm>
              <a:custGeom>
                <a:avLst/>
                <a:gdLst/>
                <a:ahLst/>
                <a:cxnLst/>
                <a:rect l="l" t="t" r="r" b="b"/>
                <a:pathLst>
                  <a:path w="44708" h="25349" extrusionOk="0">
                    <a:moveTo>
                      <a:pt x="21821" y="170"/>
                    </a:moveTo>
                    <a:cubicBezTo>
                      <a:pt x="21981" y="170"/>
                      <a:pt x="22142" y="172"/>
                      <a:pt x="22303" y="176"/>
                    </a:cubicBezTo>
                    <a:cubicBezTo>
                      <a:pt x="27105" y="309"/>
                      <a:pt x="32724" y="2730"/>
                      <a:pt x="36967" y="6499"/>
                    </a:cubicBezTo>
                    <a:cubicBezTo>
                      <a:pt x="41905" y="10884"/>
                      <a:pt x="44536" y="16575"/>
                      <a:pt x="44374" y="22523"/>
                    </a:cubicBezTo>
                    <a:cubicBezTo>
                      <a:pt x="44333" y="24008"/>
                      <a:pt x="44095" y="24819"/>
                      <a:pt x="43625" y="25078"/>
                    </a:cubicBezTo>
                    <a:cubicBezTo>
                      <a:pt x="43500" y="25147"/>
                      <a:pt x="43356" y="25179"/>
                      <a:pt x="43194" y="25179"/>
                    </a:cubicBezTo>
                    <a:cubicBezTo>
                      <a:pt x="42453" y="25179"/>
                      <a:pt x="41327" y="24507"/>
                      <a:pt x="39765" y="23575"/>
                    </a:cubicBezTo>
                    <a:cubicBezTo>
                      <a:pt x="36420" y="21579"/>
                      <a:pt x="30859" y="18259"/>
                      <a:pt x="22765" y="18259"/>
                    </a:cubicBezTo>
                    <a:cubicBezTo>
                      <a:pt x="22640" y="18259"/>
                      <a:pt x="22514" y="18259"/>
                      <a:pt x="22388" y="18260"/>
                    </a:cubicBezTo>
                    <a:cubicBezTo>
                      <a:pt x="14741" y="18358"/>
                      <a:pt x="9146" y="21298"/>
                      <a:pt x="5443" y="23243"/>
                    </a:cubicBezTo>
                    <a:cubicBezTo>
                      <a:pt x="3637" y="24192"/>
                      <a:pt x="2316" y="24886"/>
                      <a:pt x="1464" y="24886"/>
                    </a:cubicBezTo>
                    <a:cubicBezTo>
                      <a:pt x="1241" y="24886"/>
                      <a:pt x="1050" y="24838"/>
                      <a:pt x="892" y="24735"/>
                    </a:cubicBezTo>
                    <a:cubicBezTo>
                      <a:pt x="368" y="24397"/>
                      <a:pt x="175" y="23411"/>
                      <a:pt x="286" y="21634"/>
                    </a:cubicBezTo>
                    <a:cubicBezTo>
                      <a:pt x="1113" y="8253"/>
                      <a:pt x="12009" y="170"/>
                      <a:pt x="21821" y="170"/>
                    </a:cubicBezTo>
                    <a:close/>
                    <a:moveTo>
                      <a:pt x="21847" y="1"/>
                    </a:moveTo>
                    <a:cubicBezTo>
                      <a:pt x="16825" y="1"/>
                      <a:pt x="11676" y="2063"/>
                      <a:pt x="7647" y="5730"/>
                    </a:cubicBezTo>
                    <a:cubicBezTo>
                      <a:pt x="3172" y="9801"/>
                      <a:pt x="497" y="15446"/>
                      <a:pt x="116" y="21623"/>
                    </a:cubicBezTo>
                    <a:cubicBezTo>
                      <a:pt x="0" y="23493"/>
                      <a:pt x="210" y="24498"/>
                      <a:pt x="799" y="24878"/>
                    </a:cubicBezTo>
                    <a:cubicBezTo>
                      <a:pt x="985" y="24998"/>
                      <a:pt x="1204" y="25054"/>
                      <a:pt x="1457" y="25054"/>
                    </a:cubicBezTo>
                    <a:cubicBezTo>
                      <a:pt x="2361" y="25054"/>
                      <a:pt x="3701" y="24351"/>
                      <a:pt x="5522" y="23393"/>
                    </a:cubicBezTo>
                    <a:cubicBezTo>
                      <a:pt x="9211" y="21456"/>
                      <a:pt x="14785" y="18528"/>
                      <a:pt x="22391" y="18432"/>
                    </a:cubicBezTo>
                    <a:cubicBezTo>
                      <a:pt x="22516" y="18430"/>
                      <a:pt x="22640" y="18429"/>
                      <a:pt x="22765" y="18429"/>
                    </a:cubicBezTo>
                    <a:cubicBezTo>
                      <a:pt x="30811" y="18429"/>
                      <a:pt x="36349" y="21734"/>
                      <a:pt x="39678" y="23721"/>
                    </a:cubicBezTo>
                    <a:cubicBezTo>
                      <a:pt x="41257" y="24664"/>
                      <a:pt x="42403" y="25349"/>
                      <a:pt x="43199" y="25349"/>
                    </a:cubicBezTo>
                    <a:lnTo>
                      <a:pt x="43199" y="25347"/>
                    </a:lnTo>
                    <a:cubicBezTo>
                      <a:pt x="43389" y="25347"/>
                      <a:pt x="43557" y="25309"/>
                      <a:pt x="43707" y="25227"/>
                    </a:cubicBezTo>
                    <a:cubicBezTo>
                      <a:pt x="44243" y="24933"/>
                      <a:pt x="44501" y="24101"/>
                      <a:pt x="44544" y="22528"/>
                    </a:cubicBezTo>
                    <a:cubicBezTo>
                      <a:pt x="44708" y="16528"/>
                      <a:pt x="42057" y="10790"/>
                      <a:pt x="37081" y="6372"/>
                    </a:cubicBezTo>
                    <a:cubicBezTo>
                      <a:pt x="32807" y="2577"/>
                      <a:pt x="27148" y="139"/>
                      <a:pt x="22308" y="6"/>
                    </a:cubicBezTo>
                    <a:cubicBezTo>
                      <a:pt x="22154" y="3"/>
                      <a:pt x="22001" y="1"/>
                      <a:pt x="218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25" name="Google Shape;2331;p33">
                <a:extLst>
                  <a:ext uri="{FF2B5EF4-FFF2-40B4-BE49-F238E27FC236}">
                    <a16:creationId xmlns:a16="http://schemas.microsoft.com/office/drawing/2014/main" id="{66DDF246-003B-0BFA-58D8-6369EB9D0B8B}"/>
                  </a:ext>
                </a:extLst>
              </p:cNvPr>
              <p:cNvSpPr/>
              <p:nvPr/>
            </p:nvSpPr>
            <p:spPr>
              <a:xfrm>
                <a:off x="1366203" y="2779565"/>
                <a:ext cx="2038605" cy="221554"/>
              </a:xfrm>
              <a:custGeom>
                <a:avLst/>
                <a:gdLst/>
                <a:ahLst/>
                <a:cxnLst/>
                <a:rect l="l" t="t" r="r" b="b"/>
                <a:pathLst>
                  <a:path w="44047" h="4787" extrusionOk="0">
                    <a:moveTo>
                      <a:pt x="22566" y="1"/>
                    </a:moveTo>
                    <a:cubicBezTo>
                      <a:pt x="22404" y="1"/>
                      <a:pt x="22240" y="2"/>
                      <a:pt x="22074" y="4"/>
                    </a:cubicBezTo>
                    <a:cubicBezTo>
                      <a:pt x="15272" y="91"/>
                      <a:pt x="10155" y="1877"/>
                      <a:pt x="6421" y="3181"/>
                    </a:cubicBezTo>
                    <a:cubicBezTo>
                      <a:pt x="4390" y="3890"/>
                      <a:pt x="2872" y="4420"/>
                      <a:pt x="1818" y="4420"/>
                    </a:cubicBezTo>
                    <a:cubicBezTo>
                      <a:pt x="998" y="4420"/>
                      <a:pt x="459" y="4100"/>
                      <a:pt x="177" y="3295"/>
                    </a:cubicBezTo>
                    <a:cubicBezTo>
                      <a:pt x="165" y="3259"/>
                      <a:pt x="131" y="3238"/>
                      <a:pt x="95" y="3238"/>
                    </a:cubicBezTo>
                    <a:cubicBezTo>
                      <a:pt x="86" y="3238"/>
                      <a:pt x="77" y="3239"/>
                      <a:pt x="67" y="3242"/>
                    </a:cubicBezTo>
                    <a:cubicBezTo>
                      <a:pt x="23" y="3259"/>
                      <a:pt x="1" y="3307"/>
                      <a:pt x="16" y="3351"/>
                    </a:cubicBezTo>
                    <a:cubicBezTo>
                      <a:pt x="327" y="4239"/>
                      <a:pt x="926" y="4584"/>
                      <a:pt x="1810" y="4584"/>
                    </a:cubicBezTo>
                    <a:cubicBezTo>
                      <a:pt x="2920" y="4584"/>
                      <a:pt x="4478" y="4040"/>
                      <a:pt x="6477" y="3342"/>
                    </a:cubicBezTo>
                    <a:cubicBezTo>
                      <a:pt x="10201" y="2041"/>
                      <a:pt x="15302" y="261"/>
                      <a:pt x="22077" y="176"/>
                    </a:cubicBezTo>
                    <a:cubicBezTo>
                      <a:pt x="22259" y="173"/>
                      <a:pt x="22440" y="172"/>
                      <a:pt x="22620" y="172"/>
                    </a:cubicBezTo>
                    <a:cubicBezTo>
                      <a:pt x="29818" y="172"/>
                      <a:pt x="34930" y="2216"/>
                      <a:pt x="38343" y="3573"/>
                    </a:cubicBezTo>
                    <a:cubicBezTo>
                      <a:pt x="40093" y="4270"/>
                      <a:pt x="41392" y="4786"/>
                      <a:pt x="42332" y="4786"/>
                    </a:cubicBezTo>
                    <a:cubicBezTo>
                      <a:pt x="42636" y="4786"/>
                      <a:pt x="42903" y="4733"/>
                      <a:pt x="43134" y="4613"/>
                    </a:cubicBezTo>
                    <a:cubicBezTo>
                      <a:pt x="43568" y="4388"/>
                      <a:pt x="43862" y="3933"/>
                      <a:pt x="44034" y="3221"/>
                    </a:cubicBezTo>
                    <a:cubicBezTo>
                      <a:pt x="44046" y="3175"/>
                      <a:pt x="44017" y="3130"/>
                      <a:pt x="43972" y="3118"/>
                    </a:cubicBezTo>
                    <a:cubicBezTo>
                      <a:pt x="43965" y="3116"/>
                      <a:pt x="43959" y="3115"/>
                      <a:pt x="43952" y="3115"/>
                    </a:cubicBezTo>
                    <a:cubicBezTo>
                      <a:pt x="43913" y="3115"/>
                      <a:pt x="43879" y="3142"/>
                      <a:pt x="43869" y="3181"/>
                    </a:cubicBezTo>
                    <a:cubicBezTo>
                      <a:pt x="43709" y="3842"/>
                      <a:pt x="43443" y="4261"/>
                      <a:pt x="43056" y="4461"/>
                    </a:cubicBezTo>
                    <a:cubicBezTo>
                      <a:pt x="42849" y="4568"/>
                      <a:pt x="42607" y="4617"/>
                      <a:pt x="42329" y="4617"/>
                    </a:cubicBezTo>
                    <a:cubicBezTo>
                      <a:pt x="41427" y="4617"/>
                      <a:pt x="40142" y="4106"/>
                      <a:pt x="38406" y="3415"/>
                    </a:cubicBezTo>
                    <a:cubicBezTo>
                      <a:pt x="34972" y="2050"/>
                      <a:pt x="29823" y="1"/>
                      <a:pt x="225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26" name="Google Shape;2332;p33">
                <a:extLst>
                  <a:ext uri="{FF2B5EF4-FFF2-40B4-BE49-F238E27FC236}">
                    <a16:creationId xmlns:a16="http://schemas.microsoft.com/office/drawing/2014/main" id="{F994A9A6-9DAA-5C59-A012-3A6122C9BDCA}"/>
                  </a:ext>
                </a:extLst>
              </p:cNvPr>
              <p:cNvSpPr/>
              <p:nvPr/>
            </p:nvSpPr>
            <p:spPr>
              <a:xfrm>
                <a:off x="1963710" y="2435177"/>
                <a:ext cx="739409" cy="335132"/>
              </a:xfrm>
              <a:custGeom>
                <a:avLst/>
                <a:gdLst/>
                <a:ahLst/>
                <a:cxnLst/>
                <a:rect l="l" t="t" r="r" b="b"/>
                <a:pathLst>
                  <a:path w="15976" h="7241" extrusionOk="0">
                    <a:moveTo>
                      <a:pt x="8210" y="1"/>
                    </a:moveTo>
                    <a:cubicBezTo>
                      <a:pt x="6416" y="1"/>
                      <a:pt x="4546" y="517"/>
                      <a:pt x="2896" y="1747"/>
                    </a:cubicBezTo>
                    <a:cubicBezTo>
                      <a:pt x="1416" y="2851"/>
                      <a:pt x="687" y="4576"/>
                      <a:pt x="136" y="6329"/>
                    </a:cubicBezTo>
                    <a:cubicBezTo>
                      <a:pt x="1" y="6761"/>
                      <a:pt x="336" y="7174"/>
                      <a:pt x="751" y="7174"/>
                    </a:cubicBezTo>
                    <a:cubicBezTo>
                      <a:pt x="816" y="7174"/>
                      <a:pt x="883" y="7164"/>
                      <a:pt x="950" y="7143"/>
                    </a:cubicBezTo>
                    <a:cubicBezTo>
                      <a:pt x="3252" y="6413"/>
                      <a:pt x="7898" y="6157"/>
                      <a:pt x="9195" y="6157"/>
                    </a:cubicBezTo>
                    <a:cubicBezTo>
                      <a:pt x="9244" y="6157"/>
                      <a:pt x="9288" y="6157"/>
                      <a:pt x="9327" y="6158"/>
                    </a:cubicBezTo>
                    <a:cubicBezTo>
                      <a:pt x="11390" y="6196"/>
                      <a:pt x="13383" y="7065"/>
                      <a:pt x="15398" y="7239"/>
                    </a:cubicBezTo>
                    <a:cubicBezTo>
                      <a:pt x="15411" y="7240"/>
                      <a:pt x="15424" y="7240"/>
                      <a:pt x="15437" y="7240"/>
                    </a:cubicBezTo>
                    <a:cubicBezTo>
                      <a:pt x="15748" y="7240"/>
                      <a:pt x="15976" y="6919"/>
                      <a:pt x="15855" y="6624"/>
                    </a:cubicBezTo>
                    <a:cubicBezTo>
                      <a:pt x="15194" y="5007"/>
                      <a:pt x="15502" y="3417"/>
                      <a:pt x="14191" y="2201"/>
                    </a:cubicBezTo>
                    <a:cubicBezTo>
                      <a:pt x="12768" y="882"/>
                      <a:pt x="10554" y="1"/>
                      <a:pt x="8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27" name="Google Shape;2333;p33">
                <a:extLst>
                  <a:ext uri="{FF2B5EF4-FFF2-40B4-BE49-F238E27FC236}">
                    <a16:creationId xmlns:a16="http://schemas.microsoft.com/office/drawing/2014/main" id="{EFB82281-9CB2-37F6-DFFC-7AA97FDE0DEA}"/>
                  </a:ext>
                </a:extLst>
              </p:cNvPr>
              <p:cNvSpPr/>
              <p:nvPr/>
            </p:nvSpPr>
            <p:spPr>
              <a:xfrm>
                <a:off x="2785039" y="2208902"/>
                <a:ext cx="542755" cy="477265"/>
              </a:xfrm>
              <a:custGeom>
                <a:avLst/>
                <a:gdLst/>
                <a:ahLst/>
                <a:cxnLst/>
                <a:rect l="l" t="t" r="r" b="b"/>
                <a:pathLst>
                  <a:path w="11727" h="10312" extrusionOk="0">
                    <a:moveTo>
                      <a:pt x="2927" y="1"/>
                    </a:moveTo>
                    <a:cubicBezTo>
                      <a:pt x="2337" y="417"/>
                      <a:pt x="1858" y="1004"/>
                      <a:pt x="1459" y="1666"/>
                    </a:cubicBezTo>
                    <a:cubicBezTo>
                      <a:pt x="1143" y="2191"/>
                      <a:pt x="879" y="2741"/>
                      <a:pt x="629" y="3300"/>
                    </a:cubicBezTo>
                    <a:cubicBezTo>
                      <a:pt x="506" y="3571"/>
                      <a:pt x="0" y="4426"/>
                      <a:pt x="85" y="4692"/>
                    </a:cubicBezTo>
                    <a:cubicBezTo>
                      <a:pt x="169" y="4953"/>
                      <a:pt x="1183" y="5530"/>
                      <a:pt x="1391" y="5735"/>
                    </a:cubicBezTo>
                    <a:cubicBezTo>
                      <a:pt x="1824" y="6158"/>
                      <a:pt x="2211" y="6624"/>
                      <a:pt x="2554" y="7124"/>
                    </a:cubicBezTo>
                    <a:cubicBezTo>
                      <a:pt x="2901" y="7629"/>
                      <a:pt x="3202" y="8167"/>
                      <a:pt x="3465" y="8721"/>
                    </a:cubicBezTo>
                    <a:cubicBezTo>
                      <a:pt x="3717" y="9252"/>
                      <a:pt x="3855" y="10221"/>
                      <a:pt x="4444" y="10298"/>
                    </a:cubicBezTo>
                    <a:cubicBezTo>
                      <a:pt x="4515" y="10308"/>
                      <a:pt x="4591" y="10312"/>
                      <a:pt x="4669" y="10312"/>
                    </a:cubicBezTo>
                    <a:cubicBezTo>
                      <a:pt x="5300" y="10312"/>
                      <a:pt x="6121" y="10036"/>
                      <a:pt x="6715" y="9967"/>
                    </a:cubicBezTo>
                    <a:cubicBezTo>
                      <a:pt x="7404" y="9885"/>
                      <a:pt x="8095" y="9825"/>
                      <a:pt x="8787" y="9796"/>
                    </a:cubicBezTo>
                    <a:cubicBezTo>
                      <a:pt x="9067" y="9784"/>
                      <a:pt x="9347" y="9778"/>
                      <a:pt x="9627" y="9778"/>
                    </a:cubicBezTo>
                    <a:cubicBezTo>
                      <a:pt x="10328" y="9778"/>
                      <a:pt x="11031" y="9816"/>
                      <a:pt x="11726" y="9906"/>
                    </a:cubicBezTo>
                    <a:cubicBezTo>
                      <a:pt x="9827" y="5767"/>
                      <a:pt x="6584" y="2387"/>
                      <a:pt x="292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28" name="Google Shape;2334;p33">
                <a:extLst>
                  <a:ext uri="{FF2B5EF4-FFF2-40B4-BE49-F238E27FC236}">
                    <a16:creationId xmlns:a16="http://schemas.microsoft.com/office/drawing/2014/main" id="{25EA0B5D-3D5E-335B-34E9-7D0BA6A940D9}"/>
                  </a:ext>
                </a:extLst>
              </p:cNvPr>
              <p:cNvSpPr/>
              <p:nvPr/>
            </p:nvSpPr>
            <p:spPr>
              <a:xfrm>
                <a:off x="1383651" y="2236301"/>
                <a:ext cx="618890" cy="621805"/>
              </a:xfrm>
              <a:custGeom>
                <a:avLst/>
                <a:gdLst/>
                <a:ahLst/>
                <a:cxnLst/>
                <a:rect l="l" t="t" r="r" b="b"/>
                <a:pathLst>
                  <a:path w="13372" h="13435" extrusionOk="0">
                    <a:moveTo>
                      <a:pt x="8395" y="1"/>
                    </a:moveTo>
                    <a:cubicBezTo>
                      <a:pt x="4359" y="3134"/>
                      <a:pt x="1204" y="7746"/>
                      <a:pt x="0" y="13435"/>
                    </a:cubicBezTo>
                    <a:cubicBezTo>
                      <a:pt x="2053" y="12564"/>
                      <a:pt x="4238" y="12041"/>
                      <a:pt x="6425" y="12041"/>
                    </a:cubicBezTo>
                    <a:cubicBezTo>
                      <a:pt x="6885" y="12041"/>
                      <a:pt x="7346" y="12064"/>
                      <a:pt x="7805" y="12112"/>
                    </a:cubicBezTo>
                    <a:cubicBezTo>
                      <a:pt x="7803" y="9009"/>
                      <a:pt x="10278" y="5308"/>
                      <a:pt x="13372" y="4657"/>
                    </a:cubicBezTo>
                    <a:cubicBezTo>
                      <a:pt x="12402" y="3160"/>
                      <a:pt x="11250" y="1794"/>
                      <a:pt x="9760" y="790"/>
                    </a:cubicBezTo>
                    <a:cubicBezTo>
                      <a:pt x="9321" y="494"/>
                      <a:pt x="8865" y="236"/>
                      <a:pt x="839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29" name="Google Shape;2335;p33">
                <a:extLst>
                  <a:ext uri="{FF2B5EF4-FFF2-40B4-BE49-F238E27FC236}">
                    <a16:creationId xmlns:a16="http://schemas.microsoft.com/office/drawing/2014/main" id="{6E284484-2498-16C4-8295-76D3012ECFF5}"/>
                  </a:ext>
                </a:extLst>
              </p:cNvPr>
              <p:cNvSpPr/>
              <p:nvPr/>
            </p:nvSpPr>
            <p:spPr>
              <a:xfrm>
                <a:off x="1926545" y="2025160"/>
                <a:ext cx="856782" cy="356653"/>
              </a:xfrm>
              <a:custGeom>
                <a:avLst/>
                <a:gdLst/>
                <a:ahLst/>
                <a:cxnLst/>
                <a:rect l="l" t="t" r="r" b="b"/>
                <a:pathLst>
                  <a:path w="18512" h="7706" extrusionOk="0">
                    <a:moveTo>
                      <a:pt x="9396" y="0"/>
                    </a:moveTo>
                    <a:cubicBezTo>
                      <a:pt x="6370" y="0"/>
                      <a:pt x="3297" y="758"/>
                      <a:pt x="453" y="2169"/>
                    </a:cubicBezTo>
                    <a:cubicBezTo>
                      <a:pt x="31" y="2378"/>
                      <a:pt x="1" y="2973"/>
                      <a:pt x="403" y="3218"/>
                    </a:cubicBezTo>
                    <a:cubicBezTo>
                      <a:pt x="2000" y="4186"/>
                      <a:pt x="3128" y="5354"/>
                      <a:pt x="3512" y="7339"/>
                    </a:cubicBezTo>
                    <a:cubicBezTo>
                      <a:pt x="6381" y="7304"/>
                      <a:pt x="8863" y="6950"/>
                      <a:pt x="11655" y="6950"/>
                    </a:cubicBezTo>
                    <a:cubicBezTo>
                      <a:pt x="11971" y="6950"/>
                      <a:pt x="12290" y="6954"/>
                      <a:pt x="12615" y="6964"/>
                    </a:cubicBezTo>
                    <a:cubicBezTo>
                      <a:pt x="13330" y="6987"/>
                      <a:pt x="14544" y="7706"/>
                      <a:pt x="15387" y="7706"/>
                    </a:cubicBezTo>
                    <a:cubicBezTo>
                      <a:pt x="15645" y="7706"/>
                      <a:pt x="15869" y="7638"/>
                      <a:pt x="16032" y="7462"/>
                    </a:cubicBezTo>
                    <a:cubicBezTo>
                      <a:pt x="16551" y="6905"/>
                      <a:pt x="16955" y="5316"/>
                      <a:pt x="17318" y="4651"/>
                    </a:cubicBezTo>
                    <a:cubicBezTo>
                      <a:pt x="17740" y="3877"/>
                      <a:pt x="18104" y="3073"/>
                      <a:pt x="18511" y="2292"/>
                    </a:cubicBezTo>
                    <a:cubicBezTo>
                      <a:pt x="15595" y="880"/>
                      <a:pt x="12582" y="80"/>
                      <a:pt x="9885" y="7"/>
                    </a:cubicBezTo>
                    <a:cubicBezTo>
                      <a:pt x="9722" y="2"/>
                      <a:pt x="9559" y="0"/>
                      <a:pt x="93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30" name="Google Shape;2336;p33">
                <a:extLst>
                  <a:ext uri="{FF2B5EF4-FFF2-40B4-BE49-F238E27FC236}">
                    <a16:creationId xmlns:a16="http://schemas.microsoft.com/office/drawing/2014/main" id="{C2972E3C-F525-84EF-2C44-E1310935992D}"/>
                  </a:ext>
                </a:extLst>
              </p:cNvPr>
              <p:cNvSpPr/>
              <p:nvPr/>
            </p:nvSpPr>
            <p:spPr>
              <a:xfrm>
                <a:off x="1962414" y="2409120"/>
                <a:ext cx="742001" cy="343462"/>
              </a:xfrm>
              <a:custGeom>
                <a:avLst/>
                <a:gdLst/>
                <a:ahLst/>
                <a:cxnLst/>
                <a:rect l="l" t="t" r="r" b="b"/>
                <a:pathLst>
                  <a:path w="16032" h="7421" extrusionOk="0">
                    <a:moveTo>
                      <a:pt x="8263" y="170"/>
                    </a:moveTo>
                    <a:cubicBezTo>
                      <a:pt x="10545" y="170"/>
                      <a:pt x="12715" y="1017"/>
                      <a:pt x="14161" y="2359"/>
                    </a:cubicBezTo>
                    <a:cubicBezTo>
                      <a:pt x="14975" y="3115"/>
                      <a:pt x="15152" y="4030"/>
                      <a:pt x="15339" y="5001"/>
                    </a:cubicBezTo>
                    <a:cubicBezTo>
                      <a:pt x="15449" y="5568"/>
                      <a:pt x="15561" y="6156"/>
                      <a:pt x="15804" y="6751"/>
                    </a:cubicBezTo>
                    <a:cubicBezTo>
                      <a:pt x="15851" y="6866"/>
                      <a:pt x="15834" y="6997"/>
                      <a:pt x="15760" y="7100"/>
                    </a:cubicBezTo>
                    <a:cubicBezTo>
                      <a:pt x="15690" y="7193"/>
                      <a:pt x="15590" y="7251"/>
                      <a:pt x="15471" y="7251"/>
                    </a:cubicBezTo>
                    <a:cubicBezTo>
                      <a:pt x="15459" y="7251"/>
                      <a:pt x="15446" y="7250"/>
                      <a:pt x="15433" y="7249"/>
                    </a:cubicBezTo>
                    <a:cubicBezTo>
                      <a:pt x="14527" y="7171"/>
                      <a:pt x="13607" y="6947"/>
                      <a:pt x="12714" y="6730"/>
                    </a:cubicBezTo>
                    <a:cubicBezTo>
                      <a:pt x="11624" y="6464"/>
                      <a:pt x="10495" y="6188"/>
                      <a:pt x="9356" y="6166"/>
                    </a:cubicBezTo>
                    <a:lnTo>
                      <a:pt x="9214" y="6166"/>
                    </a:lnTo>
                    <a:cubicBezTo>
                      <a:pt x="7838" y="6166"/>
                      <a:pt x="3215" y="6440"/>
                      <a:pt x="952" y="7158"/>
                    </a:cubicBezTo>
                    <a:cubicBezTo>
                      <a:pt x="895" y="7176"/>
                      <a:pt x="837" y="7185"/>
                      <a:pt x="780" y="7185"/>
                    </a:cubicBezTo>
                    <a:cubicBezTo>
                      <a:pt x="634" y="7185"/>
                      <a:pt x="495" y="7127"/>
                      <a:pt x="386" y="7018"/>
                    </a:cubicBezTo>
                    <a:cubicBezTo>
                      <a:pt x="234" y="6868"/>
                      <a:pt x="181" y="6655"/>
                      <a:pt x="246" y="6450"/>
                    </a:cubicBezTo>
                    <a:cubicBezTo>
                      <a:pt x="753" y="4834"/>
                      <a:pt x="1474" y="3030"/>
                      <a:pt x="2974" y="1911"/>
                    </a:cubicBezTo>
                    <a:cubicBezTo>
                      <a:pt x="4608" y="693"/>
                      <a:pt x="6470" y="170"/>
                      <a:pt x="8263" y="170"/>
                    </a:cubicBezTo>
                    <a:close/>
                    <a:moveTo>
                      <a:pt x="8261" y="1"/>
                    </a:moveTo>
                    <a:cubicBezTo>
                      <a:pt x="6434" y="1"/>
                      <a:pt x="4537" y="534"/>
                      <a:pt x="2872" y="1775"/>
                    </a:cubicBezTo>
                    <a:cubicBezTo>
                      <a:pt x="1333" y="2922"/>
                      <a:pt x="598" y="4756"/>
                      <a:pt x="82" y="6400"/>
                    </a:cubicBezTo>
                    <a:cubicBezTo>
                      <a:pt x="0" y="6661"/>
                      <a:pt x="71" y="6945"/>
                      <a:pt x="266" y="7140"/>
                    </a:cubicBezTo>
                    <a:cubicBezTo>
                      <a:pt x="407" y="7281"/>
                      <a:pt x="589" y="7355"/>
                      <a:pt x="778" y="7355"/>
                    </a:cubicBezTo>
                    <a:cubicBezTo>
                      <a:pt x="853" y="7355"/>
                      <a:pt x="929" y="7344"/>
                      <a:pt x="1003" y="7320"/>
                    </a:cubicBezTo>
                    <a:cubicBezTo>
                      <a:pt x="3228" y="6614"/>
                      <a:pt x="7752" y="6336"/>
                      <a:pt x="9173" y="6336"/>
                    </a:cubicBezTo>
                    <a:cubicBezTo>
                      <a:pt x="9240" y="6336"/>
                      <a:pt x="9300" y="6337"/>
                      <a:pt x="9353" y="6338"/>
                    </a:cubicBezTo>
                    <a:cubicBezTo>
                      <a:pt x="10474" y="6358"/>
                      <a:pt x="11592" y="6631"/>
                      <a:pt x="12675" y="6895"/>
                    </a:cubicBezTo>
                    <a:cubicBezTo>
                      <a:pt x="13572" y="7114"/>
                      <a:pt x="14500" y="7340"/>
                      <a:pt x="15418" y="7419"/>
                    </a:cubicBezTo>
                    <a:cubicBezTo>
                      <a:pt x="15433" y="7420"/>
                      <a:pt x="15449" y="7420"/>
                      <a:pt x="15464" y="7420"/>
                    </a:cubicBezTo>
                    <a:lnTo>
                      <a:pt x="15465" y="7420"/>
                    </a:lnTo>
                    <a:cubicBezTo>
                      <a:pt x="15634" y="7420"/>
                      <a:pt x="15793" y="7340"/>
                      <a:pt x="15896" y="7200"/>
                    </a:cubicBezTo>
                    <a:cubicBezTo>
                      <a:pt x="16007" y="7049"/>
                      <a:pt x="16031" y="6857"/>
                      <a:pt x="15962" y="6687"/>
                    </a:cubicBezTo>
                    <a:cubicBezTo>
                      <a:pt x="15725" y="6107"/>
                      <a:pt x="15614" y="5527"/>
                      <a:pt x="15506" y="4969"/>
                    </a:cubicBezTo>
                    <a:cubicBezTo>
                      <a:pt x="15313" y="3970"/>
                      <a:pt x="15133" y="3027"/>
                      <a:pt x="14278" y="2235"/>
                    </a:cubicBezTo>
                    <a:cubicBezTo>
                      <a:pt x="12802" y="866"/>
                      <a:pt x="10588" y="1"/>
                      <a:pt x="82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31" name="Google Shape;2337;p33">
                <a:extLst>
                  <a:ext uri="{FF2B5EF4-FFF2-40B4-BE49-F238E27FC236}">
                    <a16:creationId xmlns:a16="http://schemas.microsoft.com/office/drawing/2014/main" id="{D6AF2F12-B6B2-23C0-05DD-F17B795F2B2F}"/>
                  </a:ext>
                </a:extLst>
              </p:cNvPr>
              <p:cNvSpPr/>
              <p:nvPr/>
            </p:nvSpPr>
            <p:spPr>
              <a:xfrm>
                <a:off x="2781938" y="2183354"/>
                <a:ext cx="549975" cy="485133"/>
              </a:xfrm>
              <a:custGeom>
                <a:avLst/>
                <a:gdLst/>
                <a:ahLst/>
                <a:cxnLst/>
                <a:rect l="l" t="t" r="r" b="b"/>
                <a:pathLst>
                  <a:path w="11883" h="10482" extrusionOk="0">
                    <a:moveTo>
                      <a:pt x="2996" y="188"/>
                    </a:moveTo>
                    <a:cubicBezTo>
                      <a:pt x="5725" y="1978"/>
                      <a:pt x="9411" y="5099"/>
                      <a:pt x="11651" y="9886"/>
                    </a:cubicBezTo>
                    <a:cubicBezTo>
                      <a:pt x="11033" y="9813"/>
                      <a:pt x="10393" y="9776"/>
                      <a:pt x="9712" y="9776"/>
                    </a:cubicBezTo>
                    <a:cubicBezTo>
                      <a:pt x="9432" y="9776"/>
                      <a:pt x="9146" y="9783"/>
                      <a:pt x="8851" y="9795"/>
                    </a:cubicBezTo>
                    <a:cubicBezTo>
                      <a:pt x="8217" y="9821"/>
                      <a:pt x="7538" y="9877"/>
                      <a:pt x="6773" y="9967"/>
                    </a:cubicBezTo>
                    <a:cubicBezTo>
                      <a:pt x="6530" y="9995"/>
                      <a:pt x="6258" y="10055"/>
                      <a:pt x="5970" y="10120"/>
                    </a:cubicBezTo>
                    <a:cubicBezTo>
                      <a:pt x="5544" y="10214"/>
                      <a:pt x="5108" y="10311"/>
                      <a:pt x="4740" y="10311"/>
                    </a:cubicBezTo>
                    <a:cubicBezTo>
                      <a:pt x="4664" y="10311"/>
                      <a:pt x="4591" y="10307"/>
                      <a:pt x="4521" y="10298"/>
                    </a:cubicBezTo>
                    <a:cubicBezTo>
                      <a:pt x="4137" y="10247"/>
                      <a:pt x="3955" y="9721"/>
                      <a:pt x="3794" y="9255"/>
                    </a:cubicBezTo>
                    <a:cubicBezTo>
                      <a:pt x="3734" y="9079"/>
                      <a:pt x="3676" y="8910"/>
                      <a:pt x="3608" y="8769"/>
                    </a:cubicBezTo>
                    <a:cubicBezTo>
                      <a:pt x="3331" y="8186"/>
                      <a:pt x="3023" y="7644"/>
                      <a:pt x="2691" y="7160"/>
                    </a:cubicBezTo>
                    <a:cubicBezTo>
                      <a:pt x="2337" y="6645"/>
                      <a:pt x="1942" y="6173"/>
                      <a:pt x="1517" y="5757"/>
                    </a:cubicBezTo>
                    <a:cubicBezTo>
                      <a:pt x="1438" y="5679"/>
                      <a:pt x="1261" y="5559"/>
                      <a:pt x="1056" y="5420"/>
                    </a:cubicBezTo>
                    <a:cubicBezTo>
                      <a:pt x="746" y="5209"/>
                      <a:pt x="278" y="4890"/>
                      <a:pt x="234" y="4750"/>
                    </a:cubicBezTo>
                    <a:cubicBezTo>
                      <a:pt x="178" y="4577"/>
                      <a:pt x="492" y="3970"/>
                      <a:pt x="643" y="3679"/>
                    </a:cubicBezTo>
                    <a:cubicBezTo>
                      <a:pt x="699" y="3572"/>
                      <a:pt x="746" y="3480"/>
                      <a:pt x="773" y="3419"/>
                    </a:cubicBezTo>
                    <a:cubicBezTo>
                      <a:pt x="995" y="2926"/>
                      <a:pt x="1267" y="2347"/>
                      <a:pt x="1599" y="1795"/>
                    </a:cubicBezTo>
                    <a:cubicBezTo>
                      <a:pt x="2027" y="1087"/>
                      <a:pt x="2484" y="560"/>
                      <a:pt x="2996" y="188"/>
                    </a:cubicBezTo>
                    <a:close/>
                    <a:moveTo>
                      <a:pt x="2993" y="0"/>
                    </a:moveTo>
                    <a:cubicBezTo>
                      <a:pt x="2976" y="0"/>
                      <a:pt x="2959" y="5"/>
                      <a:pt x="2944" y="15"/>
                    </a:cubicBezTo>
                    <a:cubicBezTo>
                      <a:pt x="2395" y="402"/>
                      <a:pt x="1907" y="957"/>
                      <a:pt x="1453" y="1706"/>
                    </a:cubicBezTo>
                    <a:cubicBezTo>
                      <a:pt x="1116" y="2267"/>
                      <a:pt x="842" y="2851"/>
                      <a:pt x="617" y="3349"/>
                    </a:cubicBezTo>
                    <a:cubicBezTo>
                      <a:pt x="591" y="3408"/>
                      <a:pt x="545" y="3496"/>
                      <a:pt x="491" y="3601"/>
                    </a:cubicBezTo>
                    <a:cubicBezTo>
                      <a:pt x="219" y="4126"/>
                      <a:pt x="0" y="4580"/>
                      <a:pt x="72" y="4802"/>
                    </a:cubicBezTo>
                    <a:cubicBezTo>
                      <a:pt x="130" y="4984"/>
                      <a:pt x="476" y="5230"/>
                      <a:pt x="960" y="5559"/>
                    </a:cubicBezTo>
                    <a:cubicBezTo>
                      <a:pt x="1150" y="5690"/>
                      <a:pt x="1329" y="5811"/>
                      <a:pt x="1397" y="5880"/>
                    </a:cubicBezTo>
                    <a:cubicBezTo>
                      <a:pt x="1815" y="6287"/>
                      <a:pt x="2202" y="6750"/>
                      <a:pt x="2549" y="7257"/>
                    </a:cubicBezTo>
                    <a:cubicBezTo>
                      <a:pt x="2877" y="7733"/>
                      <a:pt x="3182" y="8266"/>
                      <a:pt x="3454" y="8842"/>
                    </a:cubicBezTo>
                    <a:cubicBezTo>
                      <a:pt x="3518" y="8975"/>
                      <a:pt x="3574" y="9138"/>
                      <a:pt x="3633" y="9311"/>
                    </a:cubicBezTo>
                    <a:cubicBezTo>
                      <a:pt x="3809" y="9822"/>
                      <a:pt x="4010" y="10402"/>
                      <a:pt x="4499" y="10466"/>
                    </a:cubicBezTo>
                    <a:cubicBezTo>
                      <a:pt x="4576" y="10477"/>
                      <a:pt x="4655" y="10481"/>
                      <a:pt x="4739" y="10481"/>
                    </a:cubicBezTo>
                    <a:cubicBezTo>
                      <a:pt x="5124" y="10481"/>
                      <a:pt x="5572" y="10383"/>
                      <a:pt x="6008" y="10285"/>
                    </a:cubicBezTo>
                    <a:cubicBezTo>
                      <a:pt x="6292" y="10223"/>
                      <a:pt x="6559" y="10162"/>
                      <a:pt x="6793" y="10135"/>
                    </a:cubicBezTo>
                    <a:cubicBezTo>
                      <a:pt x="7553" y="10047"/>
                      <a:pt x="8229" y="9991"/>
                      <a:pt x="8857" y="9965"/>
                    </a:cubicBezTo>
                    <a:cubicBezTo>
                      <a:pt x="9147" y="9953"/>
                      <a:pt x="9429" y="9947"/>
                      <a:pt x="9705" y="9947"/>
                    </a:cubicBezTo>
                    <a:cubicBezTo>
                      <a:pt x="10437" y="9947"/>
                      <a:pt x="11122" y="9989"/>
                      <a:pt x="11781" y="10074"/>
                    </a:cubicBezTo>
                    <a:cubicBezTo>
                      <a:pt x="11783" y="10074"/>
                      <a:pt x="11785" y="10075"/>
                      <a:pt x="11787" y="10075"/>
                    </a:cubicBezTo>
                    <a:cubicBezTo>
                      <a:pt x="11817" y="10075"/>
                      <a:pt x="11845" y="10064"/>
                      <a:pt x="11862" y="10041"/>
                    </a:cubicBezTo>
                    <a:cubicBezTo>
                      <a:pt x="11880" y="10015"/>
                      <a:pt x="11883" y="9983"/>
                      <a:pt x="11871" y="9954"/>
                    </a:cubicBezTo>
                    <a:cubicBezTo>
                      <a:pt x="9607" y="5024"/>
                      <a:pt x="5819" y="1828"/>
                      <a:pt x="3040" y="14"/>
                    </a:cubicBezTo>
                    <a:cubicBezTo>
                      <a:pt x="3026" y="5"/>
                      <a:pt x="3009" y="0"/>
                      <a:pt x="29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32" name="Google Shape;2338;p33">
                <a:extLst>
                  <a:ext uri="{FF2B5EF4-FFF2-40B4-BE49-F238E27FC236}">
                    <a16:creationId xmlns:a16="http://schemas.microsoft.com/office/drawing/2014/main" id="{2277830E-10A0-026C-3C81-836A13C9E54A}"/>
                  </a:ext>
                </a:extLst>
              </p:cNvPr>
              <p:cNvSpPr/>
              <p:nvPr/>
            </p:nvSpPr>
            <p:spPr>
              <a:xfrm>
                <a:off x="1379486" y="2210707"/>
                <a:ext cx="627220" cy="629720"/>
              </a:xfrm>
              <a:custGeom>
                <a:avLst/>
                <a:gdLst/>
                <a:ahLst/>
                <a:cxnLst/>
                <a:rect l="l" t="t" r="r" b="b"/>
                <a:pathLst>
                  <a:path w="13552" h="13606" extrusionOk="0">
                    <a:moveTo>
                      <a:pt x="8495" y="186"/>
                    </a:moveTo>
                    <a:cubicBezTo>
                      <a:pt x="8979" y="431"/>
                      <a:pt x="9407" y="680"/>
                      <a:pt x="9802" y="945"/>
                    </a:cubicBezTo>
                    <a:cubicBezTo>
                      <a:pt x="11088" y="1811"/>
                      <a:pt x="12240" y="3034"/>
                      <a:pt x="13324" y="4686"/>
                    </a:cubicBezTo>
                    <a:cubicBezTo>
                      <a:pt x="10190" y="5425"/>
                      <a:pt x="7857" y="9155"/>
                      <a:pt x="7811" y="12104"/>
                    </a:cubicBezTo>
                    <a:cubicBezTo>
                      <a:pt x="7377" y="12061"/>
                      <a:pt x="6938" y="12040"/>
                      <a:pt x="6496" y="12040"/>
                    </a:cubicBezTo>
                    <a:cubicBezTo>
                      <a:pt x="4464" y="12040"/>
                      <a:pt x="2355" y="12489"/>
                      <a:pt x="207" y="13379"/>
                    </a:cubicBezTo>
                    <a:cubicBezTo>
                      <a:pt x="1355" y="8143"/>
                      <a:pt x="4292" y="3464"/>
                      <a:pt x="8495" y="186"/>
                    </a:cubicBezTo>
                    <a:close/>
                    <a:moveTo>
                      <a:pt x="8485" y="1"/>
                    </a:moveTo>
                    <a:cubicBezTo>
                      <a:pt x="8466" y="1"/>
                      <a:pt x="8448" y="7"/>
                      <a:pt x="8432" y="19"/>
                    </a:cubicBezTo>
                    <a:cubicBezTo>
                      <a:pt x="4133" y="3356"/>
                      <a:pt x="1141" y="8144"/>
                      <a:pt x="7" y="13503"/>
                    </a:cubicBezTo>
                    <a:cubicBezTo>
                      <a:pt x="1" y="13534"/>
                      <a:pt x="11" y="13566"/>
                      <a:pt x="36" y="13585"/>
                    </a:cubicBezTo>
                    <a:cubicBezTo>
                      <a:pt x="51" y="13599"/>
                      <a:pt x="70" y="13605"/>
                      <a:pt x="90" y="13605"/>
                    </a:cubicBezTo>
                    <a:cubicBezTo>
                      <a:pt x="101" y="13605"/>
                      <a:pt x="113" y="13604"/>
                      <a:pt x="124" y="13599"/>
                    </a:cubicBezTo>
                    <a:cubicBezTo>
                      <a:pt x="2304" y="12675"/>
                      <a:pt x="4444" y="12210"/>
                      <a:pt x="6503" y="12210"/>
                    </a:cubicBezTo>
                    <a:cubicBezTo>
                      <a:pt x="6968" y="12210"/>
                      <a:pt x="7429" y="12234"/>
                      <a:pt x="7886" y="12281"/>
                    </a:cubicBezTo>
                    <a:cubicBezTo>
                      <a:pt x="7889" y="12282"/>
                      <a:pt x="7893" y="12282"/>
                      <a:pt x="7896" y="12282"/>
                    </a:cubicBezTo>
                    <a:cubicBezTo>
                      <a:pt x="7917" y="12282"/>
                      <a:pt x="7937" y="12274"/>
                      <a:pt x="7953" y="12260"/>
                    </a:cubicBezTo>
                    <a:cubicBezTo>
                      <a:pt x="7971" y="12245"/>
                      <a:pt x="7980" y="12221"/>
                      <a:pt x="7980" y="12198"/>
                    </a:cubicBezTo>
                    <a:cubicBezTo>
                      <a:pt x="7978" y="9263"/>
                      <a:pt x="10328" y="5488"/>
                      <a:pt x="13479" y="4826"/>
                    </a:cubicBezTo>
                    <a:cubicBezTo>
                      <a:pt x="13507" y="4820"/>
                      <a:pt x="13530" y="4801"/>
                      <a:pt x="13541" y="4774"/>
                    </a:cubicBezTo>
                    <a:cubicBezTo>
                      <a:pt x="13551" y="4748"/>
                      <a:pt x="13548" y="4720"/>
                      <a:pt x="13533" y="4695"/>
                    </a:cubicBezTo>
                    <a:cubicBezTo>
                      <a:pt x="12417" y="2974"/>
                      <a:pt x="11229" y="1700"/>
                      <a:pt x="9897" y="804"/>
                    </a:cubicBezTo>
                    <a:cubicBezTo>
                      <a:pt x="9483" y="525"/>
                      <a:pt x="9033" y="265"/>
                      <a:pt x="8523" y="10"/>
                    </a:cubicBezTo>
                    <a:cubicBezTo>
                      <a:pt x="8511" y="4"/>
                      <a:pt x="8498" y="1"/>
                      <a:pt x="84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33" name="Google Shape;2339;p33">
                <a:extLst>
                  <a:ext uri="{FF2B5EF4-FFF2-40B4-BE49-F238E27FC236}">
                    <a16:creationId xmlns:a16="http://schemas.microsoft.com/office/drawing/2014/main" id="{399978A9-3578-74A0-2E5F-3C583BAAF118}"/>
                  </a:ext>
                </a:extLst>
              </p:cNvPr>
              <p:cNvSpPr/>
              <p:nvPr/>
            </p:nvSpPr>
            <p:spPr>
              <a:xfrm>
                <a:off x="1926915" y="1988281"/>
                <a:ext cx="851135" cy="364475"/>
              </a:xfrm>
              <a:custGeom>
                <a:avLst/>
                <a:gdLst/>
                <a:ahLst/>
                <a:cxnLst/>
                <a:rect l="l" t="t" r="r" b="b"/>
                <a:pathLst>
                  <a:path w="18390" h="7875" extrusionOk="0">
                    <a:moveTo>
                      <a:pt x="9365" y="169"/>
                    </a:moveTo>
                    <a:cubicBezTo>
                      <a:pt x="9535" y="169"/>
                      <a:pt x="9705" y="171"/>
                      <a:pt x="9874" y="176"/>
                    </a:cubicBezTo>
                    <a:cubicBezTo>
                      <a:pt x="12384" y="245"/>
                      <a:pt x="15157" y="938"/>
                      <a:pt x="17893" y="2183"/>
                    </a:cubicBezTo>
                    <a:cubicBezTo>
                      <a:pt x="18021" y="2242"/>
                      <a:pt x="18118" y="2349"/>
                      <a:pt x="18165" y="2482"/>
                    </a:cubicBezTo>
                    <a:cubicBezTo>
                      <a:pt x="18213" y="2619"/>
                      <a:pt x="18204" y="2774"/>
                      <a:pt x="18139" y="2904"/>
                    </a:cubicBezTo>
                    <a:lnTo>
                      <a:pt x="17925" y="3340"/>
                    </a:lnTo>
                    <a:cubicBezTo>
                      <a:pt x="17705" y="3786"/>
                      <a:pt x="17477" y="4249"/>
                      <a:pt x="17234" y="4694"/>
                    </a:cubicBezTo>
                    <a:cubicBezTo>
                      <a:pt x="17094" y="4951"/>
                      <a:pt x="16950" y="5339"/>
                      <a:pt x="16797" y="5751"/>
                    </a:cubicBezTo>
                    <a:cubicBezTo>
                      <a:pt x="16551" y="6408"/>
                      <a:pt x="16273" y="7154"/>
                      <a:pt x="15962" y="7489"/>
                    </a:cubicBezTo>
                    <a:cubicBezTo>
                      <a:pt x="15816" y="7645"/>
                      <a:pt x="15614" y="7706"/>
                      <a:pt x="15377" y="7706"/>
                    </a:cubicBezTo>
                    <a:cubicBezTo>
                      <a:pt x="14950" y="7706"/>
                      <a:pt x="14409" y="7507"/>
                      <a:pt x="13879" y="7313"/>
                    </a:cubicBezTo>
                    <a:cubicBezTo>
                      <a:pt x="13405" y="7138"/>
                      <a:pt x="12958" y="6974"/>
                      <a:pt x="12610" y="6964"/>
                    </a:cubicBezTo>
                    <a:cubicBezTo>
                      <a:pt x="12287" y="6953"/>
                      <a:pt x="11966" y="6949"/>
                      <a:pt x="11650" y="6949"/>
                    </a:cubicBezTo>
                    <a:cubicBezTo>
                      <a:pt x="10182" y="6949"/>
                      <a:pt x="8787" y="7047"/>
                      <a:pt x="7430" y="7141"/>
                    </a:cubicBezTo>
                    <a:cubicBezTo>
                      <a:pt x="6194" y="7228"/>
                      <a:pt x="4919" y="7318"/>
                      <a:pt x="3574" y="7337"/>
                    </a:cubicBezTo>
                    <a:cubicBezTo>
                      <a:pt x="3214" y="5567"/>
                      <a:pt x="2267" y="4331"/>
                      <a:pt x="416" y="3214"/>
                    </a:cubicBezTo>
                    <a:cubicBezTo>
                      <a:pt x="261" y="3121"/>
                      <a:pt x="173" y="2956"/>
                      <a:pt x="179" y="2774"/>
                    </a:cubicBezTo>
                    <a:cubicBezTo>
                      <a:pt x="189" y="2587"/>
                      <a:pt x="292" y="2425"/>
                      <a:pt x="459" y="2341"/>
                    </a:cubicBezTo>
                    <a:cubicBezTo>
                      <a:pt x="3315" y="921"/>
                      <a:pt x="6386" y="169"/>
                      <a:pt x="9365" y="169"/>
                    </a:cubicBezTo>
                    <a:close/>
                    <a:moveTo>
                      <a:pt x="9410" y="0"/>
                    </a:moveTo>
                    <a:cubicBezTo>
                      <a:pt x="6394" y="0"/>
                      <a:pt x="3276" y="749"/>
                      <a:pt x="383" y="2189"/>
                    </a:cubicBezTo>
                    <a:cubicBezTo>
                      <a:pt x="160" y="2300"/>
                      <a:pt x="20" y="2516"/>
                      <a:pt x="9" y="2766"/>
                    </a:cubicBezTo>
                    <a:cubicBezTo>
                      <a:pt x="0" y="3012"/>
                      <a:pt x="119" y="3234"/>
                      <a:pt x="328" y="3361"/>
                    </a:cubicBezTo>
                    <a:cubicBezTo>
                      <a:pt x="2158" y="4465"/>
                      <a:pt x="3082" y="5684"/>
                      <a:pt x="3421" y="7439"/>
                    </a:cubicBezTo>
                    <a:cubicBezTo>
                      <a:pt x="3428" y="7480"/>
                      <a:pt x="3463" y="7509"/>
                      <a:pt x="3504" y="7509"/>
                    </a:cubicBezTo>
                    <a:lnTo>
                      <a:pt x="3506" y="7509"/>
                    </a:lnTo>
                    <a:cubicBezTo>
                      <a:pt x="4881" y="7492"/>
                      <a:pt x="6182" y="7401"/>
                      <a:pt x="7441" y="7311"/>
                    </a:cubicBezTo>
                    <a:cubicBezTo>
                      <a:pt x="8851" y="7213"/>
                      <a:pt x="10196" y="7119"/>
                      <a:pt x="11635" y="7119"/>
                    </a:cubicBezTo>
                    <a:cubicBezTo>
                      <a:pt x="11952" y="7119"/>
                      <a:pt x="12275" y="7124"/>
                      <a:pt x="12604" y="7134"/>
                    </a:cubicBezTo>
                    <a:cubicBezTo>
                      <a:pt x="12924" y="7145"/>
                      <a:pt x="13360" y="7304"/>
                      <a:pt x="13820" y="7472"/>
                    </a:cubicBezTo>
                    <a:cubicBezTo>
                      <a:pt x="14344" y="7665"/>
                      <a:pt x="14910" y="7873"/>
                      <a:pt x="15381" y="7873"/>
                    </a:cubicBezTo>
                    <a:lnTo>
                      <a:pt x="15381" y="7875"/>
                    </a:lnTo>
                    <a:cubicBezTo>
                      <a:pt x="15660" y="7873"/>
                      <a:pt x="15906" y="7800"/>
                      <a:pt x="16086" y="7604"/>
                    </a:cubicBezTo>
                    <a:cubicBezTo>
                      <a:pt x="16420" y="7245"/>
                      <a:pt x="16706" y="6483"/>
                      <a:pt x="16956" y="5810"/>
                    </a:cubicBezTo>
                    <a:cubicBezTo>
                      <a:pt x="17108" y="5405"/>
                      <a:pt x="17251" y="5022"/>
                      <a:pt x="17384" y="4776"/>
                    </a:cubicBezTo>
                    <a:cubicBezTo>
                      <a:pt x="17629" y="4328"/>
                      <a:pt x="17857" y="3864"/>
                      <a:pt x="18077" y="3416"/>
                    </a:cubicBezTo>
                    <a:lnTo>
                      <a:pt x="18292" y="2980"/>
                    </a:lnTo>
                    <a:cubicBezTo>
                      <a:pt x="18377" y="2809"/>
                      <a:pt x="18389" y="2607"/>
                      <a:pt x="18326" y="2426"/>
                    </a:cubicBezTo>
                    <a:cubicBezTo>
                      <a:pt x="18263" y="2247"/>
                      <a:pt x="18133" y="2106"/>
                      <a:pt x="17963" y="2028"/>
                    </a:cubicBezTo>
                    <a:cubicBezTo>
                      <a:pt x="15206" y="774"/>
                      <a:pt x="12411" y="75"/>
                      <a:pt x="9879" y="6"/>
                    </a:cubicBezTo>
                    <a:cubicBezTo>
                      <a:pt x="9723" y="2"/>
                      <a:pt x="9566" y="0"/>
                      <a:pt x="94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34" name="Google Shape;2340;p33">
                <a:extLst>
                  <a:ext uri="{FF2B5EF4-FFF2-40B4-BE49-F238E27FC236}">
                    <a16:creationId xmlns:a16="http://schemas.microsoft.com/office/drawing/2014/main" id="{661579C2-57AD-CCD2-E1CE-6BF0850B7623}"/>
                  </a:ext>
                </a:extLst>
              </p:cNvPr>
              <p:cNvSpPr/>
              <p:nvPr/>
            </p:nvSpPr>
            <p:spPr>
              <a:xfrm>
                <a:off x="2054562" y="2810065"/>
                <a:ext cx="35591" cy="121630"/>
              </a:xfrm>
              <a:custGeom>
                <a:avLst/>
                <a:gdLst/>
                <a:ahLst/>
                <a:cxnLst/>
                <a:rect l="l" t="t" r="r" b="b"/>
                <a:pathLst>
                  <a:path w="769" h="2628" extrusionOk="0">
                    <a:moveTo>
                      <a:pt x="672" y="1"/>
                    </a:moveTo>
                    <a:cubicBezTo>
                      <a:pt x="640" y="1"/>
                      <a:pt x="610" y="18"/>
                      <a:pt x="596" y="48"/>
                    </a:cubicBezTo>
                    <a:cubicBezTo>
                      <a:pt x="572" y="96"/>
                      <a:pt x="1" y="1261"/>
                      <a:pt x="356" y="2563"/>
                    </a:cubicBezTo>
                    <a:cubicBezTo>
                      <a:pt x="365" y="2601"/>
                      <a:pt x="400" y="2627"/>
                      <a:pt x="438" y="2627"/>
                    </a:cubicBezTo>
                    <a:lnTo>
                      <a:pt x="438" y="2626"/>
                    </a:lnTo>
                    <a:cubicBezTo>
                      <a:pt x="446" y="2626"/>
                      <a:pt x="453" y="2626"/>
                      <a:pt x="461" y="2623"/>
                    </a:cubicBezTo>
                    <a:cubicBezTo>
                      <a:pt x="506" y="2610"/>
                      <a:pt x="532" y="2563"/>
                      <a:pt x="520" y="2519"/>
                    </a:cubicBezTo>
                    <a:cubicBezTo>
                      <a:pt x="183" y="1281"/>
                      <a:pt x="742" y="136"/>
                      <a:pt x="748" y="124"/>
                    </a:cubicBezTo>
                    <a:cubicBezTo>
                      <a:pt x="769" y="83"/>
                      <a:pt x="752" y="31"/>
                      <a:pt x="710" y="10"/>
                    </a:cubicBezTo>
                    <a:cubicBezTo>
                      <a:pt x="698" y="4"/>
                      <a:pt x="685" y="1"/>
                      <a:pt x="67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35" name="Google Shape;2341;p33">
                <a:extLst>
                  <a:ext uri="{FF2B5EF4-FFF2-40B4-BE49-F238E27FC236}">
                    <a16:creationId xmlns:a16="http://schemas.microsoft.com/office/drawing/2014/main" id="{DE3990EC-669F-4172-AA02-B163F646B08F}"/>
                  </a:ext>
                </a:extLst>
              </p:cNvPr>
              <p:cNvSpPr/>
              <p:nvPr/>
            </p:nvSpPr>
            <p:spPr>
              <a:xfrm>
                <a:off x="1886881" y="2847971"/>
                <a:ext cx="35591" cy="137829"/>
              </a:xfrm>
              <a:custGeom>
                <a:avLst/>
                <a:gdLst/>
                <a:ahLst/>
                <a:cxnLst/>
                <a:rect l="l" t="t" r="r" b="b"/>
                <a:pathLst>
                  <a:path w="769" h="2978" extrusionOk="0">
                    <a:moveTo>
                      <a:pt x="671" y="1"/>
                    </a:moveTo>
                    <a:cubicBezTo>
                      <a:pt x="644" y="1"/>
                      <a:pt x="618" y="13"/>
                      <a:pt x="601" y="37"/>
                    </a:cubicBezTo>
                    <a:cubicBezTo>
                      <a:pt x="577" y="70"/>
                      <a:pt x="0" y="906"/>
                      <a:pt x="352" y="2906"/>
                    </a:cubicBezTo>
                    <a:cubicBezTo>
                      <a:pt x="360" y="2947"/>
                      <a:pt x="396" y="2977"/>
                      <a:pt x="437" y="2977"/>
                    </a:cubicBezTo>
                    <a:cubicBezTo>
                      <a:pt x="442" y="2977"/>
                      <a:pt x="446" y="2976"/>
                      <a:pt x="452" y="2976"/>
                    </a:cubicBezTo>
                    <a:cubicBezTo>
                      <a:pt x="498" y="2966"/>
                      <a:pt x="530" y="2922"/>
                      <a:pt x="521" y="2877"/>
                    </a:cubicBezTo>
                    <a:cubicBezTo>
                      <a:pt x="182" y="956"/>
                      <a:pt x="735" y="143"/>
                      <a:pt x="741" y="135"/>
                    </a:cubicBezTo>
                    <a:cubicBezTo>
                      <a:pt x="768" y="97"/>
                      <a:pt x="759" y="44"/>
                      <a:pt x="720" y="17"/>
                    </a:cubicBezTo>
                    <a:cubicBezTo>
                      <a:pt x="705" y="6"/>
                      <a:pt x="688" y="1"/>
                      <a:pt x="6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36" name="Google Shape;2342;p33">
                <a:extLst>
                  <a:ext uri="{FF2B5EF4-FFF2-40B4-BE49-F238E27FC236}">
                    <a16:creationId xmlns:a16="http://schemas.microsoft.com/office/drawing/2014/main" id="{17F9790E-BD78-387A-D0E3-900B015746F7}"/>
                  </a:ext>
                </a:extLst>
              </p:cNvPr>
              <p:cNvSpPr/>
              <p:nvPr/>
            </p:nvSpPr>
            <p:spPr>
              <a:xfrm>
                <a:off x="1654496" y="2912905"/>
                <a:ext cx="62296" cy="159443"/>
              </a:xfrm>
              <a:custGeom>
                <a:avLst/>
                <a:gdLst/>
                <a:ahLst/>
                <a:cxnLst/>
                <a:rect l="l" t="t" r="r" b="b"/>
                <a:pathLst>
                  <a:path w="1346" h="3445" extrusionOk="0">
                    <a:moveTo>
                      <a:pt x="1250" y="0"/>
                    </a:moveTo>
                    <a:cubicBezTo>
                      <a:pt x="1224" y="0"/>
                      <a:pt x="1198" y="12"/>
                      <a:pt x="1182" y="35"/>
                    </a:cubicBezTo>
                    <a:cubicBezTo>
                      <a:pt x="1133" y="100"/>
                      <a:pt x="1" y="1650"/>
                      <a:pt x="347" y="2681"/>
                    </a:cubicBezTo>
                    <a:cubicBezTo>
                      <a:pt x="471" y="3050"/>
                      <a:pt x="767" y="3305"/>
                      <a:pt x="1226" y="3440"/>
                    </a:cubicBezTo>
                    <a:cubicBezTo>
                      <a:pt x="1233" y="3443"/>
                      <a:pt x="1242" y="3444"/>
                      <a:pt x="1250" y="3444"/>
                    </a:cubicBezTo>
                    <a:cubicBezTo>
                      <a:pt x="1286" y="3444"/>
                      <a:pt x="1320" y="3420"/>
                      <a:pt x="1332" y="3382"/>
                    </a:cubicBezTo>
                    <a:cubicBezTo>
                      <a:pt x="1344" y="3338"/>
                      <a:pt x="1318" y="3290"/>
                      <a:pt x="1274" y="3277"/>
                    </a:cubicBezTo>
                    <a:cubicBezTo>
                      <a:pt x="872" y="3159"/>
                      <a:pt x="614" y="2940"/>
                      <a:pt x="509" y="2628"/>
                    </a:cubicBezTo>
                    <a:cubicBezTo>
                      <a:pt x="190" y="1679"/>
                      <a:pt x="1306" y="152"/>
                      <a:pt x="1318" y="136"/>
                    </a:cubicBezTo>
                    <a:cubicBezTo>
                      <a:pt x="1346" y="98"/>
                      <a:pt x="1338" y="45"/>
                      <a:pt x="1300" y="17"/>
                    </a:cubicBezTo>
                    <a:cubicBezTo>
                      <a:pt x="1285" y="6"/>
                      <a:pt x="1267" y="0"/>
                      <a:pt x="12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37" name="Google Shape;2343;p33">
                <a:extLst>
                  <a:ext uri="{FF2B5EF4-FFF2-40B4-BE49-F238E27FC236}">
                    <a16:creationId xmlns:a16="http://schemas.microsoft.com/office/drawing/2014/main" id="{A4A87464-A14A-B511-F5D8-A9A195301409}"/>
                  </a:ext>
                </a:extLst>
              </p:cNvPr>
              <p:cNvSpPr/>
              <p:nvPr/>
            </p:nvSpPr>
            <p:spPr>
              <a:xfrm>
                <a:off x="1458814" y="2983208"/>
                <a:ext cx="74052" cy="178234"/>
              </a:xfrm>
              <a:custGeom>
                <a:avLst/>
                <a:gdLst/>
                <a:ahLst/>
                <a:cxnLst/>
                <a:rect l="l" t="t" r="r" b="b"/>
                <a:pathLst>
                  <a:path w="1600" h="3851" extrusionOk="0">
                    <a:moveTo>
                      <a:pt x="800" y="1"/>
                    </a:moveTo>
                    <a:cubicBezTo>
                      <a:pt x="762" y="1"/>
                      <a:pt x="729" y="27"/>
                      <a:pt x="719" y="66"/>
                    </a:cubicBezTo>
                    <a:cubicBezTo>
                      <a:pt x="690" y="184"/>
                      <a:pt x="1" y="2982"/>
                      <a:pt x="760" y="3685"/>
                    </a:cubicBezTo>
                    <a:cubicBezTo>
                      <a:pt x="880" y="3796"/>
                      <a:pt x="1025" y="3850"/>
                      <a:pt x="1195" y="3850"/>
                    </a:cubicBezTo>
                    <a:cubicBezTo>
                      <a:pt x="1297" y="3850"/>
                      <a:pt x="1409" y="3831"/>
                      <a:pt x="1529" y="3790"/>
                    </a:cubicBezTo>
                    <a:cubicBezTo>
                      <a:pt x="1575" y="3775"/>
                      <a:pt x="1599" y="3727"/>
                      <a:pt x="1584" y="3682"/>
                    </a:cubicBezTo>
                    <a:cubicBezTo>
                      <a:pt x="1572" y="3647"/>
                      <a:pt x="1539" y="3624"/>
                      <a:pt x="1503" y="3624"/>
                    </a:cubicBezTo>
                    <a:cubicBezTo>
                      <a:pt x="1494" y="3624"/>
                      <a:pt x="1485" y="3626"/>
                      <a:pt x="1476" y="3629"/>
                    </a:cubicBezTo>
                    <a:cubicBezTo>
                      <a:pt x="1373" y="3663"/>
                      <a:pt x="1280" y="3680"/>
                      <a:pt x="1197" y="3680"/>
                    </a:cubicBezTo>
                    <a:cubicBezTo>
                      <a:pt x="1069" y="3680"/>
                      <a:pt x="962" y="3640"/>
                      <a:pt x="875" y="3560"/>
                    </a:cubicBezTo>
                    <a:cubicBezTo>
                      <a:pt x="190" y="2926"/>
                      <a:pt x="877" y="134"/>
                      <a:pt x="884" y="107"/>
                    </a:cubicBezTo>
                    <a:cubicBezTo>
                      <a:pt x="895" y="61"/>
                      <a:pt x="867" y="14"/>
                      <a:pt x="822" y="4"/>
                    </a:cubicBezTo>
                    <a:cubicBezTo>
                      <a:pt x="815" y="2"/>
                      <a:pt x="807" y="1"/>
                      <a:pt x="8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38" name="Google Shape;2344;p33">
                <a:extLst>
                  <a:ext uri="{FF2B5EF4-FFF2-40B4-BE49-F238E27FC236}">
                    <a16:creationId xmlns:a16="http://schemas.microsoft.com/office/drawing/2014/main" id="{9EF138F7-FC9A-931F-F988-5442916F4B7F}"/>
                  </a:ext>
                </a:extLst>
              </p:cNvPr>
              <p:cNvSpPr/>
              <p:nvPr/>
            </p:nvSpPr>
            <p:spPr>
              <a:xfrm>
                <a:off x="2752364" y="2826310"/>
                <a:ext cx="49707" cy="110939"/>
              </a:xfrm>
              <a:custGeom>
                <a:avLst/>
                <a:gdLst/>
                <a:ahLst/>
                <a:cxnLst/>
                <a:rect l="l" t="t" r="r" b="b"/>
                <a:pathLst>
                  <a:path w="1074" h="2397" extrusionOk="0">
                    <a:moveTo>
                      <a:pt x="672" y="1"/>
                    </a:moveTo>
                    <a:cubicBezTo>
                      <a:pt x="667" y="1"/>
                      <a:pt x="663" y="1"/>
                      <a:pt x="658" y="2"/>
                    </a:cubicBezTo>
                    <a:cubicBezTo>
                      <a:pt x="611" y="11"/>
                      <a:pt x="582" y="57"/>
                      <a:pt x="591" y="102"/>
                    </a:cubicBezTo>
                    <a:cubicBezTo>
                      <a:pt x="594" y="117"/>
                      <a:pt x="890" y="1632"/>
                      <a:pt x="462" y="2099"/>
                    </a:cubicBezTo>
                    <a:cubicBezTo>
                      <a:pt x="385" y="2183"/>
                      <a:pt x="288" y="2226"/>
                      <a:pt x="167" y="2226"/>
                    </a:cubicBezTo>
                    <a:cubicBezTo>
                      <a:pt x="145" y="2226"/>
                      <a:pt x="123" y="2224"/>
                      <a:pt x="99" y="2222"/>
                    </a:cubicBezTo>
                    <a:cubicBezTo>
                      <a:pt x="95" y="2221"/>
                      <a:pt x="92" y="2221"/>
                      <a:pt x="88" y="2221"/>
                    </a:cubicBezTo>
                    <a:cubicBezTo>
                      <a:pt x="42" y="2221"/>
                      <a:pt x="11" y="2255"/>
                      <a:pt x="5" y="2297"/>
                    </a:cubicBezTo>
                    <a:cubicBezTo>
                      <a:pt x="0" y="2344"/>
                      <a:pt x="34" y="2387"/>
                      <a:pt x="81" y="2392"/>
                    </a:cubicBezTo>
                    <a:cubicBezTo>
                      <a:pt x="110" y="2395"/>
                      <a:pt x="137" y="2396"/>
                      <a:pt x="164" y="2396"/>
                    </a:cubicBezTo>
                    <a:cubicBezTo>
                      <a:pt x="334" y="2396"/>
                      <a:pt x="477" y="2335"/>
                      <a:pt x="588" y="2214"/>
                    </a:cubicBezTo>
                    <a:cubicBezTo>
                      <a:pt x="1074" y="1684"/>
                      <a:pt x="772" y="134"/>
                      <a:pt x="758" y="69"/>
                    </a:cubicBezTo>
                    <a:cubicBezTo>
                      <a:pt x="750" y="28"/>
                      <a:pt x="713" y="1"/>
                      <a:pt x="67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39" name="Google Shape;2345;p33">
                <a:extLst>
                  <a:ext uri="{FF2B5EF4-FFF2-40B4-BE49-F238E27FC236}">
                    <a16:creationId xmlns:a16="http://schemas.microsoft.com/office/drawing/2014/main" id="{86FE5C9B-C55C-8018-921F-E2FE3EC18790}"/>
                  </a:ext>
                </a:extLst>
              </p:cNvPr>
              <p:cNvSpPr/>
              <p:nvPr/>
            </p:nvSpPr>
            <p:spPr>
              <a:xfrm>
                <a:off x="2935966" y="2869631"/>
                <a:ext cx="40914" cy="137783"/>
              </a:xfrm>
              <a:custGeom>
                <a:avLst/>
                <a:gdLst/>
                <a:ahLst/>
                <a:cxnLst/>
                <a:rect l="l" t="t" r="r" b="b"/>
                <a:pathLst>
                  <a:path w="884" h="2977" extrusionOk="0">
                    <a:moveTo>
                      <a:pt x="215" y="0"/>
                    </a:moveTo>
                    <a:cubicBezTo>
                      <a:pt x="203" y="0"/>
                      <a:pt x="192" y="3"/>
                      <a:pt x="181" y="7"/>
                    </a:cubicBezTo>
                    <a:cubicBezTo>
                      <a:pt x="138" y="24"/>
                      <a:pt x="117" y="74"/>
                      <a:pt x="135" y="118"/>
                    </a:cubicBezTo>
                    <a:cubicBezTo>
                      <a:pt x="141" y="132"/>
                      <a:pt x="696" y="1503"/>
                      <a:pt x="21" y="2852"/>
                    </a:cubicBezTo>
                    <a:cubicBezTo>
                      <a:pt x="0" y="2895"/>
                      <a:pt x="17" y="2946"/>
                      <a:pt x="59" y="2968"/>
                    </a:cubicBezTo>
                    <a:cubicBezTo>
                      <a:pt x="72" y="2974"/>
                      <a:pt x="84" y="2977"/>
                      <a:pt x="97" y="2977"/>
                    </a:cubicBezTo>
                    <a:cubicBezTo>
                      <a:pt x="128" y="2977"/>
                      <a:pt x="158" y="2958"/>
                      <a:pt x="173" y="2928"/>
                    </a:cubicBezTo>
                    <a:cubicBezTo>
                      <a:pt x="884" y="1507"/>
                      <a:pt x="318" y="110"/>
                      <a:pt x="293" y="53"/>
                    </a:cubicBezTo>
                    <a:cubicBezTo>
                      <a:pt x="280" y="20"/>
                      <a:pt x="248" y="0"/>
                      <a:pt x="2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40" name="Google Shape;2346;p33">
                <a:extLst>
                  <a:ext uri="{FF2B5EF4-FFF2-40B4-BE49-F238E27FC236}">
                    <a16:creationId xmlns:a16="http://schemas.microsoft.com/office/drawing/2014/main" id="{C5DC980B-DD4E-A84B-685B-B89FE981EF69}"/>
                  </a:ext>
                </a:extLst>
              </p:cNvPr>
              <p:cNvSpPr/>
              <p:nvPr/>
            </p:nvSpPr>
            <p:spPr>
              <a:xfrm>
                <a:off x="3098696" y="2934565"/>
                <a:ext cx="70720" cy="159582"/>
              </a:xfrm>
              <a:custGeom>
                <a:avLst/>
                <a:gdLst/>
                <a:ahLst/>
                <a:cxnLst/>
                <a:rect l="l" t="t" r="r" b="b"/>
                <a:pathLst>
                  <a:path w="1528" h="3448" extrusionOk="0">
                    <a:moveTo>
                      <a:pt x="907" y="0"/>
                    </a:moveTo>
                    <a:cubicBezTo>
                      <a:pt x="900" y="0"/>
                      <a:pt x="894" y="1"/>
                      <a:pt x="887" y="2"/>
                    </a:cubicBezTo>
                    <a:cubicBezTo>
                      <a:pt x="841" y="13"/>
                      <a:pt x="812" y="60"/>
                      <a:pt x="825" y="106"/>
                    </a:cubicBezTo>
                    <a:cubicBezTo>
                      <a:pt x="829" y="127"/>
                      <a:pt x="1342" y="2295"/>
                      <a:pt x="714" y="3036"/>
                    </a:cubicBezTo>
                    <a:cubicBezTo>
                      <a:pt x="577" y="3197"/>
                      <a:pt x="401" y="3277"/>
                      <a:pt x="172" y="3277"/>
                    </a:cubicBezTo>
                    <a:cubicBezTo>
                      <a:pt x="147" y="3277"/>
                      <a:pt x="121" y="3276"/>
                      <a:pt x="94" y="3274"/>
                    </a:cubicBezTo>
                    <a:cubicBezTo>
                      <a:pt x="40" y="3274"/>
                      <a:pt x="8" y="3306"/>
                      <a:pt x="3" y="3351"/>
                    </a:cubicBezTo>
                    <a:cubicBezTo>
                      <a:pt x="0" y="3398"/>
                      <a:pt x="35" y="3439"/>
                      <a:pt x="82" y="3443"/>
                    </a:cubicBezTo>
                    <a:cubicBezTo>
                      <a:pt x="113" y="3446"/>
                      <a:pt x="141" y="3447"/>
                      <a:pt x="170" y="3447"/>
                    </a:cubicBezTo>
                    <a:cubicBezTo>
                      <a:pt x="448" y="3447"/>
                      <a:pt x="676" y="3345"/>
                      <a:pt x="844" y="3146"/>
                    </a:cubicBezTo>
                    <a:cubicBezTo>
                      <a:pt x="1527" y="2339"/>
                      <a:pt x="1011" y="157"/>
                      <a:pt x="990" y="65"/>
                    </a:cubicBezTo>
                    <a:cubicBezTo>
                      <a:pt x="980" y="26"/>
                      <a:pt x="946" y="0"/>
                      <a:pt x="9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41" name="Google Shape;2347;p33">
                <a:extLst>
                  <a:ext uri="{FF2B5EF4-FFF2-40B4-BE49-F238E27FC236}">
                    <a16:creationId xmlns:a16="http://schemas.microsoft.com/office/drawing/2014/main" id="{99D1A9B1-B482-9ADA-A429-7307E900C2A4}"/>
                  </a:ext>
                </a:extLst>
              </p:cNvPr>
              <p:cNvSpPr/>
              <p:nvPr/>
            </p:nvSpPr>
            <p:spPr>
              <a:xfrm>
                <a:off x="3255316" y="2999453"/>
                <a:ext cx="79051" cy="188138"/>
              </a:xfrm>
              <a:custGeom>
                <a:avLst/>
                <a:gdLst/>
                <a:ahLst/>
                <a:cxnLst/>
                <a:rect l="l" t="t" r="r" b="b"/>
                <a:pathLst>
                  <a:path w="1708" h="4065" extrusionOk="0">
                    <a:moveTo>
                      <a:pt x="914" y="1"/>
                    </a:moveTo>
                    <a:cubicBezTo>
                      <a:pt x="907" y="1"/>
                      <a:pt x="900" y="2"/>
                      <a:pt x="893" y="3"/>
                    </a:cubicBezTo>
                    <a:cubicBezTo>
                      <a:pt x="847" y="14"/>
                      <a:pt x="818" y="59"/>
                      <a:pt x="831" y="106"/>
                    </a:cubicBezTo>
                    <a:cubicBezTo>
                      <a:pt x="837" y="134"/>
                      <a:pt x="1521" y="2991"/>
                      <a:pt x="777" y="3729"/>
                    </a:cubicBezTo>
                    <a:cubicBezTo>
                      <a:pt x="666" y="3839"/>
                      <a:pt x="528" y="3894"/>
                      <a:pt x="360" y="3894"/>
                    </a:cubicBezTo>
                    <a:cubicBezTo>
                      <a:pt x="285" y="3894"/>
                      <a:pt x="203" y="3883"/>
                      <a:pt x="115" y="3861"/>
                    </a:cubicBezTo>
                    <a:cubicBezTo>
                      <a:pt x="109" y="3859"/>
                      <a:pt x="102" y="3858"/>
                      <a:pt x="95" y="3858"/>
                    </a:cubicBezTo>
                    <a:cubicBezTo>
                      <a:pt x="56" y="3858"/>
                      <a:pt x="21" y="3884"/>
                      <a:pt x="12" y="3923"/>
                    </a:cubicBezTo>
                    <a:cubicBezTo>
                      <a:pt x="0" y="3969"/>
                      <a:pt x="29" y="4014"/>
                      <a:pt x="73" y="4026"/>
                    </a:cubicBezTo>
                    <a:cubicBezTo>
                      <a:pt x="175" y="4051"/>
                      <a:pt x="270" y="4064"/>
                      <a:pt x="360" y="4064"/>
                    </a:cubicBezTo>
                    <a:cubicBezTo>
                      <a:pt x="574" y="4064"/>
                      <a:pt x="755" y="3993"/>
                      <a:pt x="897" y="3849"/>
                    </a:cubicBezTo>
                    <a:cubicBezTo>
                      <a:pt x="1708" y="3044"/>
                      <a:pt x="1025" y="187"/>
                      <a:pt x="996" y="65"/>
                    </a:cubicBezTo>
                    <a:cubicBezTo>
                      <a:pt x="986" y="27"/>
                      <a:pt x="953" y="1"/>
                      <a:pt x="9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42" name="Google Shape;2348;p33">
                <a:extLst>
                  <a:ext uri="{FF2B5EF4-FFF2-40B4-BE49-F238E27FC236}">
                    <a16:creationId xmlns:a16="http://schemas.microsoft.com/office/drawing/2014/main" id="{56B66E7F-65EB-1C76-C23C-FA380D3A43BC}"/>
                  </a:ext>
                </a:extLst>
              </p:cNvPr>
              <p:cNvSpPr/>
              <p:nvPr/>
            </p:nvSpPr>
            <p:spPr>
              <a:xfrm>
                <a:off x="2383909" y="2779704"/>
                <a:ext cx="9812" cy="51374"/>
              </a:xfrm>
              <a:custGeom>
                <a:avLst/>
                <a:gdLst/>
                <a:ahLst/>
                <a:cxnLst/>
                <a:rect l="l" t="t" r="r" b="b"/>
                <a:pathLst>
                  <a:path w="212" h="1110" extrusionOk="0">
                    <a:moveTo>
                      <a:pt x="84" y="1"/>
                    </a:moveTo>
                    <a:cubicBezTo>
                      <a:pt x="37" y="2"/>
                      <a:pt x="0" y="43"/>
                      <a:pt x="2" y="91"/>
                    </a:cubicBezTo>
                    <a:lnTo>
                      <a:pt x="40" y="1027"/>
                    </a:lnTo>
                    <a:cubicBezTo>
                      <a:pt x="41" y="1073"/>
                      <a:pt x="79" y="1109"/>
                      <a:pt x="125" y="1109"/>
                    </a:cubicBezTo>
                    <a:lnTo>
                      <a:pt x="129" y="1109"/>
                    </a:lnTo>
                    <a:cubicBezTo>
                      <a:pt x="176" y="1106"/>
                      <a:pt x="211" y="1067"/>
                      <a:pt x="210" y="1020"/>
                    </a:cubicBezTo>
                    <a:lnTo>
                      <a:pt x="172" y="83"/>
                    </a:lnTo>
                    <a:cubicBezTo>
                      <a:pt x="170" y="37"/>
                      <a:pt x="132" y="1"/>
                      <a:pt x="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43" name="Google Shape;2349;p33">
                <a:extLst>
                  <a:ext uri="{FF2B5EF4-FFF2-40B4-BE49-F238E27FC236}">
                    <a16:creationId xmlns:a16="http://schemas.microsoft.com/office/drawing/2014/main" id="{57B2DB40-FFC0-90FD-3377-C4DB5C37C8B3}"/>
                  </a:ext>
                </a:extLst>
              </p:cNvPr>
              <p:cNvSpPr/>
              <p:nvPr/>
            </p:nvSpPr>
            <p:spPr>
              <a:xfrm>
                <a:off x="1377820" y="2187936"/>
                <a:ext cx="690489" cy="756534"/>
              </a:xfrm>
              <a:custGeom>
                <a:avLst/>
                <a:gdLst/>
                <a:ahLst/>
                <a:cxnLst/>
                <a:rect l="l" t="t" r="r" b="b"/>
                <a:pathLst>
                  <a:path w="14919" h="16346" extrusionOk="0">
                    <a:moveTo>
                      <a:pt x="10734" y="1"/>
                    </a:moveTo>
                    <a:cubicBezTo>
                      <a:pt x="10704" y="1"/>
                      <a:pt x="10674" y="17"/>
                      <a:pt x="10659" y="45"/>
                    </a:cubicBezTo>
                    <a:cubicBezTo>
                      <a:pt x="10636" y="88"/>
                      <a:pt x="10653" y="139"/>
                      <a:pt x="10695" y="161"/>
                    </a:cubicBezTo>
                    <a:cubicBezTo>
                      <a:pt x="10721" y="174"/>
                      <a:pt x="13343" y="1573"/>
                      <a:pt x="14723" y="4738"/>
                    </a:cubicBezTo>
                    <a:cubicBezTo>
                      <a:pt x="14211" y="5192"/>
                      <a:pt x="9760" y="9259"/>
                      <a:pt x="9830" y="12898"/>
                    </a:cubicBezTo>
                    <a:cubicBezTo>
                      <a:pt x="9335" y="13206"/>
                      <a:pt x="4499" y="16175"/>
                      <a:pt x="1817" y="16175"/>
                    </a:cubicBezTo>
                    <a:cubicBezTo>
                      <a:pt x="1523" y="16175"/>
                      <a:pt x="1254" y="16139"/>
                      <a:pt x="1020" y="16060"/>
                    </a:cubicBezTo>
                    <a:cubicBezTo>
                      <a:pt x="601" y="15919"/>
                      <a:pt x="325" y="15655"/>
                      <a:pt x="176" y="15252"/>
                    </a:cubicBezTo>
                    <a:cubicBezTo>
                      <a:pt x="163" y="15218"/>
                      <a:pt x="132" y="15197"/>
                      <a:pt x="97" y="15197"/>
                    </a:cubicBezTo>
                    <a:cubicBezTo>
                      <a:pt x="87" y="15197"/>
                      <a:pt x="77" y="15199"/>
                      <a:pt x="67" y="15202"/>
                    </a:cubicBezTo>
                    <a:cubicBezTo>
                      <a:pt x="23" y="15219"/>
                      <a:pt x="0" y="15268"/>
                      <a:pt x="17" y="15312"/>
                    </a:cubicBezTo>
                    <a:cubicBezTo>
                      <a:pt x="182" y="15759"/>
                      <a:pt x="501" y="16065"/>
                      <a:pt x="966" y="16221"/>
                    </a:cubicBezTo>
                    <a:cubicBezTo>
                      <a:pt x="1217" y="16307"/>
                      <a:pt x="1506" y="16345"/>
                      <a:pt x="1821" y="16345"/>
                    </a:cubicBezTo>
                    <a:lnTo>
                      <a:pt x="1821" y="16345"/>
                    </a:lnTo>
                    <a:cubicBezTo>
                      <a:pt x="4683" y="16345"/>
                      <a:pt x="9725" y="13166"/>
                      <a:pt x="9961" y="13016"/>
                    </a:cubicBezTo>
                    <a:cubicBezTo>
                      <a:pt x="9986" y="13000"/>
                      <a:pt x="10002" y="12972"/>
                      <a:pt x="10002" y="12942"/>
                    </a:cubicBezTo>
                    <a:cubicBezTo>
                      <a:pt x="9886" y="9169"/>
                      <a:pt x="14831" y="4868"/>
                      <a:pt x="14881" y="4826"/>
                    </a:cubicBezTo>
                    <a:cubicBezTo>
                      <a:pt x="14910" y="4802"/>
                      <a:pt x="14919" y="4762"/>
                      <a:pt x="14904" y="4727"/>
                    </a:cubicBezTo>
                    <a:cubicBezTo>
                      <a:pt x="13505" y="1465"/>
                      <a:pt x="10800" y="24"/>
                      <a:pt x="10773" y="10"/>
                    </a:cubicBezTo>
                    <a:cubicBezTo>
                      <a:pt x="10761" y="4"/>
                      <a:pt x="10747" y="1"/>
                      <a:pt x="10734" y="1"/>
                    </a:cubicBezTo>
                    <a:close/>
                    <a:moveTo>
                      <a:pt x="1821" y="16345"/>
                    </a:moveTo>
                    <a:cubicBezTo>
                      <a:pt x="1821" y="16345"/>
                      <a:pt x="1821" y="16345"/>
                      <a:pt x="1820" y="16345"/>
                    </a:cubicBezTo>
                    <a:lnTo>
                      <a:pt x="1822" y="16345"/>
                    </a:lnTo>
                    <a:cubicBezTo>
                      <a:pt x="1822" y="16345"/>
                      <a:pt x="1821" y="16345"/>
                      <a:pt x="1821" y="16345"/>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44" name="Google Shape;2350;p33">
                <a:extLst>
                  <a:ext uri="{FF2B5EF4-FFF2-40B4-BE49-F238E27FC236}">
                    <a16:creationId xmlns:a16="http://schemas.microsoft.com/office/drawing/2014/main" id="{A4384E88-0748-CE02-7963-8C1CE656B014}"/>
                  </a:ext>
                </a:extLst>
              </p:cNvPr>
              <p:cNvSpPr/>
              <p:nvPr/>
            </p:nvSpPr>
            <p:spPr>
              <a:xfrm>
                <a:off x="2711033" y="2166276"/>
                <a:ext cx="657767" cy="709187"/>
              </a:xfrm>
              <a:custGeom>
                <a:avLst/>
                <a:gdLst/>
                <a:ahLst/>
                <a:cxnLst/>
                <a:rect l="l" t="t" r="r" b="b"/>
                <a:pathLst>
                  <a:path w="14212" h="15323" extrusionOk="0">
                    <a:moveTo>
                      <a:pt x="2424" y="0"/>
                    </a:moveTo>
                    <a:cubicBezTo>
                      <a:pt x="2393" y="0"/>
                      <a:pt x="2363" y="17"/>
                      <a:pt x="2348" y="47"/>
                    </a:cubicBezTo>
                    <a:cubicBezTo>
                      <a:pt x="2252" y="239"/>
                      <a:pt x="1" y="4752"/>
                      <a:pt x="1" y="5696"/>
                    </a:cubicBezTo>
                    <a:cubicBezTo>
                      <a:pt x="1" y="5722"/>
                      <a:pt x="13" y="5746"/>
                      <a:pt x="31" y="5761"/>
                    </a:cubicBezTo>
                    <a:cubicBezTo>
                      <a:pt x="66" y="5790"/>
                      <a:pt x="3448" y="8664"/>
                      <a:pt x="4212" y="11951"/>
                    </a:cubicBezTo>
                    <a:cubicBezTo>
                      <a:pt x="4215" y="11965"/>
                      <a:pt x="4223" y="11978"/>
                      <a:pt x="4232" y="11989"/>
                    </a:cubicBezTo>
                    <a:cubicBezTo>
                      <a:pt x="4271" y="12031"/>
                      <a:pt x="7326" y="15323"/>
                      <a:pt x="11066" y="15323"/>
                    </a:cubicBezTo>
                    <a:cubicBezTo>
                      <a:pt x="12062" y="15323"/>
                      <a:pt x="13107" y="15089"/>
                      <a:pt x="14156" y="14500"/>
                    </a:cubicBezTo>
                    <a:cubicBezTo>
                      <a:pt x="14197" y="14477"/>
                      <a:pt x="14212" y="14424"/>
                      <a:pt x="14189" y="14383"/>
                    </a:cubicBezTo>
                    <a:cubicBezTo>
                      <a:pt x="14173" y="14355"/>
                      <a:pt x="14144" y="14340"/>
                      <a:pt x="14114" y="14340"/>
                    </a:cubicBezTo>
                    <a:cubicBezTo>
                      <a:pt x="14100" y="14340"/>
                      <a:pt x="14086" y="14344"/>
                      <a:pt x="14072" y="14351"/>
                    </a:cubicBezTo>
                    <a:cubicBezTo>
                      <a:pt x="13053" y="14924"/>
                      <a:pt x="12036" y="15151"/>
                      <a:pt x="11066" y="15151"/>
                    </a:cubicBezTo>
                    <a:cubicBezTo>
                      <a:pt x="7530" y="15151"/>
                      <a:pt x="4608" y="12138"/>
                      <a:pt x="4373" y="11890"/>
                    </a:cubicBezTo>
                    <a:cubicBezTo>
                      <a:pt x="3627" y="8731"/>
                      <a:pt x="521" y="5962"/>
                      <a:pt x="172" y="5658"/>
                    </a:cubicBezTo>
                    <a:cubicBezTo>
                      <a:pt x="233" y="4670"/>
                      <a:pt x="2478" y="170"/>
                      <a:pt x="2501" y="123"/>
                    </a:cubicBezTo>
                    <a:cubicBezTo>
                      <a:pt x="2522" y="82"/>
                      <a:pt x="2504" y="31"/>
                      <a:pt x="2463" y="9"/>
                    </a:cubicBezTo>
                    <a:cubicBezTo>
                      <a:pt x="2451" y="3"/>
                      <a:pt x="2437" y="0"/>
                      <a:pt x="24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45" name="Google Shape;2351;p33">
                <a:extLst>
                  <a:ext uri="{FF2B5EF4-FFF2-40B4-BE49-F238E27FC236}">
                    <a16:creationId xmlns:a16="http://schemas.microsoft.com/office/drawing/2014/main" id="{C14C8EB3-AEBC-5741-7ABE-0DC558CEA1AA}"/>
                  </a:ext>
                </a:extLst>
              </p:cNvPr>
              <p:cNvSpPr/>
              <p:nvPr/>
            </p:nvSpPr>
            <p:spPr>
              <a:xfrm>
                <a:off x="2059700" y="2377278"/>
                <a:ext cx="659803" cy="56650"/>
              </a:xfrm>
              <a:custGeom>
                <a:avLst/>
                <a:gdLst/>
                <a:ahLst/>
                <a:cxnLst/>
                <a:rect l="l" t="t" r="r" b="b"/>
                <a:pathLst>
                  <a:path w="14256" h="1224" extrusionOk="0">
                    <a:moveTo>
                      <a:pt x="6488" y="1"/>
                    </a:moveTo>
                    <a:cubicBezTo>
                      <a:pt x="4629" y="1"/>
                      <a:pt x="2476" y="156"/>
                      <a:pt x="78" y="586"/>
                    </a:cubicBezTo>
                    <a:cubicBezTo>
                      <a:pt x="31" y="594"/>
                      <a:pt x="1" y="639"/>
                      <a:pt x="8" y="685"/>
                    </a:cubicBezTo>
                    <a:cubicBezTo>
                      <a:pt x="17" y="728"/>
                      <a:pt x="54" y="755"/>
                      <a:pt x="96" y="755"/>
                    </a:cubicBezTo>
                    <a:cubicBezTo>
                      <a:pt x="100" y="755"/>
                      <a:pt x="104" y="755"/>
                      <a:pt x="108" y="755"/>
                    </a:cubicBezTo>
                    <a:cubicBezTo>
                      <a:pt x="2500" y="325"/>
                      <a:pt x="4646" y="170"/>
                      <a:pt x="6497" y="170"/>
                    </a:cubicBezTo>
                    <a:cubicBezTo>
                      <a:pt x="11273" y="170"/>
                      <a:pt x="14090" y="1202"/>
                      <a:pt x="14130" y="1218"/>
                    </a:cubicBezTo>
                    <a:cubicBezTo>
                      <a:pt x="14139" y="1221"/>
                      <a:pt x="14150" y="1224"/>
                      <a:pt x="14160" y="1224"/>
                    </a:cubicBezTo>
                    <a:cubicBezTo>
                      <a:pt x="14194" y="1224"/>
                      <a:pt x="14227" y="1202"/>
                      <a:pt x="14239" y="1168"/>
                    </a:cubicBezTo>
                    <a:cubicBezTo>
                      <a:pt x="14256" y="1124"/>
                      <a:pt x="14233" y="1075"/>
                      <a:pt x="14191" y="1058"/>
                    </a:cubicBezTo>
                    <a:cubicBezTo>
                      <a:pt x="14151" y="1044"/>
                      <a:pt x="11305" y="1"/>
                      <a:pt x="64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46" name="Google Shape;2352;p33">
                <a:extLst>
                  <a:ext uri="{FF2B5EF4-FFF2-40B4-BE49-F238E27FC236}">
                    <a16:creationId xmlns:a16="http://schemas.microsoft.com/office/drawing/2014/main" id="{32421349-E830-9B48-7E22-416627009CF3}"/>
                  </a:ext>
                </a:extLst>
              </p:cNvPr>
              <p:cNvSpPr/>
              <p:nvPr/>
            </p:nvSpPr>
            <p:spPr>
              <a:xfrm>
                <a:off x="1832268" y="2724165"/>
                <a:ext cx="142272" cy="66832"/>
              </a:xfrm>
              <a:custGeom>
                <a:avLst/>
                <a:gdLst/>
                <a:ahLst/>
                <a:cxnLst/>
                <a:rect l="l" t="t" r="r" b="b"/>
                <a:pathLst>
                  <a:path w="3074" h="1444" extrusionOk="0">
                    <a:moveTo>
                      <a:pt x="2975" y="0"/>
                    </a:moveTo>
                    <a:cubicBezTo>
                      <a:pt x="2964" y="0"/>
                      <a:pt x="2953" y="3"/>
                      <a:pt x="2943" y="8"/>
                    </a:cubicBezTo>
                    <a:lnTo>
                      <a:pt x="63" y="1280"/>
                    </a:lnTo>
                    <a:cubicBezTo>
                      <a:pt x="20" y="1298"/>
                      <a:pt x="0" y="1350"/>
                      <a:pt x="19" y="1392"/>
                    </a:cubicBezTo>
                    <a:cubicBezTo>
                      <a:pt x="34" y="1424"/>
                      <a:pt x="64" y="1444"/>
                      <a:pt x="98" y="1444"/>
                    </a:cubicBezTo>
                    <a:cubicBezTo>
                      <a:pt x="108" y="1444"/>
                      <a:pt x="120" y="1441"/>
                      <a:pt x="131" y="1436"/>
                    </a:cubicBezTo>
                    <a:lnTo>
                      <a:pt x="3011" y="164"/>
                    </a:lnTo>
                    <a:cubicBezTo>
                      <a:pt x="3053" y="144"/>
                      <a:pt x="3073" y="94"/>
                      <a:pt x="3053" y="52"/>
                    </a:cubicBezTo>
                    <a:cubicBezTo>
                      <a:pt x="3040" y="20"/>
                      <a:pt x="3008" y="0"/>
                      <a:pt x="29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47" name="Google Shape;2353;p33">
                <a:extLst>
                  <a:ext uri="{FF2B5EF4-FFF2-40B4-BE49-F238E27FC236}">
                    <a16:creationId xmlns:a16="http://schemas.microsoft.com/office/drawing/2014/main" id="{C1061519-1A86-E2FF-2E6A-20207061D917}"/>
                  </a:ext>
                </a:extLst>
              </p:cNvPr>
              <p:cNvSpPr/>
              <p:nvPr/>
            </p:nvSpPr>
            <p:spPr>
              <a:xfrm>
                <a:off x="2693353" y="2714492"/>
                <a:ext cx="220675" cy="31194"/>
              </a:xfrm>
              <a:custGeom>
                <a:avLst/>
                <a:gdLst/>
                <a:ahLst/>
                <a:cxnLst/>
                <a:rect l="l" t="t" r="r" b="b"/>
                <a:pathLst>
                  <a:path w="4768" h="674" extrusionOk="0">
                    <a:moveTo>
                      <a:pt x="4675" y="1"/>
                    </a:moveTo>
                    <a:cubicBezTo>
                      <a:pt x="4673" y="1"/>
                      <a:pt x="4671" y="1"/>
                      <a:pt x="4668" y="1"/>
                    </a:cubicBezTo>
                    <a:lnTo>
                      <a:pt x="81" y="504"/>
                    </a:lnTo>
                    <a:cubicBezTo>
                      <a:pt x="34" y="510"/>
                      <a:pt x="0" y="551"/>
                      <a:pt x="6" y="598"/>
                    </a:cubicBezTo>
                    <a:cubicBezTo>
                      <a:pt x="11" y="642"/>
                      <a:pt x="47" y="674"/>
                      <a:pt x="90" y="674"/>
                    </a:cubicBezTo>
                    <a:lnTo>
                      <a:pt x="100" y="674"/>
                    </a:lnTo>
                    <a:lnTo>
                      <a:pt x="4687" y="171"/>
                    </a:lnTo>
                    <a:cubicBezTo>
                      <a:pt x="4734" y="165"/>
                      <a:pt x="4767" y="124"/>
                      <a:pt x="4762" y="77"/>
                    </a:cubicBezTo>
                    <a:cubicBezTo>
                      <a:pt x="4757" y="32"/>
                      <a:pt x="4725" y="1"/>
                      <a:pt x="46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sp>
        <p:nvSpPr>
          <p:cNvPr id="482" name="TextBox 481">
            <a:extLst>
              <a:ext uri="{FF2B5EF4-FFF2-40B4-BE49-F238E27FC236}">
                <a16:creationId xmlns:a16="http://schemas.microsoft.com/office/drawing/2014/main" id="{A0D6230C-4231-46AA-9268-CA39838B34B8}"/>
              </a:ext>
            </a:extLst>
          </p:cNvPr>
          <p:cNvSpPr txBox="1"/>
          <p:nvPr/>
        </p:nvSpPr>
        <p:spPr>
          <a:xfrm>
            <a:off x="3642677" y="2149772"/>
            <a:ext cx="7934479" cy="587661"/>
          </a:xfrm>
          <a:prstGeom prst="rect">
            <a:avLst/>
          </a:prstGeom>
          <a:noFill/>
        </p:spPr>
        <p:txBody>
          <a:bodyPr wrap="square" rtlCol="0">
            <a:spAutoFit/>
          </a:bodyPr>
          <a:lstStyle/>
          <a:p>
            <a:pPr algn="ctr">
              <a:lnSpc>
                <a:spcPct val="150000"/>
              </a:lnSpc>
            </a:pPr>
            <a:r>
              <a:rPr lang="en-US" sz="2500" dirty="0" err="1">
                <a:solidFill>
                  <a:srgbClr val="000000"/>
                </a:solidFill>
                <a:effectLst/>
                <a:latin typeface="UTM Avo" panose="02040603050506020204" pitchFamily="18"/>
                <a:ea typeface="Times New Roman" panose="02020603050405020304" pitchFamily="18" charset="0"/>
              </a:rPr>
              <a:t>Hoàn</a:t>
            </a:r>
            <a:r>
              <a:rPr lang="en-US" sz="2500" dirty="0">
                <a:solidFill>
                  <a:srgbClr val="000000"/>
                </a:solidFill>
                <a:effectLst/>
                <a:latin typeface="UTM Avo" panose="02040603050506020204" pitchFamily="18"/>
                <a:ea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rPr>
              <a:t>thành</a:t>
            </a:r>
            <a:r>
              <a:rPr lang="en-US" sz="2500" dirty="0">
                <a:solidFill>
                  <a:srgbClr val="000000"/>
                </a:solidFill>
                <a:effectLst/>
                <a:latin typeface="UTM Avo" panose="02040603050506020204" pitchFamily="18"/>
                <a:ea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rPr>
              <a:t>thông</a:t>
            </a:r>
            <a:r>
              <a:rPr lang="en-US" sz="2500" dirty="0">
                <a:solidFill>
                  <a:srgbClr val="000000"/>
                </a:solidFill>
                <a:effectLst/>
                <a:latin typeface="UTM Avo" panose="02040603050506020204" pitchFamily="18"/>
                <a:ea typeface="Times New Roman" panose="02020603050405020304" pitchFamily="18" charset="0"/>
              </a:rPr>
              <a:t> tin </a:t>
            </a:r>
            <a:r>
              <a:rPr lang="en-US" sz="2500" dirty="0" err="1">
                <a:solidFill>
                  <a:srgbClr val="000000"/>
                </a:solidFill>
                <a:effectLst/>
                <a:latin typeface="UTM Avo" panose="02040603050506020204" pitchFamily="18"/>
                <a:ea typeface="Times New Roman" panose="02020603050405020304" pitchFamily="18" charset="0"/>
              </a:rPr>
              <a:t>trong</a:t>
            </a:r>
            <a:r>
              <a:rPr lang="en-US" sz="2500" dirty="0">
                <a:solidFill>
                  <a:srgbClr val="000000"/>
                </a:solidFill>
                <a:effectLst/>
                <a:latin typeface="UTM Avo" panose="02040603050506020204" pitchFamily="18"/>
                <a:ea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rPr>
              <a:t>bảng</a:t>
            </a:r>
            <a:r>
              <a:rPr lang="en-US" sz="2500" dirty="0">
                <a:solidFill>
                  <a:srgbClr val="000000"/>
                </a:solidFill>
                <a:effectLst/>
                <a:latin typeface="UTM Avo" panose="02040603050506020204" pitchFamily="18"/>
                <a:ea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rPr>
              <a:t>sau</a:t>
            </a:r>
            <a:r>
              <a:rPr lang="en-US" sz="2500" dirty="0">
                <a:solidFill>
                  <a:srgbClr val="000000"/>
                </a:solidFill>
                <a:effectLst/>
                <a:latin typeface="UTM Avo" panose="02040603050506020204" pitchFamily="18"/>
                <a:ea typeface="Times New Roman" panose="02020603050405020304" pitchFamily="18" charset="0"/>
              </a:rPr>
              <a:t>:</a:t>
            </a:r>
            <a:endParaRPr lang="en-US" sz="2500" dirty="0">
              <a:effectLst/>
              <a:latin typeface="UTM Avo" panose="02040603050506020204" pitchFamily="18"/>
              <a:ea typeface="Calibri" panose="020F0502020204030204" pitchFamily="34" charset="0"/>
            </a:endParaRPr>
          </a:p>
        </p:txBody>
      </p:sp>
      <p:graphicFrame>
        <p:nvGraphicFramePr>
          <p:cNvPr id="483" name="Table 482">
            <a:extLst>
              <a:ext uri="{FF2B5EF4-FFF2-40B4-BE49-F238E27FC236}">
                <a16:creationId xmlns:a16="http://schemas.microsoft.com/office/drawing/2014/main" id="{AF612D33-5EC0-7B56-0074-2CCD84A4C62A}"/>
              </a:ext>
            </a:extLst>
          </p:cNvPr>
          <p:cNvGraphicFramePr>
            <a:graphicFrameLocks noGrp="1"/>
          </p:cNvGraphicFramePr>
          <p:nvPr>
            <p:extLst>
              <p:ext uri="{D42A27DB-BD31-4B8C-83A1-F6EECF244321}">
                <p14:modId xmlns:p14="http://schemas.microsoft.com/office/powerpoint/2010/main" val="2273017819"/>
              </p:ext>
            </p:extLst>
          </p:nvPr>
        </p:nvGraphicFramePr>
        <p:xfrm>
          <a:off x="4186781" y="3282324"/>
          <a:ext cx="6846273" cy="2842627"/>
        </p:xfrm>
        <a:graphic>
          <a:graphicData uri="http://schemas.openxmlformats.org/drawingml/2006/table">
            <a:tbl>
              <a:tblPr bandRow="1"/>
              <a:tblGrid>
                <a:gridCol w="2193989">
                  <a:extLst>
                    <a:ext uri="{9D8B030D-6E8A-4147-A177-3AD203B41FA5}">
                      <a16:colId xmlns:a16="http://schemas.microsoft.com/office/drawing/2014/main" val="3001305477"/>
                    </a:ext>
                  </a:extLst>
                </a:gridCol>
                <a:gridCol w="2358058">
                  <a:extLst>
                    <a:ext uri="{9D8B030D-6E8A-4147-A177-3AD203B41FA5}">
                      <a16:colId xmlns:a16="http://schemas.microsoft.com/office/drawing/2014/main" val="2321877608"/>
                    </a:ext>
                  </a:extLst>
                </a:gridCol>
                <a:gridCol w="2294226">
                  <a:extLst>
                    <a:ext uri="{9D8B030D-6E8A-4147-A177-3AD203B41FA5}">
                      <a16:colId xmlns:a16="http://schemas.microsoft.com/office/drawing/2014/main" val="2522215410"/>
                    </a:ext>
                  </a:extLst>
                </a:gridCol>
              </a:tblGrid>
              <a:tr h="551391">
                <a:tc>
                  <a:txBody>
                    <a:bodyPr/>
                    <a:lstStyle/>
                    <a:p>
                      <a:pPr marL="0" marR="0" algn="ctr">
                        <a:lnSpc>
                          <a:spcPct val="150000"/>
                        </a:lnSpc>
                        <a:spcBef>
                          <a:spcPts val="600"/>
                        </a:spcBef>
                        <a:spcAft>
                          <a:spcPts val="1000"/>
                        </a:spcAft>
                      </a:pPr>
                      <a:endParaRPr lang="en-US" sz="2200" dirty="0">
                        <a:effectLst/>
                        <a:latin typeface="UTM Avo" panose="02040603050506020204" pitchFamily="18"/>
                        <a:ea typeface="Calibri" panose="020F0502020204030204" pitchFamily="34" charset="0"/>
                      </a:endParaRPr>
                    </a:p>
                  </a:txBody>
                  <a:tcPr marL="68580" marR="68580" marT="0" marB="0" anchor="ctr"/>
                </a:tc>
                <a:tc>
                  <a:txBody>
                    <a:bodyPr/>
                    <a:lstStyle/>
                    <a:p>
                      <a:pPr marL="0" marR="0" algn="ctr">
                        <a:lnSpc>
                          <a:spcPct val="150000"/>
                        </a:lnSpc>
                        <a:spcBef>
                          <a:spcPts val="600"/>
                        </a:spcBef>
                        <a:spcAft>
                          <a:spcPts val="1000"/>
                        </a:spcAft>
                      </a:pPr>
                      <a:r>
                        <a:rPr lang="en-US" sz="2200" b="1" dirty="0" err="1">
                          <a:effectLst/>
                          <a:latin typeface="UTM Avo" panose="02040603050506020204" pitchFamily="18"/>
                        </a:rPr>
                        <a:t>Đặc</a:t>
                      </a:r>
                      <a:r>
                        <a:rPr lang="en-US" sz="2200" b="1" dirty="0">
                          <a:effectLst/>
                          <a:latin typeface="UTM Avo" panose="02040603050506020204" pitchFamily="18"/>
                        </a:rPr>
                        <a:t> </a:t>
                      </a:r>
                      <a:r>
                        <a:rPr lang="en-US" sz="2200" b="1" dirty="0" err="1">
                          <a:effectLst/>
                          <a:latin typeface="UTM Avo" panose="02040603050506020204" pitchFamily="18"/>
                        </a:rPr>
                        <a:t>điểm</a:t>
                      </a:r>
                      <a:endParaRPr lang="en-US" sz="2200" b="1" dirty="0">
                        <a:effectLst/>
                        <a:latin typeface="UTM Avo" panose="02040603050506020204" pitchFamily="18"/>
                        <a:ea typeface="Calibri" panose="020F0502020204030204" pitchFamily="34" charset="0"/>
                      </a:endParaRPr>
                    </a:p>
                  </a:txBody>
                  <a:tcPr marL="68580" marR="68580" marT="0" marB="0" anchor="ctr">
                    <a:solidFill>
                      <a:schemeClr val="accent2">
                        <a:lumMod val="60000"/>
                        <a:lumOff val="40000"/>
                      </a:schemeClr>
                    </a:solidFill>
                  </a:tcPr>
                </a:tc>
                <a:tc>
                  <a:txBody>
                    <a:bodyPr/>
                    <a:lstStyle/>
                    <a:p>
                      <a:pPr marL="0" marR="0" algn="ctr">
                        <a:lnSpc>
                          <a:spcPct val="150000"/>
                        </a:lnSpc>
                        <a:spcBef>
                          <a:spcPts val="600"/>
                        </a:spcBef>
                        <a:spcAft>
                          <a:spcPts val="1000"/>
                        </a:spcAft>
                      </a:pPr>
                      <a:r>
                        <a:rPr lang="en-US" sz="2200" b="1" dirty="0">
                          <a:effectLst/>
                          <a:latin typeface="UTM Avo" panose="02040603050506020204" pitchFamily="18"/>
                        </a:rPr>
                        <a:t>Vai </a:t>
                      </a:r>
                      <a:r>
                        <a:rPr lang="en-US" sz="2200" b="1" dirty="0" err="1">
                          <a:effectLst/>
                          <a:latin typeface="UTM Avo" panose="02040603050506020204" pitchFamily="18"/>
                        </a:rPr>
                        <a:t>trò</a:t>
                      </a:r>
                      <a:endParaRPr lang="en-US" sz="2200" b="1" dirty="0">
                        <a:effectLst/>
                        <a:latin typeface="UTM Avo" panose="02040603050506020204" pitchFamily="18"/>
                        <a:ea typeface="Calibri" panose="020F0502020204030204" pitchFamily="34" charset="0"/>
                      </a:endParaRPr>
                    </a:p>
                  </a:txBody>
                  <a:tcPr marL="68580" marR="68580" marT="0" marB="0" anchor="ctr">
                    <a:solidFill>
                      <a:schemeClr val="accent2">
                        <a:lumMod val="60000"/>
                        <a:lumOff val="40000"/>
                      </a:schemeClr>
                    </a:solidFill>
                  </a:tcPr>
                </a:tc>
                <a:extLst>
                  <a:ext uri="{0D108BD9-81ED-4DB2-BD59-A6C34878D82A}">
                    <a16:rowId xmlns:a16="http://schemas.microsoft.com/office/drawing/2014/main" val="4226324426"/>
                  </a:ext>
                </a:extLst>
              </a:tr>
              <a:tr h="572809">
                <a:tc>
                  <a:txBody>
                    <a:bodyPr/>
                    <a:lstStyle/>
                    <a:p>
                      <a:pPr marL="0" marR="0" algn="ctr">
                        <a:lnSpc>
                          <a:spcPct val="150000"/>
                        </a:lnSpc>
                        <a:spcBef>
                          <a:spcPts val="600"/>
                        </a:spcBef>
                        <a:spcAft>
                          <a:spcPts val="1000"/>
                        </a:spcAft>
                      </a:pPr>
                      <a:r>
                        <a:rPr lang="en-US" sz="2200" dirty="0" err="1">
                          <a:effectLst/>
                          <a:latin typeface="UTM Avo" panose="02040603050506020204" pitchFamily="18"/>
                        </a:rPr>
                        <a:t>Phiến</a:t>
                      </a:r>
                      <a:r>
                        <a:rPr lang="en-US" sz="2200" dirty="0">
                          <a:effectLst/>
                          <a:latin typeface="UTM Avo" panose="02040603050506020204" pitchFamily="18"/>
                        </a:rPr>
                        <a:t> </a:t>
                      </a:r>
                      <a:r>
                        <a:rPr lang="en-US" sz="2200" dirty="0" err="1">
                          <a:effectLst/>
                          <a:latin typeface="UTM Avo" panose="02040603050506020204" pitchFamily="18"/>
                        </a:rPr>
                        <a:t>lá</a:t>
                      </a:r>
                      <a:endParaRPr lang="en-US" sz="2200" dirty="0">
                        <a:effectLst/>
                        <a:latin typeface="UTM Avo" panose="02040603050506020204" pitchFamily="18"/>
                        <a:ea typeface="Calibri" panose="020F0502020204030204" pitchFamily="34" charset="0"/>
                      </a:endParaRPr>
                    </a:p>
                  </a:txBody>
                  <a:tcPr marL="68580" marR="68580" marT="0" marB="0" anchor="ctr">
                    <a:solidFill>
                      <a:schemeClr val="accent2">
                        <a:lumMod val="40000"/>
                        <a:lumOff val="60000"/>
                      </a:schemeClr>
                    </a:solidFill>
                  </a:tcPr>
                </a:tc>
                <a:tc>
                  <a:txBody>
                    <a:bodyPr/>
                    <a:lstStyle/>
                    <a:p>
                      <a:pPr marL="0" marR="0" algn="just">
                        <a:lnSpc>
                          <a:spcPct val="150000"/>
                        </a:lnSpc>
                        <a:spcBef>
                          <a:spcPts val="600"/>
                        </a:spcBef>
                        <a:spcAft>
                          <a:spcPts val="1000"/>
                        </a:spcAft>
                      </a:pPr>
                      <a:r>
                        <a:rPr lang="en-US" sz="2200">
                          <a:effectLst/>
                          <a:latin typeface="UTM Avo" panose="02040603050506020204" pitchFamily="18"/>
                        </a:rPr>
                        <a:t> </a:t>
                      </a:r>
                      <a:endParaRPr lang="en-US" sz="2200">
                        <a:effectLst/>
                        <a:latin typeface="UTM Avo" panose="02040603050506020204" pitchFamily="18"/>
                        <a:ea typeface="Calibri" panose="020F0502020204030204" pitchFamily="34" charset="0"/>
                      </a:endParaRPr>
                    </a:p>
                  </a:txBody>
                  <a:tcPr marL="68580" marR="68580" marT="0" marB="0" anchor="ctr"/>
                </a:tc>
                <a:tc>
                  <a:txBody>
                    <a:bodyPr/>
                    <a:lstStyle/>
                    <a:p>
                      <a:pPr marL="0" marR="0" algn="just">
                        <a:lnSpc>
                          <a:spcPct val="150000"/>
                        </a:lnSpc>
                        <a:spcBef>
                          <a:spcPts val="600"/>
                        </a:spcBef>
                        <a:spcAft>
                          <a:spcPts val="1000"/>
                        </a:spcAft>
                      </a:pPr>
                      <a:r>
                        <a:rPr lang="en-US" sz="2200">
                          <a:effectLst/>
                          <a:latin typeface="UTM Avo" panose="02040603050506020204" pitchFamily="18"/>
                        </a:rPr>
                        <a:t> </a:t>
                      </a:r>
                      <a:endParaRPr lang="en-US" sz="2200">
                        <a:effectLst/>
                        <a:latin typeface="UTM Avo" panose="02040603050506020204" pitchFamily="18"/>
                        <a:ea typeface="Calibri" panose="020F0502020204030204" pitchFamily="34" charset="0"/>
                      </a:endParaRPr>
                    </a:p>
                  </a:txBody>
                  <a:tcPr marL="68580" marR="68580" marT="0" marB="0" anchor="ctr"/>
                </a:tc>
                <a:extLst>
                  <a:ext uri="{0D108BD9-81ED-4DB2-BD59-A6C34878D82A}">
                    <a16:rowId xmlns:a16="http://schemas.microsoft.com/office/drawing/2014/main" val="926014345"/>
                  </a:ext>
                </a:extLst>
              </a:tr>
              <a:tr h="572809">
                <a:tc>
                  <a:txBody>
                    <a:bodyPr/>
                    <a:lstStyle/>
                    <a:p>
                      <a:pPr marL="0" marR="0" algn="ctr">
                        <a:lnSpc>
                          <a:spcPct val="150000"/>
                        </a:lnSpc>
                        <a:spcBef>
                          <a:spcPts val="600"/>
                        </a:spcBef>
                        <a:spcAft>
                          <a:spcPts val="1000"/>
                        </a:spcAft>
                      </a:pPr>
                      <a:r>
                        <a:rPr lang="en-US" sz="2200" dirty="0" err="1">
                          <a:effectLst/>
                          <a:latin typeface="UTM Avo" panose="02040603050506020204" pitchFamily="18"/>
                        </a:rPr>
                        <a:t>Gân</a:t>
                      </a:r>
                      <a:r>
                        <a:rPr lang="en-US" sz="2200" dirty="0">
                          <a:effectLst/>
                          <a:latin typeface="UTM Avo" panose="02040603050506020204" pitchFamily="18"/>
                        </a:rPr>
                        <a:t> </a:t>
                      </a:r>
                      <a:r>
                        <a:rPr lang="en-US" sz="2200" dirty="0" err="1">
                          <a:effectLst/>
                          <a:latin typeface="UTM Avo" panose="02040603050506020204" pitchFamily="18"/>
                        </a:rPr>
                        <a:t>lá</a:t>
                      </a:r>
                      <a:endParaRPr lang="en-US" sz="2200" dirty="0">
                        <a:effectLst/>
                        <a:latin typeface="UTM Avo" panose="02040603050506020204" pitchFamily="18"/>
                        <a:ea typeface="Calibri" panose="020F0502020204030204" pitchFamily="34" charset="0"/>
                      </a:endParaRPr>
                    </a:p>
                  </a:txBody>
                  <a:tcPr marL="68580" marR="68580" marT="0" marB="0" anchor="ctr">
                    <a:solidFill>
                      <a:schemeClr val="accent2">
                        <a:lumMod val="40000"/>
                        <a:lumOff val="60000"/>
                      </a:schemeClr>
                    </a:solidFill>
                  </a:tcPr>
                </a:tc>
                <a:tc>
                  <a:txBody>
                    <a:bodyPr/>
                    <a:lstStyle/>
                    <a:p>
                      <a:pPr marL="0" marR="0" algn="just">
                        <a:lnSpc>
                          <a:spcPct val="150000"/>
                        </a:lnSpc>
                        <a:spcBef>
                          <a:spcPts val="600"/>
                        </a:spcBef>
                        <a:spcAft>
                          <a:spcPts val="1000"/>
                        </a:spcAft>
                      </a:pPr>
                      <a:r>
                        <a:rPr lang="en-US" sz="2200" dirty="0">
                          <a:effectLst/>
                          <a:latin typeface="UTM Avo" panose="02040603050506020204" pitchFamily="18"/>
                        </a:rPr>
                        <a:t> </a:t>
                      </a:r>
                      <a:endParaRPr lang="en-US" sz="2200" dirty="0">
                        <a:effectLst/>
                        <a:latin typeface="UTM Avo" panose="02040603050506020204" pitchFamily="18"/>
                        <a:ea typeface="Calibri" panose="020F0502020204030204" pitchFamily="34" charset="0"/>
                      </a:endParaRPr>
                    </a:p>
                  </a:txBody>
                  <a:tcPr marL="68580" marR="68580" marT="0" marB="0" anchor="ctr"/>
                </a:tc>
                <a:tc>
                  <a:txBody>
                    <a:bodyPr/>
                    <a:lstStyle/>
                    <a:p>
                      <a:pPr marL="0" marR="0" algn="just">
                        <a:lnSpc>
                          <a:spcPct val="150000"/>
                        </a:lnSpc>
                        <a:spcBef>
                          <a:spcPts val="600"/>
                        </a:spcBef>
                        <a:spcAft>
                          <a:spcPts val="1000"/>
                        </a:spcAft>
                      </a:pPr>
                      <a:r>
                        <a:rPr lang="en-US" sz="2200">
                          <a:effectLst/>
                          <a:latin typeface="UTM Avo" panose="02040603050506020204" pitchFamily="18"/>
                        </a:rPr>
                        <a:t> </a:t>
                      </a:r>
                      <a:endParaRPr lang="en-US" sz="2200">
                        <a:effectLst/>
                        <a:latin typeface="UTM Avo" panose="02040603050506020204" pitchFamily="18"/>
                        <a:ea typeface="Calibri" panose="020F0502020204030204" pitchFamily="34" charset="0"/>
                      </a:endParaRPr>
                    </a:p>
                  </a:txBody>
                  <a:tcPr marL="68580" marR="68580" marT="0" marB="0" anchor="ctr"/>
                </a:tc>
                <a:extLst>
                  <a:ext uri="{0D108BD9-81ED-4DB2-BD59-A6C34878D82A}">
                    <a16:rowId xmlns:a16="http://schemas.microsoft.com/office/drawing/2014/main" val="2228822976"/>
                  </a:ext>
                </a:extLst>
              </a:tr>
              <a:tr h="572809">
                <a:tc>
                  <a:txBody>
                    <a:bodyPr/>
                    <a:lstStyle/>
                    <a:p>
                      <a:pPr marL="0" marR="0" algn="ctr">
                        <a:lnSpc>
                          <a:spcPct val="150000"/>
                        </a:lnSpc>
                        <a:spcBef>
                          <a:spcPts val="600"/>
                        </a:spcBef>
                        <a:spcAft>
                          <a:spcPts val="1000"/>
                        </a:spcAft>
                      </a:pPr>
                      <a:r>
                        <a:rPr lang="en-US" sz="2200" dirty="0" err="1">
                          <a:effectLst/>
                          <a:latin typeface="UTM Avo" panose="02040603050506020204" pitchFamily="18"/>
                        </a:rPr>
                        <a:t>Lục</a:t>
                      </a:r>
                      <a:r>
                        <a:rPr lang="en-US" sz="2200" dirty="0">
                          <a:effectLst/>
                          <a:latin typeface="UTM Avo" panose="02040603050506020204" pitchFamily="18"/>
                        </a:rPr>
                        <a:t> </a:t>
                      </a:r>
                      <a:r>
                        <a:rPr lang="en-US" sz="2200" dirty="0" err="1">
                          <a:effectLst/>
                          <a:latin typeface="UTM Avo" panose="02040603050506020204" pitchFamily="18"/>
                        </a:rPr>
                        <a:t>lạp</a:t>
                      </a:r>
                      <a:endParaRPr lang="en-US" sz="2200" dirty="0">
                        <a:effectLst/>
                        <a:latin typeface="UTM Avo" panose="02040603050506020204" pitchFamily="18"/>
                        <a:ea typeface="Calibri" panose="020F0502020204030204" pitchFamily="34" charset="0"/>
                      </a:endParaRPr>
                    </a:p>
                  </a:txBody>
                  <a:tcPr marL="68580" marR="68580" marT="0" marB="0" anchor="ctr">
                    <a:solidFill>
                      <a:schemeClr val="accent2">
                        <a:lumMod val="40000"/>
                        <a:lumOff val="60000"/>
                      </a:schemeClr>
                    </a:solidFill>
                  </a:tcPr>
                </a:tc>
                <a:tc>
                  <a:txBody>
                    <a:bodyPr/>
                    <a:lstStyle/>
                    <a:p>
                      <a:pPr marL="0" marR="0" algn="just">
                        <a:lnSpc>
                          <a:spcPct val="150000"/>
                        </a:lnSpc>
                        <a:spcBef>
                          <a:spcPts val="600"/>
                        </a:spcBef>
                        <a:spcAft>
                          <a:spcPts val="1000"/>
                        </a:spcAft>
                      </a:pPr>
                      <a:r>
                        <a:rPr lang="en-US" sz="2200" dirty="0">
                          <a:effectLst/>
                          <a:latin typeface="UTM Avo" panose="02040603050506020204" pitchFamily="18"/>
                        </a:rPr>
                        <a:t> </a:t>
                      </a:r>
                      <a:endParaRPr lang="en-US" sz="2200" dirty="0">
                        <a:effectLst/>
                        <a:latin typeface="UTM Avo" panose="02040603050506020204" pitchFamily="18"/>
                        <a:ea typeface="Calibri" panose="020F0502020204030204" pitchFamily="34" charset="0"/>
                      </a:endParaRPr>
                    </a:p>
                  </a:txBody>
                  <a:tcPr marL="68580" marR="68580" marT="0" marB="0" anchor="ctr"/>
                </a:tc>
                <a:tc>
                  <a:txBody>
                    <a:bodyPr/>
                    <a:lstStyle/>
                    <a:p>
                      <a:pPr marL="0" marR="0" algn="just">
                        <a:lnSpc>
                          <a:spcPct val="150000"/>
                        </a:lnSpc>
                        <a:spcBef>
                          <a:spcPts val="600"/>
                        </a:spcBef>
                        <a:spcAft>
                          <a:spcPts val="1000"/>
                        </a:spcAft>
                      </a:pPr>
                      <a:r>
                        <a:rPr lang="en-US" sz="2200" dirty="0">
                          <a:effectLst/>
                          <a:latin typeface="UTM Avo" panose="02040603050506020204" pitchFamily="18"/>
                        </a:rPr>
                        <a:t> </a:t>
                      </a:r>
                      <a:endParaRPr lang="en-US" sz="2200" dirty="0">
                        <a:effectLst/>
                        <a:latin typeface="UTM Avo" panose="02040603050506020204" pitchFamily="18"/>
                        <a:ea typeface="Calibri" panose="020F0502020204030204" pitchFamily="34" charset="0"/>
                      </a:endParaRPr>
                    </a:p>
                  </a:txBody>
                  <a:tcPr marL="68580" marR="68580" marT="0" marB="0" anchor="ctr"/>
                </a:tc>
                <a:extLst>
                  <a:ext uri="{0D108BD9-81ED-4DB2-BD59-A6C34878D82A}">
                    <a16:rowId xmlns:a16="http://schemas.microsoft.com/office/drawing/2014/main" val="4130961934"/>
                  </a:ext>
                </a:extLst>
              </a:tr>
              <a:tr h="572809">
                <a:tc>
                  <a:txBody>
                    <a:bodyPr/>
                    <a:lstStyle/>
                    <a:p>
                      <a:pPr marL="0" marR="0" algn="ctr">
                        <a:lnSpc>
                          <a:spcPct val="150000"/>
                        </a:lnSpc>
                        <a:spcBef>
                          <a:spcPts val="600"/>
                        </a:spcBef>
                        <a:spcAft>
                          <a:spcPts val="1000"/>
                        </a:spcAft>
                      </a:pPr>
                      <a:r>
                        <a:rPr lang="en-US" sz="2200" dirty="0" err="1">
                          <a:effectLst/>
                          <a:latin typeface="UTM Avo" panose="02040603050506020204" pitchFamily="18"/>
                        </a:rPr>
                        <a:t>Khí</a:t>
                      </a:r>
                      <a:r>
                        <a:rPr lang="en-US" sz="2200" dirty="0">
                          <a:effectLst/>
                          <a:latin typeface="UTM Avo" panose="02040603050506020204" pitchFamily="18"/>
                        </a:rPr>
                        <a:t> </a:t>
                      </a:r>
                      <a:r>
                        <a:rPr lang="en-US" sz="2200" dirty="0" err="1">
                          <a:effectLst/>
                          <a:latin typeface="UTM Avo" panose="02040603050506020204" pitchFamily="18"/>
                        </a:rPr>
                        <a:t>khổng</a:t>
                      </a:r>
                      <a:endParaRPr lang="en-US" sz="2200" dirty="0">
                        <a:effectLst/>
                        <a:latin typeface="UTM Avo" panose="02040603050506020204" pitchFamily="18"/>
                        <a:ea typeface="Calibri" panose="020F0502020204030204" pitchFamily="34" charset="0"/>
                      </a:endParaRPr>
                    </a:p>
                  </a:txBody>
                  <a:tcPr marL="68580" marR="68580" marT="0" marB="0" anchor="ctr">
                    <a:solidFill>
                      <a:schemeClr val="accent2">
                        <a:lumMod val="40000"/>
                        <a:lumOff val="60000"/>
                      </a:schemeClr>
                    </a:solidFill>
                  </a:tcPr>
                </a:tc>
                <a:tc>
                  <a:txBody>
                    <a:bodyPr/>
                    <a:lstStyle/>
                    <a:p>
                      <a:pPr marL="0" marR="0" algn="ctr">
                        <a:lnSpc>
                          <a:spcPct val="150000"/>
                        </a:lnSpc>
                        <a:spcBef>
                          <a:spcPts val="600"/>
                        </a:spcBef>
                        <a:spcAft>
                          <a:spcPts val="1000"/>
                        </a:spcAft>
                      </a:pPr>
                      <a:r>
                        <a:rPr lang="en-US" sz="2200">
                          <a:effectLst/>
                          <a:latin typeface="UTM Avo" panose="02040603050506020204" pitchFamily="18"/>
                        </a:rPr>
                        <a:t> </a:t>
                      </a:r>
                      <a:endParaRPr lang="en-US" sz="2200">
                        <a:effectLst/>
                        <a:latin typeface="UTM Avo" panose="02040603050506020204" pitchFamily="18"/>
                        <a:ea typeface="Calibri" panose="020F0502020204030204" pitchFamily="34" charset="0"/>
                      </a:endParaRPr>
                    </a:p>
                  </a:txBody>
                  <a:tcPr marL="68580" marR="68580" marT="0" marB="0" anchor="ctr"/>
                </a:tc>
                <a:tc>
                  <a:txBody>
                    <a:bodyPr/>
                    <a:lstStyle/>
                    <a:p>
                      <a:pPr marL="0" marR="0" algn="just">
                        <a:lnSpc>
                          <a:spcPct val="150000"/>
                        </a:lnSpc>
                        <a:spcBef>
                          <a:spcPts val="600"/>
                        </a:spcBef>
                        <a:spcAft>
                          <a:spcPts val="1000"/>
                        </a:spcAft>
                      </a:pPr>
                      <a:r>
                        <a:rPr lang="en-US" sz="2200" dirty="0">
                          <a:effectLst/>
                          <a:latin typeface="UTM Avo" panose="02040603050506020204" pitchFamily="18"/>
                        </a:rPr>
                        <a:t> </a:t>
                      </a:r>
                      <a:endParaRPr lang="en-US" sz="2200" dirty="0">
                        <a:effectLst/>
                        <a:latin typeface="UTM Avo" panose="02040603050506020204" pitchFamily="18"/>
                        <a:ea typeface="Calibri" panose="020F0502020204030204" pitchFamily="34" charset="0"/>
                      </a:endParaRPr>
                    </a:p>
                  </a:txBody>
                  <a:tcPr marL="68580" marR="68580" marT="0" marB="0" anchor="ctr"/>
                </a:tc>
                <a:extLst>
                  <a:ext uri="{0D108BD9-81ED-4DB2-BD59-A6C34878D82A}">
                    <a16:rowId xmlns:a16="http://schemas.microsoft.com/office/drawing/2014/main" val="1791208668"/>
                  </a:ext>
                </a:extLst>
              </a:tr>
            </a:tbl>
          </a:graphicData>
        </a:graphic>
      </p:graphicFrame>
    </p:spTree>
    <p:extLst>
      <p:ext uri="{BB962C8B-B14F-4D97-AF65-F5344CB8AC3E}">
        <p14:creationId xmlns:p14="http://schemas.microsoft.com/office/powerpoint/2010/main" val="305024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82"/>
                                        </p:tgtEl>
                                        <p:attrNameLst>
                                          <p:attrName>style.visibility</p:attrName>
                                        </p:attrNameLst>
                                      </p:cBhvr>
                                      <p:to>
                                        <p:strVal val="visible"/>
                                      </p:to>
                                    </p:set>
                                    <p:animEffect transition="in" filter="wipe(down)">
                                      <p:cBhvr>
                                        <p:cTn id="7" dur="500"/>
                                        <p:tgtEl>
                                          <p:spTgt spid="48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83"/>
                                        </p:tgtEl>
                                        <p:attrNameLst>
                                          <p:attrName>style.visibility</p:attrName>
                                        </p:attrNameLst>
                                      </p:cBhvr>
                                      <p:to>
                                        <p:strVal val="visible"/>
                                      </p:to>
                                    </p:set>
                                    <p:animEffect transition="in" filter="randombar(horizontal)">
                                      <p:cBhvr>
                                        <p:cTn id="12" dur="500"/>
                                        <p:tgtEl>
                                          <p:spTgt spid="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EB16EA6-0524-92B7-6EFE-E834778369DA}"/>
              </a:ext>
            </a:extLst>
          </p:cNvPr>
          <p:cNvGraphicFramePr>
            <a:graphicFrameLocks noGrp="1"/>
          </p:cNvGraphicFramePr>
          <p:nvPr>
            <p:extLst>
              <p:ext uri="{D42A27DB-BD31-4B8C-83A1-F6EECF244321}">
                <p14:modId xmlns:p14="http://schemas.microsoft.com/office/powerpoint/2010/main" val="490661191"/>
              </p:ext>
            </p:extLst>
          </p:nvPr>
        </p:nvGraphicFramePr>
        <p:xfrm>
          <a:off x="834934" y="2122805"/>
          <a:ext cx="10522131" cy="4230071"/>
        </p:xfrm>
        <a:graphic>
          <a:graphicData uri="http://schemas.openxmlformats.org/drawingml/2006/table">
            <a:tbl>
              <a:tblPr bandRow="1"/>
              <a:tblGrid>
                <a:gridCol w="1480457">
                  <a:extLst>
                    <a:ext uri="{9D8B030D-6E8A-4147-A177-3AD203B41FA5}">
                      <a16:colId xmlns:a16="http://schemas.microsoft.com/office/drawing/2014/main" val="2202445669"/>
                    </a:ext>
                  </a:extLst>
                </a:gridCol>
                <a:gridCol w="3092652">
                  <a:extLst>
                    <a:ext uri="{9D8B030D-6E8A-4147-A177-3AD203B41FA5}">
                      <a16:colId xmlns:a16="http://schemas.microsoft.com/office/drawing/2014/main" val="365755695"/>
                    </a:ext>
                  </a:extLst>
                </a:gridCol>
                <a:gridCol w="5949022">
                  <a:extLst>
                    <a:ext uri="{9D8B030D-6E8A-4147-A177-3AD203B41FA5}">
                      <a16:colId xmlns:a16="http://schemas.microsoft.com/office/drawing/2014/main" val="2925618499"/>
                    </a:ext>
                  </a:extLst>
                </a:gridCol>
              </a:tblGrid>
              <a:tr h="437304">
                <a:tc>
                  <a:txBody>
                    <a:bodyPr/>
                    <a:lstStyle/>
                    <a:p>
                      <a:pPr marL="0" marR="0" algn="ctr">
                        <a:lnSpc>
                          <a:spcPct val="150000"/>
                        </a:lnSpc>
                        <a:spcBef>
                          <a:spcPts val="600"/>
                        </a:spcBef>
                        <a:spcAft>
                          <a:spcPts val="1000"/>
                        </a:spcAft>
                      </a:pPr>
                      <a:r>
                        <a:rPr lang="en-US" sz="2000">
                          <a:solidFill>
                            <a:schemeClr val="tx1"/>
                          </a:solidFill>
                          <a:effectLst/>
                          <a:latin typeface="UTM Avo" panose="02040603050506020204" pitchFamily="18"/>
                        </a:rPr>
                        <a:t> </a:t>
                      </a:r>
                      <a:endParaRPr lang="en-US" sz="2000">
                        <a:solidFill>
                          <a:schemeClr val="tx1"/>
                        </a:solidFill>
                        <a:effectLst/>
                        <a:latin typeface="UTM Avo" panose="02040603050506020204" pitchFamily="18"/>
                        <a:ea typeface="Calibri" panose="020F0502020204030204" pitchFamily="34" charset="0"/>
                      </a:endParaRPr>
                    </a:p>
                  </a:txBody>
                  <a:tcPr marL="68580" marR="68580" marT="0" marB="0" anchor="ctr"/>
                </a:tc>
                <a:tc>
                  <a:txBody>
                    <a:bodyPr/>
                    <a:lstStyle/>
                    <a:p>
                      <a:pPr marL="0" marR="0" algn="ctr">
                        <a:lnSpc>
                          <a:spcPct val="150000"/>
                        </a:lnSpc>
                        <a:spcBef>
                          <a:spcPts val="600"/>
                        </a:spcBef>
                        <a:spcAft>
                          <a:spcPts val="1000"/>
                        </a:spcAft>
                      </a:pPr>
                      <a:r>
                        <a:rPr lang="en-US" sz="2000" b="1" dirty="0" err="1">
                          <a:solidFill>
                            <a:schemeClr val="tx1"/>
                          </a:solidFill>
                          <a:effectLst/>
                          <a:latin typeface="UTM Avo" panose="02040603050506020204" pitchFamily="18"/>
                        </a:rPr>
                        <a:t>Đặc</a:t>
                      </a:r>
                      <a:r>
                        <a:rPr lang="en-US" sz="2000" b="1" dirty="0">
                          <a:solidFill>
                            <a:schemeClr val="tx1"/>
                          </a:solidFill>
                          <a:effectLst/>
                          <a:latin typeface="UTM Avo" panose="02040603050506020204" pitchFamily="18"/>
                        </a:rPr>
                        <a:t> </a:t>
                      </a:r>
                      <a:r>
                        <a:rPr lang="en-US" sz="2000" b="1" dirty="0" err="1">
                          <a:solidFill>
                            <a:schemeClr val="tx1"/>
                          </a:solidFill>
                          <a:effectLst/>
                          <a:latin typeface="UTM Avo" panose="02040603050506020204" pitchFamily="18"/>
                        </a:rPr>
                        <a:t>điểm</a:t>
                      </a:r>
                      <a:endParaRPr lang="en-US" sz="2000" b="1" dirty="0">
                        <a:solidFill>
                          <a:schemeClr val="tx1"/>
                        </a:solidFill>
                        <a:effectLst/>
                        <a:latin typeface="UTM Avo" panose="02040603050506020204" pitchFamily="18"/>
                        <a:ea typeface="Calibri" panose="020F0502020204030204" pitchFamily="34" charset="0"/>
                      </a:endParaRPr>
                    </a:p>
                  </a:txBody>
                  <a:tcPr marL="68580" marR="68580" marT="0" marB="0" anchor="ctr">
                    <a:solidFill>
                      <a:schemeClr val="accent2">
                        <a:lumMod val="60000"/>
                        <a:lumOff val="40000"/>
                      </a:schemeClr>
                    </a:solidFill>
                  </a:tcPr>
                </a:tc>
                <a:tc>
                  <a:txBody>
                    <a:bodyPr/>
                    <a:lstStyle/>
                    <a:p>
                      <a:pPr marL="0" marR="0" algn="ctr">
                        <a:lnSpc>
                          <a:spcPct val="150000"/>
                        </a:lnSpc>
                        <a:spcBef>
                          <a:spcPts val="600"/>
                        </a:spcBef>
                        <a:spcAft>
                          <a:spcPts val="1000"/>
                        </a:spcAft>
                      </a:pPr>
                      <a:r>
                        <a:rPr lang="en-US" sz="2000" b="1" dirty="0" err="1">
                          <a:solidFill>
                            <a:schemeClr val="tx1"/>
                          </a:solidFill>
                          <a:effectLst/>
                          <a:latin typeface="UTM Avo" panose="02040603050506020204" pitchFamily="18"/>
                        </a:rPr>
                        <a:t>Vai</a:t>
                      </a:r>
                      <a:r>
                        <a:rPr lang="en-US" sz="2000" b="1" dirty="0">
                          <a:solidFill>
                            <a:schemeClr val="tx1"/>
                          </a:solidFill>
                          <a:effectLst/>
                          <a:latin typeface="UTM Avo" panose="02040603050506020204" pitchFamily="18"/>
                        </a:rPr>
                        <a:t> </a:t>
                      </a:r>
                      <a:r>
                        <a:rPr lang="en-US" sz="2000" b="1" dirty="0" err="1">
                          <a:solidFill>
                            <a:schemeClr val="tx1"/>
                          </a:solidFill>
                          <a:effectLst/>
                          <a:latin typeface="UTM Avo" panose="02040603050506020204" pitchFamily="18"/>
                        </a:rPr>
                        <a:t>trò</a:t>
                      </a:r>
                      <a:endParaRPr lang="en-US" sz="2000" b="1" dirty="0">
                        <a:solidFill>
                          <a:schemeClr val="tx1"/>
                        </a:solidFill>
                        <a:effectLst/>
                        <a:latin typeface="UTM Avo" panose="02040603050506020204" pitchFamily="18"/>
                        <a:ea typeface="Calibri" panose="020F0502020204030204" pitchFamily="34" charset="0"/>
                      </a:endParaRPr>
                    </a:p>
                  </a:txBody>
                  <a:tcPr marL="68580" marR="68580" marT="0" marB="0" anchor="ctr">
                    <a:solidFill>
                      <a:schemeClr val="accent2">
                        <a:lumMod val="60000"/>
                        <a:lumOff val="40000"/>
                      </a:schemeClr>
                    </a:solidFill>
                  </a:tcPr>
                </a:tc>
                <a:extLst>
                  <a:ext uri="{0D108BD9-81ED-4DB2-BD59-A6C34878D82A}">
                    <a16:rowId xmlns:a16="http://schemas.microsoft.com/office/drawing/2014/main" val="226195906"/>
                  </a:ext>
                </a:extLst>
              </a:tr>
              <a:tr h="779818">
                <a:tc>
                  <a:txBody>
                    <a:bodyPr/>
                    <a:lstStyle/>
                    <a:p>
                      <a:pPr marL="0" marR="0" algn="ctr">
                        <a:lnSpc>
                          <a:spcPct val="150000"/>
                        </a:lnSpc>
                        <a:spcBef>
                          <a:spcPts val="600"/>
                        </a:spcBef>
                        <a:spcAft>
                          <a:spcPts val="1000"/>
                        </a:spcAft>
                      </a:pPr>
                      <a:r>
                        <a:rPr lang="en-US" sz="2000" dirty="0" err="1">
                          <a:solidFill>
                            <a:schemeClr val="tx1"/>
                          </a:solidFill>
                          <a:effectLst/>
                          <a:latin typeface="UTM Avo" panose="02040603050506020204" pitchFamily="18"/>
                        </a:rPr>
                        <a:t>Phiến</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lá</a:t>
                      </a:r>
                      <a:endParaRPr lang="en-US" sz="2000" dirty="0">
                        <a:solidFill>
                          <a:schemeClr val="tx1"/>
                        </a:solidFill>
                        <a:effectLst/>
                        <a:latin typeface="UTM Avo" panose="02040603050506020204" pitchFamily="18"/>
                        <a:ea typeface="Calibri" panose="020F0502020204030204" pitchFamily="34" charset="0"/>
                      </a:endParaRPr>
                    </a:p>
                  </a:txBody>
                  <a:tcPr marL="68580" marR="68580" marT="0" marB="0" anchor="ctr">
                    <a:solidFill>
                      <a:schemeClr val="accent2">
                        <a:lumMod val="40000"/>
                        <a:lumOff val="60000"/>
                      </a:schemeClr>
                    </a:solidFill>
                  </a:tcPr>
                </a:tc>
                <a:tc>
                  <a:txBody>
                    <a:bodyPr/>
                    <a:lstStyle/>
                    <a:p>
                      <a:pPr marL="0" marR="0" algn="just">
                        <a:lnSpc>
                          <a:spcPct val="150000"/>
                        </a:lnSpc>
                        <a:spcBef>
                          <a:spcPts val="600"/>
                        </a:spcBef>
                        <a:spcAft>
                          <a:spcPts val="1000"/>
                        </a:spcAft>
                      </a:pPr>
                      <a:r>
                        <a:rPr lang="en-US" sz="2000" dirty="0" err="1">
                          <a:solidFill>
                            <a:schemeClr val="tx1"/>
                          </a:solidFill>
                          <a:effectLst/>
                          <a:latin typeface="UTM Avo" panose="02040603050506020204" pitchFamily="18"/>
                          <a:ea typeface="Calibri" panose="020F0502020204030204" pitchFamily="34" charset="0"/>
                        </a:rPr>
                        <a:t>Dạng</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bản</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dẹt</a:t>
                      </a:r>
                      <a:r>
                        <a:rPr lang="en-US" sz="2000" dirty="0">
                          <a:solidFill>
                            <a:schemeClr val="tx1"/>
                          </a:solidFill>
                          <a:effectLst/>
                          <a:latin typeface="UTM Avo" panose="02040603050506020204" pitchFamily="18"/>
                          <a:ea typeface="Calibri" panose="020F0502020204030204" pitchFamily="34" charset="0"/>
                        </a:rPr>
                        <a:t>.</a:t>
                      </a:r>
                    </a:p>
                  </a:txBody>
                  <a:tcPr marL="68580" marR="68580" marT="0" marB="0" anchor="ctr"/>
                </a:tc>
                <a:tc>
                  <a:txBody>
                    <a:bodyPr/>
                    <a:lstStyle/>
                    <a:p>
                      <a:pPr marL="0" marR="0" algn="just">
                        <a:lnSpc>
                          <a:spcPct val="150000"/>
                        </a:lnSpc>
                        <a:spcBef>
                          <a:spcPts val="600"/>
                        </a:spcBef>
                        <a:spcAft>
                          <a:spcPts val="1000"/>
                        </a:spcAft>
                      </a:pPr>
                      <a:r>
                        <a:rPr lang="en-US" sz="2000" dirty="0">
                          <a:solidFill>
                            <a:schemeClr val="tx1"/>
                          </a:solidFill>
                          <a:effectLst/>
                          <a:latin typeface="UTM Avo" panose="02040603050506020204" pitchFamily="18"/>
                          <a:ea typeface="Calibri" panose="020F0502020204030204" pitchFamily="34" charset="0"/>
                        </a:rPr>
                        <a:t>Thu </a:t>
                      </a:r>
                      <a:r>
                        <a:rPr lang="en-US" sz="2000" dirty="0" err="1">
                          <a:solidFill>
                            <a:schemeClr val="tx1"/>
                          </a:solidFill>
                          <a:effectLst/>
                          <a:latin typeface="UTM Avo" panose="02040603050506020204" pitchFamily="18"/>
                          <a:ea typeface="Calibri" panose="020F0502020204030204" pitchFamily="34" charset="0"/>
                        </a:rPr>
                        <a:t>nhận</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được</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nhiều</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ánh</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sáng</a:t>
                      </a:r>
                      <a:r>
                        <a:rPr lang="en-US" sz="2000" dirty="0">
                          <a:solidFill>
                            <a:schemeClr val="tx1"/>
                          </a:solidFill>
                          <a:effectLst/>
                          <a:latin typeface="UTM Avo" panose="02040603050506020204" pitchFamily="18"/>
                          <a:ea typeface="Calibri" panose="020F0502020204030204" pitchFamily="34" charset="0"/>
                        </a:rPr>
                        <a:t>.</a:t>
                      </a:r>
                    </a:p>
                  </a:txBody>
                  <a:tcPr marL="68580" marR="68580" marT="0" marB="0" anchor="ctr"/>
                </a:tc>
                <a:extLst>
                  <a:ext uri="{0D108BD9-81ED-4DB2-BD59-A6C34878D82A}">
                    <a16:rowId xmlns:a16="http://schemas.microsoft.com/office/drawing/2014/main" val="3234934759"/>
                  </a:ext>
                </a:extLst>
              </a:tr>
              <a:tr h="779818">
                <a:tc>
                  <a:txBody>
                    <a:bodyPr/>
                    <a:lstStyle/>
                    <a:p>
                      <a:pPr marL="0" marR="0" algn="ctr">
                        <a:lnSpc>
                          <a:spcPct val="150000"/>
                        </a:lnSpc>
                        <a:spcBef>
                          <a:spcPts val="600"/>
                        </a:spcBef>
                        <a:spcAft>
                          <a:spcPts val="1000"/>
                        </a:spcAft>
                      </a:pPr>
                      <a:r>
                        <a:rPr lang="en-US" sz="2000" dirty="0" err="1">
                          <a:solidFill>
                            <a:schemeClr val="tx1"/>
                          </a:solidFill>
                          <a:effectLst/>
                          <a:latin typeface="UTM Avo" panose="02040603050506020204" pitchFamily="18"/>
                        </a:rPr>
                        <a:t>Gân</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lá</a:t>
                      </a:r>
                      <a:endParaRPr lang="en-US" sz="2000" dirty="0">
                        <a:solidFill>
                          <a:schemeClr val="tx1"/>
                        </a:solidFill>
                        <a:effectLst/>
                        <a:latin typeface="UTM Avo" panose="02040603050506020204" pitchFamily="18"/>
                        <a:ea typeface="Calibri" panose="020F0502020204030204" pitchFamily="34" charset="0"/>
                      </a:endParaRPr>
                    </a:p>
                  </a:txBody>
                  <a:tcPr marL="68580" marR="68580" marT="0" marB="0" anchor="ctr">
                    <a:solidFill>
                      <a:schemeClr val="accent2">
                        <a:lumMod val="40000"/>
                        <a:lumOff val="60000"/>
                      </a:schemeClr>
                    </a:solidFill>
                  </a:tcPr>
                </a:tc>
                <a:tc>
                  <a:txBody>
                    <a:bodyPr/>
                    <a:lstStyle/>
                    <a:p>
                      <a:pPr marL="0" marR="0" algn="just">
                        <a:lnSpc>
                          <a:spcPct val="150000"/>
                        </a:lnSpc>
                        <a:spcBef>
                          <a:spcPts val="600"/>
                        </a:spcBef>
                        <a:spcAft>
                          <a:spcPts val="1000"/>
                        </a:spcAft>
                      </a:pPr>
                      <a:r>
                        <a:rPr lang="en-US" sz="2000" dirty="0" err="1">
                          <a:solidFill>
                            <a:schemeClr val="tx1"/>
                          </a:solidFill>
                          <a:effectLst/>
                          <a:latin typeface="UTM Avo" panose="02040603050506020204" pitchFamily="18"/>
                          <a:ea typeface="Calibri" panose="020F0502020204030204" pitchFamily="34" charset="0"/>
                        </a:rPr>
                        <a:t>Có</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mạch</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dẫn</a:t>
                      </a:r>
                      <a:r>
                        <a:rPr lang="en-US" sz="2000" dirty="0">
                          <a:solidFill>
                            <a:schemeClr val="tx1"/>
                          </a:solidFill>
                          <a:effectLst/>
                          <a:latin typeface="UTM Avo" panose="02040603050506020204" pitchFamily="18"/>
                          <a:ea typeface="Calibri" panose="020F0502020204030204" pitchFamily="34" charset="0"/>
                        </a:rPr>
                        <a:t>.</a:t>
                      </a:r>
                    </a:p>
                  </a:txBody>
                  <a:tcPr marL="68580" marR="68580" marT="0" marB="0" anchor="ctr"/>
                </a:tc>
                <a:tc>
                  <a:txBody>
                    <a:bodyPr/>
                    <a:lstStyle/>
                    <a:p>
                      <a:pPr marL="0" marR="0" algn="just">
                        <a:lnSpc>
                          <a:spcPct val="150000"/>
                        </a:lnSpc>
                        <a:spcBef>
                          <a:spcPts val="600"/>
                        </a:spcBef>
                        <a:spcAft>
                          <a:spcPts val="1000"/>
                        </a:spcAft>
                      </a:pPr>
                      <a:r>
                        <a:rPr lang="en-US" sz="2000" dirty="0" err="1">
                          <a:solidFill>
                            <a:schemeClr val="tx1"/>
                          </a:solidFill>
                          <a:effectLst/>
                          <a:latin typeface="UTM Avo" panose="02040603050506020204" pitchFamily="18"/>
                        </a:rPr>
                        <a:t>Vận</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chuyển</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nước</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đến</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lục</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lạp</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và</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vận</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chuyển</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chất</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hữu</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cơ</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từ</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lục</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lạp</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về</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cuống</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lá</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và</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đến</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các</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bộ</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phận</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khác</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của</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cây</a:t>
                      </a:r>
                      <a:r>
                        <a:rPr lang="en-US" sz="2000" dirty="0">
                          <a:solidFill>
                            <a:schemeClr val="tx1"/>
                          </a:solidFill>
                          <a:effectLst/>
                          <a:latin typeface="UTM Avo" panose="02040603050506020204" pitchFamily="18"/>
                        </a:rPr>
                        <a:t>. </a:t>
                      </a:r>
                      <a:endParaRPr lang="en-US" sz="2000" dirty="0">
                        <a:solidFill>
                          <a:schemeClr val="tx1"/>
                        </a:solidFill>
                        <a:effectLst/>
                        <a:latin typeface="UTM Avo" panose="02040603050506020204" pitchFamily="18"/>
                        <a:ea typeface="Calibri" panose="020F0502020204030204" pitchFamily="34" charset="0"/>
                      </a:endParaRPr>
                    </a:p>
                  </a:txBody>
                  <a:tcPr marL="68580" marR="68580" marT="0" marB="0" anchor="ctr"/>
                </a:tc>
                <a:extLst>
                  <a:ext uri="{0D108BD9-81ED-4DB2-BD59-A6C34878D82A}">
                    <a16:rowId xmlns:a16="http://schemas.microsoft.com/office/drawing/2014/main" val="3011816963"/>
                  </a:ext>
                </a:extLst>
              </a:tr>
              <a:tr h="779818">
                <a:tc>
                  <a:txBody>
                    <a:bodyPr/>
                    <a:lstStyle/>
                    <a:p>
                      <a:pPr marL="0" marR="0" algn="ctr">
                        <a:lnSpc>
                          <a:spcPct val="150000"/>
                        </a:lnSpc>
                        <a:spcBef>
                          <a:spcPts val="600"/>
                        </a:spcBef>
                        <a:spcAft>
                          <a:spcPts val="1000"/>
                        </a:spcAft>
                      </a:pPr>
                      <a:r>
                        <a:rPr lang="en-US" sz="2000" dirty="0" err="1">
                          <a:solidFill>
                            <a:schemeClr val="tx1"/>
                          </a:solidFill>
                          <a:effectLst/>
                          <a:latin typeface="UTM Avo" panose="02040603050506020204" pitchFamily="18"/>
                        </a:rPr>
                        <a:t>Lục</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lạp</a:t>
                      </a:r>
                      <a:endParaRPr lang="en-US" sz="2000" dirty="0">
                        <a:solidFill>
                          <a:schemeClr val="tx1"/>
                        </a:solidFill>
                        <a:effectLst/>
                        <a:latin typeface="UTM Avo" panose="02040603050506020204" pitchFamily="18"/>
                        <a:ea typeface="Calibri" panose="020F0502020204030204" pitchFamily="34" charset="0"/>
                      </a:endParaRPr>
                    </a:p>
                  </a:txBody>
                  <a:tcPr marL="68580" marR="68580" marT="0" marB="0" anchor="ctr">
                    <a:solidFill>
                      <a:schemeClr val="accent2">
                        <a:lumMod val="40000"/>
                        <a:lumOff val="60000"/>
                      </a:schemeClr>
                    </a:solidFill>
                  </a:tcPr>
                </a:tc>
                <a:tc>
                  <a:txBody>
                    <a:bodyPr/>
                    <a:lstStyle/>
                    <a:p>
                      <a:pPr marL="0" marR="0" algn="just">
                        <a:lnSpc>
                          <a:spcPct val="150000"/>
                        </a:lnSpc>
                        <a:spcBef>
                          <a:spcPts val="600"/>
                        </a:spcBef>
                        <a:spcAft>
                          <a:spcPts val="1000"/>
                        </a:spcAft>
                      </a:pPr>
                      <a:r>
                        <a:rPr lang="en-US" sz="2000" dirty="0" err="1">
                          <a:solidFill>
                            <a:schemeClr val="tx1"/>
                          </a:solidFill>
                          <a:effectLst/>
                          <a:latin typeface="UTM Avo" panose="02040603050506020204" pitchFamily="18"/>
                        </a:rPr>
                        <a:t>Chứa</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chất</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diệp</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lục</a:t>
                      </a:r>
                      <a:r>
                        <a:rPr lang="en-US" sz="2000" dirty="0">
                          <a:solidFill>
                            <a:schemeClr val="tx1"/>
                          </a:solidFill>
                          <a:effectLst/>
                          <a:latin typeface="UTM Avo" panose="02040603050506020204" pitchFamily="18"/>
                        </a:rPr>
                        <a:t>.</a:t>
                      </a:r>
                      <a:endParaRPr lang="en-US" sz="2000" dirty="0">
                        <a:solidFill>
                          <a:schemeClr val="tx1"/>
                        </a:solidFill>
                        <a:effectLst/>
                        <a:latin typeface="UTM Avo" panose="02040603050506020204" pitchFamily="18"/>
                        <a:ea typeface="Calibri" panose="020F0502020204030204" pitchFamily="34" charset="0"/>
                      </a:endParaRPr>
                    </a:p>
                  </a:txBody>
                  <a:tcPr marL="68580" marR="68580" marT="0" marB="0" anchor="ctr"/>
                </a:tc>
                <a:tc>
                  <a:txBody>
                    <a:bodyPr/>
                    <a:lstStyle/>
                    <a:p>
                      <a:pPr marL="0" marR="0" algn="just">
                        <a:lnSpc>
                          <a:spcPct val="150000"/>
                        </a:lnSpc>
                        <a:spcBef>
                          <a:spcPts val="600"/>
                        </a:spcBef>
                        <a:spcAft>
                          <a:spcPts val="1000"/>
                        </a:spcAft>
                      </a:pPr>
                      <a:r>
                        <a:rPr lang="en-US" sz="2000" dirty="0">
                          <a:solidFill>
                            <a:schemeClr val="tx1"/>
                          </a:solidFill>
                          <a:effectLst/>
                          <a:latin typeface="UTM Avo" panose="02040603050506020204" pitchFamily="18"/>
                        </a:rPr>
                        <a:t>Thu </a:t>
                      </a:r>
                      <a:r>
                        <a:rPr lang="en-US" sz="2000" dirty="0" err="1">
                          <a:solidFill>
                            <a:schemeClr val="tx1"/>
                          </a:solidFill>
                          <a:effectLst/>
                          <a:latin typeface="UTM Avo" panose="02040603050506020204" pitchFamily="18"/>
                        </a:rPr>
                        <a:t>nhận</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ánh</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sáng</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dùng</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cho</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tổng</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hợp</a:t>
                      </a:r>
                      <a:r>
                        <a:rPr lang="en-US" sz="2000" dirty="0">
                          <a:solidFill>
                            <a:schemeClr val="tx1"/>
                          </a:solidFill>
                          <a:effectLst/>
                          <a:latin typeface="UTM Avo" panose="02040603050506020204" pitchFamily="18"/>
                        </a:rPr>
                        <a:t> </a:t>
                      </a:r>
                      <a:br>
                        <a:rPr lang="en-US" sz="2000" dirty="0">
                          <a:solidFill>
                            <a:schemeClr val="tx1"/>
                          </a:solidFill>
                          <a:effectLst/>
                          <a:latin typeface="UTM Avo" panose="02040603050506020204" pitchFamily="18"/>
                        </a:rPr>
                      </a:br>
                      <a:r>
                        <a:rPr lang="en-US" sz="2000" dirty="0" err="1">
                          <a:solidFill>
                            <a:schemeClr val="tx1"/>
                          </a:solidFill>
                          <a:effectLst/>
                          <a:latin typeface="UTM Avo" panose="02040603050506020204" pitchFamily="18"/>
                        </a:rPr>
                        <a:t>chất</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hữu</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cơ</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của</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lá</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cây</a:t>
                      </a:r>
                      <a:r>
                        <a:rPr lang="en-US" sz="2000" dirty="0">
                          <a:solidFill>
                            <a:schemeClr val="tx1"/>
                          </a:solidFill>
                          <a:effectLst/>
                          <a:latin typeface="UTM Avo" panose="02040603050506020204" pitchFamily="18"/>
                        </a:rPr>
                        <a:t>.</a:t>
                      </a:r>
                      <a:endParaRPr lang="en-US" sz="2000" dirty="0">
                        <a:solidFill>
                          <a:schemeClr val="tx1"/>
                        </a:solidFill>
                        <a:effectLst/>
                        <a:latin typeface="UTM Avo" panose="02040603050506020204" pitchFamily="18"/>
                        <a:ea typeface="Calibri" panose="020F0502020204030204" pitchFamily="34" charset="0"/>
                      </a:endParaRPr>
                    </a:p>
                  </a:txBody>
                  <a:tcPr marL="68580" marR="68580" marT="0" marB="0" anchor="ctr"/>
                </a:tc>
                <a:extLst>
                  <a:ext uri="{0D108BD9-81ED-4DB2-BD59-A6C34878D82A}">
                    <a16:rowId xmlns:a16="http://schemas.microsoft.com/office/drawing/2014/main" val="3052250462"/>
                  </a:ext>
                </a:extLst>
              </a:tr>
              <a:tr h="793091">
                <a:tc>
                  <a:txBody>
                    <a:bodyPr/>
                    <a:lstStyle/>
                    <a:p>
                      <a:pPr marL="0" marR="0" algn="ctr">
                        <a:lnSpc>
                          <a:spcPct val="150000"/>
                        </a:lnSpc>
                        <a:spcBef>
                          <a:spcPts val="600"/>
                        </a:spcBef>
                        <a:spcAft>
                          <a:spcPts val="1000"/>
                        </a:spcAft>
                      </a:pPr>
                      <a:r>
                        <a:rPr lang="en-US" sz="2000" dirty="0" err="1">
                          <a:solidFill>
                            <a:schemeClr val="tx1"/>
                          </a:solidFill>
                          <a:effectLst/>
                          <a:latin typeface="UTM Avo" panose="02040603050506020204" pitchFamily="18"/>
                        </a:rPr>
                        <a:t>Khí</a:t>
                      </a:r>
                      <a:r>
                        <a:rPr lang="en-US" sz="2000" dirty="0">
                          <a:solidFill>
                            <a:schemeClr val="tx1"/>
                          </a:solidFill>
                          <a:effectLst/>
                          <a:latin typeface="UTM Avo" panose="02040603050506020204" pitchFamily="18"/>
                        </a:rPr>
                        <a:t> </a:t>
                      </a:r>
                      <a:r>
                        <a:rPr lang="en-US" sz="2000" dirty="0" err="1">
                          <a:solidFill>
                            <a:schemeClr val="tx1"/>
                          </a:solidFill>
                          <a:effectLst/>
                          <a:latin typeface="UTM Avo" panose="02040603050506020204" pitchFamily="18"/>
                        </a:rPr>
                        <a:t>khổng</a:t>
                      </a:r>
                      <a:endParaRPr lang="en-US" sz="2000" dirty="0">
                        <a:solidFill>
                          <a:schemeClr val="tx1"/>
                        </a:solidFill>
                        <a:effectLst/>
                        <a:latin typeface="UTM Avo" panose="02040603050506020204" pitchFamily="18"/>
                        <a:ea typeface="Calibri" panose="020F0502020204030204" pitchFamily="34" charset="0"/>
                      </a:endParaRPr>
                    </a:p>
                  </a:txBody>
                  <a:tcPr marL="68580" marR="68580" marT="0" marB="0" anchor="ctr">
                    <a:solidFill>
                      <a:schemeClr val="accent2">
                        <a:lumMod val="40000"/>
                        <a:lumOff val="60000"/>
                      </a:schemeClr>
                    </a:solidFill>
                  </a:tcPr>
                </a:tc>
                <a:tc>
                  <a:txBody>
                    <a:bodyPr/>
                    <a:lstStyle/>
                    <a:p>
                      <a:pPr marL="0" marR="0" algn="just">
                        <a:lnSpc>
                          <a:spcPct val="150000"/>
                        </a:lnSpc>
                        <a:spcBef>
                          <a:spcPts val="600"/>
                        </a:spcBef>
                        <a:spcAft>
                          <a:spcPts val="1000"/>
                        </a:spcAft>
                      </a:pPr>
                      <a:r>
                        <a:rPr lang="en-US" sz="2000" dirty="0" err="1">
                          <a:solidFill>
                            <a:schemeClr val="tx1"/>
                          </a:solidFill>
                          <a:effectLst/>
                          <a:latin typeface="UTM Avo" panose="02040603050506020204" pitchFamily="18"/>
                          <a:ea typeface="Calibri" panose="020F0502020204030204" pitchFamily="34" charset="0"/>
                        </a:rPr>
                        <a:t>Phân</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bố</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trên</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bề</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mặt</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lá</a:t>
                      </a:r>
                      <a:r>
                        <a:rPr lang="en-US" sz="2000" dirty="0">
                          <a:solidFill>
                            <a:schemeClr val="tx1"/>
                          </a:solidFill>
                          <a:effectLst/>
                          <a:latin typeface="UTM Avo" panose="02040603050506020204" pitchFamily="18"/>
                          <a:ea typeface="Calibri" panose="020F0502020204030204" pitchFamily="34" charset="0"/>
                        </a:rPr>
                        <a:t>.</a:t>
                      </a:r>
                    </a:p>
                  </a:txBody>
                  <a:tcPr marL="68580" marR="68580" marT="0" marB="0" anchor="ctr"/>
                </a:tc>
                <a:tc>
                  <a:txBody>
                    <a:bodyPr/>
                    <a:lstStyle/>
                    <a:p>
                      <a:pPr marL="0" marR="0" algn="just">
                        <a:lnSpc>
                          <a:spcPct val="150000"/>
                        </a:lnSpc>
                        <a:spcBef>
                          <a:spcPts val="600"/>
                        </a:spcBef>
                        <a:spcAft>
                          <a:spcPts val="1000"/>
                        </a:spcAft>
                      </a:pPr>
                      <a:r>
                        <a:rPr lang="en-US" sz="2000" dirty="0" err="1">
                          <a:solidFill>
                            <a:schemeClr val="tx1"/>
                          </a:solidFill>
                          <a:effectLst/>
                          <a:latin typeface="UTM Avo" panose="02040603050506020204" pitchFamily="18"/>
                          <a:ea typeface="Calibri" panose="020F0502020204030204" pitchFamily="34" charset="0"/>
                        </a:rPr>
                        <a:t>Có</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vai</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trò</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chính</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trong</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quá</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trình</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trao</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đổi</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khí</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và</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thoát</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hơi</a:t>
                      </a:r>
                      <a:r>
                        <a:rPr lang="en-US" sz="2000" dirty="0">
                          <a:solidFill>
                            <a:schemeClr val="tx1"/>
                          </a:solidFill>
                          <a:effectLst/>
                          <a:latin typeface="UTM Avo" panose="02040603050506020204" pitchFamily="18"/>
                          <a:ea typeface="Calibri" panose="020F0502020204030204" pitchFamily="34" charset="0"/>
                        </a:rPr>
                        <a:t> </a:t>
                      </a:r>
                      <a:r>
                        <a:rPr lang="en-US" sz="2000" dirty="0" err="1">
                          <a:solidFill>
                            <a:schemeClr val="tx1"/>
                          </a:solidFill>
                          <a:effectLst/>
                          <a:latin typeface="UTM Avo" panose="02040603050506020204" pitchFamily="18"/>
                          <a:ea typeface="Calibri" panose="020F0502020204030204" pitchFamily="34" charset="0"/>
                        </a:rPr>
                        <a:t>nước</a:t>
                      </a:r>
                      <a:r>
                        <a:rPr lang="en-US" sz="2000" dirty="0">
                          <a:solidFill>
                            <a:schemeClr val="tx1"/>
                          </a:solidFill>
                          <a:effectLst/>
                          <a:latin typeface="UTM Avo" panose="02040603050506020204" pitchFamily="18"/>
                          <a:ea typeface="Calibri" panose="020F0502020204030204" pitchFamily="34" charset="0"/>
                        </a:rPr>
                        <a:t>.</a:t>
                      </a:r>
                    </a:p>
                  </a:txBody>
                  <a:tcPr marL="68580" marR="68580" marT="0" marB="0" anchor="ctr"/>
                </a:tc>
                <a:extLst>
                  <a:ext uri="{0D108BD9-81ED-4DB2-BD59-A6C34878D82A}">
                    <a16:rowId xmlns:a16="http://schemas.microsoft.com/office/drawing/2014/main" val="3189682324"/>
                  </a:ext>
                </a:extLst>
              </a:tr>
            </a:tbl>
          </a:graphicData>
        </a:graphic>
      </p:graphicFrame>
    </p:spTree>
    <p:extLst>
      <p:ext uri="{BB962C8B-B14F-4D97-AF65-F5344CB8AC3E}">
        <p14:creationId xmlns:p14="http://schemas.microsoft.com/office/powerpoint/2010/main" val="3069732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08BA627-4F5F-0B06-71F5-A6F82DAFC556}"/>
              </a:ext>
            </a:extLst>
          </p:cNvPr>
          <p:cNvSpPr txBox="1"/>
          <p:nvPr/>
        </p:nvSpPr>
        <p:spPr>
          <a:xfrm>
            <a:off x="1546152" y="1827124"/>
            <a:ext cx="9099696" cy="2256900"/>
          </a:xfrm>
          <a:prstGeom prst="rect">
            <a:avLst/>
          </a:prstGeom>
          <a:noFill/>
        </p:spPr>
        <p:txBody>
          <a:bodyPr wrap="square" rtlCol="0">
            <a:spAutoFit/>
          </a:bodyPr>
          <a:lstStyle/>
          <a:p>
            <a:pPr marL="285750" marR="0" indent="-285750" algn="just">
              <a:lnSpc>
                <a:spcPct val="150000"/>
              </a:lnSpc>
              <a:spcBef>
                <a:spcPts val="600"/>
              </a:spcBef>
              <a:spcAft>
                <a:spcPts val="1000"/>
              </a:spcAft>
              <a:buFont typeface="Wingdings" panose="05000000000000000000" pitchFamily="2" charset="2"/>
              <a:buChar char="q"/>
            </a:pP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cây</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là</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quan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quang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hợp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chủ</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yếu</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thực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hiện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quá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trình</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quang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hợp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ở</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cây</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xanh</a:t>
            </a:r>
            <a:r>
              <a:rPr lang="en-US" sz="2200" dirty="0">
                <a:solidFill>
                  <a:srgbClr val="000000"/>
                </a:solidFill>
                <a:effectLst/>
                <a:latin typeface="UTM Avo" panose="02040603050506020204" pitchFamily="18"/>
                <a:ea typeface="Times New Roman" panose="02020603050405020304" pitchFamily="18" charset="0"/>
              </a:rPr>
              <a:t>.</a:t>
            </a:r>
            <a:endParaRPr lang="en-US" sz="2200" dirty="0">
              <a:latin typeface="UTM Avo" panose="02040603050506020204" pitchFamily="18"/>
              <a:ea typeface="Times New Roman" panose="02020603050405020304" pitchFamily="18" charset="0"/>
            </a:endParaRPr>
          </a:p>
          <a:p>
            <a:pPr marL="285750" marR="0" indent="-285750" algn="just">
              <a:lnSpc>
                <a:spcPct val="150000"/>
              </a:lnSpc>
              <a:spcBef>
                <a:spcPts val="600"/>
              </a:spcBef>
              <a:spcAft>
                <a:spcPts val="1000"/>
              </a:spcAft>
              <a:buFont typeface="Wingdings" panose="05000000000000000000" pitchFamily="2" charset="2"/>
              <a:buChar char="q"/>
            </a:pP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cây</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dạng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bản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dẹt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giúp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thu</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nhận</a:t>
            </a:r>
            <a:r>
              <a:rPr lang="en-US" sz="2200" dirty="0">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được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nhiều</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ánh</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sáng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Các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bộ</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phận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của</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phù</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hợp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với</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chức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năng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quang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hợp</a:t>
            </a:r>
            <a:r>
              <a:rPr lang="en-US" sz="2200" dirty="0">
                <a:solidFill>
                  <a:srgbClr val="000000"/>
                </a:solidFill>
                <a:effectLst/>
                <a:latin typeface="UTM Avo" panose="02040603050506020204" pitchFamily="18"/>
                <a:ea typeface="Times New Roman" panose="02020603050405020304" pitchFamily="18" charset="0"/>
              </a:rPr>
              <a:t>:</a:t>
            </a:r>
            <a:endParaRPr lang="en-US" sz="2200" dirty="0">
              <a:effectLst/>
              <a:latin typeface="UTM Avo" panose="02040603050506020204" pitchFamily="18"/>
              <a:ea typeface="Calibri" panose="020F0502020204030204" pitchFamily="34" charset="0"/>
            </a:endParaRPr>
          </a:p>
        </p:txBody>
      </p:sp>
      <p:pic>
        <p:nvPicPr>
          <p:cNvPr id="3" name="Picture 2">
            <a:extLst>
              <a:ext uri="{FF2B5EF4-FFF2-40B4-BE49-F238E27FC236}">
                <a16:creationId xmlns:a16="http://schemas.microsoft.com/office/drawing/2014/main" id="{FC840864-42E5-883C-09E5-B26BDED82136}"/>
              </a:ext>
            </a:extLst>
          </p:cNvPr>
          <p:cNvPicPr>
            <a:picLocks noChangeAspect="1"/>
          </p:cNvPicPr>
          <p:nvPr/>
        </p:nvPicPr>
        <p:blipFill rotWithShape="1">
          <a:blip r:embed="rId3"/>
          <a:srcRect l="20465" t="19019" r="45038" b="15796"/>
          <a:stretch/>
        </p:blipFill>
        <p:spPr>
          <a:xfrm>
            <a:off x="2651760" y="4209834"/>
            <a:ext cx="2286000" cy="2429839"/>
          </a:xfrm>
          <a:prstGeom prst="rect">
            <a:avLst/>
          </a:prstGeom>
        </p:spPr>
      </p:pic>
      <p:pic>
        <p:nvPicPr>
          <p:cNvPr id="4" name="Picture 3">
            <a:extLst>
              <a:ext uri="{FF2B5EF4-FFF2-40B4-BE49-F238E27FC236}">
                <a16:creationId xmlns:a16="http://schemas.microsoft.com/office/drawing/2014/main" id="{26C873A4-59B5-68E7-60E4-E92D198DECD5}"/>
              </a:ext>
            </a:extLst>
          </p:cNvPr>
          <p:cNvPicPr>
            <a:picLocks noChangeAspect="1"/>
          </p:cNvPicPr>
          <p:nvPr/>
        </p:nvPicPr>
        <p:blipFill rotWithShape="1">
          <a:blip r:embed="rId4"/>
          <a:srcRect l="21163" t="50001" r="41627" b="20730"/>
          <a:stretch/>
        </p:blipFill>
        <p:spPr>
          <a:xfrm>
            <a:off x="5831055" y="4453732"/>
            <a:ext cx="4388981" cy="1942042"/>
          </a:xfrm>
          <a:prstGeom prst="rect">
            <a:avLst/>
          </a:prstGeom>
        </p:spPr>
      </p:pic>
    </p:spTree>
    <p:extLst>
      <p:ext uri="{BB962C8B-B14F-4D97-AF65-F5344CB8AC3E}">
        <p14:creationId xmlns:p14="http://schemas.microsoft.com/office/powerpoint/2010/main" val="3570053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par>
                                <p:cTn id="13" presetID="42"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anim calcmode="lin" valueType="num">
                                      <p:cBhvr>
                                        <p:cTn id="16" dur="500" fill="hold"/>
                                        <p:tgtEl>
                                          <p:spTgt spid="3"/>
                                        </p:tgtEl>
                                        <p:attrNameLst>
                                          <p:attrName>ppt_x</p:attrName>
                                        </p:attrNameLst>
                                      </p:cBhvr>
                                      <p:tavLst>
                                        <p:tav tm="0">
                                          <p:val>
                                            <p:strVal val="#ppt_x"/>
                                          </p:val>
                                        </p:tav>
                                        <p:tav tm="100000">
                                          <p:val>
                                            <p:strVal val="#ppt_x"/>
                                          </p:val>
                                        </p:tav>
                                      </p:tavLst>
                                    </p:anim>
                                    <p:anim calcmode="lin" valueType="num">
                                      <p:cBhvr>
                                        <p:cTn id="17" dur="500" fill="hold"/>
                                        <p:tgtEl>
                                          <p:spTgt spid="3"/>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anim calcmode="lin" valueType="num">
                                      <p:cBhvr>
                                        <p:cTn id="21" dur="500" fill="hold"/>
                                        <p:tgtEl>
                                          <p:spTgt spid="4"/>
                                        </p:tgtEl>
                                        <p:attrNameLst>
                                          <p:attrName>ppt_x</p:attrName>
                                        </p:attrNameLst>
                                      </p:cBhvr>
                                      <p:tavLst>
                                        <p:tav tm="0">
                                          <p:val>
                                            <p:strVal val="#ppt_x"/>
                                          </p:val>
                                        </p:tav>
                                        <p:tav tm="100000">
                                          <p:val>
                                            <p:strVal val="#ppt_x"/>
                                          </p:val>
                                        </p:tav>
                                      </p:tavLst>
                                    </p:anim>
                                    <p:anim calcmode="lin" valueType="num">
                                      <p:cBhvr>
                                        <p:cTn id="22"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2398;p35">
            <a:extLst>
              <a:ext uri="{FF2B5EF4-FFF2-40B4-BE49-F238E27FC236}">
                <a16:creationId xmlns:a16="http://schemas.microsoft.com/office/drawing/2014/main" id="{9A027005-1C52-9AC1-F0F1-5829D0FAE468}"/>
              </a:ext>
            </a:extLst>
          </p:cNvPr>
          <p:cNvGrpSpPr/>
          <p:nvPr/>
        </p:nvGrpSpPr>
        <p:grpSpPr>
          <a:xfrm>
            <a:off x="10805713" y="5707438"/>
            <a:ext cx="741938" cy="610660"/>
            <a:chOff x="2182017" y="4399956"/>
            <a:chExt cx="301106" cy="261082"/>
          </a:xfrm>
        </p:grpSpPr>
        <p:sp>
          <p:nvSpPr>
            <p:cNvPr id="3" name="Google Shape;2399;p35">
              <a:extLst>
                <a:ext uri="{FF2B5EF4-FFF2-40B4-BE49-F238E27FC236}">
                  <a16:creationId xmlns:a16="http://schemas.microsoft.com/office/drawing/2014/main" id="{CF4C4F37-E5EF-8E71-8F15-64F419B7580F}"/>
                </a:ext>
              </a:extLst>
            </p:cNvPr>
            <p:cNvSpPr/>
            <p:nvPr/>
          </p:nvSpPr>
          <p:spPr>
            <a:xfrm>
              <a:off x="2187232" y="4410584"/>
              <a:ext cx="293599" cy="250454"/>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w="114300" cap="flat" cmpd="sng">
              <a:solidFill>
                <a:schemeClr val="lt1"/>
              </a:solidFill>
              <a:prstDash val="solid"/>
              <a:round/>
              <a:headEnd type="none" w="sm" len="sm"/>
              <a:tailEnd type="none" w="sm" len="sm"/>
            </a:ln>
            <a:effectLst>
              <a:outerShdw dist="57150" dir="3360000" algn="bl" rotWithShape="0">
                <a:schemeClr val="dk1">
                  <a:alpha val="2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grpSp>
          <p:nvGrpSpPr>
            <p:cNvPr id="4" name="Google Shape;2400;p35">
              <a:extLst>
                <a:ext uri="{FF2B5EF4-FFF2-40B4-BE49-F238E27FC236}">
                  <a16:creationId xmlns:a16="http://schemas.microsoft.com/office/drawing/2014/main" id="{0A52796D-3BDD-177A-5F22-026F8898C702}"/>
                </a:ext>
              </a:extLst>
            </p:cNvPr>
            <p:cNvGrpSpPr/>
            <p:nvPr/>
          </p:nvGrpSpPr>
          <p:grpSpPr>
            <a:xfrm>
              <a:off x="2182017" y="4399956"/>
              <a:ext cx="301106" cy="261082"/>
              <a:chOff x="4569275" y="2191338"/>
              <a:chExt cx="190525" cy="165200"/>
            </a:xfrm>
          </p:grpSpPr>
          <p:sp>
            <p:nvSpPr>
              <p:cNvPr id="5" name="Google Shape;2401;p35">
                <a:extLst>
                  <a:ext uri="{FF2B5EF4-FFF2-40B4-BE49-F238E27FC236}">
                    <a16:creationId xmlns:a16="http://schemas.microsoft.com/office/drawing/2014/main" id="{6CBD81F7-32F2-697F-3A4A-63046E6E95DC}"/>
                  </a:ext>
                </a:extLst>
              </p:cNvPr>
              <p:cNvSpPr/>
              <p:nvPr/>
            </p:nvSpPr>
            <p:spPr>
              <a:xfrm>
                <a:off x="4580400" y="2211663"/>
                <a:ext cx="169175" cy="131350"/>
              </a:xfrm>
              <a:custGeom>
                <a:avLst/>
                <a:gdLst/>
                <a:ahLst/>
                <a:cxnLst/>
                <a:rect l="l" t="t" r="r" b="b"/>
                <a:pathLst>
                  <a:path w="6767" h="5254" extrusionOk="0">
                    <a:moveTo>
                      <a:pt x="3569" y="0"/>
                    </a:moveTo>
                    <a:cubicBezTo>
                      <a:pt x="3307" y="0"/>
                      <a:pt x="3046" y="38"/>
                      <a:pt x="2797" y="114"/>
                    </a:cubicBezTo>
                    <a:cubicBezTo>
                      <a:pt x="1534" y="498"/>
                      <a:pt x="1" y="2222"/>
                      <a:pt x="435" y="4040"/>
                    </a:cubicBezTo>
                    <a:cubicBezTo>
                      <a:pt x="620" y="4815"/>
                      <a:pt x="1178" y="5253"/>
                      <a:pt x="2237" y="5253"/>
                    </a:cubicBezTo>
                    <a:cubicBezTo>
                      <a:pt x="2693" y="5253"/>
                      <a:pt x="3243" y="5172"/>
                      <a:pt x="3896" y="5001"/>
                    </a:cubicBezTo>
                    <a:cubicBezTo>
                      <a:pt x="6024" y="4445"/>
                      <a:pt x="6767" y="3487"/>
                      <a:pt x="6430" y="2260"/>
                    </a:cubicBezTo>
                    <a:cubicBezTo>
                      <a:pt x="6022" y="786"/>
                      <a:pt x="4773" y="0"/>
                      <a:pt x="35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6" name="Google Shape;2402;p35">
                <a:extLst>
                  <a:ext uri="{FF2B5EF4-FFF2-40B4-BE49-F238E27FC236}">
                    <a16:creationId xmlns:a16="http://schemas.microsoft.com/office/drawing/2014/main" id="{519F3CC6-49DB-89B0-A510-D7A9BE95CDE9}"/>
                  </a:ext>
                </a:extLst>
              </p:cNvPr>
              <p:cNvSpPr/>
              <p:nvPr/>
            </p:nvSpPr>
            <p:spPr>
              <a:xfrm>
                <a:off x="4585225" y="2244138"/>
                <a:ext cx="163150" cy="98875"/>
              </a:xfrm>
              <a:custGeom>
                <a:avLst/>
                <a:gdLst/>
                <a:ahLst/>
                <a:cxnLst/>
                <a:rect l="l" t="t" r="r" b="b"/>
                <a:pathLst>
                  <a:path w="6526" h="3955" extrusionOk="0">
                    <a:moveTo>
                      <a:pt x="966" y="0"/>
                    </a:moveTo>
                    <a:lnTo>
                      <a:pt x="966" y="0"/>
                    </a:lnTo>
                    <a:cubicBezTo>
                      <a:pt x="371" y="740"/>
                      <a:pt x="0" y="1725"/>
                      <a:pt x="242" y="2739"/>
                    </a:cubicBezTo>
                    <a:cubicBezTo>
                      <a:pt x="427" y="3516"/>
                      <a:pt x="985" y="3954"/>
                      <a:pt x="2044" y="3954"/>
                    </a:cubicBezTo>
                    <a:cubicBezTo>
                      <a:pt x="2500" y="3954"/>
                      <a:pt x="3050" y="3873"/>
                      <a:pt x="3703" y="3702"/>
                    </a:cubicBezTo>
                    <a:cubicBezTo>
                      <a:pt x="5768" y="3163"/>
                      <a:pt x="6525" y="2243"/>
                      <a:pt x="6260" y="1069"/>
                    </a:cubicBezTo>
                    <a:lnTo>
                      <a:pt x="6260" y="1069"/>
                    </a:lnTo>
                    <a:cubicBezTo>
                      <a:pt x="5839" y="1367"/>
                      <a:pt x="5258" y="1619"/>
                      <a:pt x="4494" y="1818"/>
                    </a:cubicBezTo>
                    <a:cubicBezTo>
                      <a:pt x="3841" y="1988"/>
                      <a:pt x="3291" y="2069"/>
                      <a:pt x="2834" y="2069"/>
                    </a:cubicBezTo>
                    <a:cubicBezTo>
                      <a:pt x="1775" y="2069"/>
                      <a:pt x="1217" y="1632"/>
                      <a:pt x="1033" y="855"/>
                    </a:cubicBezTo>
                    <a:cubicBezTo>
                      <a:pt x="963" y="567"/>
                      <a:pt x="945" y="280"/>
                      <a:pt x="9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7" name="Google Shape;2403;p35">
                <a:extLst>
                  <a:ext uri="{FF2B5EF4-FFF2-40B4-BE49-F238E27FC236}">
                    <a16:creationId xmlns:a16="http://schemas.microsoft.com/office/drawing/2014/main" id="{2471CFA7-1D96-2E49-DEC5-09C00450D86B}"/>
                  </a:ext>
                </a:extLst>
              </p:cNvPr>
              <p:cNvSpPr/>
              <p:nvPr/>
            </p:nvSpPr>
            <p:spPr>
              <a:xfrm>
                <a:off x="4572575" y="2198063"/>
                <a:ext cx="185775" cy="158475"/>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8" name="Google Shape;2404;p35">
                <a:extLst>
                  <a:ext uri="{FF2B5EF4-FFF2-40B4-BE49-F238E27FC236}">
                    <a16:creationId xmlns:a16="http://schemas.microsoft.com/office/drawing/2014/main" id="{790B60C8-9A5E-E257-4A5C-4CE8566E1AAC}"/>
                  </a:ext>
                </a:extLst>
              </p:cNvPr>
              <p:cNvSpPr/>
              <p:nvPr/>
            </p:nvSpPr>
            <p:spPr>
              <a:xfrm>
                <a:off x="4569275" y="2191338"/>
                <a:ext cx="190525" cy="163125"/>
              </a:xfrm>
              <a:custGeom>
                <a:avLst/>
                <a:gdLst/>
                <a:ahLst/>
                <a:cxnLst/>
                <a:rect l="l" t="t" r="r" b="b"/>
                <a:pathLst>
                  <a:path w="7621" h="6525" extrusionOk="0">
                    <a:moveTo>
                      <a:pt x="3966" y="1268"/>
                    </a:moveTo>
                    <a:cubicBezTo>
                      <a:pt x="5044" y="1268"/>
                      <a:pt x="5970" y="2124"/>
                      <a:pt x="6239" y="3098"/>
                    </a:cubicBezTo>
                    <a:cubicBezTo>
                      <a:pt x="6328" y="3426"/>
                      <a:pt x="6309" y="3696"/>
                      <a:pt x="6175" y="3925"/>
                    </a:cubicBezTo>
                    <a:cubicBezTo>
                      <a:pt x="5918" y="4370"/>
                      <a:pt x="5228" y="4749"/>
                      <a:pt x="4177" y="5023"/>
                    </a:cubicBezTo>
                    <a:cubicBezTo>
                      <a:pt x="3580" y="5179"/>
                      <a:pt x="3077" y="5257"/>
                      <a:pt x="2671" y="5257"/>
                    </a:cubicBezTo>
                    <a:cubicBezTo>
                      <a:pt x="2313" y="5257"/>
                      <a:pt x="2031" y="5196"/>
                      <a:pt x="1827" y="5074"/>
                    </a:cubicBezTo>
                    <a:cubicBezTo>
                      <a:pt x="1543" y="4904"/>
                      <a:pt x="1482" y="4651"/>
                      <a:pt x="1448" y="4499"/>
                    </a:cubicBezTo>
                    <a:cubicBezTo>
                      <a:pt x="1104" y="3066"/>
                      <a:pt x="2371" y="1660"/>
                      <a:pt x="3357" y="1361"/>
                    </a:cubicBezTo>
                    <a:lnTo>
                      <a:pt x="3357" y="1359"/>
                    </a:lnTo>
                    <a:lnTo>
                      <a:pt x="3415" y="1343"/>
                    </a:lnTo>
                    <a:cubicBezTo>
                      <a:pt x="3602" y="1293"/>
                      <a:pt x="3785" y="1268"/>
                      <a:pt x="3966" y="1268"/>
                    </a:cubicBezTo>
                    <a:close/>
                    <a:moveTo>
                      <a:pt x="3962" y="1084"/>
                    </a:moveTo>
                    <a:cubicBezTo>
                      <a:pt x="3767" y="1084"/>
                      <a:pt x="3568" y="1110"/>
                      <a:pt x="3366" y="1165"/>
                    </a:cubicBezTo>
                    <a:lnTo>
                      <a:pt x="3303" y="1183"/>
                    </a:lnTo>
                    <a:cubicBezTo>
                      <a:pt x="2251" y="1505"/>
                      <a:pt x="901" y="3007"/>
                      <a:pt x="1268" y="4541"/>
                    </a:cubicBezTo>
                    <a:cubicBezTo>
                      <a:pt x="1308" y="4708"/>
                      <a:pt x="1382" y="5021"/>
                      <a:pt x="1733" y="5231"/>
                    </a:cubicBezTo>
                    <a:cubicBezTo>
                      <a:pt x="1964" y="5370"/>
                      <a:pt x="2278" y="5439"/>
                      <a:pt x="2674" y="5439"/>
                    </a:cubicBezTo>
                    <a:cubicBezTo>
                      <a:pt x="3099" y="5439"/>
                      <a:pt x="3617" y="5360"/>
                      <a:pt x="4224" y="5200"/>
                    </a:cubicBezTo>
                    <a:cubicBezTo>
                      <a:pt x="5322" y="4915"/>
                      <a:pt x="6052" y="4505"/>
                      <a:pt x="6334" y="4016"/>
                    </a:cubicBezTo>
                    <a:cubicBezTo>
                      <a:pt x="6494" y="3741"/>
                      <a:pt x="6521" y="3426"/>
                      <a:pt x="6416" y="3048"/>
                    </a:cubicBezTo>
                    <a:cubicBezTo>
                      <a:pt x="6128" y="2002"/>
                      <a:pt x="5126" y="1084"/>
                      <a:pt x="3962" y="1084"/>
                    </a:cubicBezTo>
                    <a:close/>
                    <a:moveTo>
                      <a:pt x="4009" y="184"/>
                    </a:moveTo>
                    <a:cubicBezTo>
                      <a:pt x="4555" y="184"/>
                      <a:pt x="5109" y="326"/>
                      <a:pt x="5607" y="599"/>
                    </a:cubicBezTo>
                    <a:cubicBezTo>
                      <a:pt x="6176" y="913"/>
                      <a:pt x="6925" y="1538"/>
                      <a:pt x="7259" y="2748"/>
                    </a:cubicBezTo>
                    <a:cubicBezTo>
                      <a:pt x="7430" y="3369"/>
                      <a:pt x="7368" y="3940"/>
                      <a:pt x="7077" y="4443"/>
                    </a:cubicBezTo>
                    <a:cubicBezTo>
                      <a:pt x="6664" y="5159"/>
                      <a:pt x="5823" y="5683"/>
                      <a:pt x="4508" y="6044"/>
                    </a:cubicBezTo>
                    <a:lnTo>
                      <a:pt x="4385" y="6078"/>
                    </a:lnTo>
                    <a:cubicBezTo>
                      <a:pt x="3715" y="6253"/>
                      <a:pt x="3124" y="6340"/>
                      <a:pt x="2617" y="6340"/>
                    </a:cubicBezTo>
                    <a:cubicBezTo>
                      <a:pt x="2058" y="6340"/>
                      <a:pt x="1600" y="6234"/>
                      <a:pt x="1247" y="6022"/>
                    </a:cubicBezTo>
                    <a:cubicBezTo>
                      <a:pt x="828" y="5771"/>
                      <a:pt x="550" y="5364"/>
                      <a:pt x="418" y="4812"/>
                    </a:cubicBezTo>
                    <a:cubicBezTo>
                      <a:pt x="192" y="3861"/>
                      <a:pt x="412" y="2838"/>
                      <a:pt x="1038" y="1930"/>
                    </a:cubicBezTo>
                    <a:cubicBezTo>
                      <a:pt x="1575" y="1151"/>
                      <a:pt x="2348" y="549"/>
                      <a:pt x="3108" y="316"/>
                    </a:cubicBezTo>
                    <a:cubicBezTo>
                      <a:pt x="3398" y="228"/>
                      <a:pt x="3702" y="184"/>
                      <a:pt x="4007" y="184"/>
                    </a:cubicBezTo>
                    <a:close/>
                    <a:moveTo>
                      <a:pt x="4008" y="1"/>
                    </a:moveTo>
                    <a:cubicBezTo>
                      <a:pt x="3684" y="1"/>
                      <a:pt x="3362" y="47"/>
                      <a:pt x="3054" y="142"/>
                    </a:cubicBezTo>
                    <a:cubicBezTo>
                      <a:pt x="2257" y="385"/>
                      <a:pt x="1446" y="1015"/>
                      <a:pt x="886" y="1827"/>
                    </a:cubicBezTo>
                    <a:cubicBezTo>
                      <a:pt x="230" y="2777"/>
                      <a:pt x="1" y="3854"/>
                      <a:pt x="239" y="4854"/>
                    </a:cubicBezTo>
                    <a:cubicBezTo>
                      <a:pt x="383" y="5457"/>
                      <a:pt x="690" y="5903"/>
                      <a:pt x="1151" y="6179"/>
                    </a:cubicBezTo>
                    <a:cubicBezTo>
                      <a:pt x="1533" y="6409"/>
                      <a:pt x="2023" y="6523"/>
                      <a:pt x="2618" y="6523"/>
                    </a:cubicBezTo>
                    <a:lnTo>
                      <a:pt x="2618" y="6524"/>
                    </a:lnTo>
                    <a:cubicBezTo>
                      <a:pt x="3142" y="6524"/>
                      <a:pt x="3747" y="6433"/>
                      <a:pt x="4432" y="6255"/>
                    </a:cubicBezTo>
                    <a:lnTo>
                      <a:pt x="4558" y="6222"/>
                    </a:lnTo>
                    <a:cubicBezTo>
                      <a:pt x="5921" y="5847"/>
                      <a:pt x="6797" y="5294"/>
                      <a:pt x="7238" y="4535"/>
                    </a:cubicBezTo>
                    <a:cubicBezTo>
                      <a:pt x="7553" y="3987"/>
                      <a:pt x="7620" y="3369"/>
                      <a:pt x="7437" y="2700"/>
                    </a:cubicBezTo>
                    <a:cubicBezTo>
                      <a:pt x="7163" y="1707"/>
                      <a:pt x="6545" y="904"/>
                      <a:pt x="5697" y="438"/>
                    </a:cubicBezTo>
                    <a:cubicBezTo>
                      <a:pt x="5171" y="149"/>
                      <a:pt x="4586" y="1"/>
                      <a:pt x="40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grpSp>
      </p:grpSp>
      <p:grpSp>
        <p:nvGrpSpPr>
          <p:cNvPr id="9" name="Google Shape;2405;p35">
            <a:extLst>
              <a:ext uri="{FF2B5EF4-FFF2-40B4-BE49-F238E27FC236}">
                <a16:creationId xmlns:a16="http://schemas.microsoft.com/office/drawing/2014/main" id="{666D13D9-22F7-C823-A4DB-39990F4C9853}"/>
              </a:ext>
            </a:extLst>
          </p:cNvPr>
          <p:cNvGrpSpPr/>
          <p:nvPr/>
        </p:nvGrpSpPr>
        <p:grpSpPr>
          <a:xfrm>
            <a:off x="474887" y="5699000"/>
            <a:ext cx="695848" cy="602990"/>
            <a:chOff x="2182017" y="4399956"/>
            <a:chExt cx="301106" cy="261082"/>
          </a:xfrm>
        </p:grpSpPr>
        <p:sp>
          <p:nvSpPr>
            <p:cNvPr id="10" name="Google Shape;2406;p35">
              <a:extLst>
                <a:ext uri="{FF2B5EF4-FFF2-40B4-BE49-F238E27FC236}">
                  <a16:creationId xmlns:a16="http://schemas.microsoft.com/office/drawing/2014/main" id="{3E244326-1E0F-106E-96F4-4866AFA5A194}"/>
                </a:ext>
              </a:extLst>
            </p:cNvPr>
            <p:cNvSpPr/>
            <p:nvPr/>
          </p:nvSpPr>
          <p:spPr>
            <a:xfrm>
              <a:off x="2187232" y="4410584"/>
              <a:ext cx="293599" cy="250454"/>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w="114300" cap="flat" cmpd="sng">
              <a:solidFill>
                <a:schemeClr val="lt1"/>
              </a:solidFill>
              <a:prstDash val="solid"/>
              <a:round/>
              <a:headEnd type="none" w="sm" len="sm"/>
              <a:tailEnd type="none" w="sm" len="sm"/>
            </a:ln>
            <a:effectLst>
              <a:outerShdw dist="57150" dir="3360000" algn="bl" rotWithShape="0">
                <a:schemeClr val="dk1">
                  <a:alpha val="2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grpSp>
          <p:nvGrpSpPr>
            <p:cNvPr id="11" name="Google Shape;2407;p35">
              <a:extLst>
                <a:ext uri="{FF2B5EF4-FFF2-40B4-BE49-F238E27FC236}">
                  <a16:creationId xmlns:a16="http://schemas.microsoft.com/office/drawing/2014/main" id="{E645C5A9-CCE6-F21C-3FC0-36771F29294D}"/>
                </a:ext>
              </a:extLst>
            </p:cNvPr>
            <p:cNvGrpSpPr/>
            <p:nvPr/>
          </p:nvGrpSpPr>
          <p:grpSpPr>
            <a:xfrm>
              <a:off x="2182017" y="4399956"/>
              <a:ext cx="301106" cy="261082"/>
              <a:chOff x="4569275" y="2191338"/>
              <a:chExt cx="190525" cy="165200"/>
            </a:xfrm>
          </p:grpSpPr>
          <p:sp>
            <p:nvSpPr>
              <p:cNvPr id="12" name="Google Shape;2408;p35">
                <a:extLst>
                  <a:ext uri="{FF2B5EF4-FFF2-40B4-BE49-F238E27FC236}">
                    <a16:creationId xmlns:a16="http://schemas.microsoft.com/office/drawing/2014/main" id="{5B09AFE9-23A0-17FE-BCC0-B1BC991B430B}"/>
                  </a:ext>
                </a:extLst>
              </p:cNvPr>
              <p:cNvSpPr/>
              <p:nvPr/>
            </p:nvSpPr>
            <p:spPr>
              <a:xfrm>
                <a:off x="4580400" y="2211663"/>
                <a:ext cx="169175" cy="131350"/>
              </a:xfrm>
              <a:custGeom>
                <a:avLst/>
                <a:gdLst/>
                <a:ahLst/>
                <a:cxnLst/>
                <a:rect l="l" t="t" r="r" b="b"/>
                <a:pathLst>
                  <a:path w="6767" h="5254" extrusionOk="0">
                    <a:moveTo>
                      <a:pt x="3569" y="0"/>
                    </a:moveTo>
                    <a:cubicBezTo>
                      <a:pt x="3307" y="0"/>
                      <a:pt x="3046" y="38"/>
                      <a:pt x="2797" y="114"/>
                    </a:cubicBezTo>
                    <a:cubicBezTo>
                      <a:pt x="1534" y="498"/>
                      <a:pt x="1" y="2222"/>
                      <a:pt x="435" y="4040"/>
                    </a:cubicBezTo>
                    <a:cubicBezTo>
                      <a:pt x="620" y="4815"/>
                      <a:pt x="1178" y="5253"/>
                      <a:pt x="2237" y="5253"/>
                    </a:cubicBezTo>
                    <a:cubicBezTo>
                      <a:pt x="2693" y="5253"/>
                      <a:pt x="3243" y="5172"/>
                      <a:pt x="3896" y="5001"/>
                    </a:cubicBezTo>
                    <a:cubicBezTo>
                      <a:pt x="6024" y="4445"/>
                      <a:pt x="6767" y="3487"/>
                      <a:pt x="6430" y="2260"/>
                    </a:cubicBezTo>
                    <a:cubicBezTo>
                      <a:pt x="6022" y="786"/>
                      <a:pt x="4773" y="0"/>
                      <a:pt x="35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13" name="Google Shape;2409;p35">
                <a:extLst>
                  <a:ext uri="{FF2B5EF4-FFF2-40B4-BE49-F238E27FC236}">
                    <a16:creationId xmlns:a16="http://schemas.microsoft.com/office/drawing/2014/main" id="{F4DE800A-7475-06CB-3837-11391B3E13A0}"/>
                  </a:ext>
                </a:extLst>
              </p:cNvPr>
              <p:cNvSpPr/>
              <p:nvPr/>
            </p:nvSpPr>
            <p:spPr>
              <a:xfrm>
                <a:off x="4585225" y="2244138"/>
                <a:ext cx="163150" cy="98875"/>
              </a:xfrm>
              <a:custGeom>
                <a:avLst/>
                <a:gdLst/>
                <a:ahLst/>
                <a:cxnLst/>
                <a:rect l="l" t="t" r="r" b="b"/>
                <a:pathLst>
                  <a:path w="6526" h="3955" extrusionOk="0">
                    <a:moveTo>
                      <a:pt x="966" y="0"/>
                    </a:moveTo>
                    <a:lnTo>
                      <a:pt x="966" y="0"/>
                    </a:lnTo>
                    <a:cubicBezTo>
                      <a:pt x="371" y="740"/>
                      <a:pt x="0" y="1725"/>
                      <a:pt x="242" y="2739"/>
                    </a:cubicBezTo>
                    <a:cubicBezTo>
                      <a:pt x="427" y="3516"/>
                      <a:pt x="985" y="3954"/>
                      <a:pt x="2044" y="3954"/>
                    </a:cubicBezTo>
                    <a:cubicBezTo>
                      <a:pt x="2500" y="3954"/>
                      <a:pt x="3050" y="3873"/>
                      <a:pt x="3703" y="3702"/>
                    </a:cubicBezTo>
                    <a:cubicBezTo>
                      <a:pt x="5768" y="3163"/>
                      <a:pt x="6525" y="2243"/>
                      <a:pt x="6260" y="1069"/>
                    </a:cubicBezTo>
                    <a:lnTo>
                      <a:pt x="6260" y="1069"/>
                    </a:lnTo>
                    <a:cubicBezTo>
                      <a:pt x="5839" y="1367"/>
                      <a:pt x="5258" y="1619"/>
                      <a:pt x="4494" y="1818"/>
                    </a:cubicBezTo>
                    <a:cubicBezTo>
                      <a:pt x="3841" y="1988"/>
                      <a:pt x="3291" y="2069"/>
                      <a:pt x="2834" y="2069"/>
                    </a:cubicBezTo>
                    <a:cubicBezTo>
                      <a:pt x="1775" y="2069"/>
                      <a:pt x="1217" y="1632"/>
                      <a:pt x="1033" y="855"/>
                    </a:cubicBezTo>
                    <a:cubicBezTo>
                      <a:pt x="963" y="567"/>
                      <a:pt x="945" y="280"/>
                      <a:pt x="9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14" name="Google Shape;2410;p35">
                <a:extLst>
                  <a:ext uri="{FF2B5EF4-FFF2-40B4-BE49-F238E27FC236}">
                    <a16:creationId xmlns:a16="http://schemas.microsoft.com/office/drawing/2014/main" id="{260D3FE7-4A51-5B20-343E-D12BD3039DDB}"/>
                  </a:ext>
                </a:extLst>
              </p:cNvPr>
              <p:cNvSpPr/>
              <p:nvPr/>
            </p:nvSpPr>
            <p:spPr>
              <a:xfrm>
                <a:off x="4572575" y="2198063"/>
                <a:ext cx="185775" cy="158475"/>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15" name="Google Shape;2411;p35">
                <a:extLst>
                  <a:ext uri="{FF2B5EF4-FFF2-40B4-BE49-F238E27FC236}">
                    <a16:creationId xmlns:a16="http://schemas.microsoft.com/office/drawing/2014/main" id="{52FF0DEE-CE8A-0B2C-1DD1-8D30736B7C8D}"/>
                  </a:ext>
                </a:extLst>
              </p:cNvPr>
              <p:cNvSpPr/>
              <p:nvPr/>
            </p:nvSpPr>
            <p:spPr>
              <a:xfrm>
                <a:off x="4569275" y="2191338"/>
                <a:ext cx="190525" cy="163125"/>
              </a:xfrm>
              <a:custGeom>
                <a:avLst/>
                <a:gdLst/>
                <a:ahLst/>
                <a:cxnLst/>
                <a:rect l="l" t="t" r="r" b="b"/>
                <a:pathLst>
                  <a:path w="7621" h="6525" extrusionOk="0">
                    <a:moveTo>
                      <a:pt x="3966" y="1268"/>
                    </a:moveTo>
                    <a:cubicBezTo>
                      <a:pt x="5044" y="1268"/>
                      <a:pt x="5970" y="2124"/>
                      <a:pt x="6239" y="3098"/>
                    </a:cubicBezTo>
                    <a:cubicBezTo>
                      <a:pt x="6328" y="3426"/>
                      <a:pt x="6309" y="3696"/>
                      <a:pt x="6175" y="3925"/>
                    </a:cubicBezTo>
                    <a:cubicBezTo>
                      <a:pt x="5918" y="4370"/>
                      <a:pt x="5228" y="4749"/>
                      <a:pt x="4177" y="5023"/>
                    </a:cubicBezTo>
                    <a:cubicBezTo>
                      <a:pt x="3580" y="5179"/>
                      <a:pt x="3077" y="5257"/>
                      <a:pt x="2671" y="5257"/>
                    </a:cubicBezTo>
                    <a:cubicBezTo>
                      <a:pt x="2313" y="5257"/>
                      <a:pt x="2031" y="5196"/>
                      <a:pt x="1827" y="5074"/>
                    </a:cubicBezTo>
                    <a:cubicBezTo>
                      <a:pt x="1543" y="4904"/>
                      <a:pt x="1482" y="4651"/>
                      <a:pt x="1448" y="4499"/>
                    </a:cubicBezTo>
                    <a:cubicBezTo>
                      <a:pt x="1104" y="3066"/>
                      <a:pt x="2371" y="1660"/>
                      <a:pt x="3357" y="1361"/>
                    </a:cubicBezTo>
                    <a:lnTo>
                      <a:pt x="3357" y="1359"/>
                    </a:lnTo>
                    <a:lnTo>
                      <a:pt x="3415" y="1343"/>
                    </a:lnTo>
                    <a:cubicBezTo>
                      <a:pt x="3602" y="1293"/>
                      <a:pt x="3785" y="1268"/>
                      <a:pt x="3966" y="1268"/>
                    </a:cubicBezTo>
                    <a:close/>
                    <a:moveTo>
                      <a:pt x="3962" y="1084"/>
                    </a:moveTo>
                    <a:cubicBezTo>
                      <a:pt x="3767" y="1084"/>
                      <a:pt x="3568" y="1110"/>
                      <a:pt x="3366" y="1165"/>
                    </a:cubicBezTo>
                    <a:lnTo>
                      <a:pt x="3303" y="1183"/>
                    </a:lnTo>
                    <a:cubicBezTo>
                      <a:pt x="2251" y="1505"/>
                      <a:pt x="901" y="3007"/>
                      <a:pt x="1268" y="4541"/>
                    </a:cubicBezTo>
                    <a:cubicBezTo>
                      <a:pt x="1308" y="4708"/>
                      <a:pt x="1382" y="5021"/>
                      <a:pt x="1733" y="5231"/>
                    </a:cubicBezTo>
                    <a:cubicBezTo>
                      <a:pt x="1964" y="5370"/>
                      <a:pt x="2278" y="5439"/>
                      <a:pt x="2674" y="5439"/>
                    </a:cubicBezTo>
                    <a:cubicBezTo>
                      <a:pt x="3099" y="5439"/>
                      <a:pt x="3617" y="5360"/>
                      <a:pt x="4224" y="5200"/>
                    </a:cubicBezTo>
                    <a:cubicBezTo>
                      <a:pt x="5322" y="4915"/>
                      <a:pt x="6052" y="4505"/>
                      <a:pt x="6334" y="4016"/>
                    </a:cubicBezTo>
                    <a:cubicBezTo>
                      <a:pt x="6494" y="3741"/>
                      <a:pt x="6521" y="3426"/>
                      <a:pt x="6416" y="3048"/>
                    </a:cubicBezTo>
                    <a:cubicBezTo>
                      <a:pt x="6128" y="2002"/>
                      <a:pt x="5126" y="1084"/>
                      <a:pt x="3962" y="1084"/>
                    </a:cubicBezTo>
                    <a:close/>
                    <a:moveTo>
                      <a:pt x="4009" y="184"/>
                    </a:moveTo>
                    <a:cubicBezTo>
                      <a:pt x="4555" y="184"/>
                      <a:pt x="5109" y="326"/>
                      <a:pt x="5607" y="599"/>
                    </a:cubicBezTo>
                    <a:cubicBezTo>
                      <a:pt x="6176" y="913"/>
                      <a:pt x="6925" y="1538"/>
                      <a:pt x="7259" y="2748"/>
                    </a:cubicBezTo>
                    <a:cubicBezTo>
                      <a:pt x="7430" y="3369"/>
                      <a:pt x="7368" y="3940"/>
                      <a:pt x="7077" y="4443"/>
                    </a:cubicBezTo>
                    <a:cubicBezTo>
                      <a:pt x="6664" y="5159"/>
                      <a:pt x="5823" y="5683"/>
                      <a:pt x="4508" y="6044"/>
                    </a:cubicBezTo>
                    <a:lnTo>
                      <a:pt x="4385" y="6078"/>
                    </a:lnTo>
                    <a:cubicBezTo>
                      <a:pt x="3715" y="6253"/>
                      <a:pt x="3124" y="6340"/>
                      <a:pt x="2617" y="6340"/>
                    </a:cubicBezTo>
                    <a:cubicBezTo>
                      <a:pt x="2058" y="6340"/>
                      <a:pt x="1600" y="6234"/>
                      <a:pt x="1247" y="6022"/>
                    </a:cubicBezTo>
                    <a:cubicBezTo>
                      <a:pt x="828" y="5771"/>
                      <a:pt x="550" y="5364"/>
                      <a:pt x="418" y="4812"/>
                    </a:cubicBezTo>
                    <a:cubicBezTo>
                      <a:pt x="192" y="3861"/>
                      <a:pt x="412" y="2838"/>
                      <a:pt x="1038" y="1930"/>
                    </a:cubicBezTo>
                    <a:cubicBezTo>
                      <a:pt x="1575" y="1151"/>
                      <a:pt x="2348" y="549"/>
                      <a:pt x="3108" y="316"/>
                    </a:cubicBezTo>
                    <a:cubicBezTo>
                      <a:pt x="3398" y="228"/>
                      <a:pt x="3702" y="184"/>
                      <a:pt x="4007" y="184"/>
                    </a:cubicBezTo>
                    <a:close/>
                    <a:moveTo>
                      <a:pt x="4008" y="1"/>
                    </a:moveTo>
                    <a:cubicBezTo>
                      <a:pt x="3684" y="1"/>
                      <a:pt x="3362" y="47"/>
                      <a:pt x="3054" y="142"/>
                    </a:cubicBezTo>
                    <a:cubicBezTo>
                      <a:pt x="2257" y="385"/>
                      <a:pt x="1446" y="1015"/>
                      <a:pt x="886" y="1827"/>
                    </a:cubicBezTo>
                    <a:cubicBezTo>
                      <a:pt x="230" y="2777"/>
                      <a:pt x="1" y="3854"/>
                      <a:pt x="239" y="4854"/>
                    </a:cubicBezTo>
                    <a:cubicBezTo>
                      <a:pt x="383" y="5457"/>
                      <a:pt x="690" y="5903"/>
                      <a:pt x="1151" y="6179"/>
                    </a:cubicBezTo>
                    <a:cubicBezTo>
                      <a:pt x="1533" y="6409"/>
                      <a:pt x="2023" y="6523"/>
                      <a:pt x="2618" y="6523"/>
                    </a:cubicBezTo>
                    <a:lnTo>
                      <a:pt x="2618" y="6524"/>
                    </a:lnTo>
                    <a:cubicBezTo>
                      <a:pt x="3142" y="6524"/>
                      <a:pt x="3747" y="6433"/>
                      <a:pt x="4432" y="6255"/>
                    </a:cubicBezTo>
                    <a:lnTo>
                      <a:pt x="4558" y="6222"/>
                    </a:lnTo>
                    <a:cubicBezTo>
                      <a:pt x="5921" y="5847"/>
                      <a:pt x="6797" y="5294"/>
                      <a:pt x="7238" y="4535"/>
                    </a:cubicBezTo>
                    <a:cubicBezTo>
                      <a:pt x="7553" y="3987"/>
                      <a:pt x="7620" y="3369"/>
                      <a:pt x="7437" y="2700"/>
                    </a:cubicBezTo>
                    <a:cubicBezTo>
                      <a:pt x="7163" y="1707"/>
                      <a:pt x="6545" y="904"/>
                      <a:pt x="5697" y="438"/>
                    </a:cubicBezTo>
                    <a:cubicBezTo>
                      <a:pt x="5171" y="149"/>
                      <a:pt x="4586" y="1"/>
                      <a:pt x="40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grpSp>
      </p:grpSp>
      <p:grpSp>
        <p:nvGrpSpPr>
          <p:cNvPr id="16" name="Google Shape;2412;p35">
            <a:extLst>
              <a:ext uri="{FF2B5EF4-FFF2-40B4-BE49-F238E27FC236}">
                <a16:creationId xmlns:a16="http://schemas.microsoft.com/office/drawing/2014/main" id="{9E89FC37-C505-8B34-EFCC-E6BC28E49645}"/>
              </a:ext>
            </a:extLst>
          </p:cNvPr>
          <p:cNvGrpSpPr/>
          <p:nvPr/>
        </p:nvGrpSpPr>
        <p:grpSpPr>
          <a:xfrm rot="-150713">
            <a:off x="411749" y="1719593"/>
            <a:ext cx="700060" cy="738056"/>
            <a:chOff x="6018017" y="1524010"/>
            <a:chExt cx="805282" cy="848989"/>
          </a:xfrm>
        </p:grpSpPr>
        <p:grpSp>
          <p:nvGrpSpPr>
            <p:cNvPr id="17" name="Google Shape;2413;p35">
              <a:extLst>
                <a:ext uri="{FF2B5EF4-FFF2-40B4-BE49-F238E27FC236}">
                  <a16:creationId xmlns:a16="http://schemas.microsoft.com/office/drawing/2014/main" id="{33B37E8A-1643-968F-94D9-237771C03622}"/>
                </a:ext>
              </a:extLst>
            </p:cNvPr>
            <p:cNvGrpSpPr/>
            <p:nvPr/>
          </p:nvGrpSpPr>
          <p:grpSpPr>
            <a:xfrm>
              <a:off x="6026082" y="1524010"/>
              <a:ext cx="797217" cy="848989"/>
              <a:chOff x="7169082" y="1676410"/>
              <a:chExt cx="797217" cy="848989"/>
            </a:xfrm>
          </p:grpSpPr>
          <p:sp>
            <p:nvSpPr>
              <p:cNvPr id="74" name="Google Shape;2414;p35">
                <a:extLst>
                  <a:ext uri="{FF2B5EF4-FFF2-40B4-BE49-F238E27FC236}">
                    <a16:creationId xmlns:a16="http://schemas.microsoft.com/office/drawing/2014/main" id="{ED407D1A-55C8-E16A-0716-867901416F3F}"/>
                  </a:ext>
                </a:extLst>
              </p:cNvPr>
              <p:cNvSpPr/>
              <p:nvPr/>
            </p:nvSpPr>
            <p:spPr>
              <a:xfrm flipH="1">
                <a:off x="7169082" y="1894901"/>
                <a:ext cx="797217" cy="630498"/>
              </a:xfrm>
              <a:custGeom>
                <a:avLst/>
                <a:gdLst/>
                <a:ahLst/>
                <a:cxnLst/>
                <a:rect l="l" t="t" r="r" b="b"/>
                <a:pathLst>
                  <a:path w="18386" h="14541" extrusionOk="0">
                    <a:moveTo>
                      <a:pt x="7811" y="0"/>
                    </a:moveTo>
                    <a:cubicBezTo>
                      <a:pt x="7805" y="0"/>
                      <a:pt x="7799" y="1"/>
                      <a:pt x="7793" y="2"/>
                    </a:cubicBezTo>
                    <a:cubicBezTo>
                      <a:pt x="1" y="1672"/>
                      <a:pt x="63" y="7831"/>
                      <a:pt x="450" y="10399"/>
                    </a:cubicBezTo>
                    <a:cubicBezTo>
                      <a:pt x="699" y="12045"/>
                      <a:pt x="1481" y="13032"/>
                      <a:pt x="2982" y="13601"/>
                    </a:cubicBezTo>
                    <a:cubicBezTo>
                      <a:pt x="5021" y="14375"/>
                      <a:pt x="7207" y="14541"/>
                      <a:pt x="8707" y="14541"/>
                    </a:cubicBezTo>
                    <a:cubicBezTo>
                      <a:pt x="9823" y="14541"/>
                      <a:pt x="10559" y="14450"/>
                      <a:pt x="10571" y="14447"/>
                    </a:cubicBezTo>
                    <a:cubicBezTo>
                      <a:pt x="15756" y="14447"/>
                      <a:pt x="18385" y="13533"/>
                      <a:pt x="18385" y="11731"/>
                    </a:cubicBezTo>
                    <a:cubicBezTo>
                      <a:pt x="18385" y="9232"/>
                      <a:pt x="16352" y="7199"/>
                      <a:pt x="13861" y="7199"/>
                    </a:cubicBezTo>
                    <a:lnTo>
                      <a:pt x="13860" y="7199"/>
                    </a:lnTo>
                    <a:cubicBezTo>
                      <a:pt x="13857" y="7199"/>
                      <a:pt x="13808" y="7195"/>
                      <a:pt x="13723" y="7195"/>
                    </a:cubicBezTo>
                    <a:cubicBezTo>
                      <a:pt x="13229" y="7195"/>
                      <a:pt x="11500" y="7323"/>
                      <a:pt x="10262" y="8972"/>
                    </a:cubicBezTo>
                    <a:cubicBezTo>
                      <a:pt x="10234" y="9010"/>
                      <a:pt x="10242" y="9064"/>
                      <a:pt x="10278" y="9092"/>
                    </a:cubicBezTo>
                    <a:cubicBezTo>
                      <a:pt x="10294" y="9104"/>
                      <a:pt x="10312" y="9109"/>
                      <a:pt x="10330" y="9109"/>
                    </a:cubicBezTo>
                    <a:cubicBezTo>
                      <a:pt x="10357" y="9109"/>
                      <a:pt x="10382" y="9097"/>
                      <a:pt x="10398" y="9076"/>
                    </a:cubicBezTo>
                    <a:cubicBezTo>
                      <a:pt x="11590" y="7486"/>
                      <a:pt x="13253" y="7365"/>
                      <a:pt x="13725" y="7365"/>
                    </a:cubicBezTo>
                    <a:cubicBezTo>
                      <a:pt x="13804" y="7365"/>
                      <a:pt x="13850" y="7369"/>
                      <a:pt x="13854" y="7369"/>
                    </a:cubicBezTo>
                    <a:cubicBezTo>
                      <a:pt x="16258" y="7369"/>
                      <a:pt x="18215" y="9326"/>
                      <a:pt x="18215" y="11731"/>
                    </a:cubicBezTo>
                    <a:cubicBezTo>
                      <a:pt x="18215" y="12892"/>
                      <a:pt x="16888" y="14277"/>
                      <a:pt x="10559" y="14278"/>
                    </a:cubicBezTo>
                    <a:cubicBezTo>
                      <a:pt x="10542" y="14280"/>
                      <a:pt x="9813" y="14371"/>
                      <a:pt x="8709" y="14371"/>
                    </a:cubicBezTo>
                    <a:cubicBezTo>
                      <a:pt x="7223" y="14371"/>
                      <a:pt x="5059" y="14207"/>
                      <a:pt x="3043" y="13442"/>
                    </a:cubicBezTo>
                    <a:cubicBezTo>
                      <a:pt x="1605" y="12897"/>
                      <a:pt x="857" y="11951"/>
                      <a:pt x="619" y="10375"/>
                    </a:cubicBezTo>
                    <a:cubicBezTo>
                      <a:pt x="238" y="7852"/>
                      <a:pt x="178" y="1808"/>
                      <a:pt x="7830" y="169"/>
                    </a:cubicBezTo>
                    <a:cubicBezTo>
                      <a:pt x="7875" y="160"/>
                      <a:pt x="7904" y="114"/>
                      <a:pt x="7895" y="69"/>
                    </a:cubicBezTo>
                    <a:cubicBezTo>
                      <a:pt x="7886" y="27"/>
                      <a:pt x="7852" y="0"/>
                      <a:pt x="7811" y="0"/>
                    </a:cubicBezTo>
                    <a:close/>
                  </a:path>
                </a:pathLst>
              </a:custGeom>
              <a:solidFill>
                <a:schemeClr val="lt1"/>
              </a:solidFill>
              <a:ln w="114300" cap="flat" cmpd="sng">
                <a:solidFill>
                  <a:schemeClr val="lt1"/>
                </a:solidFill>
                <a:prstDash val="solid"/>
                <a:round/>
                <a:headEnd type="none" w="sm" len="sm"/>
                <a:tailEnd type="none" w="sm" len="sm"/>
              </a:ln>
              <a:effectLst>
                <a:outerShdw dist="57150" dir="30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75" name="Google Shape;2415;p35">
                <a:extLst>
                  <a:ext uri="{FF2B5EF4-FFF2-40B4-BE49-F238E27FC236}">
                    <a16:creationId xmlns:a16="http://schemas.microsoft.com/office/drawing/2014/main" id="{4ED16361-3AA2-F0BF-A402-23837B225DBB}"/>
                  </a:ext>
                </a:extLst>
              </p:cNvPr>
              <p:cNvSpPr/>
              <p:nvPr/>
            </p:nvSpPr>
            <p:spPr>
              <a:xfrm flipH="1">
                <a:off x="7374001" y="1707629"/>
                <a:ext cx="122362" cy="153061"/>
              </a:xfrm>
              <a:custGeom>
                <a:avLst/>
                <a:gdLst/>
                <a:ahLst/>
                <a:cxnLst/>
                <a:rect l="l" t="t" r="r" b="b"/>
                <a:pathLst>
                  <a:path w="2822" h="3530" extrusionOk="0">
                    <a:moveTo>
                      <a:pt x="2736" y="1"/>
                    </a:moveTo>
                    <a:cubicBezTo>
                      <a:pt x="2731" y="1"/>
                      <a:pt x="2727" y="1"/>
                      <a:pt x="2723" y="2"/>
                    </a:cubicBezTo>
                    <a:cubicBezTo>
                      <a:pt x="524" y="245"/>
                      <a:pt x="13" y="3401"/>
                      <a:pt x="8" y="3433"/>
                    </a:cubicBezTo>
                    <a:cubicBezTo>
                      <a:pt x="1" y="3478"/>
                      <a:pt x="34" y="3522"/>
                      <a:pt x="80" y="3530"/>
                    </a:cubicBezTo>
                    <a:lnTo>
                      <a:pt x="93" y="3530"/>
                    </a:lnTo>
                    <a:cubicBezTo>
                      <a:pt x="134" y="3530"/>
                      <a:pt x="171" y="3499"/>
                      <a:pt x="177" y="3459"/>
                    </a:cubicBezTo>
                    <a:cubicBezTo>
                      <a:pt x="181" y="3428"/>
                      <a:pt x="673" y="401"/>
                      <a:pt x="2741" y="170"/>
                    </a:cubicBezTo>
                    <a:cubicBezTo>
                      <a:pt x="2788" y="166"/>
                      <a:pt x="2821" y="123"/>
                      <a:pt x="2817" y="76"/>
                    </a:cubicBezTo>
                    <a:cubicBezTo>
                      <a:pt x="2811" y="35"/>
                      <a:pt x="2779" y="1"/>
                      <a:pt x="2736" y="1"/>
                    </a:cubicBezTo>
                    <a:close/>
                  </a:path>
                </a:pathLst>
              </a:custGeom>
              <a:solidFill>
                <a:schemeClr val="lt1"/>
              </a:solidFill>
              <a:ln w="114300" cap="flat" cmpd="sng">
                <a:solidFill>
                  <a:schemeClr val="lt1"/>
                </a:solidFill>
                <a:prstDash val="solid"/>
                <a:round/>
                <a:headEnd type="none" w="sm" len="sm"/>
                <a:tailEnd type="none" w="sm" len="sm"/>
              </a:ln>
              <a:effectLst>
                <a:outerShdw dist="57150" dir="30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76" name="Google Shape;2416;p35">
                <a:extLst>
                  <a:ext uri="{FF2B5EF4-FFF2-40B4-BE49-F238E27FC236}">
                    <a16:creationId xmlns:a16="http://schemas.microsoft.com/office/drawing/2014/main" id="{01AEE401-B501-8C2D-76EB-D8FC4C9C84B7}"/>
                  </a:ext>
                </a:extLst>
              </p:cNvPr>
              <p:cNvSpPr/>
              <p:nvPr/>
            </p:nvSpPr>
            <p:spPr>
              <a:xfrm flipH="1">
                <a:off x="7556157" y="1676410"/>
                <a:ext cx="80866" cy="184367"/>
              </a:xfrm>
              <a:custGeom>
                <a:avLst/>
                <a:gdLst/>
                <a:ahLst/>
                <a:cxnLst/>
                <a:rect l="l" t="t" r="r" b="b"/>
                <a:pathLst>
                  <a:path w="1865" h="4252" extrusionOk="0">
                    <a:moveTo>
                      <a:pt x="99" y="1"/>
                    </a:moveTo>
                    <a:cubicBezTo>
                      <a:pt x="68" y="1"/>
                      <a:pt x="37" y="19"/>
                      <a:pt x="22" y="49"/>
                    </a:cubicBezTo>
                    <a:cubicBezTo>
                      <a:pt x="0" y="90"/>
                      <a:pt x="17" y="142"/>
                      <a:pt x="60" y="163"/>
                    </a:cubicBezTo>
                    <a:cubicBezTo>
                      <a:pt x="1440" y="852"/>
                      <a:pt x="1690" y="4139"/>
                      <a:pt x="1692" y="4171"/>
                    </a:cubicBezTo>
                    <a:cubicBezTo>
                      <a:pt x="1696" y="4216"/>
                      <a:pt x="1733" y="4251"/>
                      <a:pt x="1777" y="4251"/>
                    </a:cubicBezTo>
                    <a:cubicBezTo>
                      <a:pt x="1780" y="4251"/>
                      <a:pt x="1781" y="4250"/>
                      <a:pt x="1783" y="4250"/>
                    </a:cubicBezTo>
                    <a:cubicBezTo>
                      <a:pt x="1830" y="4247"/>
                      <a:pt x="1865" y="4206"/>
                      <a:pt x="1862" y="4159"/>
                    </a:cubicBezTo>
                    <a:cubicBezTo>
                      <a:pt x="1853" y="4021"/>
                      <a:pt x="1602" y="743"/>
                      <a:pt x="136" y="10"/>
                    </a:cubicBezTo>
                    <a:cubicBezTo>
                      <a:pt x="124" y="4"/>
                      <a:pt x="111" y="1"/>
                      <a:pt x="99" y="1"/>
                    </a:cubicBezTo>
                    <a:close/>
                  </a:path>
                </a:pathLst>
              </a:custGeom>
              <a:solidFill>
                <a:schemeClr val="lt1"/>
              </a:solidFill>
              <a:ln w="114300" cap="flat" cmpd="sng">
                <a:solidFill>
                  <a:schemeClr val="lt1"/>
                </a:solidFill>
                <a:prstDash val="solid"/>
                <a:round/>
                <a:headEnd type="none" w="sm" len="sm"/>
                <a:tailEnd type="none" w="sm" len="sm"/>
              </a:ln>
              <a:effectLst>
                <a:outerShdw dist="57150" dir="30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77" name="Google Shape;2417;p35">
                <a:extLst>
                  <a:ext uri="{FF2B5EF4-FFF2-40B4-BE49-F238E27FC236}">
                    <a16:creationId xmlns:a16="http://schemas.microsoft.com/office/drawing/2014/main" id="{D10DC355-E565-19FE-8703-227951341C5D}"/>
                  </a:ext>
                </a:extLst>
              </p:cNvPr>
              <p:cNvSpPr/>
              <p:nvPr/>
            </p:nvSpPr>
            <p:spPr>
              <a:xfrm flipH="1">
                <a:off x="7633814" y="1764908"/>
                <a:ext cx="122839" cy="90666"/>
              </a:xfrm>
              <a:custGeom>
                <a:avLst/>
                <a:gdLst/>
                <a:ahLst/>
                <a:cxnLst/>
                <a:rect l="l" t="t" r="r" b="b"/>
                <a:pathLst>
                  <a:path w="2833" h="2091" extrusionOk="0">
                    <a:moveTo>
                      <a:pt x="98" y="0"/>
                    </a:moveTo>
                    <a:cubicBezTo>
                      <a:pt x="63" y="0"/>
                      <a:pt x="28" y="23"/>
                      <a:pt x="16" y="58"/>
                    </a:cubicBezTo>
                    <a:cubicBezTo>
                      <a:pt x="1" y="103"/>
                      <a:pt x="25" y="150"/>
                      <a:pt x="71" y="165"/>
                    </a:cubicBezTo>
                    <a:cubicBezTo>
                      <a:pt x="1470" y="632"/>
                      <a:pt x="2659" y="2045"/>
                      <a:pt x="2671" y="2059"/>
                    </a:cubicBezTo>
                    <a:cubicBezTo>
                      <a:pt x="2688" y="2078"/>
                      <a:pt x="2712" y="2090"/>
                      <a:pt x="2737" y="2090"/>
                    </a:cubicBezTo>
                    <a:cubicBezTo>
                      <a:pt x="2756" y="2090"/>
                      <a:pt x="2775" y="2083"/>
                      <a:pt x="2791" y="2071"/>
                    </a:cubicBezTo>
                    <a:cubicBezTo>
                      <a:pt x="2828" y="2040"/>
                      <a:pt x="2832" y="1986"/>
                      <a:pt x="2802" y="1951"/>
                    </a:cubicBezTo>
                    <a:cubicBezTo>
                      <a:pt x="2752" y="1890"/>
                      <a:pt x="1571" y="486"/>
                      <a:pt x="124" y="5"/>
                    </a:cubicBezTo>
                    <a:cubicBezTo>
                      <a:pt x="115" y="1"/>
                      <a:pt x="106" y="0"/>
                      <a:pt x="98" y="0"/>
                    </a:cubicBezTo>
                    <a:close/>
                  </a:path>
                </a:pathLst>
              </a:custGeom>
              <a:solidFill>
                <a:schemeClr val="lt1"/>
              </a:solidFill>
              <a:ln w="114300" cap="flat" cmpd="sng">
                <a:solidFill>
                  <a:schemeClr val="lt1"/>
                </a:solidFill>
                <a:prstDash val="solid"/>
                <a:round/>
                <a:headEnd type="none" w="sm" len="sm"/>
                <a:tailEnd type="none" w="sm" len="sm"/>
              </a:ln>
              <a:effectLst>
                <a:outerShdw dist="57150" dir="30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grpSp>
        <p:grpSp>
          <p:nvGrpSpPr>
            <p:cNvPr id="18" name="Google Shape;2418;p35">
              <a:extLst>
                <a:ext uri="{FF2B5EF4-FFF2-40B4-BE49-F238E27FC236}">
                  <a16:creationId xmlns:a16="http://schemas.microsoft.com/office/drawing/2014/main" id="{E5559CE4-5A9D-A1E3-8818-94A96A80394F}"/>
                </a:ext>
              </a:extLst>
            </p:cNvPr>
            <p:cNvGrpSpPr/>
            <p:nvPr/>
          </p:nvGrpSpPr>
          <p:grpSpPr>
            <a:xfrm>
              <a:off x="6018017" y="1524010"/>
              <a:ext cx="805282" cy="848989"/>
              <a:chOff x="6018017" y="1524010"/>
              <a:chExt cx="805282" cy="848989"/>
            </a:xfrm>
          </p:grpSpPr>
          <p:sp>
            <p:nvSpPr>
              <p:cNvPr id="47" name="Google Shape;2419;p35">
                <a:extLst>
                  <a:ext uri="{FF2B5EF4-FFF2-40B4-BE49-F238E27FC236}">
                    <a16:creationId xmlns:a16="http://schemas.microsoft.com/office/drawing/2014/main" id="{9A7CF092-872A-BD24-E585-3209E706C734}"/>
                  </a:ext>
                </a:extLst>
              </p:cNvPr>
              <p:cNvSpPr/>
              <p:nvPr/>
            </p:nvSpPr>
            <p:spPr>
              <a:xfrm flipH="1">
                <a:off x="6029768" y="1735780"/>
                <a:ext cx="771461" cy="632232"/>
              </a:xfrm>
              <a:custGeom>
                <a:avLst/>
                <a:gdLst/>
                <a:ahLst/>
                <a:cxnLst/>
                <a:rect l="l" t="t" r="r" b="b"/>
                <a:pathLst>
                  <a:path w="17792" h="14581" extrusionOk="0">
                    <a:moveTo>
                      <a:pt x="8897" y="0"/>
                    </a:moveTo>
                    <a:cubicBezTo>
                      <a:pt x="3984" y="0"/>
                      <a:pt x="0" y="3984"/>
                      <a:pt x="0" y="8897"/>
                    </a:cubicBezTo>
                    <a:cubicBezTo>
                      <a:pt x="0" y="13245"/>
                      <a:pt x="2619" y="14581"/>
                      <a:pt x="7072" y="14581"/>
                    </a:cubicBezTo>
                    <a:cubicBezTo>
                      <a:pt x="7650" y="14581"/>
                      <a:pt x="8259" y="14558"/>
                      <a:pt x="8897" y="14517"/>
                    </a:cubicBezTo>
                    <a:cubicBezTo>
                      <a:pt x="13799" y="14198"/>
                      <a:pt x="17791" y="13809"/>
                      <a:pt x="17791" y="8897"/>
                    </a:cubicBezTo>
                    <a:cubicBezTo>
                      <a:pt x="17791" y="3984"/>
                      <a:pt x="13809" y="0"/>
                      <a:pt x="889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48" name="Google Shape;2420;p35">
                <a:extLst>
                  <a:ext uri="{FF2B5EF4-FFF2-40B4-BE49-F238E27FC236}">
                    <a16:creationId xmlns:a16="http://schemas.microsoft.com/office/drawing/2014/main" id="{C342B216-3480-D973-032B-FA9858483BC5}"/>
                  </a:ext>
                </a:extLst>
              </p:cNvPr>
              <p:cNvSpPr/>
              <p:nvPr/>
            </p:nvSpPr>
            <p:spPr>
              <a:xfrm flipH="1">
                <a:off x="6405829" y="1815302"/>
                <a:ext cx="340376" cy="340376"/>
              </a:xfrm>
              <a:custGeom>
                <a:avLst/>
                <a:gdLst/>
                <a:ahLst/>
                <a:cxnLst/>
                <a:rect l="l" t="t" r="r" b="b"/>
                <a:pathLst>
                  <a:path w="7850" h="7850" extrusionOk="0">
                    <a:moveTo>
                      <a:pt x="3925" y="0"/>
                    </a:moveTo>
                    <a:cubicBezTo>
                      <a:pt x="1757" y="0"/>
                      <a:pt x="0" y="1758"/>
                      <a:pt x="0" y="3925"/>
                    </a:cubicBezTo>
                    <a:cubicBezTo>
                      <a:pt x="0" y="6093"/>
                      <a:pt x="1757" y="7849"/>
                      <a:pt x="3925" y="7849"/>
                    </a:cubicBezTo>
                    <a:cubicBezTo>
                      <a:pt x="6093" y="7849"/>
                      <a:pt x="7849" y="6093"/>
                      <a:pt x="7849" y="3925"/>
                    </a:cubicBezTo>
                    <a:cubicBezTo>
                      <a:pt x="7849" y="1758"/>
                      <a:pt x="6093" y="0"/>
                      <a:pt x="392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49" name="Google Shape;2421;p35">
                <a:extLst>
                  <a:ext uri="{FF2B5EF4-FFF2-40B4-BE49-F238E27FC236}">
                    <a16:creationId xmlns:a16="http://schemas.microsoft.com/office/drawing/2014/main" id="{29FF8EB8-77E1-6631-7E30-4DFBFF936AC9}"/>
                  </a:ext>
                </a:extLst>
              </p:cNvPr>
              <p:cNvSpPr/>
              <p:nvPr/>
            </p:nvSpPr>
            <p:spPr>
              <a:xfrm flipH="1">
                <a:off x="6386490" y="1811617"/>
                <a:ext cx="347791" cy="347791"/>
              </a:xfrm>
              <a:custGeom>
                <a:avLst/>
                <a:gdLst/>
                <a:ahLst/>
                <a:cxnLst/>
                <a:rect l="l" t="t" r="r" b="b"/>
                <a:pathLst>
                  <a:path w="8021" h="8021" extrusionOk="0">
                    <a:moveTo>
                      <a:pt x="4010" y="172"/>
                    </a:moveTo>
                    <a:cubicBezTo>
                      <a:pt x="6127" y="172"/>
                      <a:pt x="7849" y="1893"/>
                      <a:pt x="7849" y="4010"/>
                    </a:cubicBezTo>
                    <a:cubicBezTo>
                      <a:pt x="7849" y="6127"/>
                      <a:pt x="6127" y="7849"/>
                      <a:pt x="4010" y="7849"/>
                    </a:cubicBezTo>
                    <a:cubicBezTo>
                      <a:pt x="1893" y="7849"/>
                      <a:pt x="170" y="6127"/>
                      <a:pt x="170" y="4010"/>
                    </a:cubicBezTo>
                    <a:cubicBezTo>
                      <a:pt x="170" y="1893"/>
                      <a:pt x="1893" y="172"/>
                      <a:pt x="4010" y="172"/>
                    </a:cubicBezTo>
                    <a:close/>
                    <a:moveTo>
                      <a:pt x="4010" y="0"/>
                    </a:moveTo>
                    <a:cubicBezTo>
                      <a:pt x="1799" y="0"/>
                      <a:pt x="0" y="1799"/>
                      <a:pt x="0" y="4010"/>
                    </a:cubicBezTo>
                    <a:cubicBezTo>
                      <a:pt x="0" y="6222"/>
                      <a:pt x="1799" y="8021"/>
                      <a:pt x="4010" y="8021"/>
                    </a:cubicBezTo>
                    <a:cubicBezTo>
                      <a:pt x="6222" y="8021"/>
                      <a:pt x="8020" y="6222"/>
                      <a:pt x="8020" y="4010"/>
                    </a:cubicBezTo>
                    <a:cubicBezTo>
                      <a:pt x="8020" y="1799"/>
                      <a:pt x="6220" y="0"/>
                      <a:pt x="401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50" name="Google Shape;2422;p35">
                <a:extLst>
                  <a:ext uri="{FF2B5EF4-FFF2-40B4-BE49-F238E27FC236}">
                    <a16:creationId xmlns:a16="http://schemas.microsoft.com/office/drawing/2014/main" id="{F68079DE-4DA6-4AC9-C6FE-302232B0233D}"/>
                  </a:ext>
                </a:extLst>
              </p:cNvPr>
              <p:cNvSpPr/>
              <p:nvPr/>
            </p:nvSpPr>
            <p:spPr>
              <a:xfrm flipH="1">
                <a:off x="6509112" y="1923832"/>
                <a:ext cx="185798" cy="185798"/>
              </a:xfrm>
              <a:custGeom>
                <a:avLst/>
                <a:gdLst/>
                <a:ahLst/>
                <a:cxnLst/>
                <a:rect l="l" t="t" r="r" b="b"/>
                <a:pathLst>
                  <a:path w="4285" h="4285" extrusionOk="0">
                    <a:moveTo>
                      <a:pt x="2142" y="1"/>
                    </a:moveTo>
                    <a:cubicBezTo>
                      <a:pt x="960" y="1"/>
                      <a:pt x="0" y="959"/>
                      <a:pt x="0" y="2143"/>
                    </a:cubicBezTo>
                    <a:cubicBezTo>
                      <a:pt x="0" y="3325"/>
                      <a:pt x="960" y="4285"/>
                      <a:pt x="2142" y="4285"/>
                    </a:cubicBezTo>
                    <a:cubicBezTo>
                      <a:pt x="3325" y="4285"/>
                      <a:pt x="4284" y="3325"/>
                      <a:pt x="4284" y="2143"/>
                    </a:cubicBezTo>
                    <a:cubicBezTo>
                      <a:pt x="4284" y="959"/>
                      <a:pt x="3325" y="1"/>
                      <a:pt x="214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51" name="Google Shape;2423;p35">
                <a:extLst>
                  <a:ext uri="{FF2B5EF4-FFF2-40B4-BE49-F238E27FC236}">
                    <a16:creationId xmlns:a16="http://schemas.microsoft.com/office/drawing/2014/main" id="{719A5A2D-EE5B-A619-4D9C-EF0CE109CF7F}"/>
                  </a:ext>
                </a:extLst>
              </p:cNvPr>
              <p:cNvSpPr/>
              <p:nvPr/>
            </p:nvSpPr>
            <p:spPr>
              <a:xfrm flipH="1">
                <a:off x="6521036" y="1920147"/>
                <a:ext cx="193256" cy="193169"/>
              </a:xfrm>
              <a:custGeom>
                <a:avLst/>
                <a:gdLst/>
                <a:ahLst/>
                <a:cxnLst/>
                <a:rect l="l" t="t" r="r" b="b"/>
                <a:pathLst>
                  <a:path w="4457" h="4455" extrusionOk="0">
                    <a:moveTo>
                      <a:pt x="2229" y="171"/>
                    </a:moveTo>
                    <a:cubicBezTo>
                      <a:pt x="3363" y="171"/>
                      <a:pt x="4286" y="1094"/>
                      <a:pt x="4286" y="2228"/>
                    </a:cubicBezTo>
                    <a:cubicBezTo>
                      <a:pt x="4286" y="3362"/>
                      <a:pt x="3363" y="4285"/>
                      <a:pt x="2229" y="4285"/>
                    </a:cubicBezTo>
                    <a:cubicBezTo>
                      <a:pt x="1094" y="4285"/>
                      <a:pt x="172" y="3362"/>
                      <a:pt x="172" y="2228"/>
                    </a:cubicBezTo>
                    <a:cubicBezTo>
                      <a:pt x="172" y="1094"/>
                      <a:pt x="1095" y="171"/>
                      <a:pt x="2229" y="171"/>
                    </a:cubicBezTo>
                    <a:close/>
                    <a:moveTo>
                      <a:pt x="2229" y="1"/>
                    </a:moveTo>
                    <a:cubicBezTo>
                      <a:pt x="1001" y="1"/>
                      <a:pt x="1" y="1000"/>
                      <a:pt x="1" y="2228"/>
                    </a:cubicBezTo>
                    <a:cubicBezTo>
                      <a:pt x="1" y="3456"/>
                      <a:pt x="1001" y="4455"/>
                      <a:pt x="2229" y="4455"/>
                    </a:cubicBezTo>
                    <a:cubicBezTo>
                      <a:pt x="3458" y="4455"/>
                      <a:pt x="4456" y="3456"/>
                      <a:pt x="4456" y="2228"/>
                    </a:cubicBezTo>
                    <a:cubicBezTo>
                      <a:pt x="4456" y="1000"/>
                      <a:pt x="3458" y="1"/>
                      <a:pt x="222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52" name="Google Shape;2424;p35">
                <a:extLst>
                  <a:ext uri="{FF2B5EF4-FFF2-40B4-BE49-F238E27FC236}">
                    <a16:creationId xmlns:a16="http://schemas.microsoft.com/office/drawing/2014/main" id="{7DE6D57D-D368-B68C-5CF4-B4EB948ABC5B}"/>
                  </a:ext>
                </a:extLst>
              </p:cNvPr>
              <p:cNvSpPr/>
              <p:nvPr/>
            </p:nvSpPr>
            <p:spPr>
              <a:xfrm flipH="1">
                <a:off x="6566348" y="1965371"/>
                <a:ext cx="102633" cy="102720"/>
              </a:xfrm>
              <a:custGeom>
                <a:avLst/>
                <a:gdLst/>
                <a:ahLst/>
                <a:cxnLst/>
                <a:rect l="l" t="t" r="r" b="b"/>
                <a:pathLst>
                  <a:path w="2367" h="2369" extrusionOk="0">
                    <a:moveTo>
                      <a:pt x="1184" y="1"/>
                    </a:moveTo>
                    <a:cubicBezTo>
                      <a:pt x="530" y="1"/>
                      <a:pt x="0" y="530"/>
                      <a:pt x="0" y="1185"/>
                    </a:cubicBezTo>
                    <a:cubicBezTo>
                      <a:pt x="0" y="1838"/>
                      <a:pt x="530" y="2369"/>
                      <a:pt x="1184" y="2369"/>
                    </a:cubicBezTo>
                    <a:cubicBezTo>
                      <a:pt x="1837" y="2369"/>
                      <a:pt x="2367" y="1838"/>
                      <a:pt x="2367" y="1185"/>
                    </a:cubicBezTo>
                    <a:cubicBezTo>
                      <a:pt x="2367" y="530"/>
                      <a:pt x="1837" y="1"/>
                      <a:pt x="118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53" name="Google Shape;2425;p35">
                <a:extLst>
                  <a:ext uri="{FF2B5EF4-FFF2-40B4-BE49-F238E27FC236}">
                    <a16:creationId xmlns:a16="http://schemas.microsoft.com/office/drawing/2014/main" id="{E4FDDB95-D6AC-70EE-41F9-E276633A3061}"/>
                  </a:ext>
                </a:extLst>
              </p:cNvPr>
              <p:cNvSpPr/>
              <p:nvPr/>
            </p:nvSpPr>
            <p:spPr>
              <a:xfrm flipH="1">
                <a:off x="6029898" y="1815302"/>
                <a:ext cx="349395" cy="318349"/>
              </a:xfrm>
              <a:custGeom>
                <a:avLst/>
                <a:gdLst/>
                <a:ahLst/>
                <a:cxnLst/>
                <a:rect l="l" t="t" r="r" b="b"/>
                <a:pathLst>
                  <a:path w="8058" h="7342" extrusionOk="0">
                    <a:moveTo>
                      <a:pt x="4029" y="0"/>
                    </a:moveTo>
                    <a:cubicBezTo>
                      <a:pt x="3090" y="0"/>
                      <a:pt x="2150" y="359"/>
                      <a:pt x="1434" y="1075"/>
                    </a:cubicBezTo>
                    <a:cubicBezTo>
                      <a:pt x="0" y="2510"/>
                      <a:pt x="0" y="4834"/>
                      <a:pt x="1434" y="6267"/>
                    </a:cubicBezTo>
                    <a:cubicBezTo>
                      <a:pt x="2150" y="6984"/>
                      <a:pt x="3090" y="7342"/>
                      <a:pt x="4029" y="7342"/>
                    </a:cubicBezTo>
                    <a:cubicBezTo>
                      <a:pt x="4968" y="7342"/>
                      <a:pt x="5908" y="6984"/>
                      <a:pt x="6624" y="6267"/>
                    </a:cubicBezTo>
                    <a:cubicBezTo>
                      <a:pt x="8057" y="4834"/>
                      <a:pt x="8057" y="2510"/>
                      <a:pt x="6624" y="1075"/>
                    </a:cubicBezTo>
                    <a:cubicBezTo>
                      <a:pt x="5908" y="359"/>
                      <a:pt x="4968" y="0"/>
                      <a:pt x="402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54" name="Google Shape;2426;p35">
                <a:extLst>
                  <a:ext uri="{FF2B5EF4-FFF2-40B4-BE49-F238E27FC236}">
                    <a16:creationId xmlns:a16="http://schemas.microsoft.com/office/drawing/2014/main" id="{635D52FF-A17B-1B6D-F251-D6490BCCC6E0}"/>
                  </a:ext>
                </a:extLst>
              </p:cNvPr>
              <p:cNvSpPr/>
              <p:nvPr/>
            </p:nvSpPr>
            <p:spPr>
              <a:xfrm flipH="1">
                <a:off x="6027339" y="1811877"/>
                <a:ext cx="325287" cy="325287"/>
              </a:xfrm>
              <a:custGeom>
                <a:avLst/>
                <a:gdLst/>
                <a:ahLst/>
                <a:cxnLst/>
                <a:rect l="l" t="t" r="r" b="b"/>
                <a:pathLst>
                  <a:path w="7502" h="7502" extrusionOk="0">
                    <a:moveTo>
                      <a:pt x="3750" y="160"/>
                    </a:moveTo>
                    <a:cubicBezTo>
                      <a:pt x="5731" y="160"/>
                      <a:pt x="7342" y="1771"/>
                      <a:pt x="7342" y="3750"/>
                    </a:cubicBezTo>
                    <a:cubicBezTo>
                      <a:pt x="7342" y="5730"/>
                      <a:pt x="5730" y="7341"/>
                      <a:pt x="3750" y="7341"/>
                    </a:cubicBezTo>
                    <a:cubicBezTo>
                      <a:pt x="1770" y="7341"/>
                      <a:pt x="160" y="5730"/>
                      <a:pt x="160" y="3750"/>
                    </a:cubicBezTo>
                    <a:cubicBezTo>
                      <a:pt x="160" y="1771"/>
                      <a:pt x="1770" y="160"/>
                      <a:pt x="3750" y="160"/>
                    </a:cubicBezTo>
                    <a:close/>
                    <a:moveTo>
                      <a:pt x="3750" y="0"/>
                    </a:moveTo>
                    <a:cubicBezTo>
                      <a:pt x="1682" y="0"/>
                      <a:pt x="0" y="1682"/>
                      <a:pt x="0" y="3750"/>
                    </a:cubicBezTo>
                    <a:cubicBezTo>
                      <a:pt x="0" y="5818"/>
                      <a:pt x="1682" y="7501"/>
                      <a:pt x="3750" y="7501"/>
                    </a:cubicBezTo>
                    <a:cubicBezTo>
                      <a:pt x="5818" y="7501"/>
                      <a:pt x="7501" y="5818"/>
                      <a:pt x="7501" y="3750"/>
                    </a:cubicBezTo>
                    <a:cubicBezTo>
                      <a:pt x="7501" y="1682"/>
                      <a:pt x="5818" y="0"/>
                      <a:pt x="375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55" name="Google Shape;2427;p35">
                <a:extLst>
                  <a:ext uri="{FF2B5EF4-FFF2-40B4-BE49-F238E27FC236}">
                    <a16:creationId xmlns:a16="http://schemas.microsoft.com/office/drawing/2014/main" id="{57E28592-CD37-ACDB-80B5-B30D5103AD62}"/>
                  </a:ext>
                </a:extLst>
              </p:cNvPr>
              <p:cNvSpPr/>
              <p:nvPr/>
            </p:nvSpPr>
            <p:spPr>
              <a:xfrm flipH="1">
                <a:off x="6132271" y="1916808"/>
                <a:ext cx="173830" cy="173830"/>
              </a:xfrm>
              <a:custGeom>
                <a:avLst/>
                <a:gdLst/>
                <a:ahLst/>
                <a:cxnLst/>
                <a:rect l="l" t="t" r="r" b="b"/>
                <a:pathLst>
                  <a:path w="4009" h="4009" extrusionOk="0">
                    <a:moveTo>
                      <a:pt x="2005" y="0"/>
                    </a:moveTo>
                    <a:cubicBezTo>
                      <a:pt x="898" y="0"/>
                      <a:pt x="1" y="897"/>
                      <a:pt x="1" y="2004"/>
                    </a:cubicBezTo>
                    <a:cubicBezTo>
                      <a:pt x="1" y="3111"/>
                      <a:pt x="898" y="4008"/>
                      <a:pt x="2005" y="4008"/>
                    </a:cubicBezTo>
                    <a:cubicBezTo>
                      <a:pt x="3111" y="4008"/>
                      <a:pt x="4009" y="3111"/>
                      <a:pt x="4009" y="2004"/>
                    </a:cubicBezTo>
                    <a:cubicBezTo>
                      <a:pt x="4009" y="897"/>
                      <a:pt x="3111" y="0"/>
                      <a:pt x="200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56" name="Google Shape;2428;p35">
                <a:extLst>
                  <a:ext uri="{FF2B5EF4-FFF2-40B4-BE49-F238E27FC236}">
                    <a16:creationId xmlns:a16="http://schemas.microsoft.com/office/drawing/2014/main" id="{968573B8-DC42-9E91-FB87-DB65CDAB1255}"/>
                  </a:ext>
                </a:extLst>
              </p:cNvPr>
              <p:cNvSpPr/>
              <p:nvPr/>
            </p:nvSpPr>
            <p:spPr>
              <a:xfrm flipH="1">
                <a:off x="6143414" y="1913296"/>
                <a:ext cx="180724" cy="180768"/>
              </a:xfrm>
              <a:custGeom>
                <a:avLst/>
                <a:gdLst/>
                <a:ahLst/>
                <a:cxnLst/>
                <a:rect l="l" t="t" r="r" b="b"/>
                <a:pathLst>
                  <a:path w="4168" h="4169" extrusionOk="0">
                    <a:moveTo>
                      <a:pt x="2084" y="160"/>
                    </a:moveTo>
                    <a:cubicBezTo>
                      <a:pt x="3145" y="160"/>
                      <a:pt x="4009" y="1024"/>
                      <a:pt x="4009" y="2085"/>
                    </a:cubicBezTo>
                    <a:cubicBezTo>
                      <a:pt x="4009" y="3145"/>
                      <a:pt x="3145" y="4009"/>
                      <a:pt x="2084" y="4009"/>
                    </a:cubicBezTo>
                    <a:cubicBezTo>
                      <a:pt x="1024" y="4009"/>
                      <a:pt x="160" y="3145"/>
                      <a:pt x="160" y="2085"/>
                    </a:cubicBezTo>
                    <a:cubicBezTo>
                      <a:pt x="160" y="1024"/>
                      <a:pt x="1024" y="160"/>
                      <a:pt x="2084" y="160"/>
                    </a:cubicBezTo>
                    <a:close/>
                    <a:moveTo>
                      <a:pt x="2084" y="1"/>
                    </a:moveTo>
                    <a:cubicBezTo>
                      <a:pt x="936" y="1"/>
                      <a:pt x="1" y="936"/>
                      <a:pt x="1" y="2085"/>
                    </a:cubicBezTo>
                    <a:cubicBezTo>
                      <a:pt x="1" y="3233"/>
                      <a:pt x="936" y="4168"/>
                      <a:pt x="2084" y="4168"/>
                    </a:cubicBezTo>
                    <a:cubicBezTo>
                      <a:pt x="3233" y="4168"/>
                      <a:pt x="4168" y="3233"/>
                      <a:pt x="4168" y="2085"/>
                    </a:cubicBezTo>
                    <a:cubicBezTo>
                      <a:pt x="4168" y="936"/>
                      <a:pt x="3233" y="1"/>
                      <a:pt x="208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57" name="Google Shape;2429;p35">
                <a:extLst>
                  <a:ext uri="{FF2B5EF4-FFF2-40B4-BE49-F238E27FC236}">
                    <a16:creationId xmlns:a16="http://schemas.microsoft.com/office/drawing/2014/main" id="{60100E8D-9D2E-E255-6E3B-F6481DCC887E}"/>
                  </a:ext>
                </a:extLst>
              </p:cNvPr>
              <p:cNvSpPr/>
              <p:nvPr/>
            </p:nvSpPr>
            <p:spPr>
              <a:xfrm flipH="1">
                <a:off x="6185733" y="1960819"/>
                <a:ext cx="96086" cy="96086"/>
              </a:xfrm>
              <a:custGeom>
                <a:avLst/>
                <a:gdLst/>
                <a:ahLst/>
                <a:cxnLst/>
                <a:rect l="l" t="t" r="r" b="b"/>
                <a:pathLst>
                  <a:path w="2216" h="2216" extrusionOk="0">
                    <a:moveTo>
                      <a:pt x="1108" y="1"/>
                    </a:moveTo>
                    <a:cubicBezTo>
                      <a:pt x="497" y="1"/>
                      <a:pt x="1" y="497"/>
                      <a:pt x="1" y="1109"/>
                    </a:cubicBezTo>
                    <a:cubicBezTo>
                      <a:pt x="1" y="1721"/>
                      <a:pt x="497" y="2216"/>
                      <a:pt x="1108" y="2216"/>
                    </a:cubicBezTo>
                    <a:cubicBezTo>
                      <a:pt x="1719" y="2216"/>
                      <a:pt x="2216" y="1721"/>
                      <a:pt x="2216" y="1109"/>
                    </a:cubicBezTo>
                    <a:cubicBezTo>
                      <a:pt x="2216" y="497"/>
                      <a:pt x="1719" y="1"/>
                      <a:pt x="110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58" name="Google Shape;2430;p35">
                <a:extLst>
                  <a:ext uri="{FF2B5EF4-FFF2-40B4-BE49-F238E27FC236}">
                    <a16:creationId xmlns:a16="http://schemas.microsoft.com/office/drawing/2014/main" id="{BD7CD84A-67EC-A529-CE07-C6D0F2448013}"/>
                  </a:ext>
                </a:extLst>
              </p:cNvPr>
              <p:cNvSpPr/>
              <p:nvPr/>
            </p:nvSpPr>
            <p:spPr>
              <a:xfrm flipH="1">
                <a:off x="6029768" y="2058335"/>
                <a:ext cx="385731" cy="301699"/>
              </a:xfrm>
              <a:custGeom>
                <a:avLst/>
                <a:gdLst/>
                <a:ahLst/>
                <a:cxnLst/>
                <a:rect l="l" t="t" r="r" b="b"/>
                <a:pathLst>
                  <a:path w="8896" h="6958" extrusionOk="0">
                    <a:moveTo>
                      <a:pt x="4449" y="0"/>
                    </a:moveTo>
                    <a:cubicBezTo>
                      <a:pt x="1992" y="0"/>
                      <a:pt x="1" y="1991"/>
                      <a:pt x="1" y="4447"/>
                    </a:cubicBezTo>
                    <a:cubicBezTo>
                      <a:pt x="1" y="6903"/>
                      <a:pt x="1109" y="6958"/>
                      <a:pt x="3565" y="6958"/>
                    </a:cubicBezTo>
                    <a:cubicBezTo>
                      <a:pt x="6021" y="6958"/>
                      <a:pt x="8895" y="6903"/>
                      <a:pt x="8895" y="4447"/>
                    </a:cubicBezTo>
                    <a:cubicBezTo>
                      <a:pt x="8895" y="1991"/>
                      <a:pt x="6905" y="0"/>
                      <a:pt x="444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59" name="Google Shape;2431;p35">
                <a:extLst>
                  <a:ext uri="{FF2B5EF4-FFF2-40B4-BE49-F238E27FC236}">
                    <a16:creationId xmlns:a16="http://schemas.microsoft.com/office/drawing/2014/main" id="{0C1855E2-2207-25D4-D72B-EEFD9FE3D92D}"/>
                  </a:ext>
                </a:extLst>
              </p:cNvPr>
              <p:cNvSpPr/>
              <p:nvPr/>
            </p:nvSpPr>
            <p:spPr>
              <a:xfrm flipH="1">
                <a:off x="6029464" y="2058292"/>
                <a:ext cx="359281" cy="195293"/>
              </a:xfrm>
              <a:custGeom>
                <a:avLst/>
                <a:gdLst/>
                <a:ahLst/>
                <a:cxnLst/>
                <a:rect l="l" t="t" r="r" b="b"/>
                <a:pathLst>
                  <a:path w="8286" h="4504" extrusionOk="0">
                    <a:moveTo>
                      <a:pt x="3828" y="1"/>
                    </a:moveTo>
                    <a:cubicBezTo>
                      <a:pt x="2320" y="1"/>
                      <a:pt x="987" y="753"/>
                      <a:pt x="184" y="1902"/>
                    </a:cubicBezTo>
                    <a:cubicBezTo>
                      <a:pt x="0" y="2163"/>
                      <a:pt x="216" y="2461"/>
                      <a:pt x="473" y="2461"/>
                    </a:cubicBezTo>
                    <a:cubicBezTo>
                      <a:pt x="546" y="2461"/>
                      <a:pt x="622" y="2437"/>
                      <a:pt x="694" y="2382"/>
                    </a:cubicBezTo>
                    <a:cubicBezTo>
                      <a:pt x="1447" y="1794"/>
                      <a:pt x="2392" y="1443"/>
                      <a:pt x="3422" y="1443"/>
                    </a:cubicBezTo>
                    <a:cubicBezTo>
                      <a:pt x="5307" y="1443"/>
                      <a:pt x="6916" y="2617"/>
                      <a:pt x="7562" y="4273"/>
                    </a:cubicBezTo>
                    <a:cubicBezTo>
                      <a:pt x="7624" y="4433"/>
                      <a:pt x="7756" y="4503"/>
                      <a:pt x="7889" y="4503"/>
                    </a:cubicBezTo>
                    <a:cubicBezTo>
                      <a:pt x="8087" y="4503"/>
                      <a:pt x="8286" y="4347"/>
                      <a:pt x="8259" y="4094"/>
                    </a:cubicBezTo>
                    <a:cubicBezTo>
                      <a:pt x="8257" y="4080"/>
                      <a:pt x="8255" y="4065"/>
                      <a:pt x="8254" y="4050"/>
                    </a:cubicBezTo>
                    <a:cubicBezTo>
                      <a:pt x="7997" y="1841"/>
                      <a:pt x="6179" y="64"/>
                      <a:pt x="3956" y="3"/>
                    </a:cubicBezTo>
                    <a:cubicBezTo>
                      <a:pt x="3913" y="2"/>
                      <a:pt x="3870" y="1"/>
                      <a:pt x="382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60" name="Google Shape;2432;p35">
                <a:extLst>
                  <a:ext uri="{FF2B5EF4-FFF2-40B4-BE49-F238E27FC236}">
                    <a16:creationId xmlns:a16="http://schemas.microsoft.com/office/drawing/2014/main" id="{D548DA58-22DB-B25B-8D62-B7A459A0FC02}"/>
                  </a:ext>
                </a:extLst>
              </p:cNvPr>
              <p:cNvSpPr/>
              <p:nvPr/>
            </p:nvSpPr>
            <p:spPr>
              <a:xfrm flipH="1">
                <a:off x="6026082" y="1742501"/>
                <a:ext cx="797217" cy="630498"/>
              </a:xfrm>
              <a:custGeom>
                <a:avLst/>
                <a:gdLst/>
                <a:ahLst/>
                <a:cxnLst/>
                <a:rect l="l" t="t" r="r" b="b"/>
                <a:pathLst>
                  <a:path w="18386" h="14541" extrusionOk="0">
                    <a:moveTo>
                      <a:pt x="7811" y="0"/>
                    </a:moveTo>
                    <a:cubicBezTo>
                      <a:pt x="7805" y="0"/>
                      <a:pt x="7799" y="1"/>
                      <a:pt x="7793" y="2"/>
                    </a:cubicBezTo>
                    <a:cubicBezTo>
                      <a:pt x="1" y="1672"/>
                      <a:pt x="63" y="7831"/>
                      <a:pt x="450" y="10399"/>
                    </a:cubicBezTo>
                    <a:cubicBezTo>
                      <a:pt x="699" y="12045"/>
                      <a:pt x="1481" y="13032"/>
                      <a:pt x="2982" y="13601"/>
                    </a:cubicBezTo>
                    <a:cubicBezTo>
                      <a:pt x="5021" y="14375"/>
                      <a:pt x="7207" y="14541"/>
                      <a:pt x="8707" y="14541"/>
                    </a:cubicBezTo>
                    <a:cubicBezTo>
                      <a:pt x="9823" y="14541"/>
                      <a:pt x="10559" y="14450"/>
                      <a:pt x="10571" y="14447"/>
                    </a:cubicBezTo>
                    <a:cubicBezTo>
                      <a:pt x="15756" y="14447"/>
                      <a:pt x="18385" y="13533"/>
                      <a:pt x="18385" y="11731"/>
                    </a:cubicBezTo>
                    <a:cubicBezTo>
                      <a:pt x="18385" y="9232"/>
                      <a:pt x="16352" y="7199"/>
                      <a:pt x="13861" y="7199"/>
                    </a:cubicBezTo>
                    <a:lnTo>
                      <a:pt x="13860" y="7199"/>
                    </a:lnTo>
                    <a:cubicBezTo>
                      <a:pt x="13857" y="7199"/>
                      <a:pt x="13808" y="7195"/>
                      <a:pt x="13723" y="7195"/>
                    </a:cubicBezTo>
                    <a:cubicBezTo>
                      <a:pt x="13229" y="7195"/>
                      <a:pt x="11500" y="7323"/>
                      <a:pt x="10262" y="8972"/>
                    </a:cubicBezTo>
                    <a:cubicBezTo>
                      <a:pt x="10234" y="9010"/>
                      <a:pt x="10242" y="9064"/>
                      <a:pt x="10278" y="9092"/>
                    </a:cubicBezTo>
                    <a:cubicBezTo>
                      <a:pt x="10294" y="9104"/>
                      <a:pt x="10312" y="9109"/>
                      <a:pt x="10330" y="9109"/>
                    </a:cubicBezTo>
                    <a:cubicBezTo>
                      <a:pt x="10357" y="9109"/>
                      <a:pt x="10382" y="9097"/>
                      <a:pt x="10398" y="9076"/>
                    </a:cubicBezTo>
                    <a:cubicBezTo>
                      <a:pt x="11590" y="7486"/>
                      <a:pt x="13253" y="7365"/>
                      <a:pt x="13725" y="7365"/>
                    </a:cubicBezTo>
                    <a:cubicBezTo>
                      <a:pt x="13804" y="7365"/>
                      <a:pt x="13850" y="7369"/>
                      <a:pt x="13854" y="7369"/>
                    </a:cubicBezTo>
                    <a:cubicBezTo>
                      <a:pt x="16258" y="7369"/>
                      <a:pt x="18215" y="9326"/>
                      <a:pt x="18215" y="11731"/>
                    </a:cubicBezTo>
                    <a:cubicBezTo>
                      <a:pt x="18215" y="12892"/>
                      <a:pt x="16888" y="14277"/>
                      <a:pt x="10559" y="14278"/>
                    </a:cubicBezTo>
                    <a:cubicBezTo>
                      <a:pt x="10542" y="14280"/>
                      <a:pt x="9813" y="14371"/>
                      <a:pt x="8709" y="14371"/>
                    </a:cubicBezTo>
                    <a:cubicBezTo>
                      <a:pt x="7223" y="14371"/>
                      <a:pt x="5059" y="14207"/>
                      <a:pt x="3043" y="13442"/>
                    </a:cubicBezTo>
                    <a:cubicBezTo>
                      <a:pt x="1605" y="12897"/>
                      <a:pt x="857" y="11951"/>
                      <a:pt x="619" y="10375"/>
                    </a:cubicBezTo>
                    <a:cubicBezTo>
                      <a:pt x="238" y="7852"/>
                      <a:pt x="178" y="1808"/>
                      <a:pt x="7830" y="169"/>
                    </a:cubicBezTo>
                    <a:cubicBezTo>
                      <a:pt x="7875" y="160"/>
                      <a:pt x="7904" y="114"/>
                      <a:pt x="7895" y="69"/>
                    </a:cubicBezTo>
                    <a:cubicBezTo>
                      <a:pt x="7886" y="27"/>
                      <a:pt x="7852" y="0"/>
                      <a:pt x="7811"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61" name="Google Shape;2433;p35">
                <a:extLst>
                  <a:ext uri="{FF2B5EF4-FFF2-40B4-BE49-F238E27FC236}">
                    <a16:creationId xmlns:a16="http://schemas.microsoft.com/office/drawing/2014/main" id="{47465A9F-A744-5B28-59B1-665D5699C1F6}"/>
                  </a:ext>
                </a:extLst>
              </p:cNvPr>
              <p:cNvSpPr/>
              <p:nvPr/>
            </p:nvSpPr>
            <p:spPr>
              <a:xfrm flipH="1">
                <a:off x="6218427" y="2200252"/>
                <a:ext cx="51945" cy="30829"/>
              </a:xfrm>
              <a:custGeom>
                <a:avLst/>
                <a:gdLst/>
                <a:ahLst/>
                <a:cxnLst/>
                <a:rect l="l" t="t" r="r" b="b"/>
                <a:pathLst>
                  <a:path w="1198" h="711" extrusionOk="0">
                    <a:moveTo>
                      <a:pt x="98" y="0"/>
                    </a:moveTo>
                    <a:cubicBezTo>
                      <a:pt x="67" y="0"/>
                      <a:pt x="38" y="17"/>
                      <a:pt x="24" y="46"/>
                    </a:cubicBezTo>
                    <a:cubicBezTo>
                      <a:pt x="1" y="87"/>
                      <a:pt x="16" y="138"/>
                      <a:pt x="59" y="161"/>
                    </a:cubicBezTo>
                    <a:lnTo>
                      <a:pt x="1061" y="700"/>
                    </a:lnTo>
                    <a:cubicBezTo>
                      <a:pt x="1073" y="708"/>
                      <a:pt x="1086" y="711"/>
                      <a:pt x="1100" y="711"/>
                    </a:cubicBezTo>
                    <a:cubicBezTo>
                      <a:pt x="1130" y="711"/>
                      <a:pt x="1161" y="694"/>
                      <a:pt x="1176" y="665"/>
                    </a:cubicBezTo>
                    <a:cubicBezTo>
                      <a:pt x="1197" y="624"/>
                      <a:pt x="1182" y="573"/>
                      <a:pt x="1141" y="550"/>
                    </a:cubicBezTo>
                    <a:lnTo>
                      <a:pt x="139" y="11"/>
                    </a:lnTo>
                    <a:cubicBezTo>
                      <a:pt x="126" y="4"/>
                      <a:pt x="112" y="0"/>
                      <a:pt x="98"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62" name="Google Shape;2434;p35">
                <a:extLst>
                  <a:ext uri="{FF2B5EF4-FFF2-40B4-BE49-F238E27FC236}">
                    <a16:creationId xmlns:a16="http://schemas.microsoft.com/office/drawing/2014/main" id="{B6DC3C71-FEFE-F82E-E7B1-C03CEF720C3C}"/>
                  </a:ext>
                </a:extLst>
              </p:cNvPr>
              <p:cNvSpPr/>
              <p:nvPr/>
            </p:nvSpPr>
            <p:spPr>
              <a:xfrm flipH="1">
                <a:off x="6073344" y="2174150"/>
                <a:ext cx="30005" cy="51859"/>
              </a:xfrm>
              <a:custGeom>
                <a:avLst/>
                <a:gdLst/>
                <a:ahLst/>
                <a:cxnLst/>
                <a:rect l="l" t="t" r="r" b="b"/>
                <a:pathLst>
                  <a:path w="692" h="1196" extrusionOk="0">
                    <a:moveTo>
                      <a:pt x="595" y="1"/>
                    </a:moveTo>
                    <a:cubicBezTo>
                      <a:pt x="564" y="1"/>
                      <a:pt x="532" y="18"/>
                      <a:pt x="518" y="48"/>
                    </a:cubicBezTo>
                    <a:lnTo>
                      <a:pt x="22" y="1073"/>
                    </a:lnTo>
                    <a:cubicBezTo>
                      <a:pt x="0" y="1115"/>
                      <a:pt x="19" y="1166"/>
                      <a:pt x="61" y="1187"/>
                    </a:cubicBezTo>
                    <a:cubicBezTo>
                      <a:pt x="73" y="1193"/>
                      <a:pt x="86" y="1196"/>
                      <a:pt x="99" y="1196"/>
                    </a:cubicBezTo>
                    <a:cubicBezTo>
                      <a:pt x="130" y="1196"/>
                      <a:pt x="160" y="1178"/>
                      <a:pt x="175" y="1147"/>
                    </a:cubicBezTo>
                    <a:lnTo>
                      <a:pt x="670" y="123"/>
                    </a:lnTo>
                    <a:cubicBezTo>
                      <a:pt x="691" y="80"/>
                      <a:pt x="673" y="30"/>
                      <a:pt x="631" y="9"/>
                    </a:cubicBezTo>
                    <a:cubicBezTo>
                      <a:pt x="619" y="3"/>
                      <a:pt x="607" y="1"/>
                      <a:pt x="59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63" name="Google Shape;2435;p35">
                <a:extLst>
                  <a:ext uri="{FF2B5EF4-FFF2-40B4-BE49-F238E27FC236}">
                    <a16:creationId xmlns:a16="http://schemas.microsoft.com/office/drawing/2014/main" id="{D5678DAB-6079-6F05-D83E-3D06C6721CB3}"/>
                  </a:ext>
                </a:extLst>
              </p:cNvPr>
              <p:cNvSpPr/>
              <p:nvPr/>
            </p:nvSpPr>
            <p:spPr>
              <a:xfrm flipH="1">
                <a:off x="6171381" y="1732095"/>
                <a:ext cx="248149" cy="86980"/>
              </a:xfrm>
              <a:custGeom>
                <a:avLst/>
                <a:gdLst/>
                <a:ahLst/>
                <a:cxnLst/>
                <a:rect l="l" t="t" r="r" b="b"/>
                <a:pathLst>
                  <a:path w="5723" h="2006" extrusionOk="0">
                    <a:moveTo>
                      <a:pt x="92" y="0"/>
                    </a:moveTo>
                    <a:cubicBezTo>
                      <a:pt x="52" y="0"/>
                      <a:pt x="15" y="31"/>
                      <a:pt x="9" y="72"/>
                    </a:cubicBezTo>
                    <a:cubicBezTo>
                      <a:pt x="1" y="119"/>
                      <a:pt x="33" y="161"/>
                      <a:pt x="80" y="170"/>
                    </a:cubicBezTo>
                    <a:cubicBezTo>
                      <a:pt x="125" y="178"/>
                      <a:pt x="4797" y="964"/>
                      <a:pt x="5559" y="1971"/>
                    </a:cubicBezTo>
                    <a:cubicBezTo>
                      <a:pt x="5575" y="1994"/>
                      <a:pt x="5600" y="2006"/>
                      <a:pt x="5626" y="2006"/>
                    </a:cubicBezTo>
                    <a:cubicBezTo>
                      <a:pt x="5644" y="2006"/>
                      <a:pt x="5662" y="2000"/>
                      <a:pt x="5677" y="1988"/>
                    </a:cubicBezTo>
                    <a:cubicBezTo>
                      <a:pt x="5715" y="1959"/>
                      <a:pt x="5723" y="1906"/>
                      <a:pt x="5694" y="1868"/>
                    </a:cubicBezTo>
                    <a:cubicBezTo>
                      <a:pt x="4892" y="808"/>
                      <a:pt x="302" y="34"/>
                      <a:pt x="107" y="2"/>
                    </a:cubicBezTo>
                    <a:cubicBezTo>
                      <a:pt x="102" y="1"/>
                      <a:pt x="97" y="0"/>
                      <a:pt x="92"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64" name="Google Shape;2436;p35">
                <a:extLst>
                  <a:ext uri="{FF2B5EF4-FFF2-40B4-BE49-F238E27FC236}">
                    <a16:creationId xmlns:a16="http://schemas.microsoft.com/office/drawing/2014/main" id="{18D80342-7742-0160-2A5E-347489B034D2}"/>
                  </a:ext>
                </a:extLst>
              </p:cNvPr>
              <p:cNvSpPr/>
              <p:nvPr/>
            </p:nvSpPr>
            <p:spPr>
              <a:xfrm flipH="1">
                <a:off x="6231001" y="1555229"/>
                <a:ext cx="122362" cy="153061"/>
              </a:xfrm>
              <a:custGeom>
                <a:avLst/>
                <a:gdLst/>
                <a:ahLst/>
                <a:cxnLst/>
                <a:rect l="l" t="t" r="r" b="b"/>
                <a:pathLst>
                  <a:path w="2822" h="3530" extrusionOk="0">
                    <a:moveTo>
                      <a:pt x="2736" y="1"/>
                    </a:moveTo>
                    <a:cubicBezTo>
                      <a:pt x="2731" y="1"/>
                      <a:pt x="2727" y="1"/>
                      <a:pt x="2723" y="2"/>
                    </a:cubicBezTo>
                    <a:cubicBezTo>
                      <a:pt x="524" y="245"/>
                      <a:pt x="13" y="3401"/>
                      <a:pt x="8" y="3433"/>
                    </a:cubicBezTo>
                    <a:cubicBezTo>
                      <a:pt x="1" y="3478"/>
                      <a:pt x="34" y="3522"/>
                      <a:pt x="80" y="3530"/>
                    </a:cubicBezTo>
                    <a:lnTo>
                      <a:pt x="93" y="3530"/>
                    </a:lnTo>
                    <a:cubicBezTo>
                      <a:pt x="134" y="3530"/>
                      <a:pt x="171" y="3499"/>
                      <a:pt x="177" y="3459"/>
                    </a:cubicBezTo>
                    <a:cubicBezTo>
                      <a:pt x="181" y="3428"/>
                      <a:pt x="673" y="401"/>
                      <a:pt x="2741" y="170"/>
                    </a:cubicBezTo>
                    <a:cubicBezTo>
                      <a:pt x="2788" y="166"/>
                      <a:pt x="2821" y="123"/>
                      <a:pt x="2817" y="76"/>
                    </a:cubicBezTo>
                    <a:cubicBezTo>
                      <a:pt x="2811" y="35"/>
                      <a:pt x="2779" y="1"/>
                      <a:pt x="273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65" name="Google Shape;2437;p35">
                <a:extLst>
                  <a:ext uri="{FF2B5EF4-FFF2-40B4-BE49-F238E27FC236}">
                    <a16:creationId xmlns:a16="http://schemas.microsoft.com/office/drawing/2014/main" id="{D90CDECE-9B67-0284-A8FD-CC42BDC15978}"/>
                  </a:ext>
                </a:extLst>
              </p:cNvPr>
              <p:cNvSpPr/>
              <p:nvPr/>
            </p:nvSpPr>
            <p:spPr>
              <a:xfrm flipH="1">
                <a:off x="6413157" y="1524010"/>
                <a:ext cx="80866" cy="184367"/>
              </a:xfrm>
              <a:custGeom>
                <a:avLst/>
                <a:gdLst/>
                <a:ahLst/>
                <a:cxnLst/>
                <a:rect l="l" t="t" r="r" b="b"/>
                <a:pathLst>
                  <a:path w="1865" h="4252" extrusionOk="0">
                    <a:moveTo>
                      <a:pt x="99" y="1"/>
                    </a:moveTo>
                    <a:cubicBezTo>
                      <a:pt x="68" y="1"/>
                      <a:pt x="37" y="19"/>
                      <a:pt x="22" y="49"/>
                    </a:cubicBezTo>
                    <a:cubicBezTo>
                      <a:pt x="0" y="90"/>
                      <a:pt x="17" y="142"/>
                      <a:pt x="60" y="163"/>
                    </a:cubicBezTo>
                    <a:cubicBezTo>
                      <a:pt x="1440" y="852"/>
                      <a:pt x="1690" y="4139"/>
                      <a:pt x="1692" y="4171"/>
                    </a:cubicBezTo>
                    <a:cubicBezTo>
                      <a:pt x="1696" y="4216"/>
                      <a:pt x="1733" y="4251"/>
                      <a:pt x="1777" y="4251"/>
                    </a:cubicBezTo>
                    <a:cubicBezTo>
                      <a:pt x="1780" y="4251"/>
                      <a:pt x="1781" y="4250"/>
                      <a:pt x="1783" y="4250"/>
                    </a:cubicBezTo>
                    <a:cubicBezTo>
                      <a:pt x="1830" y="4247"/>
                      <a:pt x="1865" y="4206"/>
                      <a:pt x="1862" y="4159"/>
                    </a:cubicBezTo>
                    <a:cubicBezTo>
                      <a:pt x="1853" y="4021"/>
                      <a:pt x="1602" y="743"/>
                      <a:pt x="136" y="10"/>
                    </a:cubicBezTo>
                    <a:cubicBezTo>
                      <a:pt x="124" y="4"/>
                      <a:pt x="111" y="1"/>
                      <a:pt x="9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66" name="Google Shape;2438;p35">
                <a:extLst>
                  <a:ext uri="{FF2B5EF4-FFF2-40B4-BE49-F238E27FC236}">
                    <a16:creationId xmlns:a16="http://schemas.microsoft.com/office/drawing/2014/main" id="{FC12EFB1-D93F-D544-02B4-B1D32C2C4399}"/>
                  </a:ext>
                </a:extLst>
              </p:cNvPr>
              <p:cNvSpPr/>
              <p:nvPr/>
            </p:nvSpPr>
            <p:spPr>
              <a:xfrm flipH="1">
                <a:off x="6490814" y="1612508"/>
                <a:ext cx="122839" cy="90666"/>
              </a:xfrm>
              <a:custGeom>
                <a:avLst/>
                <a:gdLst/>
                <a:ahLst/>
                <a:cxnLst/>
                <a:rect l="l" t="t" r="r" b="b"/>
                <a:pathLst>
                  <a:path w="2833" h="2091" extrusionOk="0">
                    <a:moveTo>
                      <a:pt x="98" y="0"/>
                    </a:moveTo>
                    <a:cubicBezTo>
                      <a:pt x="63" y="0"/>
                      <a:pt x="28" y="23"/>
                      <a:pt x="16" y="58"/>
                    </a:cubicBezTo>
                    <a:cubicBezTo>
                      <a:pt x="1" y="103"/>
                      <a:pt x="25" y="150"/>
                      <a:pt x="71" y="165"/>
                    </a:cubicBezTo>
                    <a:cubicBezTo>
                      <a:pt x="1470" y="632"/>
                      <a:pt x="2659" y="2045"/>
                      <a:pt x="2671" y="2059"/>
                    </a:cubicBezTo>
                    <a:cubicBezTo>
                      <a:pt x="2688" y="2078"/>
                      <a:pt x="2712" y="2090"/>
                      <a:pt x="2737" y="2090"/>
                    </a:cubicBezTo>
                    <a:cubicBezTo>
                      <a:pt x="2756" y="2090"/>
                      <a:pt x="2775" y="2083"/>
                      <a:pt x="2791" y="2071"/>
                    </a:cubicBezTo>
                    <a:cubicBezTo>
                      <a:pt x="2828" y="2040"/>
                      <a:pt x="2832" y="1986"/>
                      <a:pt x="2802" y="1951"/>
                    </a:cubicBezTo>
                    <a:cubicBezTo>
                      <a:pt x="2752" y="1890"/>
                      <a:pt x="1571" y="486"/>
                      <a:pt x="124" y="5"/>
                    </a:cubicBezTo>
                    <a:cubicBezTo>
                      <a:pt x="115" y="1"/>
                      <a:pt x="106" y="0"/>
                      <a:pt x="98"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67" name="Google Shape;2439;p35">
                <a:extLst>
                  <a:ext uri="{FF2B5EF4-FFF2-40B4-BE49-F238E27FC236}">
                    <a16:creationId xmlns:a16="http://schemas.microsoft.com/office/drawing/2014/main" id="{A89F6C79-B04B-C310-E74C-8F1779E8D29F}"/>
                  </a:ext>
                </a:extLst>
              </p:cNvPr>
              <p:cNvSpPr/>
              <p:nvPr/>
            </p:nvSpPr>
            <p:spPr>
              <a:xfrm flipH="1">
                <a:off x="6529318" y="2183212"/>
                <a:ext cx="87414" cy="87370"/>
              </a:xfrm>
              <a:custGeom>
                <a:avLst/>
                <a:gdLst/>
                <a:ahLst/>
                <a:cxnLst/>
                <a:rect l="l" t="t" r="r" b="b"/>
                <a:pathLst>
                  <a:path w="2016" h="2015" extrusionOk="0">
                    <a:moveTo>
                      <a:pt x="1007" y="0"/>
                    </a:moveTo>
                    <a:cubicBezTo>
                      <a:pt x="451" y="0"/>
                      <a:pt x="1" y="451"/>
                      <a:pt x="1" y="1007"/>
                    </a:cubicBezTo>
                    <a:cubicBezTo>
                      <a:pt x="1" y="1564"/>
                      <a:pt x="451" y="2015"/>
                      <a:pt x="1007" y="2015"/>
                    </a:cubicBezTo>
                    <a:cubicBezTo>
                      <a:pt x="1564" y="2015"/>
                      <a:pt x="2015" y="1564"/>
                      <a:pt x="2015" y="1007"/>
                    </a:cubicBezTo>
                    <a:cubicBezTo>
                      <a:pt x="2015" y="451"/>
                      <a:pt x="1564" y="0"/>
                      <a:pt x="100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68" name="Google Shape;2440;p35">
                <a:extLst>
                  <a:ext uri="{FF2B5EF4-FFF2-40B4-BE49-F238E27FC236}">
                    <a16:creationId xmlns:a16="http://schemas.microsoft.com/office/drawing/2014/main" id="{6D865690-403A-5AB8-EB05-EF9D26CEB94D}"/>
                  </a:ext>
                </a:extLst>
              </p:cNvPr>
              <p:cNvSpPr/>
              <p:nvPr/>
            </p:nvSpPr>
            <p:spPr>
              <a:xfrm flipH="1">
                <a:off x="6018017" y="2054650"/>
                <a:ext cx="28531" cy="132291"/>
              </a:xfrm>
              <a:custGeom>
                <a:avLst/>
                <a:gdLst/>
                <a:ahLst/>
                <a:cxnLst/>
                <a:rect l="l" t="t" r="r" b="b"/>
                <a:pathLst>
                  <a:path w="658" h="3051" extrusionOk="0">
                    <a:moveTo>
                      <a:pt x="215" y="1"/>
                    </a:moveTo>
                    <a:cubicBezTo>
                      <a:pt x="206" y="1"/>
                      <a:pt x="197" y="2"/>
                      <a:pt x="187" y="5"/>
                    </a:cubicBezTo>
                    <a:cubicBezTo>
                      <a:pt x="143" y="18"/>
                      <a:pt x="119" y="67"/>
                      <a:pt x="134" y="113"/>
                    </a:cubicBezTo>
                    <a:cubicBezTo>
                      <a:pt x="137" y="122"/>
                      <a:pt x="479" y="1192"/>
                      <a:pt x="13" y="2942"/>
                    </a:cubicBezTo>
                    <a:cubicBezTo>
                      <a:pt x="1" y="2988"/>
                      <a:pt x="28" y="3033"/>
                      <a:pt x="74" y="3047"/>
                    </a:cubicBezTo>
                    <a:cubicBezTo>
                      <a:pt x="80" y="3049"/>
                      <a:pt x="87" y="3049"/>
                      <a:pt x="95" y="3049"/>
                    </a:cubicBezTo>
                    <a:lnTo>
                      <a:pt x="95" y="3050"/>
                    </a:lnTo>
                    <a:cubicBezTo>
                      <a:pt x="133" y="3050"/>
                      <a:pt x="166" y="3024"/>
                      <a:pt x="177" y="2986"/>
                    </a:cubicBezTo>
                    <a:cubicBezTo>
                      <a:pt x="658" y="1183"/>
                      <a:pt x="310" y="103"/>
                      <a:pt x="295" y="58"/>
                    </a:cubicBezTo>
                    <a:cubicBezTo>
                      <a:pt x="284" y="23"/>
                      <a:pt x="252" y="1"/>
                      <a:pt x="21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69" name="Google Shape;2441;p35">
                <a:extLst>
                  <a:ext uri="{FF2B5EF4-FFF2-40B4-BE49-F238E27FC236}">
                    <a16:creationId xmlns:a16="http://schemas.microsoft.com/office/drawing/2014/main" id="{3B716E7E-1EEC-4659-3855-E067F2B94868}"/>
                  </a:ext>
                </a:extLst>
              </p:cNvPr>
              <p:cNvSpPr/>
              <p:nvPr/>
            </p:nvSpPr>
            <p:spPr>
              <a:xfrm flipH="1">
                <a:off x="6351846" y="2262691"/>
                <a:ext cx="173267" cy="43360"/>
              </a:xfrm>
              <a:custGeom>
                <a:avLst/>
                <a:gdLst/>
                <a:ahLst/>
                <a:cxnLst/>
                <a:rect l="l" t="t" r="r" b="b"/>
                <a:pathLst>
                  <a:path w="3996" h="1000" extrusionOk="0">
                    <a:moveTo>
                      <a:pt x="93" y="0"/>
                    </a:moveTo>
                    <a:cubicBezTo>
                      <a:pt x="71" y="0"/>
                      <a:pt x="49" y="9"/>
                      <a:pt x="33" y="25"/>
                    </a:cubicBezTo>
                    <a:cubicBezTo>
                      <a:pt x="1" y="59"/>
                      <a:pt x="1" y="113"/>
                      <a:pt x="33" y="147"/>
                    </a:cubicBezTo>
                    <a:cubicBezTo>
                      <a:pt x="678" y="790"/>
                      <a:pt x="1350" y="1000"/>
                      <a:pt x="1953" y="1000"/>
                    </a:cubicBezTo>
                    <a:lnTo>
                      <a:pt x="1953" y="998"/>
                    </a:lnTo>
                    <a:cubicBezTo>
                      <a:pt x="3067" y="998"/>
                      <a:pt x="3942" y="285"/>
                      <a:pt x="3954" y="273"/>
                    </a:cubicBezTo>
                    <a:cubicBezTo>
                      <a:pt x="3990" y="242"/>
                      <a:pt x="3995" y="189"/>
                      <a:pt x="3966" y="153"/>
                    </a:cubicBezTo>
                    <a:cubicBezTo>
                      <a:pt x="3949" y="133"/>
                      <a:pt x="3925" y="122"/>
                      <a:pt x="3900" y="122"/>
                    </a:cubicBezTo>
                    <a:cubicBezTo>
                      <a:pt x="3881" y="122"/>
                      <a:pt x="3862" y="129"/>
                      <a:pt x="3846" y="142"/>
                    </a:cubicBezTo>
                    <a:cubicBezTo>
                      <a:pt x="3794" y="185"/>
                      <a:pt x="2992" y="838"/>
                      <a:pt x="1968" y="838"/>
                    </a:cubicBezTo>
                    <a:cubicBezTo>
                      <a:pt x="1402" y="838"/>
                      <a:pt x="767" y="638"/>
                      <a:pt x="154" y="25"/>
                    </a:cubicBezTo>
                    <a:cubicBezTo>
                      <a:pt x="137" y="9"/>
                      <a:pt x="115" y="0"/>
                      <a:pt x="9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70" name="Google Shape;2442;p35">
                <a:extLst>
                  <a:ext uri="{FF2B5EF4-FFF2-40B4-BE49-F238E27FC236}">
                    <a16:creationId xmlns:a16="http://schemas.microsoft.com/office/drawing/2014/main" id="{19E23AE0-8FA0-5EFA-E882-A7BDEB7C8A62}"/>
                  </a:ext>
                </a:extLst>
              </p:cNvPr>
              <p:cNvSpPr/>
              <p:nvPr/>
            </p:nvSpPr>
            <p:spPr>
              <a:xfrm flipH="1">
                <a:off x="6389656" y="1778663"/>
                <a:ext cx="46829" cy="20596"/>
              </a:xfrm>
              <a:custGeom>
                <a:avLst/>
                <a:gdLst/>
                <a:ahLst/>
                <a:cxnLst/>
                <a:rect l="l" t="t" r="r" b="b"/>
                <a:pathLst>
                  <a:path w="1080" h="475" extrusionOk="0">
                    <a:moveTo>
                      <a:pt x="546" y="1"/>
                    </a:moveTo>
                    <a:cubicBezTo>
                      <a:pt x="0" y="1"/>
                      <a:pt x="114" y="475"/>
                      <a:pt x="591" y="475"/>
                    </a:cubicBezTo>
                    <a:cubicBezTo>
                      <a:pt x="634" y="475"/>
                      <a:pt x="679" y="471"/>
                      <a:pt x="727" y="463"/>
                    </a:cubicBezTo>
                    <a:cubicBezTo>
                      <a:pt x="922" y="429"/>
                      <a:pt x="1028" y="353"/>
                      <a:pt x="1049" y="271"/>
                    </a:cubicBezTo>
                    <a:cubicBezTo>
                      <a:pt x="1080" y="158"/>
                      <a:pt x="943" y="35"/>
                      <a:pt x="650" y="6"/>
                    </a:cubicBezTo>
                    <a:cubicBezTo>
                      <a:pt x="613" y="2"/>
                      <a:pt x="578" y="1"/>
                      <a:pt x="54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71" name="Google Shape;2443;p35">
                <a:extLst>
                  <a:ext uri="{FF2B5EF4-FFF2-40B4-BE49-F238E27FC236}">
                    <a16:creationId xmlns:a16="http://schemas.microsoft.com/office/drawing/2014/main" id="{3E9EA507-98E0-FED7-521D-826ABB42DDBB}"/>
                  </a:ext>
                </a:extLst>
              </p:cNvPr>
              <p:cNvSpPr/>
              <p:nvPr/>
            </p:nvSpPr>
            <p:spPr>
              <a:xfrm flipH="1">
                <a:off x="6325873" y="1803118"/>
                <a:ext cx="38157" cy="16780"/>
              </a:xfrm>
              <a:custGeom>
                <a:avLst/>
                <a:gdLst/>
                <a:ahLst/>
                <a:cxnLst/>
                <a:rect l="l" t="t" r="r" b="b"/>
                <a:pathLst>
                  <a:path w="880" h="387" extrusionOk="0">
                    <a:moveTo>
                      <a:pt x="445" y="1"/>
                    </a:moveTo>
                    <a:cubicBezTo>
                      <a:pt x="0" y="1"/>
                      <a:pt x="93" y="387"/>
                      <a:pt x="481" y="387"/>
                    </a:cubicBezTo>
                    <a:cubicBezTo>
                      <a:pt x="516" y="387"/>
                      <a:pt x="553" y="384"/>
                      <a:pt x="593" y="377"/>
                    </a:cubicBezTo>
                    <a:cubicBezTo>
                      <a:pt x="752" y="351"/>
                      <a:pt x="839" y="289"/>
                      <a:pt x="855" y="222"/>
                    </a:cubicBezTo>
                    <a:cubicBezTo>
                      <a:pt x="880" y="130"/>
                      <a:pt x="769" y="28"/>
                      <a:pt x="531" y="5"/>
                    </a:cubicBezTo>
                    <a:cubicBezTo>
                      <a:pt x="500" y="2"/>
                      <a:pt x="472" y="1"/>
                      <a:pt x="44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72" name="Google Shape;2444;p35">
                <a:extLst>
                  <a:ext uri="{FF2B5EF4-FFF2-40B4-BE49-F238E27FC236}">
                    <a16:creationId xmlns:a16="http://schemas.microsoft.com/office/drawing/2014/main" id="{BC526B65-7A20-B81E-BE09-A29B5922E404}"/>
                  </a:ext>
                </a:extLst>
              </p:cNvPr>
              <p:cNvSpPr/>
              <p:nvPr/>
            </p:nvSpPr>
            <p:spPr>
              <a:xfrm flipH="1">
                <a:off x="6363726" y="1840971"/>
                <a:ext cx="38157" cy="16780"/>
              </a:xfrm>
              <a:custGeom>
                <a:avLst/>
                <a:gdLst/>
                <a:ahLst/>
                <a:cxnLst/>
                <a:rect l="l" t="t" r="r" b="b"/>
                <a:pathLst>
                  <a:path w="880" h="387" extrusionOk="0">
                    <a:moveTo>
                      <a:pt x="445" y="1"/>
                    </a:moveTo>
                    <a:cubicBezTo>
                      <a:pt x="0" y="1"/>
                      <a:pt x="94" y="387"/>
                      <a:pt x="482" y="387"/>
                    </a:cubicBezTo>
                    <a:cubicBezTo>
                      <a:pt x="517" y="387"/>
                      <a:pt x="554" y="384"/>
                      <a:pt x="593" y="377"/>
                    </a:cubicBezTo>
                    <a:cubicBezTo>
                      <a:pt x="752" y="351"/>
                      <a:pt x="839" y="287"/>
                      <a:pt x="855" y="222"/>
                    </a:cubicBezTo>
                    <a:cubicBezTo>
                      <a:pt x="880" y="128"/>
                      <a:pt x="769" y="28"/>
                      <a:pt x="531" y="5"/>
                    </a:cubicBezTo>
                    <a:cubicBezTo>
                      <a:pt x="500" y="2"/>
                      <a:pt x="472" y="1"/>
                      <a:pt x="44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73" name="Google Shape;2445;p35">
                <a:extLst>
                  <a:ext uri="{FF2B5EF4-FFF2-40B4-BE49-F238E27FC236}">
                    <a16:creationId xmlns:a16="http://schemas.microsoft.com/office/drawing/2014/main" id="{AF870EB5-26FE-2CAA-5F97-A82E99968452}"/>
                  </a:ext>
                </a:extLst>
              </p:cNvPr>
              <p:cNvSpPr/>
              <p:nvPr/>
            </p:nvSpPr>
            <p:spPr>
              <a:xfrm flipH="1">
                <a:off x="6271760" y="1794099"/>
                <a:ext cx="38200" cy="16867"/>
              </a:xfrm>
              <a:custGeom>
                <a:avLst/>
                <a:gdLst/>
                <a:ahLst/>
                <a:cxnLst/>
                <a:rect l="l" t="t" r="r" b="b"/>
                <a:pathLst>
                  <a:path w="881" h="389" extrusionOk="0">
                    <a:moveTo>
                      <a:pt x="446" y="1"/>
                    </a:moveTo>
                    <a:cubicBezTo>
                      <a:pt x="0" y="1"/>
                      <a:pt x="93" y="388"/>
                      <a:pt x="484" y="388"/>
                    </a:cubicBezTo>
                    <a:cubicBezTo>
                      <a:pt x="518" y="388"/>
                      <a:pt x="555" y="385"/>
                      <a:pt x="594" y="379"/>
                    </a:cubicBezTo>
                    <a:cubicBezTo>
                      <a:pt x="752" y="351"/>
                      <a:pt x="838" y="289"/>
                      <a:pt x="856" y="222"/>
                    </a:cubicBezTo>
                    <a:cubicBezTo>
                      <a:pt x="881" y="130"/>
                      <a:pt x="770" y="28"/>
                      <a:pt x="530" y="5"/>
                    </a:cubicBezTo>
                    <a:cubicBezTo>
                      <a:pt x="500" y="2"/>
                      <a:pt x="472" y="1"/>
                      <a:pt x="44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grpSp>
        <p:grpSp>
          <p:nvGrpSpPr>
            <p:cNvPr id="19" name="Google Shape;2446;p35">
              <a:extLst>
                <a:ext uri="{FF2B5EF4-FFF2-40B4-BE49-F238E27FC236}">
                  <a16:creationId xmlns:a16="http://schemas.microsoft.com/office/drawing/2014/main" id="{4E0E1872-BA2D-08BF-F486-AF8D0E5C5956}"/>
                </a:ext>
              </a:extLst>
            </p:cNvPr>
            <p:cNvGrpSpPr/>
            <p:nvPr/>
          </p:nvGrpSpPr>
          <p:grpSpPr>
            <a:xfrm>
              <a:off x="6018017" y="1524010"/>
              <a:ext cx="805282" cy="848989"/>
              <a:chOff x="6018017" y="1524010"/>
              <a:chExt cx="805282" cy="848989"/>
            </a:xfrm>
          </p:grpSpPr>
          <p:sp>
            <p:nvSpPr>
              <p:cNvPr id="20" name="Google Shape;2447;p35">
                <a:extLst>
                  <a:ext uri="{FF2B5EF4-FFF2-40B4-BE49-F238E27FC236}">
                    <a16:creationId xmlns:a16="http://schemas.microsoft.com/office/drawing/2014/main" id="{FD6FE13B-0991-6DD9-2CB1-93E9E843B58F}"/>
                  </a:ext>
                </a:extLst>
              </p:cNvPr>
              <p:cNvSpPr/>
              <p:nvPr/>
            </p:nvSpPr>
            <p:spPr>
              <a:xfrm flipH="1">
                <a:off x="6029768" y="1735780"/>
                <a:ext cx="771461" cy="632232"/>
              </a:xfrm>
              <a:custGeom>
                <a:avLst/>
                <a:gdLst/>
                <a:ahLst/>
                <a:cxnLst/>
                <a:rect l="l" t="t" r="r" b="b"/>
                <a:pathLst>
                  <a:path w="17792" h="14581" extrusionOk="0">
                    <a:moveTo>
                      <a:pt x="8897" y="0"/>
                    </a:moveTo>
                    <a:cubicBezTo>
                      <a:pt x="3984" y="0"/>
                      <a:pt x="0" y="3984"/>
                      <a:pt x="0" y="8897"/>
                    </a:cubicBezTo>
                    <a:cubicBezTo>
                      <a:pt x="0" y="13245"/>
                      <a:pt x="2619" y="14581"/>
                      <a:pt x="7072" y="14581"/>
                    </a:cubicBezTo>
                    <a:cubicBezTo>
                      <a:pt x="7650" y="14581"/>
                      <a:pt x="8259" y="14558"/>
                      <a:pt x="8897" y="14517"/>
                    </a:cubicBezTo>
                    <a:cubicBezTo>
                      <a:pt x="13799" y="14198"/>
                      <a:pt x="17791" y="13809"/>
                      <a:pt x="17791" y="8897"/>
                    </a:cubicBezTo>
                    <a:cubicBezTo>
                      <a:pt x="17791" y="3984"/>
                      <a:pt x="13809" y="0"/>
                      <a:pt x="88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21" name="Google Shape;2448;p35">
                <a:extLst>
                  <a:ext uri="{FF2B5EF4-FFF2-40B4-BE49-F238E27FC236}">
                    <a16:creationId xmlns:a16="http://schemas.microsoft.com/office/drawing/2014/main" id="{FABA0E1D-35B7-1BF9-D9BE-9109A767F9E4}"/>
                  </a:ext>
                </a:extLst>
              </p:cNvPr>
              <p:cNvSpPr/>
              <p:nvPr/>
            </p:nvSpPr>
            <p:spPr>
              <a:xfrm flipH="1">
                <a:off x="6405829" y="1815302"/>
                <a:ext cx="340376" cy="340376"/>
              </a:xfrm>
              <a:custGeom>
                <a:avLst/>
                <a:gdLst/>
                <a:ahLst/>
                <a:cxnLst/>
                <a:rect l="l" t="t" r="r" b="b"/>
                <a:pathLst>
                  <a:path w="7850" h="7850" extrusionOk="0">
                    <a:moveTo>
                      <a:pt x="3925" y="0"/>
                    </a:moveTo>
                    <a:cubicBezTo>
                      <a:pt x="1757" y="0"/>
                      <a:pt x="0" y="1758"/>
                      <a:pt x="0" y="3925"/>
                    </a:cubicBezTo>
                    <a:cubicBezTo>
                      <a:pt x="0" y="6093"/>
                      <a:pt x="1757" y="7849"/>
                      <a:pt x="3925" y="7849"/>
                    </a:cubicBezTo>
                    <a:cubicBezTo>
                      <a:pt x="6093" y="7849"/>
                      <a:pt x="7849" y="6093"/>
                      <a:pt x="7849" y="3925"/>
                    </a:cubicBezTo>
                    <a:cubicBezTo>
                      <a:pt x="7849" y="1758"/>
                      <a:pt x="6093" y="0"/>
                      <a:pt x="392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22" name="Google Shape;2449;p35">
                <a:extLst>
                  <a:ext uri="{FF2B5EF4-FFF2-40B4-BE49-F238E27FC236}">
                    <a16:creationId xmlns:a16="http://schemas.microsoft.com/office/drawing/2014/main" id="{406B05CC-47AE-8AE0-4961-702E9C7FDF77}"/>
                  </a:ext>
                </a:extLst>
              </p:cNvPr>
              <p:cNvSpPr/>
              <p:nvPr/>
            </p:nvSpPr>
            <p:spPr>
              <a:xfrm flipH="1">
                <a:off x="6386490" y="1811617"/>
                <a:ext cx="347791" cy="347791"/>
              </a:xfrm>
              <a:custGeom>
                <a:avLst/>
                <a:gdLst/>
                <a:ahLst/>
                <a:cxnLst/>
                <a:rect l="l" t="t" r="r" b="b"/>
                <a:pathLst>
                  <a:path w="8021" h="8021" extrusionOk="0">
                    <a:moveTo>
                      <a:pt x="4010" y="172"/>
                    </a:moveTo>
                    <a:cubicBezTo>
                      <a:pt x="6127" y="172"/>
                      <a:pt x="7849" y="1893"/>
                      <a:pt x="7849" y="4010"/>
                    </a:cubicBezTo>
                    <a:cubicBezTo>
                      <a:pt x="7849" y="6127"/>
                      <a:pt x="6127" y="7849"/>
                      <a:pt x="4010" y="7849"/>
                    </a:cubicBezTo>
                    <a:cubicBezTo>
                      <a:pt x="1893" y="7849"/>
                      <a:pt x="170" y="6127"/>
                      <a:pt x="170" y="4010"/>
                    </a:cubicBezTo>
                    <a:cubicBezTo>
                      <a:pt x="170" y="1893"/>
                      <a:pt x="1893" y="172"/>
                      <a:pt x="4010" y="172"/>
                    </a:cubicBezTo>
                    <a:close/>
                    <a:moveTo>
                      <a:pt x="4010" y="0"/>
                    </a:moveTo>
                    <a:cubicBezTo>
                      <a:pt x="1799" y="0"/>
                      <a:pt x="0" y="1799"/>
                      <a:pt x="0" y="4010"/>
                    </a:cubicBezTo>
                    <a:cubicBezTo>
                      <a:pt x="0" y="6222"/>
                      <a:pt x="1799" y="8021"/>
                      <a:pt x="4010" y="8021"/>
                    </a:cubicBezTo>
                    <a:cubicBezTo>
                      <a:pt x="6222" y="8021"/>
                      <a:pt x="8020" y="6222"/>
                      <a:pt x="8020" y="4010"/>
                    </a:cubicBezTo>
                    <a:cubicBezTo>
                      <a:pt x="8020" y="1799"/>
                      <a:pt x="6220" y="0"/>
                      <a:pt x="40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23" name="Google Shape;2450;p35">
                <a:extLst>
                  <a:ext uri="{FF2B5EF4-FFF2-40B4-BE49-F238E27FC236}">
                    <a16:creationId xmlns:a16="http://schemas.microsoft.com/office/drawing/2014/main" id="{0CB99449-CD45-E4BD-700D-F0A14D3B63EC}"/>
                  </a:ext>
                </a:extLst>
              </p:cNvPr>
              <p:cNvSpPr/>
              <p:nvPr/>
            </p:nvSpPr>
            <p:spPr>
              <a:xfrm flipH="1">
                <a:off x="6509112" y="1923832"/>
                <a:ext cx="185798" cy="185798"/>
              </a:xfrm>
              <a:custGeom>
                <a:avLst/>
                <a:gdLst/>
                <a:ahLst/>
                <a:cxnLst/>
                <a:rect l="l" t="t" r="r" b="b"/>
                <a:pathLst>
                  <a:path w="4285" h="4285" extrusionOk="0">
                    <a:moveTo>
                      <a:pt x="2142" y="1"/>
                    </a:moveTo>
                    <a:cubicBezTo>
                      <a:pt x="960" y="1"/>
                      <a:pt x="0" y="959"/>
                      <a:pt x="0" y="2143"/>
                    </a:cubicBezTo>
                    <a:cubicBezTo>
                      <a:pt x="0" y="3325"/>
                      <a:pt x="960" y="4285"/>
                      <a:pt x="2142" y="4285"/>
                    </a:cubicBezTo>
                    <a:cubicBezTo>
                      <a:pt x="3325" y="4285"/>
                      <a:pt x="4284" y="3325"/>
                      <a:pt x="4284" y="2143"/>
                    </a:cubicBezTo>
                    <a:cubicBezTo>
                      <a:pt x="4284" y="959"/>
                      <a:pt x="3325" y="1"/>
                      <a:pt x="2142" y="1"/>
                    </a:cubicBezTo>
                    <a:close/>
                  </a:path>
                </a:pathLst>
              </a:custGeom>
              <a:solidFill>
                <a:srgbClr val="C66F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24" name="Google Shape;2451;p35">
                <a:extLst>
                  <a:ext uri="{FF2B5EF4-FFF2-40B4-BE49-F238E27FC236}">
                    <a16:creationId xmlns:a16="http://schemas.microsoft.com/office/drawing/2014/main" id="{10FC67C5-4F11-A430-6758-281DA488F7D3}"/>
                  </a:ext>
                </a:extLst>
              </p:cNvPr>
              <p:cNvSpPr/>
              <p:nvPr/>
            </p:nvSpPr>
            <p:spPr>
              <a:xfrm flipH="1">
                <a:off x="6521036" y="1920147"/>
                <a:ext cx="193256" cy="193169"/>
              </a:xfrm>
              <a:custGeom>
                <a:avLst/>
                <a:gdLst/>
                <a:ahLst/>
                <a:cxnLst/>
                <a:rect l="l" t="t" r="r" b="b"/>
                <a:pathLst>
                  <a:path w="4457" h="4455" extrusionOk="0">
                    <a:moveTo>
                      <a:pt x="2229" y="171"/>
                    </a:moveTo>
                    <a:cubicBezTo>
                      <a:pt x="3363" y="171"/>
                      <a:pt x="4286" y="1094"/>
                      <a:pt x="4286" y="2228"/>
                    </a:cubicBezTo>
                    <a:cubicBezTo>
                      <a:pt x="4286" y="3362"/>
                      <a:pt x="3363" y="4285"/>
                      <a:pt x="2229" y="4285"/>
                    </a:cubicBezTo>
                    <a:cubicBezTo>
                      <a:pt x="1094" y="4285"/>
                      <a:pt x="172" y="3362"/>
                      <a:pt x="172" y="2228"/>
                    </a:cubicBezTo>
                    <a:cubicBezTo>
                      <a:pt x="172" y="1094"/>
                      <a:pt x="1095" y="171"/>
                      <a:pt x="2229" y="171"/>
                    </a:cubicBezTo>
                    <a:close/>
                    <a:moveTo>
                      <a:pt x="2229" y="1"/>
                    </a:moveTo>
                    <a:cubicBezTo>
                      <a:pt x="1001" y="1"/>
                      <a:pt x="1" y="1000"/>
                      <a:pt x="1" y="2228"/>
                    </a:cubicBezTo>
                    <a:cubicBezTo>
                      <a:pt x="1" y="3456"/>
                      <a:pt x="1001" y="4455"/>
                      <a:pt x="2229" y="4455"/>
                    </a:cubicBezTo>
                    <a:cubicBezTo>
                      <a:pt x="3458" y="4455"/>
                      <a:pt x="4456" y="3456"/>
                      <a:pt x="4456" y="2228"/>
                    </a:cubicBezTo>
                    <a:cubicBezTo>
                      <a:pt x="4456" y="1000"/>
                      <a:pt x="3458" y="1"/>
                      <a:pt x="22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25" name="Google Shape;2452;p35">
                <a:extLst>
                  <a:ext uri="{FF2B5EF4-FFF2-40B4-BE49-F238E27FC236}">
                    <a16:creationId xmlns:a16="http://schemas.microsoft.com/office/drawing/2014/main" id="{78CA873D-AC3A-B05B-21C8-BC7C6C300A89}"/>
                  </a:ext>
                </a:extLst>
              </p:cNvPr>
              <p:cNvSpPr/>
              <p:nvPr/>
            </p:nvSpPr>
            <p:spPr>
              <a:xfrm flipH="1">
                <a:off x="6566348" y="1965371"/>
                <a:ext cx="102633" cy="102720"/>
              </a:xfrm>
              <a:custGeom>
                <a:avLst/>
                <a:gdLst/>
                <a:ahLst/>
                <a:cxnLst/>
                <a:rect l="l" t="t" r="r" b="b"/>
                <a:pathLst>
                  <a:path w="2367" h="2369" extrusionOk="0">
                    <a:moveTo>
                      <a:pt x="1184" y="1"/>
                    </a:moveTo>
                    <a:cubicBezTo>
                      <a:pt x="530" y="1"/>
                      <a:pt x="0" y="530"/>
                      <a:pt x="0" y="1185"/>
                    </a:cubicBezTo>
                    <a:cubicBezTo>
                      <a:pt x="0" y="1838"/>
                      <a:pt x="530" y="2369"/>
                      <a:pt x="1184" y="2369"/>
                    </a:cubicBezTo>
                    <a:cubicBezTo>
                      <a:pt x="1837" y="2369"/>
                      <a:pt x="2367" y="1838"/>
                      <a:pt x="2367" y="1185"/>
                    </a:cubicBezTo>
                    <a:cubicBezTo>
                      <a:pt x="2367" y="530"/>
                      <a:pt x="1837" y="1"/>
                      <a:pt x="11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26" name="Google Shape;2453;p35">
                <a:extLst>
                  <a:ext uri="{FF2B5EF4-FFF2-40B4-BE49-F238E27FC236}">
                    <a16:creationId xmlns:a16="http://schemas.microsoft.com/office/drawing/2014/main" id="{1EECDB15-4713-0716-4AB0-2F176DF6C26C}"/>
                  </a:ext>
                </a:extLst>
              </p:cNvPr>
              <p:cNvSpPr/>
              <p:nvPr/>
            </p:nvSpPr>
            <p:spPr>
              <a:xfrm flipH="1">
                <a:off x="6029898" y="1815302"/>
                <a:ext cx="349395" cy="318349"/>
              </a:xfrm>
              <a:custGeom>
                <a:avLst/>
                <a:gdLst/>
                <a:ahLst/>
                <a:cxnLst/>
                <a:rect l="l" t="t" r="r" b="b"/>
                <a:pathLst>
                  <a:path w="8058" h="7342" extrusionOk="0">
                    <a:moveTo>
                      <a:pt x="4029" y="0"/>
                    </a:moveTo>
                    <a:cubicBezTo>
                      <a:pt x="3090" y="0"/>
                      <a:pt x="2150" y="359"/>
                      <a:pt x="1434" y="1075"/>
                    </a:cubicBezTo>
                    <a:cubicBezTo>
                      <a:pt x="0" y="2510"/>
                      <a:pt x="0" y="4834"/>
                      <a:pt x="1434" y="6267"/>
                    </a:cubicBezTo>
                    <a:cubicBezTo>
                      <a:pt x="2150" y="6984"/>
                      <a:pt x="3090" y="7342"/>
                      <a:pt x="4029" y="7342"/>
                    </a:cubicBezTo>
                    <a:cubicBezTo>
                      <a:pt x="4968" y="7342"/>
                      <a:pt x="5908" y="6984"/>
                      <a:pt x="6624" y="6267"/>
                    </a:cubicBezTo>
                    <a:cubicBezTo>
                      <a:pt x="8057" y="4834"/>
                      <a:pt x="8057" y="2510"/>
                      <a:pt x="6624" y="1075"/>
                    </a:cubicBezTo>
                    <a:cubicBezTo>
                      <a:pt x="5908" y="359"/>
                      <a:pt x="4968" y="0"/>
                      <a:pt x="40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27" name="Google Shape;2454;p35">
                <a:extLst>
                  <a:ext uri="{FF2B5EF4-FFF2-40B4-BE49-F238E27FC236}">
                    <a16:creationId xmlns:a16="http://schemas.microsoft.com/office/drawing/2014/main" id="{E5A11DF3-336E-5A25-659D-945DF611F975}"/>
                  </a:ext>
                </a:extLst>
              </p:cNvPr>
              <p:cNvSpPr/>
              <p:nvPr/>
            </p:nvSpPr>
            <p:spPr>
              <a:xfrm flipH="1">
                <a:off x="6027339" y="1811877"/>
                <a:ext cx="325287" cy="325287"/>
              </a:xfrm>
              <a:custGeom>
                <a:avLst/>
                <a:gdLst/>
                <a:ahLst/>
                <a:cxnLst/>
                <a:rect l="l" t="t" r="r" b="b"/>
                <a:pathLst>
                  <a:path w="7502" h="7502" extrusionOk="0">
                    <a:moveTo>
                      <a:pt x="3750" y="160"/>
                    </a:moveTo>
                    <a:cubicBezTo>
                      <a:pt x="5731" y="160"/>
                      <a:pt x="7342" y="1771"/>
                      <a:pt x="7342" y="3750"/>
                    </a:cubicBezTo>
                    <a:cubicBezTo>
                      <a:pt x="7342" y="5730"/>
                      <a:pt x="5730" y="7341"/>
                      <a:pt x="3750" y="7341"/>
                    </a:cubicBezTo>
                    <a:cubicBezTo>
                      <a:pt x="1770" y="7341"/>
                      <a:pt x="160" y="5730"/>
                      <a:pt x="160" y="3750"/>
                    </a:cubicBezTo>
                    <a:cubicBezTo>
                      <a:pt x="160" y="1771"/>
                      <a:pt x="1770" y="160"/>
                      <a:pt x="3750" y="160"/>
                    </a:cubicBezTo>
                    <a:close/>
                    <a:moveTo>
                      <a:pt x="3750" y="0"/>
                    </a:moveTo>
                    <a:cubicBezTo>
                      <a:pt x="1682" y="0"/>
                      <a:pt x="0" y="1682"/>
                      <a:pt x="0" y="3750"/>
                    </a:cubicBezTo>
                    <a:cubicBezTo>
                      <a:pt x="0" y="5818"/>
                      <a:pt x="1682" y="7501"/>
                      <a:pt x="3750" y="7501"/>
                    </a:cubicBezTo>
                    <a:cubicBezTo>
                      <a:pt x="5818" y="7501"/>
                      <a:pt x="7501" y="5818"/>
                      <a:pt x="7501" y="3750"/>
                    </a:cubicBezTo>
                    <a:cubicBezTo>
                      <a:pt x="7501" y="1682"/>
                      <a:pt x="5818" y="0"/>
                      <a:pt x="37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28" name="Google Shape;2455;p35">
                <a:extLst>
                  <a:ext uri="{FF2B5EF4-FFF2-40B4-BE49-F238E27FC236}">
                    <a16:creationId xmlns:a16="http://schemas.microsoft.com/office/drawing/2014/main" id="{F3741C9A-4006-58EB-1AC5-E718FEC7CE37}"/>
                  </a:ext>
                </a:extLst>
              </p:cNvPr>
              <p:cNvSpPr/>
              <p:nvPr/>
            </p:nvSpPr>
            <p:spPr>
              <a:xfrm flipH="1">
                <a:off x="6132271" y="1916808"/>
                <a:ext cx="173830" cy="173830"/>
              </a:xfrm>
              <a:custGeom>
                <a:avLst/>
                <a:gdLst/>
                <a:ahLst/>
                <a:cxnLst/>
                <a:rect l="l" t="t" r="r" b="b"/>
                <a:pathLst>
                  <a:path w="4009" h="4009" extrusionOk="0">
                    <a:moveTo>
                      <a:pt x="2005" y="0"/>
                    </a:moveTo>
                    <a:cubicBezTo>
                      <a:pt x="898" y="0"/>
                      <a:pt x="1" y="897"/>
                      <a:pt x="1" y="2004"/>
                    </a:cubicBezTo>
                    <a:cubicBezTo>
                      <a:pt x="1" y="3111"/>
                      <a:pt x="898" y="4008"/>
                      <a:pt x="2005" y="4008"/>
                    </a:cubicBezTo>
                    <a:cubicBezTo>
                      <a:pt x="3111" y="4008"/>
                      <a:pt x="4009" y="3111"/>
                      <a:pt x="4009" y="2004"/>
                    </a:cubicBezTo>
                    <a:cubicBezTo>
                      <a:pt x="4009" y="897"/>
                      <a:pt x="3111" y="0"/>
                      <a:pt x="2005" y="0"/>
                    </a:cubicBezTo>
                    <a:close/>
                  </a:path>
                </a:pathLst>
              </a:custGeom>
              <a:solidFill>
                <a:srgbClr val="C66F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29" name="Google Shape;2456;p35">
                <a:extLst>
                  <a:ext uri="{FF2B5EF4-FFF2-40B4-BE49-F238E27FC236}">
                    <a16:creationId xmlns:a16="http://schemas.microsoft.com/office/drawing/2014/main" id="{2B3DDFD7-5326-3688-020F-0B485059F605}"/>
                  </a:ext>
                </a:extLst>
              </p:cNvPr>
              <p:cNvSpPr/>
              <p:nvPr/>
            </p:nvSpPr>
            <p:spPr>
              <a:xfrm flipH="1">
                <a:off x="6143414" y="1913296"/>
                <a:ext cx="180724" cy="180768"/>
              </a:xfrm>
              <a:custGeom>
                <a:avLst/>
                <a:gdLst/>
                <a:ahLst/>
                <a:cxnLst/>
                <a:rect l="l" t="t" r="r" b="b"/>
                <a:pathLst>
                  <a:path w="4168" h="4169" extrusionOk="0">
                    <a:moveTo>
                      <a:pt x="2084" y="160"/>
                    </a:moveTo>
                    <a:cubicBezTo>
                      <a:pt x="3145" y="160"/>
                      <a:pt x="4009" y="1024"/>
                      <a:pt x="4009" y="2085"/>
                    </a:cubicBezTo>
                    <a:cubicBezTo>
                      <a:pt x="4009" y="3145"/>
                      <a:pt x="3145" y="4009"/>
                      <a:pt x="2084" y="4009"/>
                    </a:cubicBezTo>
                    <a:cubicBezTo>
                      <a:pt x="1024" y="4009"/>
                      <a:pt x="160" y="3145"/>
                      <a:pt x="160" y="2085"/>
                    </a:cubicBezTo>
                    <a:cubicBezTo>
                      <a:pt x="160" y="1024"/>
                      <a:pt x="1024" y="160"/>
                      <a:pt x="2084" y="160"/>
                    </a:cubicBezTo>
                    <a:close/>
                    <a:moveTo>
                      <a:pt x="2084" y="1"/>
                    </a:moveTo>
                    <a:cubicBezTo>
                      <a:pt x="936" y="1"/>
                      <a:pt x="1" y="936"/>
                      <a:pt x="1" y="2085"/>
                    </a:cubicBezTo>
                    <a:cubicBezTo>
                      <a:pt x="1" y="3233"/>
                      <a:pt x="936" y="4168"/>
                      <a:pt x="2084" y="4168"/>
                    </a:cubicBezTo>
                    <a:cubicBezTo>
                      <a:pt x="3233" y="4168"/>
                      <a:pt x="4168" y="3233"/>
                      <a:pt x="4168" y="2085"/>
                    </a:cubicBezTo>
                    <a:cubicBezTo>
                      <a:pt x="4168" y="936"/>
                      <a:pt x="3233" y="1"/>
                      <a:pt x="20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30" name="Google Shape;2457;p35">
                <a:extLst>
                  <a:ext uri="{FF2B5EF4-FFF2-40B4-BE49-F238E27FC236}">
                    <a16:creationId xmlns:a16="http://schemas.microsoft.com/office/drawing/2014/main" id="{F1FD5B4C-2FBA-5E4C-FF85-B5AFEADB1C74}"/>
                  </a:ext>
                </a:extLst>
              </p:cNvPr>
              <p:cNvSpPr/>
              <p:nvPr/>
            </p:nvSpPr>
            <p:spPr>
              <a:xfrm flipH="1">
                <a:off x="6185733" y="1960819"/>
                <a:ext cx="96086" cy="96086"/>
              </a:xfrm>
              <a:custGeom>
                <a:avLst/>
                <a:gdLst/>
                <a:ahLst/>
                <a:cxnLst/>
                <a:rect l="l" t="t" r="r" b="b"/>
                <a:pathLst>
                  <a:path w="2216" h="2216" extrusionOk="0">
                    <a:moveTo>
                      <a:pt x="1108" y="1"/>
                    </a:moveTo>
                    <a:cubicBezTo>
                      <a:pt x="497" y="1"/>
                      <a:pt x="1" y="497"/>
                      <a:pt x="1" y="1109"/>
                    </a:cubicBezTo>
                    <a:cubicBezTo>
                      <a:pt x="1" y="1721"/>
                      <a:pt x="497" y="2216"/>
                      <a:pt x="1108" y="2216"/>
                    </a:cubicBezTo>
                    <a:cubicBezTo>
                      <a:pt x="1719" y="2216"/>
                      <a:pt x="2216" y="1721"/>
                      <a:pt x="2216" y="1109"/>
                    </a:cubicBezTo>
                    <a:cubicBezTo>
                      <a:pt x="2216" y="497"/>
                      <a:pt x="1719" y="1"/>
                      <a:pt x="11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31" name="Google Shape;2458;p35">
                <a:extLst>
                  <a:ext uri="{FF2B5EF4-FFF2-40B4-BE49-F238E27FC236}">
                    <a16:creationId xmlns:a16="http://schemas.microsoft.com/office/drawing/2014/main" id="{7BDE147F-E235-305C-6FB4-BFEF66F68C01}"/>
                  </a:ext>
                </a:extLst>
              </p:cNvPr>
              <p:cNvSpPr/>
              <p:nvPr/>
            </p:nvSpPr>
            <p:spPr>
              <a:xfrm flipH="1">
                <a:off x="6029768" y="2058335"/>
                <a:ext cx="385731" cy="301699"/>
              </a:xfrm>
              <a:custGeom>
                <a:avLst/>
                <a:gdLst/>
                <a:ahLst/>
                <a:cxnLst/>
                <a:rect l="l" t="t" r="r" b="b"/>
                <a:pathLst>
                  <a:path w="8896" h="6958" extrusionOk="0">
                    <a:moveTo>
                      <a:pt x="4449" y="0"/>
                    </a:moveTo>
                    <a:cubicBezTo>
                      <a:pt x="1992" y="0"/>
                      <a:pt x="1" y="1991"/>
                      <a:pt x="1" y="4447"/>
                    </a:cubicBezTo>
                    <a:cubicBezTo>
                      <a:pt x="1" y="6903"/>
                      <a:pt x="1109" y="6958"/>
                      <a:pt x="3565" y="6958"/>
                    </a:cubicBezTo>
                    <a:cubicBezTo>
                      <a:pt x="6021" y="6958"/>
                      <a:pt x="8895" y="6903"/>
                      <a:pt x="8895" y="4447"/>
                    </a:cubicBezTo>
                    <a:cubicBezTo>
                      <a:pt x="8895" y="1991"/>
                      <a:pt x="6905" y="0"/>
                      <a:pt x="444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32" name="Google Shape;2459;p35">
                <a:extLst>
                  <a:ext uri="{FF2B5EF4-FFF2-40B4-BE49-F238E27FC236}">
                    <a16:creationId xmlns:a16="http://schemas.microsoft.com/office/drawing/2014/main" id="{B6E4D664-938A-968B-03DE-0E584B7E8046}"/>
                  </a:ext>
                </a:extLst>
              </p:cNvPr>
              <p:cNvSpPr/>
              <p:nvPr/>
            </p:nvSpPr>
            <p:spPr>
              <a:xfrm flipH="1">
                <a:off x="6029464" y="2058292"/>
                <a:ext cx="359281" cy="195293"/>
              </a:xfrm>
              <a:custGeom>
                <a:avLst/>
                <a:gdLst/>
                <a:ahLst/>
                <a:cxnLst/>
                <a:rect l="l" t="t" r="r" b="b"/>
                <a:pathLst>
                  <a:path w="8286" h="4504" extrusionOk="0">
                    <a:moveTo>
                      <a:pt x="3828" y="1"/>
                    </a:moveTo>
                    <a:cubicBezTo>
                      <a:pt x="2320" y="1"/>
                      <a:pt x="987" y="753"/>
                      <a:pt x="184" y="1902"/>
                    </a:cubicBezTo>
                    <a:cubicBezTo>
                      <a:pt x="0" y="2163"/>
                      <a:pt x="216" y="2461"/>
                      <a:pt x="473" y="2461"/>
                    </a:cubicBezTo>
                    <a:cubicBezTo>
                      <a:pt x="546" y="2461"/>
                      <a:pt x="622" y="2437"/>
                      <a:pt x="694" y="2382"/>
                    </a:cubicBezTo>
                    <a:cubicBezTo>
                      <a:pt x="1447" y="1794"/>
                      <a:pt x="2392" y="1443"/>
                      <a:pt x="3422" y="1443"/>
                    </a:cubicBezTo>
                    <a:cubicBezTo>
                      <a:pt x="5307" y="1443"/>
                      <a:pt x="6916" y="2617"/>
                      <a:pt x="7562" y="4273"/>
                    </a:cubicBezTo>
                    <a:cubicBezTo>
                      <a:pt x="7624" y="4433"/>
                      <a:pt x="7756" y="4503"/>
                      <a:pt x="7889" y="4503"/>
                    </a:cubicBezTo>
                    <a:cubicBezTo>
                      <a:pt x="8087" y="4503"/>
                      <a:pt x="8286" y="4347"/>
                      <a:pt x="8259" y="4094"/>
                    </a:cubicBezTo>
                    <a:cubicBezTo>
                      <a:pt x="8257" y="4080"/>
                      <a:pt x="8255" y="4065"/>
                      <a:pt x="8254" y="4050"/>
                    </a:cubicBezTo>
                    <a:cubicBezTo>
                      <a:pt x="7997" y="1841"/>
                      <a:pt x="6179" y="64"/>
                      <a:pt x="3956" y="3"/>
                    </a:cubicBezTo>
                    <a:cubicBezTo>
                      <a:pt x="3913" y="2"/>
                      <a:pt x="3870" y="1"/>
                      <a:pt x="3828"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33" name="Google Shape;2460;p35">
                <a:extLst>
                  <a:ext uri="{FF2B5EF4-FFF2-40B4-BE49-F238E27FC236}">
                    <a16:creationId xmlns:a16="http://schemas.microsoft.com/office/drawing/2014/main" id="{F8EBF74B-2EB1-3BBB-5CEB-3F4000DB7E6F}"/>
                  </a:ext>
                </a:extLst>
              </p:cNvPr>
              <p:cNvSpPr/>
              <p:nvPr/>
            </p:nvSpPr>
            <p:spPr>
              <a:xfrm flipH="1">
                <a:off x="6026082" y="1742501"/>
                <a:ext cx="797217" cy="630498"/>
              </a:xfrm>
              <a:custGeom>
                <a:avLst/>
                <a:gdLst/>
                <a:ahLst/>
                <a:cxnLst/>
                <a:rect l="l" t="t" r="r" b="b"/>
                <a:pathLst>
                  <a:path w="18386" h="14541" extrusionOk="0">
                    <a:moveTo>
                      <a:pt x="7811" y="0"/>
                    </a:moveTo>
                    <a:cubicBezTo>
                      <a:pt x="7805" y="0"/>
                      <a:pt x="7799" y="1"/>
                      <a:pt x="7793" y="2"/>
                    </a:cubicBezTo>
                    <a:cubicBezTo>
                      <a:pt x="1" y="1672"/>
                      <a:pt x="63" y="7831"/>
                      <a:pt x="450" y="10399"/>
                    </a:cubicBezTo>
                    <a:cubicBezTo>
                      <a:pt x="699" y="12045"/>
                      <a:pt x="1481" y="13032"/>
                      <a:pt x="2982" y="13601"/>
                    </a:cubicBezTo>
                    <a:cubicBezTo>
                      <a:pt x="5021" y="14375"/>
                      <a:pt x="7207" y="14541"/>
                      <a:pt x="8707" y="14541"/>
                    </a:cubicBezTo>
                    <a:cubicBezTo>
                      <a:pt x="9823" y="14541"/>
                      <a:pt x="10559" y="14450"/>
                      <a:pt x="10571" y="14447"/>
                    </a:cubicBezTo>
                    <a:cubicBezTo>
                      <a:pt x="15756" y="14447"/>
                      <a:pt x="18385" y="13533"/>
                      <a:pt x="18385" y="11731"/>
                    </a:cubicBezTo>
                    <a:cubicBezTo>
                      <a:pt x="18385" y="9232"/>
                      <a:pt x="16352" y="7199"/>
                      <a:pt x="13861" y="7199"/>
                    </a:cubicBezTo>
                    <a:lnTo>
                      <a:pt x="13860" y="7199"/>
                    </a:lnTo>
                    <a:cubicBezTo>
                      <a:pt x="13857" y="7199"/>
                      <a:pt x="13808" y="7195"/>
                      <a:pt x="13723" y="7195"/>
                    </a:cubicBezTo>
                    <a:cubicBezTo>
                      <a:pt x="13229" y="7195"/>
                      <a:pt x="11500" y="7323"/>
                      <a:pt x="10262" y="8972"/>
                    </a:cubicBezTo>
                    <a:cubicBezTo>
                      <a:pt x="10234" y="9010"/>
                      <a:pt x="10242" y="9064"/>
                      <a:pt x="10278" y="9092"/>
                    </a:cubicBezTo>
                    <a:cubicBezTo>
                      <a:pt x="10294" y="9104"/>
                      <a:pt x="10312" y="9109"/>
                      <a:pt x="10330" y="9109"/>
                    </a:cubicBezTo>
                    <a:cubicBezTo>
                      <a:pt x="10357" y="9109"/>
                      <a:pt x="10382" y="9097"/>
                      <a:pt x="10398" y="9076"/>
                    </a:cubicBezTo>
                    <a:cubicBezTo>
                      <a:pt x="11590" y="7486"/>
                      <a:pt x="13253" y="7365"/>
                      <a:pt x="13725" y="7365"/>
                    </a:cubicBezTo>
                    <a:cubicBezTo>
                      <a:pt x="13804" y="7365"/>
                      <a:pt x="13850" y="7369"/>
                      <a:pt x="13854" y="7369"/>
                    </a:cubicBezTo>
                    <a:cubicBezTo>
                      <a:pt x="16258" y="7369"/>
                      <a:pt x="18215" y="9326"/>
                      <a:pt x="18215" y="11731"/>
                    </a:cubicBezTo>
                    <a:cubicBezTo>
                      <a:pt x="18215" y="12892"/>
                      <a:pt x="16888" y="14277"/>
                      <a:pt x="10559" y="14278"/>
                    </a:cubicBezTo>
                    <a:cubicBezTo>
                      <a:pt x="10542" y="14280"/>
                      <a:pt x="9813" y="14371"/>
                      <a:pt x="8709" y="14371"/>
                    </a:cubicBezTo>
                    <a:cubicBezTo>
                      <a:pt x="7223" y="14371"/>
                      <a:pt x="5059" y="14207"/>
                      <a:pt x="3043" y="13442"/>
                    </a:cubicBezTo>
                    <a:cubicBezTo>
                      <a:pt x="1605" y="12897"/>
                      <a:pt x="857" y="11951"/>
                      <a:pt x="619" y="10375"/>
                    </a:cubicBezTo>
                    <a:cubicBezTo>
                      <a:pt x="238" y="7852"/>
                      <a:pt x="178" y="1808"/>
                      <a:pt x="7830" y="169"/>
                    </a:cubicBezTo>
                    <a:cubicBezTo>
                      <a:pt x="7875" y="160"/>
                      <a:pt x="7904" y="114"/>
                      <a:pt x="7895" y="69"/>
                    </a:cubicBezTo>
                    <a:cubicBezTo>
                      <a:pt x="7886" y="27"/>
                      <a:pt x="7852" y="0"/>
                      <a:pt x="78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34" name="Google Shape;2461;p35">
                <a:extLst>
                  <a:ext uri="{FF2B5EF4-FFF2-40B4-BE49-F238E27FC236}">
                    <a16:creationId xmlns:a16="http://schemas.microsoft.com/office/drawing/2014/main" id="{55261656-DE9F-7D5F-9324-CDFFDBEE44F9}"/>
                  </a:ext>
                </a:extLst>
              </p:cNvPr>
              <p:cNvSpPr/>
              <p:nvPr/>
            </p:nvSpPr>
            <p:spPr>
              <a:xfrm flipH="1">
                <a:off x="6218427" y="2200252"/>
                <a:ext cx="51945" cy="30829"/>
              </a:xfrm>
              <a:custGeom>
                <a:avLst/>
                <a:gdLst/>
                <a:ahLst/>
                <a:cxnLst/>
                <a:rect l="l" t="t" r="r" b="b"/>
                <a:pathLst>
                  <a:path w="1198" h="711" extrusionOk="0">
                    <a:moveTo>
                      <a:pt x="98" y="0"/>
                    </a:moveTo>
                    <a:cubicBezTo>
                      <a:pt x="67" y="0"/>
                      <a:pt x="38" y="17"/>
                      <a:pt x="24" y="46"/>
                    </a:cubicBezTo>
                    <a:cubicBezTo>
                      <a:pt x="1" y="87"/>
                      <a:pt x="16" y="138"/>
                      <a:pt x="59" y="161"/>
                    </a:cubicBezTo>
                    <a:lnTo>
                      <a:pt x="1061" y="700"/>
                    </a:lnTo>
                    <a:cubicBezTo>
                      <a:pt x="1073" y="708"/>
                      <a:pt x="1086" y="711"/>
                      <a:pt x="1100" y="711"/>
                    </a:cubicBezTo>
                    <a:cubicBezTo>
                      <a:pt x="1130" y="711"/>
                      <a:pt x="1161" y="694"/>
                      <a:pt x="1176" y="665"/>
                    </a:cubicBezTo>
                    <a:cubicBezTo>
                      <a:pt x="1197" y="624"/>
                      <a:pt x="1182" y="573"/>
                      <a:pt x="1141" y="550"/>
                    </a:cubicBezTo>
                    <a:lnTo>
                      <a:pt x="139" y="11"/>
                    </a:lnTo>
                    <a:cubicBezTo>
                      <a:pt x="126" y="4"/>
                      <a:pt x="112" y="0"/>
                      <a:pt x="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35" name="Google Shape;2462;p35">
                <a:extLst>
                  <a:ext uri="{FF2B5EF4-FFF2-40B4-BE49-F238E27FC236}">
                    <a16:creationId xmlns:a16="http://schemas.microsoft.com/office/drawing/2014/main" id="{AFEBEFCC-4490-69EF-EE8F-AD34451CC0BF}"/>
                  </a:ext>
                </a:extLst>
              </p:cNvPr>
              <p:cNvSpPr/>
              <p:nvPr/>
            </p:nvSpPr>
            <p:spPr>
              <a:xfrm flipH="1">
                <a:off x="6073344" y="2174150"/>
                <a:ext cx="30005" cy="51859"/>
              </a:xfrm>
              <a:custGeom>
                <a:avLst/>
                <a:gdLst/>
                <a:ahLst/>
                <a:cxnLst/>
                <a:rect l="l" t="t" r="r" b="b"/>
                <a:pathLst>
                  <a:path w="692" h="1196" extrusionOk="0">
                    <a:moveTo>
                      <a:pt x="595" y="1"/>
                    </a:moveTo>
                    <a:cubicBezTo>
                      <a:pt x="564" y="1"/>
                      <a:pt x="532" y="18"/>
                      <a:pt x="518" y="48"/>
                    </a:cubicBezTo>
                    <a:lnTo>
                      <a:pt x="22" y="1073"/>
                    </a:lnTo>
                    <a:cubicBezTo>
                      <a:pt x="0" y="1115"/>
                      <a:pt x="19" y="1166"/>
                      <a:pt x="61" y="1187"/>
                    </a:cubicBezTo>
                    <a:cubicBezTo>
                      <a:pt x="73" y="1193"/>
                      <a:pt x="86" y="1196"/>
                      <a:pt x="99" y="1196"/>
                    </a:cubicBezTo>
                    <a:cubicBezTo>
                      <a:pt x="130" y="1196"/>
                      <a:pt x="160" y="1178"/>
                      <a:pt x="175" y="1147"/>
                    </a:cubicBezTo>
                    <a:lnTo>
                      <a:pt x="670" y="123"/>
                    </a:lnTo>
                    <a:cubicBezTo>
                      <a:pt x="691" y="80"/>
                      <a:pt x="673" y="30"/>
                      <a:pt x="631" y="9"/>
                    </a:cubicBezTo>
                    <a:cubicBezTo>
                      <a:pt x="619" y="3"/>
                      <a:pt x="607" y="1"/>
                      <a:pt x="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36" name="Google Shape;2463;p35">
                <a:extLst>
                  <a:ext uri="{FF2B5EF4-FFF2-40B4-BE49-F238E27FC236}">
                    <a16:creationId xmlns:a16="http://schemas.microsoft.com/office/drawing/2014/main" id="{25E34FCF-6EF5-ED6D-FFC5-19C1CA0C3DA8}"/>
                  </a:ext>
                </a:extLst>
              </p:cNvPr>
              <p:cNvSpPr/>
              <p:nvPr/>
            </p:nvSpPr>
            <p:spPr>
              <a:xfrm flipH="1">
                <a:off x="6171381" y="1732095"/>
                <a:ext cx="248149" cy="86980"/>
              </a:xfrm>
              <a:custGeom>
                <a:avLst/>
                <a:gdLst/>
                <a:ahLst/>
                <a:cxnLst/>
                <a:rect l="l" t="t" r="r" b="b"/>
                <a:pathLst>
                  <a:path w="5723" h="2006" extrusionOk="0">
                    <a:moveTo>
                      <a:pt x="92" y="0"/>
                    </a:moveTo>
                    <a:cubicBezTo>
                      <a:pt x="52" y="0"/>
                      <a:pt x="15" y="31"/>
                      <a:pt x="9" y="72"/>
                    </a:cubicBezTo>
                    <a:cubicBezTo>
                      <a:pt x="1" y="119"/>
                      <a:pt x="33" y="161"/>
                      <a:pt x="80" y="170"/>
                    </a:cubicBezTo>
                    <a:cubicBezTo>
                      <a:pt x="125" y="178"/>
                      <a:pt x="4797" y="964"/>
                      <a:pt x="5559" y="1971"/>
                    </a:cubicBezTo>
                    <a:cubicBezTo>
                      <a:pt x="5575" y="1994"/>
                      <a:pt x="5600" y="2006"/>
                      <a:pt x="5626" y="2006"/>
                    </a:cubicBezTo>
                    <a:cubicBezTo>
                      <a:pt x="5644" y="2006"/>
                      <a:pt x="5662" y="2000"/>
                      <a:pt x="5677" y="1988"/>
                    </a:cubicBezTo>
                    <a:cubicBezTo>
                      <a:pt x="5715" y="1959"/>
                      <a:pt x="5723" y="1906"/>
                      <a:pt x="5694" y="1868"/>
                    </a:cubicBezTo>
                    <a:cubicBezTo>
                      <a:pt x="4892" y="808"/>
                      <a:pt x="302" y="34"/>
                      <a:pt x="107" y="2"/>
                    </a:cubicBezTo>
                    <a:cubicBezTo>
                      <a:pt x="102" y="1"/>
                      <a:pt x="97" y="0"/>
                      <a:pt x="92" y="0"/>
                    </a:cubicBezTo>
                    <a:close/>
                  </a:path>
                </a:pathLst>
              </a:custGeom>
              <a:solidFill>
                <a:srgbClr val="415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37" name="Google Shape;2464;p35">
                <a:extLst>
                  <a:ext uri="{FF2B5EF4-FFF2-40B4-BE49-F238E27FC236}">
                    <a16:creationId xmlns:a16="http://schemas.microsoft.com/office/drawing/2014/main" id="{4996F8CF-7C3F-1B18-199E-88718C170862}"/>
                  </a:ext>
                </a:extLst>
              </p:cNvPr>
              <p:cNvSpPr/>
              <p:nvPr/>
            </p:nvSpPr>
            <p:spPr>
              <a:xfrm flipH="1">
                <a:off x="6231001" y="1555229"/>
                <a:ext cx="122362" cy="153061"/>
              </a:xfrm>
              <a:custGeom>
                <a:avLst/>
                <a:gdLst/>
                <a:ahLst/>
                <a:cxnLst/>
                <a:rect l="l" t="t" r="r" b="b"/>
                <a:pathLst>
                  <a:path w="2822" h="3530" extrusionOk="0">
                    <a:moveTo>
                      <a:pt x="2736" y="1"/>
                    </a:moveTo>
                    <a:cubicBezTo>
                      <a:pt x="2731" y="1"/>
                      <a:pt x="2727" y="1"/>
                      <a:pt x="2723" y="2"/>
                    </a:cubicBezTo>
                    <a:cubicBezTo>
                      <a:pt x="524" y="245"/>
                      <a:pt x="13" y="3401"/>
                      <a:pt x="8" y="3433"/>
                    </a:cubicBezTo>
                    <a:cubicBezTo>
                      <a:pt x="1" y="3478"/>
                      <a:pt x="34" y="3522"/>
                      <a:pt x="80" y="3530"/>
                    </a:cubicBezTo>
                    <a:lnTo>
                      <a:pt x="93" y="3530"/>
                    </a:lnTo>
                    <a:cubicBezTo>
                      <a:pt x="134" y="3530"/>
                      <a:pt x="171" y="3499"/>
                      <a:pt x="177" y="3459"/>
                    </a:cubicBezTo>
                    <a:cubicBezTo>
                      <a:pt x="181" y="3428"/>
                      <a:pt x="673" y="401"/>
                      <a:pt x="2741" y="170"/>
                    </a:cubicBezTo>
                    <a:cubicBezTo>
                      <a:pt x="2788" y="166"/>
                      <a:pt x="2821" y="123"/>
                      <a:pt x="2817" y="76"/>
                    </a:cubicBezTo>
                    <a:cubicBezTo>
                      <a:pt x="2811" y="35"/>
                      <a:pt x="2779" y="1"/>
                      <a:pt x="27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38" name="Google Shape;2465;p35">
                <a:extLst>
                  <a:ext uri="{FF2B5EF4-FFF2-40B4-BE49-F238E27FC236}">
                    <a16:creationId xmlns:a16="http://schemas.microsoft.com/office/drawing/2014/main" id="{21ACA080-9399-56BA-F26F-05F3D14EB9EC}"/>
                  </a:ext>
                </a:extLst>
              </p:cNvPr>
              <p:cNvSpPr/>
              <p:nvPr/>
            </p:nvSpPr>
            <p:spPr>
              <a:xfrm flipH="1">
                <a:off x="6413157" y="1524010"/>
                <a:ext cx="80866" cy="184367"/>
              </a:xfrm>
              <a:custGeom>
                <a:avLst/>
                <a:gdLst/>
                <a:ahLst/>
                <a:cxnLst/>
                <a:rect l="l" t="t" r="r" b="b"/>
                <a:pathLst>
                  <a:path w="1865" h="4252" extrusionOk="0">
                    <a:moveTo>
                      <a:pt x="99" y="1"/>
                    </a:moveTo>
                    <a:cubicBezTo>
                      <a:pt x="68" y="1"/>
                      <a:pt x="37" y="19"/>
                      <a:pt x="22" y="49"/>
                    </a:cubicBezTo>
                    <a:cubicBezTo>
                      <a:pt x="0" y="90"/>
                      <a:pt x="17" y="142"/>
                      <a:pt x="60" y="163"/>
                    </a:cubicBezTo>
                    <a:cubicBezTo>
                      <a:pt x="1440" y="852"/>
                      <a:pt x="1690" y="4139"/>
                      <a:pt x="1692" y="4171"/>
                    </a:cubicBezTo>
                    <a:cubicBezTo>
                      <a:pt x="1696" y="4216"/>
                      <a:pt x="1733" y="4251"/>
                      <a:pt x="1777" y="4251"/>
                    </a:cubicBezTo>
                    <a:cubicBezTo>
                      <a:pt x="1780" y="4251"/>
                      <a:pt x="1781" y="4250"/>
                      <a:pt x="1783" y="4250"/>
                    </a:cubicBezTo>
                    <a:cubicBezTo>
                      <a:pt x="1830" y="4247"/>
                      <a:pt x="1865" y="4206"/>
                      <a:pt x="1862" y="4159"/>
                    </a:cubicBezTo>
                    <a:cubicBezTo>
                      <a:pt x="1853" y="4021"/>
                      <a:pt x="1602" y="743"/>
                      <a:pt x="136" y="10"/>
                    </a:cubicBezTo>
                    <a:cubicBezTo>
                      <a:pt x="124" y="4"/>
                      <a:pt x="111" y="1"/>
                      <a:pt x="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39" name="Google Shape;2466;p35">
                <a:extLst>
                  <a:ext uri="{FF2B5EF4-FFF2-40B4-BE49-F238E27FC236}">
                    <a16:creationId xmlns:a16="http://schemas.microsoft.com/office/drawing/2014/main" id="{1AFAC91E-9BB1-C8DB-3F54-E43E5817FB95}"/>
                  </a:ext>
                </a:extLst>
              </p:cNvPr>
              <p:cNvSpPr/>
              <p:nvPr/>
            </p:nvSpPr>
            <p:spPr>
              <a:xfrm flipH="1">
                <a:off x="6490814" y="1612508"/>
                <a:ext cx="122839" cy="90666"/>
              </a:xfrm>
              <a:custGeom>
                <a:avLst/>
                <a:gdLst/>
                <a:ahLst/>
                <a:cxnLst/>
                <a:rect l="l" t="t" r="r" b="b"/>
                <a:pathLst>
                  <a:path w="2833" h="2091" extrusionOk="0">
                    <a:moveTo>
                      <a:pt x="98" y="0"/>
                    </a:moveTo>
                    <a:cubicBezTo>
                      <a:pt x="63" y="0"/>
                      <a:pt x="28" y="23"/>
                      <a:pt x="16" y="58"/>
                    </a:cubicBezTo>
                    <a:cubicBezTo>
                      <a:pt x="1" y="103"/>
                      <a:pt x="25" y="150"/>
                      <a:pt x="71" y="165"/>
                    </a:cubicBezTo>
                    <a:cubicBezTo>
                      <a:pt x="1470" y="632"/>
                      <a:pt x="2659" y="2045"/>
                      <a:pt x="2671" y="2059"/>
                    </a:cubicBezTo>
                    <a:cubicBezTo>
                      <a:pt x="2688" y="2078"/>
                      <a:pt x="2712" y="2090"/>
                      <a:pt x="2737" y="2090"/>
                    </a:cubicBezTo>
                    <a:cubicBezTo>
                      <a:pt x="2756" y="2090"/>
                      <a:pt x="2775" y="2083"/>
                      <a:pt x="2791" y="2071"/>
                    </a:cubicBezTo>
                    <a:cubicBezTo>
                      <a:pt x="2828" y="2040"/>
                      <a:pt x="2832" y="1986"/>
                      <a:pt x="2802" y="1951"/>
                    </a:cubicBezTo>
                    <a:cubicBezTo>
                      <a:pt x="2752" y="1890"/>
                      <a:pt x="1571" y="486"/>
                      <a:pt x="124" y="5"/>
                    </a:cubicBezTo>
                    <a:cubicBezTo>
                      <a:pt x="115" y="1"/>
                      <a:pt x="106" y="0"/>
                      <a:pt x="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40" name="Google Shape;2467;p35">
                <a:extLst>
                  <a:ext uri="{FF2B5EF4-FFF2-40B4-BE49-F238E27FC236}">
                    <a16:creationId xmlns:a16="http://schemas.microsoft.com/office/drawing/2014/main" id="{604D9676-672E-A897-203C-09864B2C78BB}"/>
                  </a:ext>
                </a:extLst>
              </p:cNvPr>
              <p:cNvSpPr/>
              <p:nvPr/>
            </p:nvSpPr>
            <p:spPr>
              <a:xfrm flipH="1">
                <a:off x="6529318" y="2183212"/>
                <a:ext cx="87414" cy="87370"/>
              </a:xfrm>
              <a:custGeom>
                <a:avLst/>
                <a:gdLst/>
                <a:ahLst/>
                <a:cxnLst/>
                <a:rect l="l" t="t" r="r" b="b"/>
                <a:pathLst>
                  <a:path w="2016" h="2015" extrusionOk="0">
                    <a:moveTo>
                      <a:pt x="1007" y="0"/>
                    </a:moveTo>
                    <a:cubicBezTo>
                      <a:pt x="451" y="0"/>
                      <a:pt x="1" y="451"/>
                      <a:pt x="1" y="1007"/>
                    </a:cubicBezTo>
                    <a:cubicBezTo>
                      <a:pt x="1" y="1564"/>
                      <a:pt x="451" y="2015"/>
                      <a:pt x="1007" y="2015"/>
                    </a:cubicBezTo>
                    <a:cubicBezTo>
                      <a:pt x="1564" y="2015"/>
                      <a:pt x="2015" y="1564"/>
                      <a:pt x="2015" y="1007"/>
                    </a:cubicBezTo>
                    <a:cubicBezTo>
                      <a:pt x="2015" y="451"/>
                      <a:pt x="1564" y="0"/>
                      <a:pt x="1007" y="0"/>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41" name="Google Shape;2468;p35">
                <a:extLst>
                  <a:ext uri="{FF2B5EF4-FFF2-40B4-BE49-F238E27FC236}">
                    <a16:creationId xmlns:a16="http://schemas.microsoft.com/office/drawing/2014/main" id="{86CBBB41-AC9F-4AA9-3644-E9EDD97AAD65}"/>
                  </a:ext>
                </a:extLst>
              </p:cNvPr>
              <p:cNvSpPr/>
              <p:nvPr/>
            </p:nvSpPr>
            <p:spPr>
              <a:xfrm flipH="1">
                <a:off x="6018017" y="2054650"/>
                <a:ext cx="28531" cy="132291"/>
              </a:xfrm>
              <a:custGeom>
                <a:avLst/>
                <a:gdLst/>
                <a:ahLst/>
                <a:cxnLst/>
                <a:rect l="l" t="t" r="r" b="b"/>
                <a:pathLst>
                  <a:path w="658" h="3051" extrusionOk="0">
                    <a:moveTo>
                      <a:pt x="215" y="1"/>
                    </a:moveTo>
                    <a:cubicBezTo>
                      <a:pt x="206" y="1"/>
                      <a:pt x="197" y="2"/>
                      <a:pt x="187" y="5"/>
                    </a:cubicBezTo>
                    <a:cubicBezTo>
                      <a:pt x="143" y="18"/>
                      <a:pt x="119" y="67"/>
                      <a:pt x="134" y="113"/>
                    </a:cubicBezTo>
                    <a:cubicBezTo>
                      <a:pt x="137" y="122"/>
                      <a:pt x="479" y="1192"/>
                      <a:pt x="13" y="2942"/>
                    </a:cubicBezTo>
                    <a:cubicBezTo>
                      <a:pt x="1" y="2988"/>
                      <a:pt x="28" y="3033"/>
                      <a:pt x="74" y="3047"/>
                    </a:cubicBezTo>
                    <a:cubicBezTo>
                      <a:pt x="80" y="3049"/>
                      <a:pt x="87" y="3049"/>
                      <a:pt x="95" y="3049"/>
                    </a:cubicBezTo>
                    <a:lnTo>
                      <a:pt x="95" y="3050"/>
                    </a:lnTo>
                    <a:cubicBezTo>
                      <a:pt x="133" y="3050"/>
                      <a:pt x="166" y="3024"/>
                      <a:pt x="177" y="2986"/>
                    </a:cubicBezTo>
                    <a:cubicBezTo>
                      <a:pt x="658" y="1183"/>
                      <a:pt x="310" y="103"/>
                      <a:pt x="295" y="58"/>
                    </a:cubicBezTo>
                    <a:cubicBezTo>
                      <a:pt x="284" y="23"/>
                      <a:pt x="252" y="1"/>
                      <a:pt x="215" y="1"/>
                    </a:cubicBezTo>
                    <a:close/>
                  </a:path>
                </a:pathLst>
              </a:custGeom>
              <a:solidFill>
                <a:srgbClr val="415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42" name="Google Shape;2469;p35">
                <a:extLst>
                  <a:ext uri="{FF2B5EF4-FFF2-40B4-BE49-F238E27FC236}">
                    <a16:creationId xmlns:a16="http://schemas.microsoft.com/office/drawing/2014/main" id="{F8DE7ADB-3362-B1A4-6A35-30621AD7DFCF}"/>
                  </a:ext>
                </a:extLst>
              </p:cNvPr>
              <p:cNvSpPr/>
              <p:nvPr/>
            </p:nvSpPr>
            <p:spPr>
              <a:xfrm flipH="1">
                <a:off x="6351846" y="2262691"/>
                <a:ext cx="173267" cy="43360"/>
              </a:xfrm>
              <a:custGeom>
                <a:avLst/>
                <a:gdLst/>
                <a:ahLst/>
                <a:cxnLst/>
                <a:rect l="l" t="t" r="r" b="b"/>
                <a:pathLst>
                  <a:path w="3996" h="1000" extrusionOk="0">
                    <a:moveTo>
                      <a:pt x="93" y="0"/>
                    </a:moveTo>
                    <a:cubicBezTo>
                      <a:pt x="71" y="0"/>
                      <a:pt x="49" y="9"/>
                      <a:pt x="33" y="25"/>
                    </a:cubicBezTo>
                    <a:cubicBezTo>
                      <a:pt x="1" y="59"/>
                      <a:pt x="1" y="113"/>
                      <a:pt x="33" y="147"/>
                    </a:cubicBezTo>
                    <a:cubicBezTo>
                      <a:pt x="678" y="790"/>
                      <a:pt x="1350" y="1000"/>
                      <a:pt x="1953" y="1000"/>
                    </a:cubicBezTo>
                    <a:lnTo>
                      <a:pt x="1953" y="998"/>
                    </a:lnTo>
                    <a:cubicBezTo>
                      <a:pt x="3067" y="998"/>
                      <a:pt x="3942" y="285"/>
                      <a:pt x="3954" y="273"/>
                    </a:cubicBezTo>
                    <a:cubicBezTo>
                      <a:pt x="3990" y="242"/>
                      <a:pt x="3995" y="189"/>
                      <a:pt x="3966" y="153"/>
                    </a:cubicBezTo>
                    <a:cubicBezTo>
                      <a:pt x="3949" y="133"/>
                      <a:pt x="3925" y="122"/>
                      <a:pt x="3900" y="122"/>
                    </a:cubicBezTo>
                    <a:cubicBezTo>
                      <a:pt x="3881" y="122"/>
                      <a:pt x="3862" y="129"/>
                      <a:pt x="3846" y="142"/>
                    </a:cubicBezTo>
                    <a:cubicBezTo>
                      <a:pt x="3794" y="185"/>
                      <a:pt x="2992" y="838"/>
                      <a:pt x="1968" y="838"/>
                    </a:cubicBezTo>
                    <a:cubicBezTo>
                      <a:pt x="1402" y="838"/>
                      <a:pt x="767" y="638"/>
                      <a:pt x="154" y="25"/>
                    </a:cubicBezTo>
                    <a:cubicBezTo>
                      <a:pt x="137" y="9"/>
                      <a:pt x="115" y="0"/>
                      <a:pt x="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43" name="Google Shape;2470;p35">
                <a:extLst>
                  <a:ext uri="{FF2B5EF4-FFF2-40B4-BE49-F238E27FC236}">
                    <a16:creationId xmlns:a16="http://schemas.microsoft.com/office/drawing/2014/main" id="{4273C916-FA7B-0D49-8B87-72E426D512B9}"/>
                  </a:ext>
                </a:extLst>
              </p:cNvPr>
              <p:cNvSpPr/>
              <p:nvPr/>
            </p:nvSpPr>
            <p:spPr>
              <a:xfrm flipH="1">
                <a:off x="6389656" y="1778663"/>
                <a:ext cx="46829" cy="20596"/>
              </a:xfrm>
              <a:custGeom>
                <a:avLst/>
                <a:gdLst/>
                <a:ahLst/>
                <a:cxnLst/>
                <a:rect l="l" t="t" r="r" b="b"/>
                <a:pathLst>
                  <a:path w="1080" h="475" extrusionOk="0">
                    <a:moveTo>
                      <a:pt x="546" y="1"/>
                    </a:moveTo>
                    <a:cubicBezTo>
                      <a:pt x="0" y="1"/>
                      <a:pt x="114" y="475"/>
                      <a:pt x="591" y="475"/>
                    </a:cubicBezTo>
                    <a:cubicBezTo>
                      <a:pt x="634" y="475"/>
                      <a:pt x="679" y="471"/>
                      <a:pt x="727" y="463"/>
                    </a:cubicBezTo>
                    <a:cubicBezTo>
                      <a:pt x="922" y="429"/>
                      <a:pt x="1028" y="353"/>
                      <a:pt x="1049" y="271"/>
                    </a:cubicBezTo>
                    <a:cubicBezTo>
                      <a:pt x="1080" y="158"/>
                      <a:pt x="943" y="35"/>
                      <a:pt x="650" y="6"/>
                    </a:cubicBezTo>
                    <a:cubicBezTo>
                      <a:pt x="613" y="2"/>
                      <a:pt x="578" y="1"/>
                      <a:pt x="546"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44" name="Google Shape;2471;p35">
                <a:extLst>
                  <a:ext uri="{FF2B5EF4-FFF2-40B4-BE49-F238E27FC236}">
                    <a16:creationId xmlns:a16="http://schemas.microsoft.com/office/drawing/2014/main" id="{FC665BF4-3635-56F5-166E-3A21A8C67D64}"/>
                  </a:ext>
                </a:extLst>
              </p:cNvPr>
              <p:cNvSpPr/>
              <p:nvPr/>
            </p:nvSpPr>
            <p:spPr>
              <a:xfrm flipH="1">
                <a:off x="6325873" y="1803118"/>
                <a:ext cx="38157" cy="16780"/>
              </a:xfrm>
              <a:custGeom>
                <a:avLst/>
                <a:gdLst/>
                <a:ahLst/>
                <a:cxnLst/>
                <a:rect l="l" t="t" r="r" b="b"/>
                <a:pathLst>
                  <a:path w="880" h="387" extrusionOk="0">
                    <a:moveTo>
                      <a:pt x="445" y="1"/>
                    </a:moveTo>
                    <a:cubicBezTo>
                      <a:pt x="0" y="1"/>
                      <a:pt x="93" y="387"/>
                      <a:pt x="481" y="387"/>
                    </a:cubicBezTo>
                    <a:cubicBezTo>
                      <a:pt x="516" y="387"/>
                      <a:pt x="553" y="384"/>
                      <a:pt x="593" y="377"/>
                    </a:cubicBezTo>
                    <a:cubicBezTo>
                      <a:pt x="752" y="351"/>
                      <a:pt x="839" y="289"/>
                      <a:pt x="855" y="222"/>
                    </a:cubicBezTo>
                    <a:cubicBezTo>
                      <a:pt x="880" y="130"/>
                      <a:pt x="769" y="28"/>
                      <a:pt x="531" y="5"/>
                    </a:cubicBezTo>
                    <a:cubicBezTo>
                      <a:pt x="500" y="2"/>
                      <a:pt x="472" y="1"/>
                      <a:pt x="445"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45" name="Google Shape;2472;p35">
                <a:extLst>
                  <a:ext uri="{FF2B5EF4-FFF2-40B4-BE49-F238E27FC236}">
                    <a16:creationId xmlns:a16="http://schemas.microsoft.com/office/drawing/2014/main" id="{D0D9EA60-233F-9241-87A5-04572EA67951}"/>
                  </a:ext>
                </a:extLst>
              </p:cNvPr>
              <p:cNvSpPr/>
              <p:nvPr/>
            </p:nvSpPr>
            <p:spPr>
              <a:xfrm flipH="1">
                <a:off x="6363726" y="1840971"/>
                <a:ext cx="38157" cy="16780"/>
              </a:xfrm>
              <a:custGeom>
                <a:avLst/>
                <a:gdLst/>
                <a:ahLst/>
                <a:cxnLst/>
                <a:rect l="l" t="t" r="r" b="b"/>
                <a:pathLst>
                  <a:path w="880" h="387" extrusionOk="0">
                    <a:moveTo>
                      <a:pt x="445" y="1"/>
                    </a:moveTo>
                    <a:cubicBezTo>
                      <a:pt x="0" y="1"/>
                      <a:pt x="94" y="387"/>
                      <a:pt x="482" y="387"/>
                    </a:cubicBezTo>
                    <a:cubicBezTo>
                      <a:pt x="517" y="387"/>
                      <a:pt x="554" y="384"/>
                      <a:pt x="593" y="377"/>
                    </a:cubicBezTo>
                    <a:cubicBezTo>
                      <a:pt x="752" y="351"/>
                      <a:pt x="839" y="287"/>
                      <a:pt x="855" y="222"/>
                    </a:cubicBezTo>
                    <a:cubicBezTo>
                      <a:pt x="880" y="128"/>
                      <a:pt x="769" y="28"/>
                      <a:pt x="531" y="5"/>
                    </a:cubicBezTo>
                    <a:cubicBezTo>
                      <a:pt x="500" y="2"/>
                      <a:pt x="472" y="1"/>
                      <a:pt x="445"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sp>
            <p:nvSpPr>
              <p:cNvPr id="46" name="Google Shape;2473;p35">
                <a:extLst>
                  <a:ext uri="{FF2B5EF4-FFF2-40B4-BE49-F238E27FC236}">
                    <a16:creationId xmlns:a16="http://schemas.microsoft.com/office/drawing/2014/main" id="{1CD91949-DD5F-B2E3-FCD7-C7026F80CDBD}"/>
                  </a:ext>
                </a:extLst>
              </p:cNvPr>
              <p:cNvSpPr/>
              <p:nvPr/>
            </p:nvSpPr>
            <p:spPr>
              <a:xfrm flipH="1">
                <a:off x="6271760" y="1794099"/>
                <a:ext cx="38200" cy="16867"/>
              </a:xfrm>
              <a:custGeom>
                <a:avLst/>
                <a:gdLst/>
                <a:ahLst/>
                <a:cxnLst/>
                <a:rect l="l" t="t" r="r" b="b"/>
                <a:pathLst>
                  <a:path w="881" h="389" extrusionOk="0">
                    <a:moveTo>
                      <a:pt x="446" y="1"/>
                    </a:moveTo>
                    <a:cubicBezTo>
                      <a:pt x="0" y="1"/>
                      <a:pt x="93" y="388"/>
                      <a:pt x="484" y="388"/>
                    </a:cubicBezTo>
                    <a:cubicBezTo>
                      <a:pt x="518" y="388"/>
                      <a:pt x="555" y="385"/>
                      <a:pt x="594" y="379"/>
                    </a:cubicBezTo>
                    <a:cubicBezTo>
                      <a:pt x="752" y="351"/>
                      <a:pt x="838" y="289"/>
                      <a:pt x="856" y="222"/>
                    </a:cubicBezTo>
                    <a:cubicBezTo>
                      <a:pt x="881" y="130"/>
                      <a:pt x="770" y="28"/>
                      <a:pt x="530" y="5"/>
                    </a:cubicBezTo>
                    <a:cubicBezTo>
                      <a:pt x="500" y="2"/>
                      <a:pt x="472" y="1"/>
                      <a:pt x="446"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a:endParaRPr>
              </a:p>
            </p:txBody>
          </p:sp>
        </p:grpSp>
      </p:grpSp>
      <p:sp>
        <p:nvSpPr>
          <p:cNvPr id="78" name="TextBox 77">
            <a:extLst>
              <a:ext uri="{FF2B5EF4-FFF2-40B4-BE49-F238E27FC236}">
                <a16:creationId xmlns:a16="http://schemas.microsoft.com/office/drawing/2014/main" id="{CE8D5DB5-6D35-B2FD-2BE2-27C3E1938307}"/>
              </a:ext>
            </a:extLst>
          </p:cNvPr>
          <p:cNvSpPr txBox="1"/>
          <p:nvPr/>
        </p:nvSpPr>
        <p:spPr>
          <a:xfrm>
            <a:off x="1631943" y="1894366"/>
            <a:ext cx="9553549" cy="4236994"/>
          </a:xfrm>
          <a:prstGeom prst="rect">
            <a:avLst/>
          </a:prstGeom>
          <a:noFill/>
        </p:spPr>
        <p:txBody>
          <a:bodyPr wrap="square" rtlCol="0">
            <a:spAutoFit/>
          </a:bodyPr>
          <a:lstStyle/>
          <a:p>
            <a:pPr marL="285750" marR="0" indent="-285750" algn="just">
              <a:lnSpc>
                <a:spcPct val="150000"/>
              </a:lnSpc>
              <a:spcBef>
                <a:spcPts val="600"/>
              </a:spcBef>
              <a:buFont typeface="Wingdings" panose="05000000000000000000" pitchFamily="2" charset="2"/>
              <a:buChar char="§"/>
            </a:pPr>
            <a:r>
              <a:rPr lang="en-US" sz="2200" dirty="0" err="1">
                <a:solidFill>
                  <a:srgbClr val="000000"/>
                </a:solidFill>
                <a:effectLst/>
                <a:latin typeface="UTM Avo" panose="02040603050506020204" pitchFamily="18"/>
                <a:ea typeface="Times New Roman" panose="02020603050405020304" pitchFamily="18" charset="0"/>
              </a:rPr>
              <a:t>Các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tế</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bào</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ở</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lớp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giữa</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của</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có</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nhiều</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lục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lạp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Đây</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là</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nơi</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chứa</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chất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diệp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lục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thu</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nhận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ánh</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sáng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dùng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cho</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tổng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hợp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chất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hữu</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của</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cây</a:t>
            </a:r>
            <a:r>
              <a:rPr lang="en-US" sz="2200" dirty="0">
                <a:solidFill>
                  <a:srgbClr val="000000"/>
                </a:solidFill>
                <a:effectLst/>
                <a:latin typeface="UTM Avo" panose="02040603050506020204" pitchFamily="18"/>
                <a:ea typeface="Times New Roman" panose="02020603050405020304" pitchFamily="18" charset="0"/>
              </a:rPr>
              <a:t>. </a:t>
            </a:r>
            <a:endParaRPr lang="en-US" sz="2200" dirty="0">
              <a:latin typeface="UTM Avo" panose="02040603050506020204" pitchFamily="18"/>
              <a:ea typeface="Times New Roman" panose="02020603050405020304" pitchFamily="18" charset="0"/>
            </a:endParaRPr>
          </a:p>
          <a:p>
            <a:pPr marL="285750" marR="0" indent="-285750" algn="just">
              <a:lnSpc>
                <a:spcPct val="150000"/>
              </a:lnSpc>
              <a:spcBef>
                <a:spcPts val="600"/>
              </a:spcBef>
              <a:buFont typeface="Wingdings" panose="05000000000000000000" pitchFamily="2" charset="2"/>
              <a:buChar char="§"/>
            </a:pPr>
            <a:r>
              <a:rPr lang="en-US" sz="2200" dirty="0" err="1">
                <a:solidFill>
                  <a:srgbClr val="000000"/>
                </a:solidFill>
                <a:effectLst/>
                <a:latin typeface="UTM Avo" panose="02040603050506020204" pitchFamily="18"/>
                <a:ea typeface="Times New Roman" panose="02020603050405020304" pitchFamily="18" charset="0"/>
              </a:rPr>
              <a:t>Khí</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khổng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phân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bố</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trên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bề</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mặt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có</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vai</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trò</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chính</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trong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quá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trình</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trao</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đổi</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khí</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và</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thoát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hơi</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nước</a:t>
            </a:r>
            <a:r>
              <a:rPr lang="en-US" sz="2200" dirty="0">
                <a:solidFill>
                  <a:srgbClr val="000000"/>
                </a:solidFill>
                <a:effectLst/>
                <a:latin typeface="UTM Avo" panose="02040603050506020204" pitchFamily="18"/>
                <a:ea typeface="Times New Roman" panose="02020603050405020304" pitchFamily="18" charset="0"/>
              </a:rPr>
              <a:t>. </a:t>
            </a:r>
            <a:endParaRPr lang="en-US" sz="2200" dirty="0">
              <a:latin typeface="UTM Avo" panose="02040603050506020204" pitchFamily="18"/>
              <a:ea typeface="Times New Roman" panose="02020603050405020304" pitchFamily="18" charset="0"/>
            </a:endParaRPr>
          </a:p>
          <a:p>
            <a:pPr marL="285750" marR="0" indent="-285750" algn="just">
              <a:lnSpc>
                <a:spcPct val="150000"/>
              </a:lnSpc>
              <a:spcBef>
                <a:spcPts val="600"/>
              </a:spcBef>
              <a:buFont typeface="Wingdings" panose="05000000000000000000" pitchFamily="2" charset="2"/>
              <a:buChar char="§"/>
            </a:pPr>
            <a:r>
              <a:rPr lang="en-US" sz="2200" dirty="0" err="1">
                <a:solidFill>
                  <a:srgbClr val="000000"/>
                </a:solidFill>
                <a:effectLst/>
                <a:latin typeface="UTM Avo" panose="02040603050506020204" pitchFamily="18"/>
                <a:ea typeface="Times New Roman" panose="02020603050405020304" pitchFamily="18" charset="0"/>
              </a:rPr>
              <a:t>Gân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có</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mạch</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dẫn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có</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chức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năng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vận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chuyển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nước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đến</a:t>
            </a:r>
            <a:r>
              <a:rPr lang="en-US" sz="2200" dirty="0">
                <a:solidFill>
                  <a:srgbClr val="000000"/>
                </a:solidFill>
                <a:effectLst/>
                <a:latin typeface="UTM Avo" panose="02040603050506020204" pitchFamily="18"/>
                <a:ea typeface="Times New Roman" panose="02020603050405020304" pitchFamily="18" charset="0"/>
              </a:rPr>
              <a:t> </a:t>
            </a:r>
            <a:br>
              <a:rPr lang="en-US" sz="2200" dirty="0">
                <a:solidFill>
                  <a:srgbClr val="000000"/>
                </a:solidFill>
                <a:effectLst/>
                <a:latin typeface="UTM Avo" panose="02040603050506020204" pitchFamily="18"/>
                <a:ea typeface="Times New Roman" panose="02020603050405020304" pitchFamily="18" charset="0"/>
              </a:rPr>
            </a:br>
            <a:r>
              <a:rPr lang="en-US" sz="2200" dirty="0" err="1">
                <a:solidFill>
                  <a:srgbClr val="000000"/>
                </a:solidFill>
                <a:effectLst/>
                <a:latin typeface="UTM Avo" panose="02040603050506020204" pitchFamily="18"/>
                <a:ea typeface="Times New Roman" panose="02020603050405020304" pitchFamily="18" charset="0"/>
              </a:rPr>
              <a:t>lục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lạp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và</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vận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chuyển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chất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hữu</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từ</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lục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lạp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về</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cuồng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từ</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đó</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vận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chuyển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đến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các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bộ</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phận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khác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của</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cây</a:t>
            </a:r>
            <a:r>
              <a:rPr lang="en-US" sz="2200" dirty="0">
                <a:solidFill>
                  <a:srgbClr val="000000"/>
                </a:solidFill>
                <a:effectLst/>
                <a:latin typeface="UTM Avo" panose="02040603050506020204" pitchFamily="18"/>
                <a:ea typeface="Times New Roman" panose="02020603050405020304" pitchFamily="18" charset="0"/>
              </a:rPr>
              <a:t>.</a:t>
            </a:r>
            <a:endParaRPr lang="en-US" sz="2200" dirty="0">
              <a:effectLst/>
              <a:latin typeface="UTM Avo" panose="02040603050506020204" pitchFamily="18"/>
              <a:ea typeface="Calibri" panose="020F0502020204030204" pitchFamily="34" charset="0"/>
            </a:endParaRPr>
          </a:p>
        </p:txBody>
      </p:sp>
    </p:spTree>
    <p:extLst>
      <p:ext uri="{BB962C8B-B14F-4D97-AF65-F5344CB8AC3E}">
        <p14:creationId xmlns:p14="http://schemas.microsoft.com/office/powerpoint/2010/main" val="1409282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8">
                                            <p:txEl>
                                              <p:pRg st="0" end="0"/>
                                            </p:txEl>
                                          </p:spTgt>
                                        </p:tgtEl>
                                        <p:attrNameLst>
                                          <p:attrName>style.visibility</p:attrName>
                                        </p:attrNameLst>
                                      </p:cBhvr>
                                      <p:to>
                                        <p:strVal val="visible"/>
                                      </p:to>
                                    </p:set>
                                    <p:animEffect transition="in" filter="barn(inVertical)">
                                      <p:cBhvr>
                                        <p:cTn id="7" dur="500"/>
                                        <p:tgtEl>
                                          <p:spTgt spid="7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8">
                                            <p:txEl>
                                              <p:pRg st="1" end="1"/>
                                            </p:txEl>
                                          </p:spTgt>
                                        </p:tgtEl>
                                        <p:attrNameLst>
                                          <p:attrName>style.visibility</p:attrName>
                                        </p:attrNameLst>
                                      </p:cBhvr>
                                      <p:to>
                                        <p:strVal val="visible"/>
                                      </p:to>
                                    </p:set>
                                    <p:animEffect transition="in" filter="barn(inVertical)">
                                      <p:cBhvr>
                                        <p:cTn id="12" dur="500"/>
                                        <p:tgtEl>
                                          <p:spTgt spid="7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8">
                                            <p:txEl>
                                              <p:pRg st="2" end="2"/>
                                            </p:txEl>
                                          </p:spTgt>
                                        </p:tgtEl>
                                        <p:attrNameLst>
                                          <p:attrName>style.visibility</p:attrName>
                                        </p:attrNameLst>
                                      </p:cBhvr>
                                      <p:to>
                                        <p:strVal val="visible"/>
                                      </p:to>
                                    </p:set>
                                    <p:animEffect transition="in" filter="barn(inVertical)">
                                      <p:cBhvr>
                                        <p:cTn id="17" dur="500"/>
                                        <p:tgtEl>
                                          <p:spTgt spid="7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2917;p37">
            <a:extLst>
              <a:ext uri="{FF2B5EF4-FFF2-40B4-BE49-F238E27FC236}">
                <a16:creationId xmlns:a16="http://schemas.microsoft.com/office/drawing/2014/main" id="{25EF9AA5-6D07-4D0C-8A6A-541F92AD52B6}"/>
              </a:ext>
            </a:extLst>
          </p:cNvPr>
          <p:cNvGrpSpPr/>
          <p:nvPr/>
        </p:nvGrpSpPr>
        <p:grpSpPr>
          <a:xfrm rot="-575390">
            <a:off x="10181259" y="5028943"/>
            <a:ext cx="1762153" cy="1348329"/>
            <a:chOff x="6005625" y="3172163"/>
            <a:chExt cx="1122725" cy="886225"/>
          </a:xfrm>
        </p:grpSpPr>
        <p:sp>
          <p:nvSpPr>
            <p:cNvPr id="3" name="Google Shape;2918;p37">
              <a:extLst>
                <a:ext uri="{FF2B5EF4-FFF2-40B4-BE49-F238E27FC236}">
                  <a16:creationId xmlns:a16="http://schemas.microsoft.com/office/drawing/2014/main" id="{14A9857B-DFAE-9180-B469-F9D92FDC1A20}"/>
                </a:ext>
              </a:extLst>
            </p:cNvPr>
            <p:cNvSpPr/>
            <p:nvPr/>
          </p:nvSpPr>
          <p:spPr>
            <a:xfrm>
              <a:off x="6005625" y="3172163"/>
              <a:ext cx="1114400" cy="886225"/>
            </a:xfrm>
            <a:custGeom>
              <a:avLst/>
              <a:gdLst/>
              <a:ahLst/>
              <a:cxnLst/>
              <a:rect l="l" t="t" r="r" b="b"/>
              <a:pathLst>
                <a:path w="44576" h="35449" extrusionOk="0">
                  <a:moveTo>
                    <a:pt x="21825" y="0"/>
                  </a:moveTo>
                  <a:cubicBezTo>
                    <a:pt x="18807" y="0"/>
                    <a:pt x="15702" y="752"/>
                    <a:pt x="12812" y="2190"/>
                  </a:cubicBezTo>
                  <a:cubicBezTo>
                    <a:pt x="12589" y="2301"/>
                    <a:pt x="12449" y="2516"/>
                    <a:pt x="12440" y="2767"/>
                  </a:cubicBezTo>
                  <a:cubicBezTo>
                    <a:pt x="12434" y="2912"/>
                    <a:pt x="12473" y="3049"/>
                    <a:pt x="12549" y="3163"/>
                  </a:cubicBezTo>
                  <a:cubicBezTo>
                    <a:pt x="12543" y="3196"/>
                    <a:pt x="12540" y="3230"/>
                    <a:pt x="12540" y="3263"/>
                  </a:cubicBezTo>
                  <a:cubicBezTo>
                    <a:pt x="11597" y="3749"/>
                    <a:pt x="10680" y="4306"/>
                    <a:pt x="9800" y="4931"/>
                  </a:cubicBezTo>
                  <a:cubicBezTo>
                    <a:pt x="9586" y="4810"/>
                    <a:pt x="9361" y="4690"/>
                    <a:pt x="9124" y="4572"/>
                  </a:cubicBezTo>
                  <a:cubicBezTo>
                    <a:pt x="9112" y="4566"/>
                    <a:pt x="9100" y="4563"/>
                    <a:pt x="9087" y="4563"/>
                  </a:cubicBezTo>
                  <a:cubicBezTo>
                    <a:pt x="9069" y="4563"/>
                    <a:pt x="9050" y="4569"/>
                    <a:pt x="9035" y="4581"/>
                  </a:cubicBezTo>
                  <a:cubicBezTo>
                    <a:pt x="4735" y="7918"/>
                    <a:pt x="1743" y="12706"/>
                    <a:pt x="607" y="18065"/>
                  </a:cubicBezTo>
                  <a:cubicBezTo>
                    <a:pt x="601" y="18095"/>
                    <a:pt x="612" y="18127"/>
                    <a:pt x="638" y="18148"/>
                  </a:cubicBezTo>
                  <a:cubicBezTo>
                    <a:pt x="653" y="18160"/>
                    <a:pt x="671" y="18168"/>
                    <a:pt x="691" y="18168"/>
                  </a:cubicBezTo>
                  <a:cubicBezTo>
                    <a:pt x="703" y="18168"/>
                    <a:pt x="714" y="18165"/>
                    <a:pt x="724" y="18160"/>
                  </a:cubicBezTo>
                  <a:cubicBezTo>
                    <a:pt x="744" y="18151"/>
                    <a:pt x="764" y="18144"/>
                    <a:pt x="784" y="18136"/>
                  </a:cubicBezTo>
                  <a:lnTo>
                    <a:pt x="784" y="18136"/>
                  </a:lnTo>
                  <a:cubicBezTo>
                    <a:pt x="752" y="18273"/>
                    <a:pt x="721" y="18411"/>
                    <a:pt x="691" y="18549"/>
                  </a:cubicBezTo>
                  <a:lnTo>
                    <a:pt x="702" y="18545"/>
                  </a:lnTo>
                  <a:lnTo>
                    <a:pt x="702" y="18545"/>
                  </a:lnTo>
                  <a:cubicBezTo>
                    <a:pt x="583" y="19056"/>
                    <a:pt x="480" y="19572"/>
                    <a:pt x="395" y="20093"/>
                  </a:cubicBezTo>
                  <a:cubicBezTo>
                    <a:pt x="390" y="20095"/>
                    <a:pt x="387" y="20095"/>
                    <a:pt x="383" y="20096"/>
                  </a:cubicBezTo>
                  <a:cubicBezTo>
                    <a:pt x="339" y="20111"/>
                    <a:pt x="314" y="20160"/>
                    <a:pt x="330" y="20204"/>
                  </a:cubicBezTo>
                  <a:cubicBezTo>
                    <a:pt x="340" y="20234"/>
                    <a:pt x="351" y="20263"/>
                    <a:pt x="363" y="20292"/>
                  </a:cubicBezTo>
                  <a:cubicBezTo>
                    <a:pt x="246" y="21039"/>
                    <a:pt x="164" y="21795"/>
                    <a:pt x="116" y="22560"/>
                  </a:cubicBezTo>
                  <a:cubicBezTo>
                    <a:pt x="0" y="24429"/>
                    <a:pt x="211" y="25434"/>
                    <a:pt x="799" y="25813"/>
                  </a:cubicBezTo>
                  <a:cubicBezTo>
                    <a:pt x="985" y="25934"/>
                    <a:pt x="1204" y="25989"/>
                    <a:pt x="1458" y="25989"/>
                  </a:cubicBezTo>
                  <a:cubicBezTo>
                    <a:pt x="1578" y="25989"/>
                    <a:pt x="1706" y="25977"/>
                    <a:pt x="1842" y="25953"/>
                  </a:cubicBezTo>
                  <a:cubicBezTo>
                    <a:pt x="1943" y="26430"/>
                    <a:pt x="2075" y="26891"/>
                    <a:pt x="2236" y="27335"/>
                  </a:cubicBezTo>
                  <a:cubicBezTo>
                    <a:pt x="2235" y="27338"/>
                    <a:pt x="2235" y="27342"/>
                    <a:pt x="2233" y="27345"/>
                  </a:cubicBezTo>
                  <a:cubicBezTo>
                    <a:pt x="2183" y="27497"/>
                    <a:pt x="2150" y="27656"/>
                    <a:pt x="2135" y="27822"/>
                  </a:cubicBezTo>
                  <a:cubicBezTo>
                    <a:pt x="2056" y="28670"/>
                    <a:pt x="2446" y="29606"/>
                    <a:pt x="3325" y="30680"/>
                  </a:cubicBezTo>
                  <a:cubicBezTo>
                    <a:pt x="3352" y="30712"/>
                    <a:pt x="3380" y="30746"/>
                    <a:pt x="3407" y="30779"/>
                  </a:cubicBezTo>
                  <a:cubicBezTo>
                    <a:pt x="4419" y="31984"/>
                    <a:pt x="5354" y="32588"/>
                    <a:pt x="6202" y="32588"/>
                  </a:cubicBezTo>
                  <a:cubicBezTo>
                    <a:pt x="6350" y="32588"/>
                    <a:pt x="6495" y="32569"/>
                    <a:pt x="6637" y="32533"/>
                  </a:cubicBezTo>
                  <a:cubicBezTo>
                    <a:pt x="6650" y="32530"/>
                    <a:pt x="6662" y="32528"/>
                    <a:pt x="6674" y="32525"/>
                  </a:cubicBezTo>
                  <a:cubicBezTo>
                    <a:pt x="9858" y="34430"/>
                    <a:pt x="14589" y="35448"/>
                    <a:pt x="21035" y="35448"/>
                  </a:cubicBezTo>
                  <a:cubicBezTo>
                    <a:pt x="21302" y="35448"/>
                    <a:pt x="21572" y="35446"/>
                    <a:pt x="21845" y="35443"/>
                  </a:cubicBezTo>
                  <a:cubicBezTo>
                    <a:pt x="28908" y="35353"/>
                    <a:pt x="33999" y="34295"/>
                    <a:pt x="37421" y="32397"/>
                  </a:cubicBezTo>
                  <a:cubicBezTo>
                    <a:pt x="37566" y="32461"/>
                    <a:pt x="37715" y="32507"/>
                    <a:pt x="37867" y="32533"/>
                  </a:cubicBezTo>
                  <a:cubicBezTo>
                    <a:pt x="38009" y="32569"/>
                    <a:pt x="38155" y="32588"/>
                    <a:pt x="38302" y="32588"/>
                  </a:cubicBezTo>
                  <a:cubicBezTo>
                    <a:pt x="39150" y="32588"/>
                    <a:pt x="40085" y="31984"/>
                    <a:pt x="41097" y="30779"/>
                  </a:cubicBezTo>
                  <a:cubicBezTo>
                    <a:pt x="41125" y="30746"/>
                    <a:pt x="41154" y="30712"/>
                    <a:pt x="41179" y="30679"/>
                  </a:cubicBezTo>
                  <a:cubicBezTo>
                    <a:pt x="42058" y="29606"/>
                    <a:pt x="42449" y="28670"/>
                    <a:pt x="42370" y="27822"/>
                  </a:cubicBezTo>
                  <a:cubicBezTo>
                    <a:pt x="42354" y="27656"/>
                    <a:pt x="42321" y="27497"/>
                    <a:pt x="42271" y="27344"/>
                  </a:cubicBezTo>
                  <a:cubicBezTo>
                    <a:pt x="42263" y="27313"/>
                    <a:pt x="42256" y="27284"/>
                    <a:pt x="42247" y="27254"/>
                  </a:cubicBezTo>
                  <a:cubicBezTo>
                    <a:pt x="42389" y="26909"/>
                    <a:pt x="42514" y="26553"/>
                    <a:pt x="42620" y="26187"/>
                  </a:cubicBezTo>
                  <a:cubicBezTo>
                    <a:pt x="42831" y="26251"/>
                    <a:pt x="43024" y="26284"/>
                    <a:pt x="43200" y="26284"/>
                  </a:cubicBezTo>
                  <a:cubicBezTo>
                    <a:pt x="43388" y="26284"/>
                    <a:pt x="43557" y="26244"/>
                    <a:pt x="43707" y="26163"/>
                  </a:cubicBezTo>
                  <a:cubicBezTo>
                    <a:pt x="44243" y="25868"/>
                    <a:pt x="44501" y="25036"/>
                    <a:pt x="44544" y="23463"/>
                  </a:cubicBezTo>
                  <a:cubicBezTo>
                    <a:pt x="44575" y="22307"/>
                    <a:pt x="44506" y="21184"/>
                    <a:pt x="44343" y="20095"/>
                  </a:cubicBezTo>
                  <a:lnTo>
                    <a:pt x="44343" y="20095"/>
                  </a:lnTo>
                  <a:cubicBezTo>
                    <a:pt x="44345" y="20088"/>
                    <a:pt x="44348" y="20081"/>
                    <a:pt x="44349" y="20073"/>
                  </a:cubicBezTo>
                  <a:cubicBezTo>
                    <a:pt x="44355" y="20044"/>
                    <a:pt x="44348" y="20016"/>
                    <a:pt x="44328" y="19996"/>
                  </a:cubicBezTo>
                  <a:cubicBezTo>
                    <a:pt x="44023" y="18007"/>
                    <a:pt x="43413" y="16141"/>
                    <a:pt x="42569" y="14414"/>
                  </a:cubicBezTo>
                  <a:lnTo>
                    <a:pt x="42569" y="14414"/>
                  </a:lnTo>
                  <a:cubicBezTo>
                    <a:pt x="42611" y="14418"/>
                    <a:pt x="42654" y="14423"/>
                    <a:pt x="42696" y="14429"/>
                  </a:cubicBezTo>
                  <a:cubicBezTo>
                    <a:pt x="42634" y="14292"/>
                    <a:pt x="42570" y="14157"/>
                    <a:pt x="42505" y="14024"/>
                  </a:cubicBezTo>
                  <a:lnTo>
                    <a:pt x="42505" y="14024"/>
                  </a:lnTo>
                  <a:cubicBezTo>
                    <a:pt x="42566" y="14031"/>
                    <a:pt x="42626" y="14037"/>
                    <a:pt x="42685" y="14046"/>
                  </a:cubicBezTo>
                  <a:cubicBezTo>
                    <a:pt x="42719" y="14046"/>
                    <a:pt x="42746" y="14036"/>
                    <a:pt x="42766" y="14011"/>
                  </a:cubicBezTo>
                  <a:cubicBezTo>
                    <a:pt x="42784" y="13987"/>
                    <a:pt x="42787" y="13954"/>
                    <a:pt x="42773" y="13925"/>
                  </a:cubicBezTo>
                  <a:cubicBezTo>
                    <a:pt x="40511" y="8994"/>
                    <a:pt x="36722" y="5798"/>
                    <a:pt x="33944" y="3984"/>
                  </a:cubicBezTo>
                  <a:cubicBezTo>
                    <a:pt x="33930" y="3975"/>
                    <a:pt x="33914" y="3971"/>
                    <a:pt x="33897" y="3971"/>
                  </a:cubicBezTo>
                  <a:cubicBezTo>
                    <a:pt x="33880" y="3971"/>
                    <a:pt x="33863" y="3976"/>
                    <a:pt x="33848" y="3986"/>
                  </a:cubicBezTo>
                  <a:cubicBezTo>
                    <a:pt x="33643" y="4130"/>
                    <a:pt x="33449" y="4297"/>
                    <a:pt x="33261" y="4488"/>
                  </a:cubicBezTo>
                  <a:cubicBezTo>
                    <a:pt x="32805" y="4209"/>
                    <a:pt x="32344" y="3946"/>
                    <a:pt x="31879" y="3699"/>
                  </a:cubicBezTo>
                  <a:cubicBezTo>
                    <a:pt x="31885" y="3664"/>
                    <a:pt x="31867" y="3627"/>
                    <a:pt x="31834" y="3611"/>
                  </a:cubicBezTo>
                  <a:cubicBezTo>
                    <a:pt x="31822" y="3605"/>
                    <a:pt x="31809" y="3602"/>
                    <a:pt x="31797" y="3602"/>
                  </a:cubicBezTo>
                  <a:cubicBezTo>
                    <a:pt x="31776" y="3602"/>
                    <a:pt x="31754" y="3610"/>
                    <a:pt x="31738" y="3624"/>
                  </a:cubicBezTo>
                  <a:cubicBezTo>
                    <a:pt x="31419" y="3457"/>
                    <a:pt x="31101" y="3298"/>
                    <a:pt x="30779" y="3145"/>
                  </a:cubicBezTo>
                  <a:cubicBezTo>
                    <a:pt x="30829" y="3044"/>
                    <a:pt x="30880" y="2944"/>
                    <a:pt x="30932" y="2844"/>
                  </a:cubicBezTo>
                  <a:cubicBezTo>
                    <a:pt x="30883" y="2821"/>
                    <a:pt x="30835" y="2799"/>
                    <a:pt x="30786" y="2776"/>
                  </a:cubicBezTo>
                  <a:cubicBezTo>
                    <a:pt x="30805" y="2659"/>
                    <a:pt x="30795" y="2537"/>
                    <a:pt x="30756" y="2425"/>
                  </a:cubicBezTo>
                  <a:cubicBezTo>
                    <a:pt x="30692" y="2247"/>
                    <a:pt x="30563" y="2106"/>
                    <a:pt x="30393" y="2029"/>
                  </a:cubicBezTo>
                  <a:cubicBezTo>
                    <a:pt x="27636" y="775"/>
                    <a:pt x="24841" y="75"/>
                    <a:pt x="22309" y="7"/>
                  </a:cubicBezTo>
                  <a:cubicBezTo>
                    <a:pt x="22148" y="2"/>
                    <a:pt x="21987" y="0"/>
                    <a:pt x="21825" y="0"/>
                  </a:cubicBezTo>
                  <a:close/>
                </a:path>
              </a:pathLst>
            </a:custGeom>
            <a:solidFill>
              <a:schemeClr val="lt1"/>
            </a:solidFill>
            <a:ln w="114300" cap="flat" cmpd="sng">
              <a:solidFill>
                <a:schemeClr val="lt1"/>
              </a:solidFill>
              <a:prstDash val="solid"/>
              <a:round/>
              <a:headEnd type="none" w="sm" len="sm"/>
              <a:tailEnd type="none" w="sm" len="sm"/>
            </a:ln>
            <a:effectLst>
              <a:outerShdw dist="38100" dir="30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grpSp>
          <p:nvGrpSpPr>
            <p:cNvPr id="4" name="Google Shape;2919;p37">
              <a:extLst>
                <a:ext uri="{FF2B5EF4-FFF2-40B4-BE49-F238E27FC236}">
                  <a16:creationId xmlns:a16="http://schemas.microsoft.com/office/drawing/2014/main" id="{8DD38FAF-035D-1C05-C93E-8E40CA07BFE3}"/>
                </a:ext>
              </a:extLst>
            </p:cNvPr>
            <p:cNvGrpSpPr/>
            <p:nvPr/>
          </p:nvGrpSpPr>
          <p:grpSpPr>
            <a:xfrm>
              <a:off x="6005625" y="3172175"/>
              <a:ext cx="1122725" cy="886200"/>
              <a:chOff x="178000" y="3072513"/>
              <a:chExt cx="1122725" cy="886200"/>
            </a:xfrm>
          </p:grpSpPr>
          <p:sp>
            <p:nvSpPr>
              <p:cNvPr id="5" name="Google Shape;2920;p37">
                <a:extLst>
                  <a:ext uri="{FF2B5EF4-FFF2-40B4-BE49-F238E27FC236}">
                    <a16:creationId xmlns:a16="http://schemas.microsoft.com/office/drawing/2014/main" id="{1B319974-8A3A-2DF4-4019-05D6BB4FC3D1}"/>
                  </a:ext>
                </a:extLst>
              </p:cNvPr>
              <p:cNvSpPr/>
              <p:nvPr/>
            </p:nvSpPr>
            <p:spPr>
              <a:xfrm>
                <a:off x="205300" y="3126138"/>
                <a:ext cx="1057900" cy="832575"/>
              </a:xfrm>
              <a:custGeom>
                <a:avLst/>
                <a:gdLst/>
                <a:ahLst/>
                <a:cxnLst/>
                <a:rect l="l" t="t" r="r" b="b"/>
                <a:pathLst>
                  <a:path w="42316" h="33303" extrusionOk="0">
                    <a:moveTo>
                      <a:pt x="20763" y="0"/>
                    </a:moveTo>
                    <a:cubicBezTo>
                      <a:pt x="11265" y="0"/>
                      <a:pt x="1270" y="7985"/>
                      <a:pt x="515" y="20184"/>
                    </a:cubicBezTo>
                    <a:cubicBezTo>
                      <a:pt x="1" y="28485"/>
                      <a:pt x="5916" y="33303"/>
                      <a:pt x="19951" y="33303"/>
                    </a:cubicBezTo>
                    <a:cubicBezTo>
                      <a:pt x="20215" y="33303"/>
                      <a:pt x="20482" y="33301"/>
                      <a:pt x="20752" y="33297"/>
                    </a:cubicBezTo>
                    <a:cubicBezTo>
                      <a:pt x="35648" y="33109"/>
                      <a:pt x="41769" y="28612"/>
                      <a:pt x="41975" y="21023"/>
                    </a:cubicBezTo>
                    <a:cubicBezTo>
                      <a:pt x="42315" y="8610"/>
                      <a:pt x="29980" y="246"/>
                      <a:pt x="21222" y="6"/>
                    </a:cubicBezTo>
                    <a:cubicBezTo>
                      <a:pt x="21069" y="2"/>
                      <a:pt x="20916" y="0"/>
                      <a:pt x="207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6" name="Google Shape;2921;p37">
                <a:extLst>
                  <a:ext uri="{FF2B5EF4-FFF2-40B4-BE49-F238E27FC236}">
                    <a16:creationId xmlns:a16="http://schemas.microsoft.com/office/drawing/2014/main" id="{6FBB4079-9F65-5B05-3EE3-0C30159C6C9A}"/>
                  </a:ext>
                </a:extLst>
              </p:cNvPr>
              <p:cNvSpPr/>
              <p:nvPr/>
            </p:nvSpPr>
            <p:spPr>
              <a:xfrm>
                <a:off x="210675" y="3112338"/>
                <a:ext cx="1050025" cy="836800"/>
              </a:xfrm>
              <a:custGeom>
                <a:avLst/>
                <a:gdLst/>
                <a:ahLst/>
                <a:cxnLst/>
                <a:rect l="l" t="t" r="r" b="b"/>
                <a:pathLst>
                  <a:path w="42001" h="33472" extrusionOk="0">
                    <a:moveTo>
                      <a:pt x="20553" y="170"/>
                    </a:moveTo>
                    <a:cubicBezTo>
                      <a:pt x="20704" y="170"/>
                      <a:pt x="20856" y="171"/>
                      <a:pt x="21006" y="176"/>
                    </a:cubicBezTo>
                    <a:cubicBezTo>
                      <a:pt x="25503" y="299"/>
                      <a:pt x="30764" y="2568"/>
                      <a:pt x="34739" y="6097"/>
                    </a:cubicBezTo>
                    <a:cubicBezTo>
                      <a:pt x="39365" y="10205"/>
                      <a:pt x="41827" y="15533"/>
                      <a:pt x="41675" y="21105"/>
                    </a:cubicBezTo>
                    <a:cubicBezTo>
                      <a:pt x="41457" y="29131"/>
                      <a:pt x="34541" y="33119"/>
                      <a:pt x="20537" y="33297"/>
                    </a:cubicBezTo>
                    <a:cubicBezTo>
                      <a:pt x="20254" y="33301"/>
                      <a:pt x="19973" y="33303"/>
                      <a:pt x="19696" y="33303"/>
                    </a:cubicBezTo>
                    <a:cubicBezTo>
                      <a:pt x="11656" y="33303"/>
                      <a:pt x="6056" y="31688"/>
                      <a:pt x="3039" y="28519"/>
                    </a:cubicBezTo>
                    <a:cubicBezTo>
                      <a:pt x="1068" y="26449"/>
                      <a:pt x="174" y="23673"/>
                      <a:pt x="385" y="20273"/>
                    </a:cubicBezTo>
                    <a:cubicBezTo>
                      <a:pt x="1161" y="7739"/>
                      <a:pt x="11364" y="170"/>
                      <a:pt x="20553" y="170"/>
                    </a:cubicBezTo>
                    <a:close/>
                    <a:moveTo>
                      <a:pt x="20568" y="0"/>
                    </a:moveTo>
                    <a:cubicBezTo>
                      <a:pt x="15871" y="0"/>
                      <a:pt x="11044" y="1937"/>
                      <a:pt x="7271" y="5369"/>
                    </a:cubicBezTo>
                    <a:cubicBezTo>
                      <a:pt x="3078" y="9184"/>
                      <a:pt x="573" y="14474"/>
                      <a:pt x="215" y="20262"/>
                    </a:cubicBezTo>
                    <a:cubicBezTo>
                      <a:pt x="1" y="23713"/>
                      <a:pt x="910" y="26531"/>
                      <a:pt x="2916" y="28636"/>
                    </a:cubicBezTo>
                    <a:cubicBezTo>
                      <a:pt x="5972" y="31847"/>
                      <a:pt x="11631" y="33471"/>
                      <a:pt x="19746" y="33471"/>
                    </a:cubicBezTo>
                    <a:cubicBezTo>
                      <a:pt x="20007" y="33471"/>
                      <a:pt x="20273" y="33470"/>
                      <a:pt x="20538" y="33467"/>
                    </a:cubicBezTo>
                    <a:cubicBezTo>
                      <a:pt x="34654" y="33288"/>
                      <a:pt x="41624" y="29246"/>
                      <a:pt x="41847" y="21109"/>
                    </a:cubicBezTo>
                    <a:cubicBezTo>
                      <a:pt x="42000" y="15488"/>
                      <a:pt x="39516" y="10110"/>
                      <a:pt x="34853" y="5971"/>
                    </a:cubicBezTo>
                    <a:cubicBezTo>
                      <a:pt x="30849" y="2415"/>
                      <a:pt x="25545" y="130"/>
                      <a:pt x="21010" y="6"/>
                    </a:cubicBezTo>
                    <a:cubicBezTo>
                      <a:pt x="20863" y="2"/>
                      <a:pt x="20716" y="0"/>
                      <a:pt x="205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7" name="Google Shape;2922;p37">
                <a:extLst>
                  <a:ext uri="{FF2B5EF4-FFF2-40B4-BE49-F238E27FC236}">
                    <a16:creationId xmlns:a16="http://schemas.microsoft.com/office/drawing/2014/main" id="{D3AC7119-1ACC-A6AB-69B9-9B7677669765}"/>
                  </a:ext>
                </a:extLst>
              </p:cNvPr>
              <p:cNvSpPr/>
              <p:nvPr/>
            </p:nvSpPr>
            <p:spPr>
              <a:xfrm>
                <a:off x="179225" y="3097988"/>
                <a:ext cx="1119300" cy="629500"/>
              </a:xfrm>
              <a:custGeom>
                <a:avLst/>
                <a:gdLst/>
                <a:ahLst/>
                <a:cxnLst/>
                <a:rect l="l" t="t" r="r" b="b"/>
                <a:pathLst>
                  <a:path w="44772" h="25180" extrusionOk="0">
                    <a:moveTo>
                      <a:pt x="21767" y="1"/>
                    </a:moveTo>
                    <a:cubicBezTo>
                      <a:pt x="11627" y="1"/>
                      <a:pt x="958" y="8523"/>
                      <a:pt x="152" y="21545"/>
                    </a:cubicBezTo>
                    <a:cubicBezTo>
                      <a:pt x="1" y="23991"/>
                      <a:pt x="415" y="24885"/>
                      <a:pt x="1410" y="24885"/>
                    </a:cubicBezTo>
                    <a:cubicBezTo>
                      <a:pt x="4087" y="24885"/>
                      <a:pt x="10969" y="18407"/>
                      <a:pt x="22341" y="18263"/>
                    </a:cubicBezTo>
                    <a:cubicBezTo>
                      <a:pt x="22469" y="18261"/>
                      <a:pt x="22596" y="18261"/>
                      <a:pt x="22723" y="18261"/>
                    </a:cubicBezTo>
                    <a:cubicBezTo>
                      <a:pt x="34472" y="18261"/>
                      <a:pt x="40695" y="25179"/>
                      <a:pt x="43149" y="25179"/>
                    </a:cubicBezTo>
                    <a:cubicBezTo>
                      <a:pt x="43956" y="25179"/>
                      <a:pt x="44356" y="24431"/>
                      <a:pt x="44410" y="22442"/>
                    </a:cubicBezTo>
                    <a:lnTo>
                      <a:pt x="44410" y="22441"/>
                    </a:lnTo>
                    <a:cubicBezTo>
                      <a:pt x="44772" y="9191"/>
                      <a:pt x="31606" y="262"/>
                      <a:pt x="22258" y="7"/>
                    </a:cubicBezTo>
                    <a:cubicBezTo>
                      <a:pt x="22094" y="3"/>
                      <a:pt x="21931" y="1"/>
                      <a:pt x="217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dirty="0">
                  <a:latin typeface="UTM Avo" panose="02040603050506020204" pitchFamily="18"/>
                </a:endParaRPr>
              </a:p>
            </p:txBody>
          </p:sp>
          <p:sp>
            <p:nvSpPr>
              <p:cNvPr id="8" name="Google Shape;2923;p37">
                <a:extLst>
                  <a:ext uri="{FF2B5EF4-FFF2-40B4-BE49-F238E27FC236}">
                    <a16:creationId xmlns:a16="http://schemas.microsoft.com/office/drawing/2014/main" id="{816C6B31-3498-FDD1-D814-F93BD87DA1EC}"/>
                  </a:ext>
                </a:extLst>
              </p:cNvPr>
              <p:cNvSpPr/>
              <p:nvPr/>
            </p:nvSpPr>
            <p:spPr>
              <a:xfrm>
                <a:off x="179225" y="3495988"/>
                <a:ext cx="1111075" cy="231475"/>
              </a:xfrm>
              <a:custGeom>
                <a:avLst/>
                <a:gdLst/>
                <a:ahLst/>
                <a:cxnLst/>
                <a:rect l="l" t="t" r="r" b="b"/>
                <a:pathLst>
                  <a:path w="44443" h="9259" extrusionOk="0">
                    <a:moveTo>
                      <a:pt x="22833" y="0"/>
                    </a:moveTo>
                    <a:cubicBezTo>
                      <a:pt x="22670" y="0"/>
                      <a:pt x="22506" y="1"/>
                      <a:pt x="22341" y="4"/>
                    </a:cubicBezTo>
                    <a:cubicBezTo>
                      <a:pt x="11823" y="136"/>
                      <a:pt x="5149" y="4407"/>
                      <a:pt x="2088" y="4407"/>
                    </a:cubicBezTo>
                    <a:cubicBezTo>
                      <a:pt x="1270" y="4407"/>
                      <a:pt x="711" y="4102"/>
                      <a:pt x="404" y="3333"/>
                    </a:cubicBezTo>
                    <a:cubicBezTo>
                      <a:pt x="287" y="4081"/>
                      <a:pt x="201" y="4843"/>
                      <a:pt x="152" y="5625"/>
                    </a:cubicBezTo>
                    <a:cubicBezTo>
                      <a:pt x="1" y="8071"/>
                      <a:pt x="415" y="8965"/>
                      <a:pt x="1410" y="8965"/>
                    </a:cubicBezTo>
                    <a:cubicBezTo>
                      <a:pt x="4087" y="8965"/>
                      <a:pt x="10969" y="2486"/>
                      <a:pt x="22341" y="2341"/>
                    </a:cubicBezTo>
                    <a:cubicBezTo>
                      <a:pt x="22468" y="2340"/>
                      <a:pt x="22594" y="2339"/>
                      <a:pt x="22720" y="2339"/>
                    </a:cubicBezTo>
                    <a:cubicBezTo>
                      <a:pt x="34471" y="2339"/>
                      <a:pt x="40694" y="9258"/>
                      <a:pt x="43149" y="9258"/>
                    </a:cubicBezTo>
                    <a:cubicBezTo>
                      <a:pt x="43956" y="9258"/>
                      <a:pt x="44356" y="8510"/>
                      <a:pt x="44410" y="6521"/>
                    </a:cubicBezTo>
                    <a:cubicBezTo>
                      <a:pt x="44442" y="5367"/>
                      <a:pt x="44365" y="4248"/>
                      <a:pt x="44202" y="3163"/>
                    </a:cubicBezTo>
                    <a:cubicBezTo>
                      <a:pt x="43936" y="4207"/>
                      <a:pt x="43413" y="4610"/>
                      <a:pt x="42596" y="4610"/>
                    </a:cubicBezTo>
                    <a:cubicBezTo>
                      <a:pt x="39834" y="4610"/>
                      <a:pt x="33717" y="0"/>
                      <a:pt x="228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9" name="Google Shape;2924;p37">
                <a:extLst>
                  <a:ext uri="{FF2B5EF4-FFF2-40B4-BE49-F238E27FC236}">
                    <a16:creationId xmlns:a16="http://schemas.microsoft.com/office/drawing/2014/main" id="{28E585C0-2F76-F92E-F8E3-92BE5278163B}"/>
                  </a:ext>
                </a:extLst>
              </p:cNvPr>
              <p:cNvSpPr/>
              <p:nvPr/>
            </p:nvSpPr>
            <p:spPr>
              <a:xfrm>
                <a:off x="179225" y="3532338"/>
                <a:ext cx="1111075" cy="195125"/>
              </a:xfrm>
              <a:custGeom>
                <a:avLst/>
                <a:gdLst/>
                <a:ahLst/>
                <a:cxnLst/>
                <a:rect l="l" t="t" r="r" b="b"/>
                <a:pathLst>
                  <a:path w="44443" h="7805" extrusionOk="0">
                    <a:moveTo>
                      <a:pt x="22710" y="0"/>
                    </a:moveTo>
                    <a:cubicBezTo>
                      <a:pt x="22587" y="0"/>
                      <a:pt x="22464" y="1"/>
                      <a:pt x="22340" y="2"/>
                    </a:cubicBezTo>
                    <a:cubicBezTo>
                      <a:pt x="11220" y="144"/>
                      <a:pt x="4491" y="6479"/>
                      <a:pt x="1873" y="6479"/>
                    </a:cubicBezTo>
                    <a:cubicBezTo>
                      <a:pt x="900" y="6479"/>
                      <a:pt x="495" y="5605"/>
                      <a:pt x="643" y="3213"/>
                    </a:cubicBezTo>
                    <a:cubicBezTo>
                      <a:pt x="661" y="2940"/>
                      <a:pt x="687" y="2673"/>
                      <a:pt x="712" y="2404"/>
                    </a:cubicBezTo>
                    <a:cubicBezTo>
                      <a:pt x="593" y="2260"/>
                      <a:pt x="488" y="2088"/>
                      <a:pt x="404" y="1879"/>
                    </a:cubicBezTo>
                    <a:cubicBezTo>
                      <a:pt x="287" y="2627"/>
                      <a:pt x="201" y="3389"/>
                      <a:pt x="152" y="4171"/>
                    </a:cubicBezTo>
                    <a:cubicBezTo>
                      <a:pt x="1" y="6617"/>
                      <a:pt x="415" y="7511"/>
                      <a:pt x="1410" y="7511"/>
                    </a:cubicBezTo>
                    <a:cubicBezTo>
                      <a:pt x="4087" y="7511"/>
                      <a:pt x="10969" y="1032"/>
                      <a:pt x="22341" y="887"/>
                    </a:cubicBezTo>
                    <a:cubicBezTo>
                      <a:pt x="22468" y="886"/>
                      <a:pt x="22594" y="885"/>
                      <a:pt x="22720" y="885"/>
                    </a:cubicBezTo>
                    <a:cubicBezTo>
                      <a:pt x="34471" y="885"/>
                      <a:pt x="40694" y="7804"/>
                      <a:pt x="43149" y="7804"/>
                    </a:cubicBezTo>
                    <a:cubicBezTo>
                      <a:pt x="43956" y="7804"/>
                      <a:pt x="44356" y="7056"/>
                      <a:pt x="44410" y="5067"/>
                    </a:cubicBezTo>
                    <a:cubicBezTo>
                      <a:pt x="44442" y="3913"/>
                      <a:pt x="44365" y="2794"/>
                      <a:pt x="44202" y="1709"/>
                    </a:cubicBezTo>
                    <a:cubicBezTo>
                      <a:pt x="44123" y="2021"/>
                      <a:pt x="44017" y="2273"/>
                      <a:pt x="43891" y="2477"/>
                    </a:cubicBezTo>
                    <a:cubicBezTo>
                      <a:pt x="43923" y="3007"/>
                      <a:pt x="43934" y="3544"/>
                      <a:pt x="43918" y="4089"/>
                    </a:cubicBezTo>
                    <a:cubicBezTo>
                      <a:pt x="43866" y="6034"/>
                      <a:pt x="43475" y="6766"/>
                      <a:pt x="42686" y="6766"/>
                    </a:cubicBezTo>
                    <a:cubicBezTo>
                      <a:pt x="40286" y="6766"/>
                      <a:pt x="34200" y="0"/>
                      <a:pt x="22710" y="0"/>
                    </a:cubicBezTo>
                    <a:close/>
                  </a:path>
                </a:pathLst>
              </a:custGeom>
              <a:solidFill>
                <a:srgbClr val="415100">
                  <a:alpha val="3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10" name="Google Shape;2925;p37">
                <a:extLst>
                  <a:ext uri="{FF2B5EF4-FFF2-40B4-BE49-F238E27FC236}">
                    <a16:creationId xmlns:a16="http://schemas.microsoft.com/office/drawing/2014/main" id="{169FF570-9B1C-CEAF-8699-27C2C9A6D3C1}"/>
                  </a:ext>
                </a:extLst>
              </p:cNvPr>
              <p:cNvSpPr/>
              <p:nvPr/>
            </p:nvSpPr>
            <p:spPr>
              <a:xfrm>
                <a:off x="197025" y="3475163"/>
                <a:ext cx="1079500" cy="136000"/>
              </a:xfrm>
              <a:custGeom>
                <a:avLst/>
                <a:gdLst/>
                <a:ahLst/>
                <a:cxnLst/>
                <a:rect l="l" t="t" r="r" b="b"/>
                <a:pathLst>
                  <a:path w="43180" h="5440" extrusionOk="0">
                    <a:moveTo>
                      <a:pt x="22108" y="0"/>
                    </a:moveTo>
                    <a:cubicBezTo>
                      <a:pt x="21949" y="0"/>
                      <a:pt x="21789" y="1"/>
                      <a:pt x="21628" y="3"/>
                    </a:cubicBezTo>
                    <a:cubicBezTo>
                      <a:pt x="11343" y="134"/>
                      <a:pt x="4817" y="4310"/>
                      <a:pt x="1824" y="4310"/>
                    </a:cubicBezTo>
                    <a:cubicBezTo>
                      <a:pt x="1024" y="4310"/>
                      <a:pt x="476" y="4012"/>
                      <a:pt x="177" y="3259"/>
                    </a:cubicBezTo>
                    <a:cubicBezTo>
                      <a:pt x="104" y="3730"/>
                      <a:pt x="48" y="4208"/>
                      <a:pt x="0" y="4691"/>
                    </a:cubicBezTo>
                    <a:cubicBezTo>
                      <a:pt x="324" y="5076"/>
                      <a:pt x="783" y="5237"/>
                      <a:pt x="1378" y="5237"/>
                    </a:cubicBezTo>
                    <a:cubicBezTo>
                      <a:pt x="4439" y="5237"/>
                      <a:pt x="11112" y="970"/>
                      <a:pt x="21629" y="837"/>
                    </a:cubicBezTo>
                    <a:cubicBezTo>
                      <a:pt x="21795" y="834"/>
                      <a:pt x="21959" y="833"/>
                      <a:pt x="22123" y="833"/>
                    </a:cubicBezTo>
                    <a:cubicBezTo>
                      <a:pt x="33004" y="833"/>
                      <a:pt x="39119" y="5439"/>
                      <a:pt x="41881" y="5439"/>
                    </a:cubicBezTo>
                    <a:cubicBezTo>
                      <a:pt x="42454" y="5439"/>
                      <a:pt x="42882" y="5241"/>
                      <a:pt x="43179" y="4764"/>
                    </a:cubicBezTo>
                    <a:cubicBezTo>
                      <a:pt x="43144" y="4199"/>
                      <a:pt x="43085" y="3640"/>
                      <a:pt x="43005" y="3092"/>
                    </a:cubicBezTo>
                    <a:cubicBezTo>
                      <a:pt x="42744" y="4114"/>
                      <a:pt x="42232" y="4508"/>
                      <a:pt x="41433" y="4508"/>
                    </a:cubicBezTo>
                    <a:cubicBezTo>
                      <a:pt x="38732" y="4508"/>
                      <a:pt x="32750" y="0"/>
                      <a:pt x="221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11" name="Google Shape;2926;p37">
                <a:extLst>
                  <a:ext uri="{FF2B5EF4-FFF2-40B4-BE49-F238E27FC236}">
                    <a16:creationId xmlns:a16="http://schemas.microsoft.com/office/drawing/2014/main" id="{1B54DC6E-DF13-D82E-EF08-50305B7AFADA}"/>
                  </a:ext>
                </a:extLst>
              </p:cNvPr>
              <p:cNvSpPr/>
              <p:nvPr/>
            </p:nvSpPr>
            <p:spPr>
              <a:xfrm>
                <a:off x="178000" y="3095888"/>
                <a:ext cx="1122725" cy="633725"/>
              </a:xfrm>
              <a:custGeom>
                <a:avLst/>
                <a:gdLst/>
                <a:ahLst/>
                <a:cxnLst/>
                <a:rect l="l" t="t" r="r" b="b"/>
                <a:pathLst>
                  <a:path w="44909" h="25349" extrusionOk="0">
                    <a:moveTo>
                      <a:pt x="21821" y="170"/>
                    </a:moveTo>
                    <a:cubicBezTo>
                      <a:pt x="21982" y="170"/>
                      <a:pt x="22144" y="172"/>
                      <a:pt x="22305" y="176"/>
                    </a:cubicBezTo>
                    <a:cubicBezTo>
                      <a:pt x="31545" y="430"/>
                      <a:pt x="44736" y="9259"/>
                      <a:pt x="44374" y="22523"/>
                    </a:cubicBezTo>
                    <a:cubicBezTo>
                      <a:pt x="44333" y="24008"/>
                      <a:pt x="44096" y="24819"/>
                      <a:pt x="43626" y="25078"/>
                    </a:cubicBezTo>
                    <a:cubicBezTo>
                      <a:pt x="43501" y="25147"/>
                      <a:pt x="43358" y="25179"/>
                      <a:pt x="43196" y="25179"/>
                    </a:cubicBezTo>
                    <a:cubicBezTo>
                      <a:pt x="42456" y="25179"/>
                      <a:pt x="41327" y="24507"/>
                      <a:pt x="39767" y="23575"/>
                    </a:cubicBezTo>
                    <a:cubicBezTo>
                      <a:pt x="36422" y="21579"/>
                      <a:pt x="30860" y="18259"/>
                      <a:pt x="22765" y="18259"/>
                    </a:cubicBezTo>
                    <a:cubicBezTo>
                      <a:pt x="22641" y="18259"/>
                      <a:pt x="22515" y="18259"/>
                      <a:pt x="22390" y="18260"/>
                    </a:cubicBezTo>
                    <a:cubicBezTo>
                      <a:pt x="14742" y="18358"/>
                      <a:pt x="9148" y="21298"/>
                      <a:pt x="5443" y="23243"/>
                    </a:cubicBezTo>
                    <a:cubicBezTo>
                      <a:pt x="3638" y="24192"/>
                      <a:pt x="2316" y="24886"/>
                      <a:pt x="1465" y="24886"/>
                    </a:cubicBezTo>
                    <a:cubicBezTo>
                      <a:pt x="1242" y="24886"/>
                      <a:pt x="1051" y="24838"/>
                      <a:pt x="892" y="24735"/>
                    </a:cubicBezTo>
                    <a:cubicBezTo>
                      <a:pt x="368" y="24397"/>
                      <a:pt x="177" y="23411"/>
                      <a:pt x="286" y="21634"/>
                    </a:cubicBezTo>
                    <a:cubicBezTo>
                      <a:pt x="1114" y="8253"/>
                      <a:pt x="12009" y="170"/>
                      <a:pt x="21821" y="170"/>
                    </a:cubicBezTo>
                    <a:close/>
                    <a:moveTo>
                      <a:pt x="21816" y="0"/>
                    </a:moveTo>
                    <a:cubicBezTo>
                      <a:pt x="16807" y="0"/>
                      <a:pt x="11668" y="2071"/>
                      <a:pt x="7648" y="5730"/>
                    </a:cubicBezTo>
                    <a:cubicBezTo>
                      <a:pt x="3174" y="9801"/>
                      <a:pt x="499" y="15446"/>
                      <a:pt x="116" y="21623"/>
                    </a:cubicBezTo>
                    <a:cubicBezTo>
                      <a:pt x="1" y="23493"/>
                      <a:pt x="212" y="24498"/>
                      <a:pt x="799" y="24878"/>
                    </a:cubicBezTo>
                    <a:cubicBezTo>
                      <a:pt x="985" y="24998"/>
                      <a:pt x="1204" y="25054"/>
                      <a:pt x="1458" y="25054"/>
                    </a:cubicBezTo>
                    <a:cubicBezTo>
                      <a:pt x="2362" y="25054"/>
                      <a:pt x="3702" y="24351"/>
                      <a:pt x="5524" y="23393"/>
                    </a:cubicBezTo>
                    <a:cubicBezTo>
                      <a:pt x="9211" y="21456"/>
                      <a:pt x="14786" y="18528"/>
                      <a:pt x="22392" y="18432"/>
                    </a:cubicBezTo>
                    <a:cubicBezTo>
                      <a:pt x="22518" y="18430"/>
                      <a:pt x="22641" y="18429"/>
                      <a:pt x="22765" y="18429"/>
                    </a:cubicBezTo>
                    <a:cubicBezTo>
                      <a:pt x="30811" y="18429"/>
                      <a:pt x="36349" y="21734"/>
                      <a:pt x="39679" y="23721"/>
                    </a:cubicBezTo>
                    <a:cubicBezTo>
                      <a:pt x="41259" y="24664"/>
                      <a:pt x="42405" y="25349"/>
                      <a:pt x="43201" y="25349"/>
                    </a:cubicBezTo>
                    <a:lnTo>
                      <a:pt x="43201" y="25347"/>
                    </a:lnTo>
                    <a:cubicBezTo>
                      <a:pt x="43389" y="25347"/>
                      <a:pt x="43558" y="25309"/>
                      <a:pt x="43708" y="25227"/>
                    </a:cubicBezTo>
                    <a:cubicBezTo>
                      <a:pt x="44244" y="24933"/>
                      <a:pt x="44502" y="24101"/>
                      <a:pt x="44544" y="22528"/>
                    </a:cubicBezTo>
                    <a:cubicBezTo>
                      <a:pt x="44909" y="9161"/>
                      <a:pt x="31619" y="260"/>
                      <a:pt x="22310" y="6"/>
                    </a:cubicBezTo>
                    <a:cubicBezTo>
                      <a:pt x="22144" y="2"/>
                      <a:pt x="21980" y="0"/>
                      <a:pt x="218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12" name="Google Shape;2927;p37">
                <a:extLst>
                  <a:ext uri="{FF2B5EF4-FFF2-40B4-BE49-F238E27FC236}">
                    <a16:creationId xmlns:a16="http://schemas.microsoft.com/office/drawing/2014/main" id="{5483BB0D-0DC4-D6D7-C6A4-C6A7C0FA7E5B}"/>
                  </a:ext>
                </a:extLst>
              </p:cNvPr>
              <p:cNvSpPr/>
              <p:nvPr/>
            </p:nvSpPr>
            <p:spPr>
              <a:xfrm>
                <a:off x="185875" y="3493838"/>
                <a:ext cx="1101150" cy="119650"/>
              </a:xfrm>
              <a:custGeom>
                <a:avLst/>
                <a:gdLst/>
                <a:ahLst/>
                <a:cxnLst/>
                <a:rect l="l" t="t" r="r" b="b"/>
                <a:pathLst>
                  <a:path w="44046" h="4786" extrusionOk="0">
                    <a:moveTo>
                      <a:pt x="22546" y="0"/>
                    </a:moveTo>
                    <a:cubicBezTo>
                      <a:pt x="22390" y="0"/>
                      <a:pt x="22233" y="1"/>
                      <a:pt x="22075" y="3"/>
                    </a:cubicBezTo>
                    <a:cubicBezTo>
                      <a:pt x="15271" y="90"/>
                      <a:pt x="10155" y="1876"/>
                      <a:pt x="6420" y="3180"/>
                    </a:cubicBezTo>
                    <a:cubicBezTo>
                      <a:pt x="4389" y="3889"/>
                      <a:pt x="2872" y="4419"/>
                      <a:pt x="1818" y="4419"/>
                    </a:cubicBezTo>
                    <a:cubicBezTo>
                      <a:pt x="998" y="4419"/>
                      <a:pt x="459" y="4099"/>
                      <a:pt x="176" y="3294"/>
                    </a:cubicBezTo>
                    <a:cubicBezTo>
                      <a:pt x="164" y="3258"/>
                      <a:pt x="131" y="3237"/>
                      <a:pt x="95" y="3237"/>
                    </a:cubicBezTo>
                    <a:cubicBezTo>
                      <a:pt x="86" y="3237"/>
                      <a:pt x="77" y="3238"/>
                      <a:pt x="68" y="3241"/>
                    </a:cubicBezTo>
                    <a:cubicBezTo>
                      <a:pt x="23" y="3258"/>
                      <a:pt x="0" y="3306"/>
                      <a:pt x="15" y="3350"/>
                    </a:cubicBezTo>
                    <a:cubicBezTo>
                      <a:pt x="327" y="4238"/>
                      <a:pt x="926" y="4583"/>
                      <a:pt x="1810" y="4583"/>
                    </a:cubicBezTo>
                    <a:cubicBezTo>
                      <a:pt x="2920" y="4583"/>
                      <a:pt x="4477" y="4039"/>
                      <a:pt x="6476" y="3341"/>
                    </a:cubicBezTo>
                    <a:cubicBezTo>
                      <a:pt x="10200" y="2040"/>
                      <a:pt x="15301" y="260"/>
                      <a:pt x="22077" y="175"/>
                    </a:cubicBezTo>
                    <a:cubicBezTo>
                      <a:pt x="22259" y="172"/>
                      <a:pt x="22440" y="171"/>
                      <a:pt x="22619" y="171"/>
                    </a:cubicBezTo>
                    <a:cubicBezTo>
                      <a:pt x="29814" y="171"/>
                      <a:pt x="34929" y="2215"/>
                      <a:pt x="38342" y="3572"/>
                    </a:cubicBezTo>
                    <a:cubicBezTo>
                      <a:pt x="40092" y="4269"/>
                      <a:pt x="41392" y="4785"/>
                      <a:pt x="42332" y="4785"/>
                    </a:cubicBezTo>
                    <a:cubicBezTo>
                      <a:pt x="42637" y="4785"/>
                      <a:pt x="42902" y="4732"/>
                      <a:pt x="43133" y="4612"/>
                    </a:cubicBezTo>
                    <a:cubicBezTo>
                      <a:pt x="43567" y="4387"/>
                      <a:pt x="43862" y="3932"/>
                      <a:pt x="44035" y="3220"/>
                    </a:cubicBezTo>
                    <a:cubicBezTo>
                      <a:pt x="44046" y="3174"/>
                      <a:pt x="44017" y="3129"/>
                      <a:pt x="43971" y="3117"/>
                    </a:cubicBezTo>
                    <a:cubicBezTo>
                      <a:pt x="43965" y="3115"/>
                      <a:pt x="43958" y="3114"/>
                      <a:pt x="43952" y="3114"/>
                    </a:cubicBezTo>
                    <a:cubicBezTo>
                      <a:pt x="43912" y="3114"/>
                      <a:pt x="43879" y="3141"/>
                      <a:pt x="43870" y="3180"/>
                    </a:cubicBezTo>
                    <a:cubicBezTo>
                      <a:pt x="43709" y="3841"/>
                      <a:pt x="43443" y="4260"/>
                      <a:pt x="43056" y="4460"/>
                    </a:cubicBezTo>
                    <a:cubicBezTo>
                      <a:pt x="42849" y="4567"/>
                      <a:pt x="42607" y="4616"/>
                      <a:pt x="42329" y="4616"/>
                    </a:cubicBezTo>
                    <a:cubicBezTo>
                      <a:pt x="41427" y="4616"/>
                      <a:pt x="40142" y="4105"/>
                      <a:pt x="38406" y="3414"/>
                    </a:cubicBezTo>
                    <a:cubicBezTo>
                      <a:pt x="34970" y="2047"/>
                      <a:pt x="29812" y="0"/>
                      <a:pt x="225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13" name="Google Shape;2928;p37">
                <a:extLst>
                  <a:ext uri="{FF2B5EF4-FFF2-40B4-BE49-F238E27FC236}">
                    <a16:creationId xmlns:a16="http://schemas.microsoft.com/office/drawing/2014/main" id="{BFD32E66-CC51-E00F-E651-306FD9F82848}"/>
                  </a:ext>
                </a:extLst>
              </p:cNvPr>
              <p:cNvSpPr/>
              <p:nvPr/>
            </p:nvSpPr>
            <p:spPr>
              <a:xfrm>
                <a:off x="508625" y="3307788"/>
                <a:ext cx="399400" cy="181025"/>
              </a:xfrm>
              <a:custGeom>
                <a:avLst/>
                <a:gdLst/>
                <a:ahLst/>
                <a:cxnLst/>
                <a:rect l="l" t="t" r="r" b="b"/>
                <a:pathLst>
                  <a:path w="15976" h="7241" extrusionOk="0">
                    <a:moveTo>
                      <a:pt x="8210" y="1"/>
                    </a:moveTo>
                    <a:cubicBezTo>
                      <a:pt x="6416" y="1"/>
                      <a:pt x="4546" y="517"/>
                      <a:pt x="2895" y="1747"/>
                    </a:cubicBezTo>
                    <a:cubicBezTo>
                      <a:pt x="1415" y="2851"/>
                      <a:pt x="686" y="4576"/>
                      <a:pt x="135" y="6329"/>
                    </a:cubicBezTo>
                    <a:cubicBezTo>
                      <a:pt x="0" y="6761"/>
                      <a:pt x="335" y="7174"/>
                      <a:pt x="751" y="7174"/>
                    </a:cubicBezTo>
                    <a:cubicBezTo>
                      <a:pt x="816" y="7174"/>
                      <a:pt x="882" y="7164"/>
                      <a:pt x="949" y="7143"/>
                    </a:cubicBezTo>
                    <a:cubicBezTo>
                      <a:pt x="3252" y="6413"/>
                      <a:pt x="7898" y="6157"/>
                      <a:pt x="9194" y="6157"/>
                    </a:cubicBezTo>
                    <a:cubicBezTo>
                      <a:pt x="9243" y="6157"/>
                      <a:pt x="9287" y="6157"/>
                      <a:pt x="9326" y="6158"/>
                    </a:cubicBezTo>
                    <a:cubicBezTo>
                      <a:pt x="11389" y="6196"/>
                      <a:pt x="13383" y="7065"/>
                      <a:pt x="15397" y="7239"/>
                    </a:cubicBezTo>
                    <a:cubicBezTo>
                      <a:pt x="15411" y="7240"/>
                      <a:pt x="15424" y="7240"/>
                      <a:pt x="15437" y="7240"/>
                    </a:cubicBezTo>
                    <a:cubicBezTo>
                      <a:pt x="15748" y="7240"/>
                      <a:pt x="15975" y="6919"/>
                      <a:pt x="15854" y="6624"/>
                    </a:cubicBezTo>
                    <a:cubicBezTo>
                      <a:pt x="15194" y="5007"/>
                      <a:pt x="15502" y="3417"/>
                      <a:pt x="14190" y="2201"/>
                    </a:cubicBezTo>
                    <a:cubicBezTo>
                      <a:pt x="12767" y="882"/>
                      <a:pt x="10554" y="1"/>
                      <a:pt x="82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14" name="Google Shape;2929;p37">
                <a:extLst>
                  <a:ext uri="{FF2B5EF4-FFF2-40B4-BE49-F238E27FC236}">
                    <a16:creationId xmlns:a16="http://schemas.microsoft.com/office/drawing/2014/main" id="{B0A06EEF-8075-0791-6130-6B9AFF06AD28}"/>
                  </a:ext>
                </a:extLst>
              </p:cNvPr>
              <p:cNvSpPr/>
              <p:nvPr/>
            </p:nvSpPr>
            <p:spPr>
              <a:xfrm>
                <a:off x="952300" y="3185563"/>
                <a:ext cx="293125" cy="257800"/>
              </a:xfrm>
              <a:custGeom>
                <a:avLst/>
                <a:gdLst/>
                <a:ahLst/>
                <a:cxnLst/>
                <a:rect l="l" t="t" r="r" b="b"/>
                <a:pathLst>
                  <a:path w="11725" h="10312" extrusionOk="0">
                    <a:moveTo>
                      <a:pt x="2926" y="1"/>
                    </a:moveTo>
                    <a:cubicBezTo>
                      <a:pt x="2335" y="417"/>
                      <a:pt x="1858" y="1004"/>
                      <a:pt x="1459" y="1666"/>
                    </a:cubicBezTo>
                    <a:cubicBezTo>
                      <a:pt x="1142" y="2191"/>
                      <a:pt x="878" y="2741"/>
                      <a:pt x="627" y="3300"/>
                    </a:cubicBezTo>
                    <a:cubicBezTo>
                      <a:pt x="504" y="3571"/>
                      <a:pt x="0" y="4426"/>
                      <a:pt x="84" y="4692"/>
                    </a:cubicBezTo>
                    <a:cubicBezTo>
                      <a:pt x="167" y="4953"/>
                      <a:pt x="1181" y="5530"/>
                      <a:pt x="1389" y="5735"/>
                    </a:cubicBezTo>
                    <a:cubicBezTo>
                      <a:pt x="1824" y="6158"/>
                      <a:pt x="2209" y="6624"/>
                      <a:pt x="2552" y="7124"/>
                    </a:cubicBezTo>
                    <a:cubicBezTo>
                      <a:pt x="2900" y="7629"/>
                      <a:pt x="3200" y="8167"/>
                      <a:pt x="3463" y="8721"/>
                    </a:cubicBezTo>
                    <a:cubicBezTo>
                      <a:pt x="3715" y="9252"/>
                      <a:pt x="3853" y="10221"/>
                      <a:pt x="4442" y="10298"/>
                    </a:cubicBezTo>
                    <a:cubicBezTo>
                      <a:pt x="4514" y="10308"/>
                      <a:pt x="4589" y="10312"/>
                      <a:pt x="4667" y="10312"/>
                    </a:cubicBezTo>
                    <a:cubicBezTo>
                      <a:pt x="5299" y="10312"/>
                      <a:pt x="6119" y="10036"/>
                      <a:pt x="6715" y="9967"/>
                    </a:cubicBezTo>
                    <a:cubicBezTo>
                      <a:pt x="7403" y="9885"/>
                      <a:pt x="8093" y="9825"/>
                      <a:pt x="8786" y="9796"/>
                    </a:cubicBezTo>
                    <a:cubicBezTo>
                      <a:pt x="9065" y="9784"/>
                      <a:pt x="9345" y="9778"/>
                      <a:pt x="9625" y="9778"/>
                    </a:cubicBezTo>
                    <a:cubicBezTo>
                      <a:pt x="10327" y="9778"/>
                      <a:pt x="11029" y="9816"/>
                      <a:pt x="11725" y="9906"/>
                    </a:cubicBezTo>
                    <a:cubicBezTo>
                      <a:pt x="9826" y="5767"/>
                      <a:pt x="6583" y="2387"/>
                      <a:pt x="292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15" name="Google Shape;2930;p37">
                <a:extLst>
                  <a:ext uri="{FF2B5EF4-FFF2-40B4-BE49-F238E27FC236}">
                    <a16:creationId xmlns:a16="http://schemas.microsoft.com/office/drawing/2014/main" id="{CC408A58-DAE4-B04D-12C7-588467734483}"/>
                  </a:ext>
                </a:extLst>
              </p:cNvPr>
              <p:cNvSpPr/>
              <p:nvPr/>
            </p:nvSpPr>
            <p:spPr>
              <a:xfrm>
                <a:off x="195275" y="3200363"/>
                <a:ext cx="334325" cy="335875"/>
              </a:xfrm>
              <a:custGeom>
                <a:avLst/>
                <a:gdLst/>
                <a:ahLst/>
                <a:cxnLst/>
                <a:rect l="l" t="t" r="r" b="b"/>
                <a:pathLst>
                  <a:path w="13373" h="13435" extrusionOk="0">
                    <a:moveTo>
                      <a:pt x="8396" y="1"/>
                    </a:moveTo>
                    <a:cubicBezTo>
                      <a:pt x="4359" y="3134"/>
                      <a:pt x="1204" y="7746"/>
                      <a:pt x="1" y="13435"/>
                    </a:cubicBezTo>
                    <a:cubicBezTo>
                      <a:pt x="2053" y="12564"/>
                      <a:pt x="4239" y="12041"/>
                      <a:pt x="6425" y="12041"/>
                    </a:cubicBezTo>
                    <a:cubicBezTo>
                      <a:pt x="6886" y="12041"/>
                      <a:pt x="7346" y="12064"/>
                      <a:pt x="7805" y="12112"/>
                    </a:cubicBezTo>
                    <a:cubicBezTo>
                      <a:pt x="7804" y="9009"/>
                      <a:pt x="10278" y="5308"/>
                      <a:pt x="13372" y="4657"/>
                    </a:cubicBezTo>
                    <a:cubicBezTo>
                      <a:pt x="12402" y="3160"/>
                      <a:pt x="11251" y="1794"/>
                      <a:pt x="9761" y="790"/>
                    </a:cubicBezTo>
                    <a:cubicBezTo>
                      <a:pt x="9322" y="494"/>
                      <a:pt x="8865" y="236"/>
                      <a:pt x="839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16" name="Google Shape;2931;p37">
                <a:extLst>
                  <a:ext uri="{FF2B5EF4-FFF2-40B4-BE49-F238E27FC236}">
                    <a16:creationId xmlns:a16="http://schemas.microsoft.com/office/drawing/2014/main" id="{5845D4FE-394E-0D07-F967-A0E1A2AB5E37}"/>
                  </a:ext>
                </a:extLst>
              </p:cNvPr>
              <p:cNvSpPr/>
              <p:nvPr/>
            </p:nvSpPr>
            <p:spPr>
              <a:xfrm>
                <a:off x="248225" y="3230013"/>
                <a:ext cx="218150" cy="243500"/>
              </a:xfrm>
              <a:custGeom>
                <a:avLst/>
                <a:gdLst/>
                <a:ahLst/>
                <a:cxnLst/>
                <a:rect l="l" t="t" r="r" b="b"/>
                <a:pathLst>
                  <a:path w="8726" h="9740" extrusionOk="0">
                    <a:moveTo>
                      <a:pt x="5877" y="225"/>
                    </a:moveTo>
                    <a:cubicBezTo>
                      <a:pt x="6152" y="225"/>
                      <a:pt x="6427" y="310"/>
                      <a:pt x="6670" y="483"/>
                    </a:cubicBezTo>
                    <a:cubicBezTo>
                      <a:pt x="7161" y="837"/>
                      <a:pt x="7635" y="1274"/>
                      <a:pt x="8077" y="1780"/>
                    </a:cubicBezTo>
                    <a:cubicBezTo>
                      <a:pt x="8361" y="2106"/>
                      <a:pt x="8496" y="2551"/>
                      <a:pt x="8449" y="2997"/>
                    </a:cubicBezTo>
                    <a:cubicBezTo>
                      <a:pt x="8402" y="3453"/>
                      <a:pt x="8171" y="3866"/>
                      <a:pt x="7817" y="4130"/>
                    </a:cubicBezTo>
                    <a:cubicBezTo>
                      <a:pt x="6645" y="5009"/>
                      <a:pt x="5690" y="6524"/>
                      <a:pt x="5324" y="8084"/>
                    </a:cubicBezTo>
                    <a:cubicBezTo>
                      <a:pt x="5164" y="8768"/>
                      <a:pt x="4608" y="9241"/>
                      <a:pt x="3940" y="9263"/>
                    </a:cubicBezTo>
                    <a:cubicBezTo>
                      <a:pt x="3336" y="9281"/>
                      <a:pt x="2715" y="9357"/>
                      <a:pt x="2095" y="9486"/>
                    </a:cubicBezTo>
                    <a:cubicBezTo>
                      <a:pt x="1999" y="9505"/>
                      <a:pt x="1903" y="9515"/>
                      <a:pt x="1808" y="9515"/>
                    </a:cubicBezTo>
                    <a:cubicBezTo>
                      <a:pt x="1400" y="9515"/>
                      <a:pt x="1010" y="9336"/>
                      <a:pt x="728" y="9004"/>
                    </a:cubicBezTo>
                    <a:cubicBezTo>
                      <a:pt x="342" y="8554"/>
                      <a:pt x="239" y="7920"/>
                      <a:pt x="454" y="7353"/>
                    </a:cubicBezTo>
                    <a:cubicBezTo>
                      <a:pt x="1434" y="4787"/>
                      <a:pt x="2979" y="2457"/>
                      <a:pt x="4924" y="614"/>
                    </a:cubicBezTo>
                    <a:cubicBezTo>
                      <a:pt x="5195" y="357"/>
                      <a:pt x="5536" y="225"/>
                      <a:pt x="5877" y="225"/>
                    </a:cubicBezTo>
                    <a:close/>
                    <a:moveTo>
                      <a:pt x="5880" y="0"/>
                    </a:moveTo>
                    <a:cubicBezTo>
                      <a:pt x="5483" y="0"/>
                      <a:pt x="5086" y="153"/>
                      <a:pt x="4770" y="451"/>
                    </a:cubicBezTo>
                    <a:cubicBezTo>
                      <a:pt x="2801" y="2317"/>
                      <a:pt x="1236" y="4676"/>
                      <a:pt x="246" y="7274"/>
                    </a:cubicBezTo>
                    <a:cubicBezTo>
                      <a:pt x="0" y="7917"/>
                      <a:pt x="119" y="8636"/>
                      <a:pt x="558" y="9149"/>
                    </a:cubicBezTo>
                    <a:cubicBezTo>
                      <a:pt x="882" y="9531"/>
                      <a:pt x="1333" y="9739"/>
                      <a:pt x="1805" y="9739"/>
                    </a:cubicBezTo>
                    <a:cubicBezTo>
                      <a:pt x="1918" y="9739"/>
                      <a:pt x="2030" y="9727"/>
                      <a:pt x="2142" y="9704"/>
                    </a:cubicBezTo>
                    <a:cubicBezTo>
                      <a:pt x="2748" y="9577"/>
                      <a:pt x="3355" y="9504"/>
                      <a:pt x="3948" y="9486"/>
                    </a:cubicBezTo>
                    <a:cubicBezTo>
                      <a:pt x="4705" y="9461"/>
                      <a:pt x="5361" y="8907"/>
                      <a:pt x="5542" y="8136"/>
                    </a:cubicBezTo>
                    <a:cubicBezTo>
                      <a:pt x="5895" y="6624"/>
                      <a:pt x="6820" y="5158"/>
                      <a:pt x="7951" y="4309"/>
                    </a:cubicBezTo>
                    <a:cubicBezTo>
                      <a:pt x="8355" y="4007"/>
                      <a:pt x="8617" y="3538"/>
                      <a:pt x="8672" y="3021"/>
                    </a:cubicBezTo>
                    <a:cubicBezTo>
                      <a:pt x="8725" y="2513"/>
                      <a:pt x="8570" y="2007"/>
                      <a:pt x="8245" y="1634"/>
                    </a:cubicBezTo>
                    <a:cubicBezTo>
                      <a:pt x="7793" y="1115"/>
                      <a:pt x="7306" y="667"/>
                      <a:pt x="6789" y="295"/>
                    </a:cubicBezTo>
                    <a:cubicBezTo>
                      <a:pt x="6514" y="97"/>
                      <a:pt x="6197" y="0"/>
                      <a:pt x="58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17" name="Google Shape;2932;p37">
                <a:extLst>
                  <a:ext uri="{FF2B5EF4-FFF2-40B4-BE49-F238E27FC236}">
                    <a16:creationId xmlns:a16="http://schemas.microsoft.com/office/drawing/2014/main" id="{4EA10647-B49C-3A79-FEA0-0445A2981AD6}"/>
                  </a:ext>
                </a:extLst>
              </p:cNvPr>
              <p:cNvSpPr/>
              <p:nvPr/>
            </p:nvSpPr>
            <p:spPr>
              <a:xfrm>
                <a:off x="265350" y="3265763"/>
                <a:ext cx="172775" cy="177900"/>
              </a:xfrm>
              <a:custGeom>
                <a:avLst/>
                <a:gdLst/>
                <a:ahLst/>
                <a:cxnLst/>
                <a:rect l="l" t="t" r="r" b="b"/>
                <a:pathLst>
                  <a:path w="6911" h="7116" extrusionOk="0">
                    <a:moveTo>
                      <a:pt x="4655" y="171"/>
                    </a:moveTo>
                    <a:cubicBezTo>
                      <a:pt x="4873" y="171"/>
                      <a:pt x="5095" y="233"/>
                      <a:pt x="5288" y="362"/>
                    </a:cubicBezTo>
                    <a:cubicBezTo>
                      <a:pt x="5684" y="623"/>
                      <a:pt x="6050" y="933"/>
                      <a:pt x="6407" y="1308"/>
                    </a:cubicBezTo>
                    <a:cubicBezTo>
                      <a:pt x="6631" y="1544"/>
                      <a:pt x="6736" y="1854"/>
                      <a:pt x="6703" y="2177"/>
                    </a:cubicBezTo>
                    <a:cubicBezTo>
                      <a:pt x="6668" y="2513"/>
                      <a:pt x="6484" y="2818"/>
                      <a:pt x="6200" y="3014"/>
                    </a:cubicBezTo>
                    <a:cubicBezTo>
                      <a:pt x="5268" y="3656"/>
                      <a:pt x="4509" y="4763"/>
                      <a:pt x="4219" y="5901"/>
                    </a:cubicBezTo>
                    <a:cubicBezTo>
                      <a:pt x="4091" y="6399"/>
                      <a:pt x="3648" y="6746"/>
                      <a:pt x="3115" y="6761"/>
                    </a:cubicBezTo>
                    <a:cubicBezTo>
                      <a:pt x="2639" y="6774"/>
                      <a:pt x="2147" y="6829"/>
                      <a:pt x="1653" y="6923"/>
                    </a:cubicBezTo>
                    <a:cubicBezTo>
                      <a:pt x="1573" y="6939"/>
                      <a:pt x="1494" y="6946"/>
                      <a:pt x="1415" y="6946"/>
                    </a:cubicBezTo>
                    <a:cubicBezTo>
                      <a:pt x="1062" y="6946"/>
                      <a:pt x="735" y="6793"/>
                      <a:pt x="509" y="6513"/>
                    </a:cubicBezTo>
                    <a:cubicBezTo>
                      <a:pt x="243" y="6188"/>
                      <a:pt x="181" y="5762"/>
                      <a:pt x="342" y="5375"/>
                    </a:cubicBezTo>
                    <a:cubicBezTo>
                      <a:pt x="1120" y="3501"/>
                      <a:pt x="2347" y="1801"/>
                      <a:pt x="3891" y="456"/>
                    </a:cubicBezTo>
                    <a:cubicBezTo>
                      <a:pt x="4108" y="268"/>
                      <a:pt x="4380" y="172"/>
                      <a:pt x="4653" y="172"/>
                    </a:cubicBezTo>
                    <a:lnTo>
                      <a:pt x="4655" y="171"/>
                    </a:lnTo>
                    <a:close/>
                    <a:moveTo>
                      <a:pt x="4656" y="1"/>
                    </a:moveTo>
                    <a:cubicBezTo>
                      <a:pt x="4343" y="1"/>
                      <a:pt x="4029" y="111"/>
                      <a:pt x="3780" y="328"/>
                    </a:cubicBezTo>
                    <a:cubicBezTo>
                      <a:pt x="2217" y="1690"/>
                      <a:pt x="973" y="3412"/>
                      <a:pt x="185" y="5309"/>
                    </a:cubicBezTo>
                    <a:cubicBezTo>
                      <a:pt x="0" y="5756"/>
                      <a:pt x="71" y="6246"/>
                      <a:pt x="377" y="6621"/>
                    </a:cubicBezTo>
                    <a:cubicBezTo>
                      <a:pt x="635" y="6937"/>
                      <a:pt x="1020" y="7116"/>
                      <a:pt x="1424" y="7116"/>
                    </a:cubicBezTo>
                    <a:cubicBezTo>
                      <a:pt x="1511" y="7116"/>
                      <a:pt x="1597" y="7107"/>
                      <a:pt x="1685" y="7090"/>
                    </a:cubicBezTo>
                    <a:cubicBezTo>
                      <a:pt x="2169" y="6998"/>
                      <a:pt x="2652" y="6944"/>
                      <a:pt x="3121" y="6931"/>
                    </a:cubicBezTo>
                    <a:cubicBezTo>
                      <a:pt x="3721" y="6914"/>
                      <a:pt x="4240" y="6507"/>
                      <a:pt x="4383" y="5944"/>
                    </a:cubicBezTo>
                    <a:cubicBezTo>
                      <a:pt x="4665" y="4842"/>
                      <a:pt x="5397" y="3773"/>
                      <a:pt x="6297" y="3154"/>
                    </a:cubicBezTo>
                    <a:cubicBezTo>
                      <a:pt x="6622" y="2930"/>
                      <a:pt x="6832" y="2581"/>
                      <a:pt x="6871" y="2196"/>
                    </a:cubicBezTo>
                    <a:cubicBezTo>
                      <a:pt x="6911" y="1822"/>
                      <a:pt x="6789" y="1465"/>
                      <a:pt x="6530" y="1191"/>
                    </a:cubicBezTo>
                    <a:cubicBezTo>
                      <a:pt x="6170" y="811"/>
                      <a:pt x="5784" y="485"/>
                      <a:pt x="5374" y="215"/>
                    </a:cubicBezTo>
                    <a:cubicBezTo>
                      <a:pt x="5157" y="71"/>
                      <a:pt x="4907" y="1"/>
                      <a:pt x="465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18" name="Google Shape;2933;p37">
                <a:extLst>
                  <a:ext uri="{FF2B5EF4-FFF2-40B4-BE49-F238E27FC236}">
                    <a16:creationId xmlns:a16="http://schemas.microsoft.com/office/drawing/2014/main" id="{7BF0FFEB-F69F-1358-78B4-8B93B2844F66}"/>
                  </a:ext>
                </a:extLst>
              </p:cNvPr>
              <p:cNvSpPr/>
              <p:nvPr/>
            </p:nvSpPr>
            <p:spPr>
              <a:xfrm>
                <a:off x="284425" y="3282288"/>
                <a:ext cx="129600" cy="135875"/>
              </a:xfrm>
              <a:custGeom>
                <a:avLst/>
                <a:gdLst/>
                <a:ahLst/>
                <a:cxnLst/>
                <a:rect l="l" t="t" r="r" b="b"/>
                <a:pathLst>
                  <a:path w="5184" h="5435" extrusionOk="0">
                    <a:moveTo>
                      <a:pt x="3491" y="129"/>
                    </a:moveTo>
                    <a:cubicBezTo>
                      <a:pt x="3655" y="129"/>
                      <a:pt x="3820" y="178"/>
                      <a:pt x="3966" y="275"/>
                    </a:cubicBezTo>
                    <a:cubicBezTo>
                      <a:pt x="4259" y="472"/>
                      <a:pt x="4541" y="716"/>
                      <a:pt x="4804" y="997"/>
                    </a:cubicBezTo>
                    <a:cubicBezTo>
                      <a:pt x="4973" y="1179"/>
                      <a:pt x="5052" y="1418"/>
                      <a:pt x="5026" y="1667"/>
                    </a:cubicBezTo>
                    <a:cubicBezTo>
                      <a:pt x="4998" y="1922"/>
                      <a:pt x="4862" y="2154"/>
                      <a:pt x="4649" y="2303"/>
                    </a:cubicBezTo>
                    <a:cubicBezTo>
                      <a:pt x="3951" y="2793"/>
                      <a:pt x="3382" y="3639"/>
                      <a:pt x="3164" y="4509"/>
                    </a:cubicBezTo>
                    <a:cubicBezTo>
                      <a:pt x="3069" y="4890"/>
                      <a:pt x="2736" y="5152"/>
                      <a:pt x="2339" y="5165"/>
                    </a:cubicBezTo>
                    <a:cubicBezTo>
                      <a:pt x="1980" y="5175"/>
                      <a:pt x="1611" y="5216"/>
                      <a:pt x="1241" y="5289"/>
                    </a:cubicBezTo>
                    <a:cubicBezTo>
                      <a:pt x="1182" y="5301"/>
                      <a:pt x="1123" y="5306"/>
                      <a:pt x="1065" y="5306"/>
                    </a:cubicBezTo>
                    <a:cubicBezTo>
                      <a:pt x="806" y="5306"/>
                      <a:pt x="564" y="5193"/>
                      <a:pt x="394" y="4987"/>
                    </a:cubicBezTo>
                    <a:cubicBezTo>
                      <a:pt x="187" y="4736"/>
                      <a:pt x="139" y="4407"/>
                      <a:pt x="260" y="4105"/>
                    </a:cubicBezTo>
                    <a:cubicBezTo>
                      <a:pt x="843" y="2673"/>
                      <a:pt x="1763" y="1375"/>
                      <a:pt x="2922" y="348"/>
                    </a:cubicBezTo>
                    <a:cubicBezTo>
                      <a:pt x="3083" y="203"/>
                      <a:pt x="3287" y="130"/>
                      <a:pt x="3491" y="130"/>
                    </a:cubicBezTo>
                    <a:lnTo>
                      <a:pt x="3491" y="129"/>
                    </a:lnTo>
                    <a:close/>
                    <a:moveTo>
                      <a:pt x="3493" y="1"/>
                    </a:moveTo>
                    <a:cubicBezTo>
                      <a:pt x="3258" y="1"/>
                      <a:pt x="3023" y="86"/>
                      <a:pt x="2835" y="252"/>
                    </a:cubicBezTo>
                    <a:cubicBezTo>
                      <a:pt x="1663" y="1292"/>
                      <a:pt x="732" y="2607"/>
                      <a:pt x="142" y="4056"/>
                    </a:cubicBezTo>
                    <a:cubicBezTo>
                      <a:pt x="1" y="4402"/>
                      <a:pt x="58" y="4780"/>
                      <a:pt x="295" y="5069"/>
                    </a:cubicBezTo>
                    <a:cubicBezTo>
                      <a:pt x="490" y="5306"/>
                      <a:pt x="767" y="5435"/>
                      <a:pt x="1065" y="5435"/>
                    </a:cubicBezTo>
                    <a:cubicBezTo>
                      <a:pt x="1132" y="5435"/>
                      <a:pt x="1199" y="5429"/>
                      <a:pt x="1267" y="5415"/>
                    </a:cubicBezTo>
                    <a:cubicBezTo>
                      <a:pt x="1630" y="5345"/>
                      <a:pt x="1991" y="5303"/>
                      <a:pt x="2342" y="5294"/>
                    </a:cubicBezTo>
                    <a:cubicBezTo>
                      <a:pt x="2793" y="5280"/>
                      <a:pt x="3181" y="4970"/>
                      <a:pt x="3289" y="4541"/>
                    </a:cubicBezTo>
                    <a:cubicBezTo>
                      <a:pt x="3500" y="3698"/>
                      <a:pt x="4050" y="2881"/>
                      <a:pt x="4724" y="2408"/>
                    </a:cubicBezTo>
                    <a:cubicBezTo>
                      <a:pt x="4967" y="2238"/>
                      <a:pt x="5123" y="1972"/>
                      <a:pt x="5153" y="1679"/>
                    </a:cubicBezTo>
                    <a:cubicBezTo>
                      <a:pt x="5184" y="1398"/>
                      <a:pt x="5091" y="1117"/>
                      <a:pt x="4898" y="911"/>
                    </a:cubicBezTo>
                    <a:cubicBezTo>
                      <a:pt x="4629" y="621"/>
                      <a:pt x="4340" y="372"/>
                      <a:pt x="4033" y="164"/>
                    </a:cubicBezTo>
                    <a:cubicBezTo>
                      <a:pt x="3869" y="55"/>
                      <a:pt x="3681" y="1"/>
                      <a:pt x="34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19" name="Google Shape;2934;p37">
                <a:extLst>
                  <a:ext uri="{FF2B5EF4-FFF2-40B4-BE49-F238E27FC236}">
                    <a16:creationId xmlns:a16="http://schemas.microsoft.com/office/drawing/2014/main" id="{732DFED7-960C-CFFD-FDC0-AA5FCF59BC0B}"/>
                  </a:ext>
                </a:extLst>
              </p:cNvPr>
              <p:cNvSpPr/>
              <p:nvPr/>
            </p:nvSpPr>
            <p:spPr>
              <a:xfrm>
                <a:off x="304925" y="3303638"/>
                <a:ext cx="88900" cy="93200"/>
              </a:xfrm>
              <a:custGeom>
                <a:avLst/>
                <a:gdLst/>
                <a:ahLst/>
                <a:cxnLst/>
                <a:rect l="l" t="t" r="r" b="b"/>
                <a:pathLst>
                  <a:path w="3556" h="3728" extrusionOk="0">
                    <a:moveTo>
                      <a:pt x="2396" y="89"/>
                    </a:moveTo>
                    <a:cubicBezTo>
                      <a:pt x="2508" y="89"/>
                      <a:pt x="2622" y="121"/>
                      <a:pt x="2721" y="187"/>
                    </a:cubicBezTo>
                    <a:cubicBezTo>
                      <a:pt x="2926" y="325"/>
                      <a:pt x="3113" y="488"/>
                      <a:pt x="3296" y="684"/>
                    </a:cubicBezTo>
                    <a:cubicBezTo>
                      <a:pt x="3412" y="808"/>
                      <a:pt x="3466" y="971"/>
                      <a:pt x="3448" y="1142"/>
                    </a:cubicBezTo>
                    <a:cubicBezTo>
                      <a:pt x="3430" y="1317"/>
                      <a:pt x="3336" y="1476"/>
                      <a:pt x="3190" y="1579"/>
                    </a:cubicBezTo>
                    <a:cubicBezTo>
                      <a:pt x="2712" y="1915"/>
                      <a:pt x="2320" y="2495"/>
                      <a:pt x="2171" y="3093"/>
                    </a:cubicBezTo>
                    <a:cubicBezTo>
                      <a:pt x="2106" y="3354"/>
                      <a:pt x="1878" y="3535"/>
                      <a:pt x="1605" y="3542"/>
                    </a:cubicBezTo>
                    <a:cubicBezTo>
                      <a:pt x="1359" y="3550"/>
                      <a:pt x="1107" y="3579"/>
                      <a:pt x="852" y="3627"/>
                    </a:cubicBezTo>
                    <a:cubicBezTo>
                      <a:pt x="811" y="3636"/>
                      <a:pt x="769" y="3640"/>
                      <a:pt x="729" y="3640"/>
                    </a:cubicBezTo>
                    <a:cubicBezTo>
                      <a:pt x="552" y="3640"/>
                      <a:pt x="387" y="3561"/>
                      <a:pt x="271" y="3419"/>
                    </a:cubicBezTo>
                    <a:cubicBezTo>
                      <a:pt x="130" y="3248"/>
                      <a:pt x="95" y="3022"/>
                      <a:pt x="180" y="2815"/>
                    </a:cubicBezTo>
                    <a:cubicBezTo>
                      <a:pt x="579" y="1834"/>
                      <a:pt x="1210" y="942"/>
                      <a:pt x="2004" y="237"/>
                    </a:cubicBezTo>
                    <a:cubicBezTo>
                      <a:pt x="2115" y="139"/>
                      <a:pt x="2255" y="89"/>
                      <a:pt x="2396" y="89"/>
                    </a:cubicBezTo>
                    <a:close/>
                    <a:moveTo>
                      <a:pt x="2396" y="0"/>
                    </a:moveTo>
                    <a:cubicBezTo>
                      <a:pt x="2235" y="0"/>
                      <a:pt x="2073" y="58"/>
                      <a:pt x="1945" y="172"/>
                    </a:cubicBezTo>
                    <a:cubicBezTo>
                      <a:pt x="1142" y="886"/>
                      <a:pt x="503" y="1789"/>
                      <a:pt x="98" y="2782"/>
                    </a:cubicBezTo>
                    <a:cubicBezTo>
                      <a:pt x="0" y="3020"/>
                      <a:pt x="40" y="3280"/>
                      <a:pt x="202" y="3476"/>
                    </a:cubicBezTo>
                    <a:cubicBezTo>
                      <a:pt x="336" y="3640"/>
                      <a:pt x="527" y="3728"/>
                      <a:pt x="731" y="3728"/>
                    </a:cubicBezTo>
                    <a:cubicBezTo>
                      <a:pt x="776" y="3728"/>
                      <a:pt x="823" y="3725"/>
                      <a:pt x="869" y="3715"/>
                    </a:cubicBezTo>
                    <a:cubicBezTo>
                      <a:pt x="1118" y="3667"/>
                      <a:pt x="1367" y="3638"/>
                      <a:pt x="1607" y="3632"/>
                    </a:cubicBezTo>
                    <a:cubicBezTo>
                      <a:pt x="1921" y="3623"/>
                      <a:pt x="2182" y="3415"/>
                      <a:pt x="2256" y="3114"/>
                    </a:cubicBezTo>
                    <a:cubicBezTo>
                      <a:pt x="2401" y="2537"/>
                      <a:pt x="2779" y="1977"/>
                      <a:pt x="3240" y="1652"/>
                    </a:cubicBezTo>
                    <a:cubicBezTo>
                      <a:pt x="3407" y="1535"/>
                      <a:pt x="3515" y="1353"/>
                      <a:pt x="3536" y="1151"/>
                    </a:cubicBezTo>
                    <a:cubicBezTo>
                      <a:pt x="3556" y="959"/>
                      <a:pt x="3492" y="766"/>
                      <a:pt x="3360" y="625"/>
                    </a:cubicBezTo>
                    <a:cubicBezTo>
                      <a:pt x="3173" y="423"/>
                      <a:pt x="2981" y="256"/>
                      <a:pt x="2767" y="113"/>
                    </a:cubicBezTo>
                    <a:cubicBezTo>
                      <a:pt x="2655" y="37"/>
                      <a:pt x="2525" y="0"/>
                      <a:pt x="23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20" name="Google Shape;2935;p37">
                <a:extLst>
                  <a:ext uri="{FF2B5EF4-FFF2-40B4-BE49-F238E27FC236}">
                    <a16:creationId xmlns:a16="http://schemas.microsoft.com/office/drawing/2014/main" id="{B7D4F27B-7129-9EB1-8EA7-46FCF54B7473}"/>
                  </a:ext>
                </a:extLst>
              </p:cNvPr>
              <p:cNvSpPr/>
              <p:nvPr/>
            </p:nvSpPr>
            <p:spPr>
              <a:xfrm>
                <a:off x="325425" y="3324963"/>
                <a:ext cx="48250" cy="50575"/>
              </a:xfrm>
              <a:custGeom>
                <a:avLst/>
                <a:gdLst/>
                <a:ahLst/>
                <a:cxnLst/>
                <a:rect l="l" t="t" r="r" b="b"/>
                <a:pathLst>
                  <a:path w="1930" h="2023" extrusionOk="0">
                    <a:moveTo>
                      <a:pt x="1300" y="48"/>
                    </a:moveTo>
                    <a:cubicBezTo>
                      <a:pt x="1361" y="48"/>
                      <a:pt x="1423" y="66"/>
                      <a:pt x="1476" y="102"/>
                    </a:cubicBezTo>
                    <a:cubicBezTo>
                      <a:pt x="1587" y="177"/>
                      <a:pt x="1688" y="265"/>
                      <a:pt x="1789" y="371"/>
                    </a:cubicBezTo>
                    <a:cubicBezTo>
                      <a:pt x="1851" y="440"/>
                      <a:pt x="1880" y="528"/>
                      <a:pt x="1871" y="620"/>
                    </a:cubicBezTo>
                    <a:cubicBezTo>
                      <a:pt x="1860" y="714"/>
                      <a:pt x="1810" y="801"/>
                      <a:pt x="1731" y="857"/>
                    </a:cubicBezTo>
                    <a:cubicBezTo>
                      <a:pt x="1471" y="1039"/>
                      <a:pt x="1259" y="1353"/>
                      <a:pt x="1178" y="1678"/>
                    </a:cubicBezTo>
                    <a:cubicBezTo>
                      <a:pt x="1142" y="1819"/>
                      <a:pt x="1019" y="1917"/>
                      <a:pt x="870" y="1921"/>
                    </a:cubicBezTo>
                    <a:cubicBezTo>
                      <a:pt x="738" y="1926"/>
                      <a:pt x="600" y="1941"/>
                      <a:pt x="462" y="1968"/>
                    </a:cubicBezTo>
                    <a:cubicBezTo>
                      <a:pt x="440" y="1972"/>
                      <a:pt x="418" y="1974"/>
                      <a:pt x="397" y="1974"/>
                    </a:cubicBezTo>
                    <a:cubicBezTo>
                      <a:pt x="301" y="1974"/>
                      <a:pt x="211" y="1933"/>
                      <a:pt x="148" y="1856"/>
                    </a:cubicBezTo>
                    <a:cubicBezTo>
                      <a:pt x="70" y="1762"/>
                      <a:pt x="52" y="1640"/>
                      <a:pt x="97" y="1526"/>
                    </a:cubicBezTo>
                    <a:cubicBezTo>
                      <a:pt x="315" y="995"/>
                      <a:pt x="656" y="511"/>
                      <a:pt x="1087" y="130"/>
                    </a:cubicBezTo>
                    <a:cubicBezTo>
                      <a:pt x="1148" y="75"/>
                      <a:pt x="1224" y="48"/>
                      <a:pt x="1300" y="48"/>
                    </a:cubicBezTo>
                    <a:close/>
                    <a:moveTo>
                      <a:pt x="1300" y="0"/>
                    </a:moveTo>
                    <a:cubicBezTo>
                      <a:pt x="1212" y="0"/>
                      <a:pt x="1125" y="32"/>
                      <a:pt x="1055" y="93"/>
                    </a:cubicBezTo>
                    <a:cubicBezTo>
                      <a:pt x="620" y="481"/>
                      <a:pt x="274" y="969"/>
                      <a:pt x="53" y="1508"/>
                    </a:cubicBezTo>
                    <a:cubicBezTo>
                      <a:pt x="0" y="1639"/>
                      <a:pt x="22" y="1779"/>
                      <a:pt x="110" y="1886"/>
                    </a:cubicBezTo>
                    <a:cubicBezTo>
                      <a:pt x="182" y="1974"/>
                      <a:pt x="286" y="2023"/>
                      <a:pt x="397" y="2023"/>
                    </a:cubicBezTo>
                    <a:lnTo>
                      <a:pt x="397" y="2021"/>
                    </a:lnTo>
                    <a:cubicBezTo>
                      <a:pt x="421" y="2021"/>
                      <a:pt x="447" y="2020"/>
                      <a:pt x="471" y="2015"/>
                    </a:cubicBezTo>
                    <a:cubicBezTo>
                      <a:pt x="608" y="1988"/>
                      <a:pt x="741" y="1973"/>
                      <a:pt x="872" y="1970"/>
                    </a:cubicBezTo>
                    <a:cubicBezTo>
                      <a:pt x="1042" y="1964"/>
                      <a:pt x="1183" y="1851"/>
                      <a:pt x="1225" y="1689"/>
                    </a:cubicBezTo>
                    <a:cubicBezTo>
                      <a:pt x="1303" y="1376"/>
                      <a:pt x="1508" y="1073"/>
                      <a:pt x="1758" y="895"/>
                    </a:cubicBezTo>
                    <a:cubicBezTo>
                      <a:pt x="1848" y="833"/>
                      <a:pt x="1907" y="734"/>
                      <a:pt x="1918" y="625"/>
                    </a:cubicBezTo>
                    <a:cubicBezTo>
                      <a:pt x="1930" y="520"/>
                      <a:pt x="1895" y="415"/>
                      <a:pt x="1824" y="339"/>
                    </a:cubicBezTo>
                    <a:cubicBezTo>
                      <a:pt x="1722" y="229"/>
                      <a:pt x="1617" y="139"/>
                      <a:pt x="1500" y="62"/>
                    </a:cubicBezTo>
                    <a:cubicBezTo>
                      <a:pt x="1440" y="20"/>
                      <a:pt x="1370" y="0"/>
                      <a:pt x="13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21" name="Google Shape;2936;p37">
                <a:extLst>
                  <a:ext uri="{FF2B5EF4-FFF2-40B4-BE49-F238E27FC236}">
                    <a16:creationId xmlns:a16="http://schemas.microsoft.com/office/drawing/2014/main" id="{29C00661-B44A-318B-4B61-BC48FC42F246}"/>
                  </a:ext>
                </a:extLst>
              </p:cNvPr>
              <p:cNvSpPr/>
              <p:nvPr/>
            </p:nvSpPr>
            <p:spPr>
              <a:xfrm>
                <a:off x="488575" y="3086313"/>
                <a:ext cx="462750" cy="192650"/>
              </a:xfrm>
              <a:custGeom>
                <a:avLst/>
                <a:gdLst/>
                <a:ahLst/>
                <a:cxnLst/>
                <a:rect l="l" t="t" r="r" b="b"/>
                <a:pathLst>
                  <a:path w="18510" h="7706" extrusionOk="0">
                    <a:moveTo>
                      <a:pt x="9395" y="0"/>
                    </a:moveTo>
                    <a:cubicBezTo>
                      <a:pt x="6368" y="0"/>
                      <a:pt x="3296" y="758"/>
                      <a:pt x="452" y="2169"/>
                    </a:cubicBezTo>
                    <a:cubicBezTo>
                      <a:pt x="31" y="2378"/>
                      <a:pt x="1" y="2973"/>
                      <a:pt x="402" y="3218"/>
                    </a:cubicBezTo>
                    <a:cubicBezTo>
                      <a:pt x="2000" y="4186"/>
                      <a:pt x="3128" y="5354"/>
                      <a:pt x="3511" y="7339"/>
                    </a:cubicBezTo>
                    <a:cubicBezTo>
                      <a:pt x="6380" y="7304"/>
                      <a:pt x="8863" y="6950"/>
                      <a:pt x="11654" y="6950"/>
                    </a:cubicBezTo>
                    <a:cubicBezTo>
                      <a:pt x="11969" y="6950"/>
                      <a:pt x="12289" y="6954"/>
                      <a:pt x="12613" y="6964"/>
                    </a:cubicBezTo>
                    <a:cubicBezTo>
                      <a:pt x="13328" y="6987"/>
                      <a:pt x="14542" y="7706"/>
                      <a:pt x="15385" y="7706"/>
                    </a:cubicBezTo>
                    <a:cubicBezTo>
                      <a:pt x="15644" y="7706"/>
                      <a:pt x="15867" y="7638"/>
                      <a:pt x="16031" y="7462"/>
                    </a:cubicBezTo>
                    <a:cubicBezTo>
                      <a:pt x="16550" y="6905"/>
                      <a:pt x="16954" y="5316"/>
                      <a:pt x="17317" y="4651"/>
                    </a:cubicBezTo>
                    <a:cubicBezTo>
                      <a:pt x="17739" y="3877"/>
                      <a:pt x="18103" y="3073"/>
                      <a:pt x="18510" y="2292"/>
                    </a:cubicBezTo>
                    <a:cubicBezTo>
                      <a:pt x="15593" y="880"/>
                      <a:pt x="12580" y="80"/>
                      <a:pt x="9884" y="7"/>
                    </a:cubicBezTo>
                    <a:cubicBezTo>
                      <a:pt x="9721" y="2"/>
                      <a:pt x="9558" y="0"/>
                      <a:pt x="939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22" name="Google Shape;2937;p37">
                <a:extLst>
                  <a:ext uri="{FF2B5EF4-FFF2-40B4-BE49-F238E27FC236}">
                    <a16:creationId xmlns:a16="http://schemas.microsoft.com/office/drawing/2014/main" id="{5B04A8AB-FDE6-66CC-D52B-30A853C5D075}"/>
                  </a:ext>
                </a:extLst>
              </p:cNvPr>
              <p:cNvSpPr/>
              <p:nvPr/>
            </p:nvSpPr>
            <p:spPr>
              <a:xfrm>
                <a:off x="507925" y="3293713"/>
                <a:ext cx="400775" cy="185525"/>
              </a:xfrm>
              <a:custGeom>
                <a:avLst/>
                <a:gdLst/>
                <a:ahLst/>
                <a:cxnLst/>
                <a:rect l="l" t="t" r="r" b="b"/>
                <a:pathLst>
                  <a:path w="16031" h="7421" extrusionOk="0">
                    <a:moveTo>
                      <a:pt x="8263" y="170"/>
                    </a:moveTo>
                    <a:cubicBezTo>
                      <a:pt x="10544" y="170"/>
                      <a:pt x="12714" y="1017"/>
                      <a:pt x="14161" y="2359"/>
                    </a:cubicBezTo>
                    <a:cubicBezTo>
                      <a:pt x="14976" y="3115"/>
                      <a:pt x="15152" y="4030"/>
                      <a:pt x="15339" y="5001"/>
                    </a:cubicBezTo>
                    <a:cubicBezTo>
                      <a:pt x="15448" y="5568"/>
                      <a:pt x="15560" y="6156"/>
                      <a:pt x="15805" y="6751"/>
                    </a:cubicBezTo>
                    <a:cubicBezTo>
                      <a:pt x="15852" y="6866"/>
                      <a:pt x="15834" y="6997"/>
                      <a:pt x="15759" y="7100"/>
                    </a:cubicBezTo>
                    <a:cubicBezTo>
                      <a:pt x="15689" y="7193"/>
                      <a:pt x="15588" y="7251"/>
                      <a:pt x="15471" y="7251"/>
                    </a:cubicBezTo>
                    <a:cubicBezTo>
                      <a:pt x="15458" y="7251"/>
                      <a:pt x="15446" y="7250"/>
                      <a:pt x="15433" y="7249"/>
                    </a:cubicBezTo>
                    <a:cubicBezTo>
                      <a:pt x="14528" y="7171"/>
                      <a:pt x="13606" y="6947"/>
                      <a:pt x="12715" y="6730"/>
                    </a:cubicBezTo>
                    <a:cubicBezTo>
                      <a:pt x="11624" y="6464"/>
                      <a:pt x="10494" y="6188"/>
                      <a:pt x="9356" y="6166"/>
                    </a:cubicBezTo>
                    <a:lnTo>
                      <a:pt x="9213" y="6166"/>
                    </a:lnTo>
                    <a:cubicBezTo>
                      <a:pt x="7838" y="6166"/>
                      <a:pt x="3215" y="6440"/>
                      <a:pt x="953" y="7158"/>
                    </a:cubicBezTo>
                    <a:cubicBezTo>
                      <a:pt x="896" y="7176"/>
                      <a:pt x="838" y="7185"/>
                      <a:pt x="781" y="7185"/>
                    </a:cubicBezTo>
                    <a:cubicBezTo>
                      <a:pt x="636" y="7185"/>
                      <a:pt x="495" y="7127"/>
                      <a:pt x="385" y="7018"/>
                    </a:cubicBezTo>
                    <a:cubicBezTo>
                      <a:pt x="233" y="6866"/>
                      <a:pt x="180" y="6655"/>
                      <a:pt x="245" y="6450"/>
                    </a:cubicBezTo>
                    <a:cubicBezTo>
                      <a:pt x="752" y="4834"/>
                      <a:pt x="1474" y="3030"/>
                      <a:pt x="2973" y="1911"/>
                    </a:cubicBezTo>
                    <a:cubicBezTo>
                      <a:pt x="4608" y="693"/>
                      <a:pt x="6470" y="170"/>
                      <a:pt x="8263" y="170"/>
                    </a:cubicBezTo>
                    <a:close/>
                    <a:moveTo>
                      <a:pt x="8260" y="1"/>
                    </a:moveTo>
                    <a:cubicBezTo>
                      <a:pt x="6433" y="1"/>
                      <a:pt x="4537" y="534"/>
                      <a:pt x="2872" y="1775"/>
                    </a:cubicBezTo>
                    <a:cubicBezTo>
                      <a:pt x="1334" y="2922"/>
                      <a:pt x="598" y="4756"/>
                      <a:pt x="81" y="6400"/>
                    </a:cubicBezTo>
                    <a:cubicBezTo>
                      <a:pt x="1" y="6661"/>
                      <a:pt x="71" y="6945"/>
                      <a:pt x="265" y="7140"/>
                    </a:cubicBezTo>
                    <a:cubicBezTo>
                      <a:pt x="407" y="7281"/>
                      <a:pt x="589" y="7355"/>
                      <a:pt x="778" y="7355"/>
                    </a:cubicBezTo>
                    <a:cubicBezTo>
                      <a:pt x="852" y="7355"/>
                      <a:pt x="928" y="7344"/>
                      <a:pt x="1003" y="7320"/>
                    </a:cubicBezTo>
                    <a:cubicBezTo>
                      <a:pt x="3228" y="6614"/>
                      <a:pt x="7756" y="6336"/>
                      <a:pt x="9173" y="6336"/>
                    </a:cubicBezTo>
                    <a:cubicBezTo>
                      <a:pt x="9240" y="6336"/>
                      <a:pt x="9300" y="6337"/>
                      <a:pt x="9353" y="6338"/>
                    </a:cubicBezTo>
                    <a:cubicBezTo>
                      <a:pt x="10473" y="6358"/>
                      <a:pt x="11592" y="6631"/>
                      <a:pt x="12674" y="6895"/>
                    </a:cubicBezTo>
                    <a:cubicBezTo>
                      <a:pt x="13572" y="7114"/>
                      <a:pt x="14499" y="7340"/>
                      <a:pt x="15418" y="7419"/>
                    </a:cubicBezTo>
                    <a:cubicBezTo>
                      <a:pt x="15433" y="7420"/>
                      <a:pt x="15449" y="7420"/>
                      <a:pt x="15465" y="7420"/>
                    </a:cubicBezTo>
                    <a:cubicBezTo>
                      <a:pt x="15635" y="7420"/>
                      <a:pt x="15793" y="7340"/>
                      <a:pt x="15896" y="7200"/>
                    </a:cubicBezTo>
                    <a:cubicBezTo>
                      <a:pt x="16007" y="7049"/>
                      <a:pt x="16031" y="6857"/>
                      <a:pt x="15963" y="6687"/>
                    </a:cubicBezTo>
                    <a:cubicBezTo>
                      <a:pt x="15724" y="6107"/>
                      <a:pt x="15613" y="5527"/>
                      <a:pt x="15506" y="4969"/>
                    </a:cubicBezTo>
                    <a:cubicBezTo>
                      <a:pt x="15313" y="3970"/>
                      <a:pt x="15132" y="3027"/>
                      <a:pt x="14277" y="2235"/>
                    </a:cubicBezTo>
                    <a:cubicBezTo>
                      <a:pt x="12802" y="866"/>
                      <a:pt x="10588" y="1"/>
                      <a:pt x="82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23" name="Google Shape;2938;p37">
                <a:extLst>
                  <a:ext uri="{FF2B5EF4-FFF2-40B4-BE49-F238E27FC236}">
                    <a16:creationId xmlns:a16="http://schemas.microsoft.com/office/drawing/2014/main" id="{54D4FF64-2382-EA51-FD40-2ACBC850EEC7}"/>
                  </a:ext>
                </a:extLst>
              </p:cNvPr>
              <p:cNvSpPr/>
              <p:nvPr/>
            </p:nvSpPr>
            <p:spPr>
              <a:xfrm>
                <a:off x="530975" y="3304063"/>
                <a:ext cx="354725" cy="164850"/>
              </a:xfrm>
              <a:custGeom>
                <a:avLst/>
                <a:gdLst/>
                <a:ahLst/>
                <a:cxnLst/>
                <a:rect l="l" t="t" r="r" b="b"/>
                <a:pathLst>
                  <a:path w="14189" h="6594" extrusionOk="0">
                    <a:moveTo>
                      <a:pt x="7312" y="198"/>
                    </a:moveTo>
                    <a:cubicBezTo>
                      <a:pt x="9319" y="198"/>
                      <a:pt x="11227" y="943"/>
                      <a:pt x="12499" y="2123"/>
                    </a:cubicBezTo>
                    <a:cubicBezTo>
                      <a:pt x="13211" y="2783"/>
                      <a:pt x="13366" y="3588"/>
                      <a:pt x="13530" y="4439"/>
                    </a:cubicBezTo>
                    <a:cubicBezTo>
                      <a:pt x="13627" y="4942"/>
                      <a:pt x="13727" y="5461"/>
                      <a:pt x="13943" y="5988"/>
                    </a:cubicBezTo>
                    <a:cubicBezTo>
                      <a:pt x="13981" y="6082"/>
                      <a:pt x="13967" y="6188"/>
                      <a:pt x="13905" y="6272"/>
                    </a:cubicBezTo>
                    <a:cubicBezTo>
                      <a:pt x="13849" y="6349"/>
                      <a:pt x="13761" y="6396"/>
                      <a:pt x="13669" y="6396"/>
                    </a:cubicBezTo>
                    <a:cubicBezTo>
                      <a:pt x="13659" y="6396"/>
                      <a:pt x="13648" y="6396"/>
                      <a:pt x="13638" y="6395"/>
                    </a:cubicBezTo>
                    <a:cubicBezTo>
                      <a:pt x="12841" y="6326"/>
                      <a:pt x="12030" y="6129"/>
                      <a:pt x="11244" y="5938"/>
                    </a:cubicBezTo>
                    <a:cubicBezTo>
                      <a:pt x="10280" y="5702"/>
                      <a:pt x="9284" y="5459"/>
                      <a:pt x="8277" y="5440"/>
                    </a:cubicBezTo>
                    <a:lnTo>
                      <a:pt x="8151" y="5440"/>
                    </a:lnTo>
                    <a:cubicBezTo>
                      <a:pt x="6937" y="5440"/>
                      <a:pt x="2856" y="5681"/>
                      <a:pt x="858" y="6314"/>
                    </a:cubicBezTo>
                    <a:cubicBezTo>
                      <a:pt x="809" y="6330"/>
                      <a:pt x="760" y="6338"/>
                      <a:pt x="712" y="6338"/>
                    </a:cubicBezTo>
                    <a:cubicBezTo>
                      <a:pt x="590" y="6338"/>
                      <a:pt x="473" y="6289"/>
                      <a:pt x="382" y="6199"/>
                    </a:cubicBezTo>
                    <a:cubicBezTo>
                      <a:pt x="254" y="6070"/>
                      <a:pt x="210" y="5892"/>
                      <a:pt x="263" y="5721"/>
                    </a:cubicBezTo>
                    <a:cubicBezTo>
                      <a:pt x="711" y="4298"/>
                      <a:pt x="1344" y="2712"/>
                      <a:pt x="2662" y="1729"/>
                    </a:cubicBezTo>
                    <a:cubicBezTo>
                      <a:pt x="4098" y="658"/>
                      <a:pt x="5736" y="198"/>
                      <a:pt x="7312" y="198"/>
                    </a:cubicBezTo>
                    <a:close/>
                    <a:moveTo>
                      <a:pt x="7310" y="1"/>
                    </a:moveTo>
                    <a:cubicBezTo>
                      <a:pt x="5694" y="1"/>
                      <a:pt x="4016" y="473"/>
                      <a:pt x="2543" y="1572"/>
                    </a:cubicBezTo>
                    <a:cubicBezTo>
                      <a:pt x="1182" y="2587"/>
                      <a:pt x="532" y="4209"/>
                      <a:pt x="75" y="5661"/>
                    </a:cubicBezTo>
                    <a:cubicBezTo>
                      <a:pt x="0" y="5901"/>
                      <a:pt x="64" y="6159"/>
                      <a:pt x="242" y="6337"/>
                    </a:cubicBezTo>
                    <a:cubicBezTo>
                      <a:pt x="371" y="6465"/>
                      <a:pt x="540" y="6534"/>
                      <a:pt x="715" y="6534"/>
                    </a:cubicBezTo>
                    <a:cubicBezTo>
                      <a:pt x="782" y="6534"/>
                      <a:pt x="851" y="6524"/>
                      <a:pt x="917" y="6502"/>
                    </a:cubicBezTo>
                    <a:cubicBezTo>
                      <a:pt x="2892" y="5876"/>
                      <a:pt x="6934" y="5636"/>
                      <a:pt x="8142" y="5636"/>
                    </a:cubicBezTo>
                    <a:cubicBezTo>
                      <a:pt x="8190" y="5636"/>
                      <a:pt x="8234" y="5636"/>
                      <a:pt x="8273" y="5637"/>
                    </a:cubicBezTo>
                    <a:cubicBezTo>
                      <a:pt x="9258" y="5655"/>
                      <a:pt x="10245" y="5895"/>
                      <a:pt x="11197" y="6127"/>
                    </a:cubicBezTo>
                    <a:cubicBezTo>
                      <a:pt x="11989" y="6322"/>
                      <a:pt x="12809" y="6522"/>
                      <a:pt x="13621" y="6592"/>
                    </a:cubicBezTo>
                    <a:cubicBezTo>
                      <a:pt x="13636" y="6592"/>
                      <a:pt x="13650" y="6594"/>
                      <a:pt x="13664" y="6594"/>
                    </a:cubicBezTo>
                    <a:cubicBezTo>
                      <a:pt x="13822" y="6594"/>
                      <a:pt x="13969" y="6519"/>
                      <a:pt x="14064" y="6389"/>
                    </a:cubicBezTo>
                    <a:cubicBezTo>
                      <a:pt x="14166" y="6249"/>
                      <a:pt x="14189" y="6071"/>
                      <a:pt x="14124" y="5913"/>
                    </a:cubicBezTo>
                    <a:cubicBezTo>
                      <a:pt x="13916" y="5405"/>
                      <a:pt x="13819" y="4895"/>
                      <a:pt x="13723" y="4401"/>
                    </a:cubicBezTo>
                    <a:cubicBezTo>
                      <a:pt x="13553" y="3518"/>
                      <a:pt x="13392" y="2683"/>
                      <a:pt x="12633" y="1977"/>
                    </a:cubicBezTo>
                    <a:cubicBezTo>
                      <a:pt x="11327" y="767"/>
                      <a:pt x="9369" y="1"/>
                      <a:pt x="73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24" name="Google Shape;2939;p37">
                <a:extLst>
                  <a:ext uri="{FF2B5EF4-FFF2-40B4-BE49-F238E27FC236}">
                    <a16:creationId xmlns:a16="http://schemas.microsoft.com/office/drawing/2014/main" id="{BBB4BD08-2272-2D7B-A9AD-133837D1A387}"/>
                  </a:ext>
                </a:extLst>
              </p:cNvPr>
              <p:cNvSpPr/>
              <p:nvPr/>
            </p:nvSpPr>
            <p:spPr>
              <a:xfrm>
                <a:off x="552825" y="3314263"/>
                <a:ext cx="311050" cy="144525"/>
              </a:xfrm>
              <a:custGeom>
                <a:avLst/>
                <a:gdLst/>
                <a:ahLst/>
                <a:cxnLst/>
                <a:rect l="l" t="t" r="r" b="b"/>
                <a:pathLst>
                  <a:path w="12442" h="5781" extrusionOk="0">
                    <a:moveTo>
                      <a:pt x="6412" y="172"/>
                    </a:moveTo>
                    <a:cubicBezTo>
                      <a:pt x="8172" y="172"/>
                      <a:pt x="9845" y="826"/>
                      <a:pt x="10960" y="1860"/>
                    </a:cubicBezTo>
                    <a:cubicBezTo>
                      <a:pt x="11586" y="2439"/>
                      <a:pt x="11721" y="3145"/>
                      <a:pt x="11865" y="3892"/>
                    </a:cubicBezTo>
                    <a:cubicBezTo>
                      <a:pt x="11949" y="4332"/>
                      <a:pt x="12037" y="4787"/>
                      <a:pt x="12225" y="5249"/>
                    </a:cubicBezTo>
                    <a:cubicBezTo>
                      <a:pt x="12260" y="5332"/>
                      <a:pt x="12248" y="5425"/>
                      <a:pt x="12193" y="5499"/>
                    </a:cubicBezTo>
                    <a:cubicBezTo>
                      <a:pt x="12143" y="5567"/>
                      <a:pt x="12066" y="5607"/>
                      <a:pt x="11984" y="5607"/>
                    </a:cubicBezTo>
                    <a:cubicBezTo>
                      <a:pt x="11976" y="5607"/>
                      <a:pt x="11968" y="5606"/>
                      <a:pt x="11959" y="5606"/>
                    </a:cubicBezTo>
                    <a:cubicBezTo>
                      <a:pt x="11261" y="5546"/>
                      <a:pt x="10549" y="5373"/>
                      <a:pt x="9860" y="5205"/>
                    </a:cubicBezTo>
                    <a:cubicBezTo>
                      <a:pt x="9016" y="4998"/>
                      <a:pt x="8141" y="4786"/>
                      <a:pt x="7259" y="4769"/>
                    </a:cubicBezTo>
                    <a:lnTo>
                      <a:pt x="7148" y="4769"/>
                    </a:lnTo>
                    <a:cubicBezTo>
                      <a:pt x="6084" y="4769"/>
                      <a:pt x="2504" y="4980"/>
                      <a:pt x="752" y="5536"/>
                    </a:cubicBezTo>
                    <a:cubicBezTo>
                      <a:pt x="710" y="5550"/>
                      <a:pt x="667" y="5556"/>
                      <a:pt x="625" y="5556"/>
                    </a:cubicBezTo>
                    <a:cubicBezTo>
                      <a:pt x="519" y="5556"/>
                      <a:pt x="415" y="5513"/>
                      <a:pt x="335" y="5434"/>
                    </a:cubicBezTo>
                    <a:cubicBezTo>
                      <a:pt x="223" y="5322"/>
                      <a:pt x="185" y="5165"/>
                      <a:pt x="232" y="5015"/>
                    </a:cubicBezTo>
                    <a:cubicBezTo>
                      <a:pt x="623" y="3767"/>
                      <a:pt x="1179" y="2377"/>
                      <a:pt x="2334" y="1514"/>
                    </a:cubicBezTo>
                    <a:cubicBezTo>
                      <a:pt x="3594" y="576"/>
                      <a:pt x="5030" y="172"/>
                      <a:pt x="6412" y="172"/>
                    </a:cubicBezTo>
                    <a:close/>
                    <a:moveTo>
                      <a:pt x="6410" y="0"/>
                    </a:moveTo>
                    <a:cubicBezTo>
                      <a:pt x="4993" y="0"/>
                      <a:pt x="3522" y="414"/>
                      <a:pt x="2231" y="1376"/>
                    </a:cubicBezTo>
                    <a:cubicBezTo>
                      <a:pt x="1036" y="2267"/>
                      <a:pt x="467" y="3690"/>
                      <a:pt x="68" y="4963"/>
                    </a:cubicBezTo>
                    <a:cubicBezTo>
                      <a:pt x="1" y="5173"/>
                      <a:pt x="57" y="5401"/>
                      <a:pt x="213" y="5555"/>
                    </a:cubicBezTo>
                    <a:cubicBezTo>
                      <a:pt x="326" y="5668"/>
                      <a:pt x="474" y="5728"/>
                      <a:pt x="627" y="5728"/>
                    </a:cubicBezTo>
                    <a:cubicBezTo>
                      <a:pt x="686" y="5728"/>
                      <a:pt x="747" y="5719"/>
                      <a:pt x="806" y="5700"/>
                    </a:cubicBezTo>
                    <a:cubicBezTo>
                      <a:pt x="2532" y="5152"/>
                      <a:pt x="6064" y="4941"/>
                      <a:pt x="7135" y="4941"/>
                    </a:cubicBezTo>
                    <a:cubicBezTo>
                      <a:pt x="7179" y="4941"/>
                      <a:pt x="7220" y="4941"/>
                      <a:pt x="7256" y="4942"/>
                    </a:cubicBezTo>
                    <a:cubicBezTo>
                      <a:pt x="8118" y="4957"/>
                      <a:pt x="8984" y="5168"/>
                      <a:pt x="9819" y="5372"/>
                    </a:cubicBezTo>
                    <a:cubicBezTo>
                      <a:pt x="10514" y="5542"/>
                      <a:pt x="11232" y="5716"/>
                      <a:pt x="11944" y="5779"/>
                    </a:cubicBezTo>
                    <a:cubicBezTo>
                      <a:pt x="11958" y="5779"/>
                      <a:pt x="11970" y="5780"/>
                      <a:pt x="11982" y="5780"/>
                    </a:cubicBezTo>
                    <a:cubicBezTo>
                      <a:pt x="12120" y="5780"/>
                      <a:pt x="12249" y="5715"/>
                      <a:pt x="12333" y="5601"/>
                    </a:cubicBezTo>
                    <a:cubicBezTo>
                      <a:pt x="12422" y="5478"/>
                      <a:pt x="12442" y="5322"/>
                      <a:pt x="12386" y="5184"/>
                    </a:cubicBezTo>
                    <a:cubicBezTo>
                      <a:pt x="12204" y="4737"/>
                      <a:pt x="12117" y="4291"/>
                      <a:pt x="12034" y="3858"/>
                    </a:cubicBezTo>
                    <a:cubicBezTo>
                      <a:pt x="11885" y="3084"/>
                      <a:pt x="11744" y="2351"/>
                      <a:pt x="11077" y="1733"/>
                    </a:cubicBezTo>
                    <a:cubicBezTo>
                      <a:pt x="9933" y="671"/>
                      <a:pt x="8216" y="0"/>
                      <a:pt x="64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25" name="Google Shape;2940;p37">
                <a:extLst>
                  <a:ext uri="{FF2B5EF4-FFF2-40B4-BE49-F238E27FC236}">
                    <a16:creationId xmlns:a16="http://schemas.microsoft.com/office/drawing/2014/main" id="{049924C3-5991-1BB0-30C6-E7F7E5F20E14}"/>
                  </a:ext>
                </a:extLst>
              </p:cNvPr>
              <p:cNvSpPr/>
              <p:nvPr/>
            </p:nvSpPr>
            <p:spPr>
              <a:xfrm>
                <a:off x="578675" y="3326338"/>
                <a:ext cx="259450" cy="120375"/>
              </a:xfrm>
              <a:custGeom>
                <a:avLst/>
                <a:gdLst/>
                <a:ahLst/>
                <a:cxnLst/>
                <a:rect l="l" t="t" r="r" b="b"/>
                <a:pathLst>
                  <a:path w="10378" h="4815" extrusionOk="0">
                    <a:moveTo>
                      <a:pt x="5349" y="144"/>
                    </a:moveTo>
                    <a:cubicBezTo>
                      <a:pt x="6816" y="144"/>
                      <a:pt x="8211" y="688"/>
                      <a:pt x="9141" y="1549"/>
                    </a:cubicBezTo>
                    <a:cubicBezTo>
                      <a:pt x="9662" y="2032"/>
                      <a:pt x="9776" y="2619"/>
                      <a:pt x="9896" y="3242"/>
                    </a:cubicBezTo>
                    <a:cubicBezTo>
                      <a:pt x="9966" y="3608"/>
                      <a:pt x="10039" y="3987"/>
                      <a:pt x="10197" y="4373"/>
                    </a:cubicBezTo>
                    <a:cubicBezTo>
                      <a:pt x="10225" y="4441"/>
                      <a:pt x="10215" y="4518"/>
                      <a:pt x="10169" y="4579"/>
                    </a:cubicBezTo>
                    <a:cubicBezTo>
                      <a:pt x="10128" y="4635"/>
                      <a:pt x="10065" y="4670"/>
                      <a:pt x="9997" y="4670"/>
                    </a:cubicBezTo>
                    <a:cubicBezTo>
                      <a:pt x="9989" y="4670"/>
                      <a:pt x="9981" y="4670"/>
                      <a:pt x="9973" y="4669"/>
                    </a:cubicBezTo>
                    <a:cubicBezTo>
                      <a:pt x="9392" y="4620"/>
                      <a:pt x="8798" y="4474"/>
                      <a:pt x="8224" y="4335"/>
                    </a:cubicBezTo>
                    <a:cubicBezTo>
                      <a:pt x="7519" y="4163"/>
                      <a:pt x="6790" y="3986"/>
                      <a:pt x="6054" y="3972"/>
                    </a:cubicBezTo>
                    <a:lnTo>
                      <a:pt x="5959" y="3972"/>
                    </a:lnTo>
                    <a:cubicBezTo>
                      <a:pt x="5070" y="3972"/>
                      <a:pt x="2090" y="4148"/>
                      <a:pt x="628" y="4611"/>
                    </a:cubicBezTo>
                    <a:cubicBezTo>
                      <a:pt x="592" y="4623"/>
                      <a:pt x="556" y="4628"/>
                      <a:pt x="521" y="4628"/>
                    </a:cubicBezTo>
                    <a:cubicBezTo>
                      <a:pt x="431" y="4628"/>
                      <a:pt x="346" y="4592"/>
                      <a:pt x="280" y="4526"/>
                    </a:cubicBezTo>
                    <a:cubicBezTo>
                      <a:pt x="186" y="4432"/>
                      <a:pt x="154" y="4303"/>
                      <a:pt x="194" y="4177"/>
                    </a:cubicBezTo>
                    <a:cubicBezTo>
                      <a:pt x="520" y="3138"/>
                      <a:pt x="985" y="1980"/>
                      <a:pt x="1947" y="1262"/>
                    </a:cubicBezTo>
                    <a:cubicBezTo>
                      <a:pt x="2998" y="480"/>
                      <a:pt x="4195" y="144"/>
                      <a:pt x="5349" y="144"/>
                    </a:cubicBezTo>
                    <a:close/>
                    <a:moveTo>
                      <a:pt x="5345" y="1"/>
                    </a:moveTo>
                    <a:cubicBezTo>
                      <a:pt x="4164" y="1"/>
                      <a:pt x="2937" y="345"/>
                      <a:pt x="1860" y="1147"/>
                    </a:cubicBezTo>
                    <a:cubicBezTo>
                      <a:pt x="865" y="1889"/>
                      <a:pt x="389" y="3073"/>
                      <a:pt x="55" y="4134"/>
                    </a:cubicBezTo>
                    <a:cubicBezTo>
                      <a:pt x="1" y="4309"/>
                      <a:pt x="48" y="4497"/>
                      <a:pt x="177" y="4628"/>
                    </a:cubicBezTo>
                    <a:cubicBezTo>
                      <a:pt x="271" y="4721"/>
                      <a:pt x="396" y="4770"/>
                      <a:pt x="524" y="4770"/>
                    </a:cubicBezTo>
                    <a:cubicBezTo>
                      <a:pt x="573" y="4770"/>
                      <a:pt x="623" y="4763"/>
                      <a:pt x="672" y="4748"/>
                    </a:cubicBezTo>
                    <a:cubicBezTo>
                      <a:pt x="2120" y="4290"/>
                      <a:pt x="5076" y="4115"/>
                      <a:pt x="5959" y="4115"/>
                    </a:cubicBezTo>
                    <a:cubicBezTo>
                      <a:pt x="5992" y="4115"/>
                      <a:pt x="6023" y="4116"/>
                      <a:pt x="6051" y="4116"/>
                    </a:cubicBezTo>
                    <a:cubicBezTo>
                      <a:pt x="6772" y="4130"/>
                      <a:pt x="7493" y="4306"/>
                      <a:pt x="8190" y="4474"/>
                    </a:cubicBezTo>
                    <a:cubicBezTo>
                      <a:pt x="8769" y="4616"/>
                      <a:pt x="9368" y="4763"/>
                      <a:pt x="9961" y="4813"/>
                    </a:cubicBezTo>
                    <a:cubicBezTo>
                      <a:pt x="9972" y="4814"/>
                      <a:pt x="9982" y="4814"/>
                      <a:pt x="9993" y="4814"/>
                    </a:cubicBezTo>
                    <a:cubicBezTo>
                      <a:pt x="10108" y="4814"/>
                      <a:pt x="10216" y="4760"/>
                      <a:pt x="10286" y="4664"/>
                    </a:cubicBezTo>
                    <a:cubicBezTo>
                      <a:pt x="10360" y="4562"/>
                      <a:pt x="10377" y="4433"/>
                      <a:pt x="10330" y="4318"/>
                    </a:cubicBezTo>
                    <a:cubicBezTo>
                      <a:pt x="10177" y="3946"/>
                      <a:pt x="10105" y="3574"/>
                      <a:pt x="10037" y="3214"/>
                    </a:cubicBezTo>
                    <a:cubicBezTo>
                      <a:pt x="9911" y="2569"/>
                      <a:pt x="9794" y="1959"/>
                      <a:pt x="9239" y="1444"/>
                    </a:cubicBezTo>
                    <a:cubicBezTo>
                      <a:pt x="8284" y="560"/>
                      <a:pt x="6851" y="1"/>
                      <a:pt x="53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26" name="Google Shape;2941;p37">
                <a:extLst>
                  <a:ext uri="{FF2B5EF4-FFF2-40B4-BE49-F238E27FC236}">
                    <a16:creationId xmlns:a16="http://schemas.microsoft.com/office/drawing/2014/main" id="{549C3FD1-F98C-7698-EE41-0C3953C7FD47}"/>
                  </a:ext>
                </a:extLst>
              </p:cNvPr>
              <p:cNvSpPr/>
              <p:nvPr/>
            </p:nvSpPr>
            <p:spPr>
              <a:xfrm>
                <a:off x="606550" y="3339263"/>
                <a:ext cx="203775" cy="94575"/>
              </a:xfrm>
              <a:custGeom>
                <a:avLst/>
                <a:gdLst/>
                <a:ahLst/>
                <a:cxnLst/>
                <a:rect l="l" t="t" r="r" b="b"/>
                <a:pathLst>
                  <a:path w="8151" h="3783" extrusionOk="0">
                    <a:moveTo>
                      <a:pt x="4200" y="113"/>
                    </a:moveTo>
                    <a:cubicBezTo>
                      <a:pt x="5353" y="113"/>
                      <a:pt x="6449" y="540"/>
                      <a:pt x="7179" y="1217"/>
                    </a:cubicBezTo>
                    <a:cubicBezTo>
                      <a:pt x="7589" y="1597"/>
                      <a:pt x="7677" y="2058"/>
                      <a:pt x="7771" y="2545"/>
                    </a:cubicBezTo>
                    <a:cubicBezTo>
                      <a:pt x="7828" y="2834"/>
                      <a:pt x="7885" y="3131"/>
                      <a:pt x="8010" y="3435"/>
                    </a:cubicBezTo>
                    <a:cubicBezTo>
                      <a:pt x="8031" y="3488"/>
                      <a:pt x="8023" y="3549"/>
                      <a:pt x="7987" y="3598"/>
                    </a:cubicBezTo>
                    <a:cubicBezTo>
                      <a:pt x="7956" y="3642"/>
                      <a:pt x="7908" y="3671"/>
                      <a:pt x="7855" y="3671"/>
                    </a:cubicBezTo>
                    <a:cubicBezTo>
                      <a:pt x="7848" y="3671"/>
                      <a:pt x="7841" y="3670"/>
                      <a:pt x="7834" y="3669"/>
                    </a:cubicBezTo>
                    <a:cubicBezTo>
                      <a:pt x="7377" y="3629"/>
                      <a:pt x="6911" y="3516"/>
                      <a:pt x="6460" y="3406"/>
                    </a:cubicBezTo>
                    <a:cubicBezTo>
                      <a:pt x="5906" y="3271"/>
                      <a:pt x="5333" y="3131"/>
                      <a:pt x="4755" y="3121"/>
                    </a:cubicBezTo>
                    <a:lnTo>
                      <a:pt x="4682" y="3121"/>
                    </a:lnTo>
                    <a:lnTo>
                      <a:pt x="4682" y="3119"/>
                    </a:lnTo>
                    <a:cubicBezTo>
                      <a:pt x="3984" y="3119"/>
                      <a:pt x="1640" y="3259"/>
                      <a:pt x="492" y="3622"/>
                    </a:cubicBezTo>
                    <a:cubicBezTo>
                      <a:pt x="464" y="3631"/>
                      <a:pt x="436" y="3635"/>
                      <a:pt x="408" y="3635"/>
                    </a:cubicBezTo>
                    <a:cubicBezTo>
                      <a:pt x="338" y="3635"/>
                      <a:pt x="270" y="3607"/>
                      <a:pt x="217" y="3555"/>
                    </a:cubicBezTo>
                    <a:cubicBezTo>
                      <a:pt x="144" y="3482"/>
                      <a:pt x="120" y="3379"/>
                      <a:pt x="150" y="3282"/>
                    </a:cubicBezTo>
                    <a:cubicBezTo>
                      <a:pt x="407" y="2465"/>
                      <a:pt x="771" y="1556"/>
                      <a:pt x="1527" y="991"/>
                    </a:cubicBezTo>
                    <a:cubicBezTo>
                      <a:pt x="2353" y="376"/>
                      <a:pt x="3294" y="113"/>
                      <a:pt x="4200" y="113"/>
                    </a:cubicBezTo>
                    <a:close/>
                    <a:moveTo>
                      <a:pt x="4199" y="1"/>
                    </a:moveTo>
                    <a:cubicBezTo>
                      <a:pt x="3270" y="1"/>
                      <a:pt x="2306" y="271"/>
                      <a:pt x="1461" y="901"/>
                    </a:cubicBezTo>
                    <a:cubicBezTo>
                      <a:pt x="679" y="1484"/>
                      <a:pt x="305" y="2415"/>
                      <a:pt x="43" y="3248"/>
                    </a:cubicBezTo>
                    <a:cubicBezTo>
                      <a:pt x="0" y="3385"/>
                      <a:pt x="37" y="3532"/>
                      <a:pt x="138" y="3636"/>
                    </a:cubicBezTo>
                    <a:cubicBezTo>
                      <a:pt x="212" y="3709"/>
                      <a:pt x="311" y="3749"/>
                      <a:pt x="412" y="3749"/>
                    </a:cubicBezTo>
                    <a:cubicBezTo>
                      <a:pt x="450" y="3749"/>
                      <a:pt x="489" y="3743"/>
                      <a:pt x="527" y="3731"/>
                    </a:cubicBezTo>
                    <a:cubicBezTo>
                      <a:pt x="1686" y="3364"/>
                      <a:pt x="4084" y="3233"/>
                      <a:pt x="4721" y="3233"/>
                    </a:cubicBezTo>
                    <a:cubicBezTo>
                      <a:pt x="4731" y="3233"/>
                      <a:pt x="4742" y="3233"/>
                      <a:pt x="4752" y="3233"/>
                    </a:cubicBezTo>
                    <a:cubicBezTo>
                      <a:pt x="5318" y="3244"/>
                      <a:pt x="5884" y="3382"/>
                      <a:pt x="6432" y="3516"/>
                    </a:cubicBezTo>
                    <a:cubicBezTo>
                      <a:pt x="6888" y="3626"/>
                      <a:pt x="7358" y="3742"/>
                      <a:pt x="7825" y="3781"/>
                    </a:cubicBezTo>
                    <a:cubicBezTo>
                      <a:pt x="7834" y="3781"/>
                      <a:pt x="7841" y="3783"/>
                      <a:pt x="7849" y="3783"/>
                    </a:cubicBezTo>
                    <a:lnTo>
                      <a:pt x="7850" y="3783"/>
                    </a:lnTo>
                    <a:cubicBezTo>
                      <a:pt x="7940" y="3783"/>
                      <a:pt x="8025" y="3739"/>
                      <a:pt x="8080" y="3664"/>
                    </a:cubicBezTo>
                    <a:cubicBezTo>
                      <a:pt x="8137" y="3585"/>
                      <a:pt x="8151" y="3484"/>
                      <a:pt x="8114" y="3393"/>
                    </a:cubicBezTo>
                    <a:cubicBezTo>
                      <a:pt x="7995" y="3100"/>
                      <a:pt x="7938" y="2808"/>
                      <a:pt x="7884" y="2524"/>
                    </a:cubicBezTo>
                    <a:cubicBezTo>
                      <a:pt x="7787" y="2017"/>
                      <a:pt x="7694" y="1539"/>
                      <a:pt x="7257" y="1134"/>
                    </a:cubicBezTo>
                    <a:cubicBezTo>
                      <a:pt x="6507" y="440"/>
                      <a:pt x="5381" y="1"/>
                      <a:pt x="41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27" name="Google Shape;2942;p37">
                <a:extLst>
                  <a:ext uri="{FF2B5EF4-FFF2-40B4-BE49-F238E27FC236}">
                    <a16:creationId xmlns:a16="http://schemas.microsoft.com/office/drawing/2014/main" id="{DD4387ED-7678-C6DA-1AF0-7F14FB1CDCFA}"/>
                  </a:ext>
                </a:extLst>
              </p:cNvPr>
              <p:cNvSpPr/>
              <p:nvPr/>
            </p:nvSpPr>
            <p:spPr>
              <a:xfrm>
                <a:off x="620625" y="3352438"/>
                <a:ext cx="175625" cy="68275"/>
              </a:xfrm>
              <a:custGeom>
                <a:avLst/>
                <a:gdLst/>
                <a:ahLst/>
                <a:cxnLst/>
                <a:rect l="l" t="t" r="r" b="b"/>
                <a:pathLst>
                  <a:path w="7025" h="2731" extrusionOk="0">
                    <a:moveTo>
                      <a:pt x="3621" y="88"/>
                    </a:moveTo>
                    <a:cubicBezTo>
                      <a:pt x="4619" y="88"/>
                      <a:pt x="5568" y="396"/>
                      <a:pt x="6200" y="884"/>
                    </a:cubicBezTo>
                    <a:cubicBezTo>
                      <a:pt x="6553" y="1158"/>
                      <a:pt x="6630" y="1489"/>
                      <a:pt x="6710" y="1838"/>
                    </a:cubicBezTo>
                    <a:cubicBezTo>
                      <a:pt x="6759" y="2046"/>
                      <a:pt x="6808" y="2261"/>
                      <a:pt x="6915" y="2480"/>
                    </a:cubicBezTo>
                    <a:cubicBezTo>
                      <a:pt x="6937" y="2521"/>
                      <a:pt x="6920" y="2557"/>
                      <a:pt x="6908" y="2574"/>
                    </a:cubicBezTo>
                    <a:cubicBezTo>
                      <a:pt x="6882" y="2613"/>
                      <a:pt x="6833" y="2641"/>
                      <a:pt x="6779" y="2641"/>
                    </a:cubicBezTo>
                    <a:cubicBezTo>
                      <a:pt x="6772" y="2641"/>
                      <a:pt x="6766" y="2640"/>
                      <a:pt x="6759" y="2639"/>
                    </a:cubicBezTo>
                    <a:cubicBezTo>
                      <a:pt x="6363" y="2612"/>
                      <a:pt x="5959" y="2530"/>
                      <a:pt x="5570" y="2451"/>
                    </a:cubicBezTo>
                    <a:cubicBezTo>
                      <a:pt x="5092" y="2354"/>
                      <a:pt x="4599" y="2254"/>
                      <a:pt x="4099" y="2246"/>
                    </a:cubicBezTo>
                    <a:cubicBezTo>
                      <a:pt x="4081" y="2246"/>
                      <a:pt x="4060" y="2245"/>
                      <a:pt x="4037" y="2245"/>
                    </a:cubicBezTo>
                    <a:cubicBezTo>
                      <a:pt x="3436" y="2245"/>
                      <a:pt x="1412" y="2345"/>
                      <a:pt x="422" y="2606"/>
                    </a:cubicBezTo>
                    <a:cubicBezTo>
                      <a:pt x="397" y="2613"/>
                      <a:pt x="371" y="2616"/>
                      <a:pt x="346" y="2616"/>
                    </a:cubicBezTo>
                    <a:cubicBezTo>
                      <a:pt x="271" y="2616"/>
                      <a:pt x="200" y="2587"/>
                      <a:pt x="154" y="2535"/>
                    </a:cubicBezTo>
                    <a:cubicBezTo>
                      <a:pt x="128" y="2506"/>
                      <a:pt x="90" y="2447"/>
                      <a:pt x="119" y="2369"/>
                    </a:cubicBezTo>
                    <a:cubicBezTo>
                      <a:pt x="340" y="1782"/>
                      <a:pt x="655" y="1127"/>
                      <a:pt x="1307" y="722"/>
                    </a:cubicBezTo>
                    <a:cubicBezTo>
                      <a:pt x="2022" y="278"/>
                      <a:pt x="2837" y="88"/>
                      <a:pt x="3621" y="88"/>
                    </a:cubicBezTo>
                    <a:close/>
                    <a:moveTo>
                      <a:pt x="3618" y="0"/>
                    </a:moveTo>
                    <a:cubicBezTo>
                      <a:pt x="2819" y="0"/>
                      <a:pt x="1989" y="194"/>
                      <a:pt x="1260" y="646"/>
                    </a:cubicBezTo>
                    <a:cubicBezTo>
                      <a:pt x="585" y="1067"/>
                      <a:pt x="261" y="1738"/>
                      <a:pt x="35" y="2337"/>
                    </a:cubicBezTo>
                    <a:cubicBezTo>
                      <a:pt x="0" y="2427"/>
                      <a:pt x="20" y="2521"/>
                      <a:pt x="87" y="2595"/>
                    </a:cubicBezTo>
                    <a:cubicBezTo>
                      <a:pt x="151" y="2666"/>
                      <a:pt x="246" y="2705"/>
                      <a:pt x="345" y="2705"/>
                    </a:cubicBezTo>
                    <a:cubicBezTo>
                      <a:pt x="378" y="2705"/>
                      <a:pt x="411" y="2701"/>
                      <a:pt x="444" y="2693"/>
                    </a:cubicBezTo>
                    <a:cubicBezTo>
                      <a:pt x="1426" y="2433"/>
                      <a:pt x="3437" y="2334"/>
                      <a:pt x="4035" y="2334"/>
                    </a:cubicBezTo>
                    <a:cubicBezTo>
                      <a:pt x="4058" y="2334"/>
                      <a:pt x="4080" y="2336"/>
                      <a:pt x="4098" y="2336"/>
                    </a:cubicBezTo>
                    <a:cubicBezTo>
                      <a:pt x="4588" y="2343"/>
                      <a:pt x="5078" y="2442"/>
                      <a:pt x="5552" y="2539"/>
                    </a:cubicBezTo>
                    <a:cubicBezTo>
                      <a:pt x="5944" y="2618"/>
                      <a:pt x="6351" y="2700"/>
                      <a:pt x="6751" y="2729"/>
                    </a:cubicBezTo>
                    <a:cubicBezTo>
                      <a:pt x="6759" y="2730"/>
                      <a:pt x="6765" y="2730"/>
                      <a:pt x="6771" y="2730"/>
                    </a:cubicBezTo>
                    <a:lnTo>
                      <a:pt x="6771" y="2729"/>
                    </a:lnTo>
                    <a:cubicBezTo>
                      <a:pt x="6858" y="2729"/>
                      <a:pt x="6937" y="2691"/>
                      <a:pt x="6981" y="2624"/>
                    </a:cubicBezTo>
                    <a:cubicBezTo>
                      <a:pt x="7019" y="2568"/>
                      <a:pt x="7025" y="2501"/>
                      <a:pt x="6994" y="2441"/>
                    </a:cubicBezTo>
                    <a:cubicBezTo>
                      <a:pt x="6893" y="2231"/>
                      <a:pt x="6844" y="2022"/>
                      <a:pt x="6797" y="1818"/>
                    </a:cubicBezTo>
                    <a:cubicBezTo>
                      <a:pt x="6712" y="1452"/>
                      <a:pt x="6631" y="1106"/>
                      <a:pt x="6253" y="815"/>
                    </a:cubicBezTo>
                    <a:cubicBezTo>
                      <a:pt x="5608" y="316"/>
                      <a:pt x="4638" y="0"/>
                      <a:pt x="36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28" name="Google Shape;2943;p37">
                <a:extLst>
                  <a:ext uri="{FF2B5EF4-FFF2-40B4-BE49-F238E27FC236}">
                    <a16:creationId xmlns:a16="http://schemas.microsoft.com/office/drawing/2014/main" id="{F5B84F3E-5678-49DE-C4A5-FBE2144EFA5F}"/>
                  </a:ext>
                </a:extLst>
              </p:cNvPr>
              <p:cNvSpPr/>
              <p:nvPr/>
            </p:nvSpPr>
            <p:spPr>
              <a:xfrm>
                <a:off x="638500" y="3359388"/>
                <a:ext cx="139950" cy="54375"/>
              </a:xfrm>
              <a:custGeom>
                <a:avLst/>
                <a:gdLst/>
                <a:ahLst/>
                <a:cxnLst/>
                <a:rect l="l" t="t" r="r" b="b"/>
                <a:pathLst>
                  <a:path w="5598" h="2175" extrusionOk="0">
                    <a:moveTo>
                      <a:pt x="2885" y="71"/>
                    </a:moveTo>
                    <a:cubicBezTo>
                      <a:pt x="3680" y="71"/>
                      <a:pt x="4436" y="317"/>
                      <a:pt x="4940" y="705"/>
                    </a:cubicBezTo>
                    <a:cubicBezTo>
                      <a:pt x="5221" y="922"/>
                      <a:pt x="5282" y="1186"/>
                      <a:pt x="5347" y="1466"/>
                    </a:cubicBezTo>
                    <a:cubicBezTo>
                      <a:pt x="5385" y="1631"/>
                      <a:pt x="5425" y="1803"/>
                      <a:pt x="5510" y="1976"/>
                    </a:cubicBezTo>
                    <a:cubicBezTo>
                      <a:pt x="5526" y="2009"/>
                      <a:pt x="5513" y="2038"/>
                      <a:pt x="5504" y="2052"/>
                    </a:cubicBezTo>
                    <a:cubicBezTo>
                      <a:pt x="5481" y="2083"/>
                      <a:pt x="5441" y="2104"/>
                      <a:pt x="5398" y="2104"/>
                    </a:cubicBezTo>
                    <a:cubicBezTo>
                      <a:pt x="5394" y="2104"/>
                      <a:pt x="5389" y="2104"/>
                      <a:pt x="5385" y="2103"/>
                    </a:cubicBezTo>
                    <a:cubicBezTo>
                      <a:pt x="5068" y="2081"/>
                      <a:pt x="4748" y="2015"/>
                      <a:pt x="4436" y="1953"/>
                    </a:cubicBezTo>
                    <a:cubicBezTo>
                      <a:pt x="4055" y="1876"/>
                      <a:pt x="3664" y="1795"/>
                      <a:pt x="3266" y="1789"/>
                    </a:cubicBezTo>
                    <a:lnTo>
                      <a:pt x="3219" y="1789"/>
                    </a:lnTo>
                    <a:cubicBezTo>
                      <a:pt x="2741" y="1789"/>
                      <a:pt x="1124" y="1870"/>
                      <a:pt x="336" y="2078"/>
                    </a:cubicBezTo>
                    <a:cubicBezTo>
                      <a:pt x="316" y="2082"/>
                      <a:pt x="296" y="2085"/>
                      <a:pt x="277" y="2085"/>
                    </a:cubicBezTo>
                    <a:cubicBezTo>
                      <a:pt x="216" y="2085"/>
                      <a:pt x="160" y="2062"/>
                      <a:pt x="122" y="2020"/>
                    </a:cubicBezTo>
                    <a:cubicBezTo>
                      <a:pt x="101" y="1997"/>
                      <a:pt x="70" y="1950"/>
                      <a:pt x="94" y="1888"/>
                    </a:cubicBezTo>
                    <a:cubicBezTo>
                      <a:pt x="271" y="1420"/>
                      <a:pt x="521" y="899"/>
                      <a:pt x="1042" y="576"/>
                    </a:cubicBezTo>
                    <a:cubicBezTo>
                      <a:pt x="1611" y="223"/>
                      <a:pt x="2260" y="71"/>
                      <a:pt x="2885" y="71"/>
                    </a:cubicBezTo>
                    <a:close/>
                    <a:moveTo>
                      <a:pt x="2883" y="0"/>
                    </a:moveTo>
                    <a:cubicBezTo>
                      <a:pt x="2246" y="0"/>
                      <a:pt x="1584" y="155"/>
                      <a:pt x="1004" y="515"/>
                    </a:cubicBezTo>
                    <a:cubicBezTo>
                      <a:pt x="465" y="849"/>
                      <a:pt x="208" y="1384"/>
                      <a:pt x="28" y="1862"/>
                    </a:cubicBezTo>
                    <a:cubicBezTo>
                      <a:pt x="0" y="1933"/>
                      <a:pt x="16" y="2009"/>
                      <a:pt x="69" y="2068"/>
                    </a:cubicBezTo>
                    <a:cubicBezTo>
                      <a:pt x="120" y="2125"/>
                      <a:pt x="196" y="2156"/>
                      <a:pt x="276" y="2156"/>
                    </a:cubicBezTo>
                    <a:cubicBezTo>
                      <a:pt x="302" y="2156"/>
                      <a:pt x="328" y="2153"/>
                      <a:pt x="354" y="2146"/>
                    </a:cubicBezTo>
                    <a:cubicBezTo>
                      <a:pt x="1136" y="1939"/>
                      <a:pt x="2742" y="1860"/>
                      <a:pt x="3217" y="1860"/>
                    </a:cubicBezTo>
                    <a:lnTo>
                      <a:pt x="3264" y="1860"/>
                    </a:lnTo>
                    <a:cubicBezTo>
                      <a:pt x="3656" y="1867"/>
                      <a:pt x="4045" y="1945"/>
                      <a:pt x="4423" y="2023"/>
                    </a:cubicBezTo>
                    <a:cubicBezTo>
                      <a:pt x="4735" y="2085"/>
                      <a:pt x="5059" y="2152"/>
                      <a:pt x="5379" y="2175"/>
                    </a:cubicBezTo>
                    <a:lnTo>
                      <a:pt x="5396" y="2175"/>
                    </a:lnTo>
                    <a:cubicBezTo>
                      <a:pt x="5464" y="2175"/>
                      <a:pt x="5526" y="2144"/>
                      <a:pt x="5563" y="2091"/>
                    </a:cubicBezTo>
                    <a:cubicBezTo>
                      <a:pt x="5593" y="2046"/>
                      <a:pt x="5598" y="1993"/>
                      <a:pt x="5573" y="1945"/>
                    </a:cubicBezTo>
                    <a:cubicBezTo>
                      <a:pt x="5491" y="1778"/>
                      <a:pt x="5453" y="1610"/>
                      <a:pt x="5416" y="1449"/>
                    </a:cubicBezTo>
                    <a:cubicBezTo>
                      <a:pt x="5349" y="1158"/>
                      <a:pt x="5285" y="881"/>
                      <a:pt x="4983" y="649"/>
                    </a:cubicBezTo>
                    <a:cubicBezTo>
                      <a:pt x="4468" y="252"/>
                      <a:pt x="3696" y="0"/>
                      <a:pt x="28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29" name="Google Shape;2944;p37">
                <a:extLst>
                  <a:ext uri="{FF2B5EF4-FFF2-40B4-BE49-F238E27FC236}">
                    <a16:creationId xmlns:a16="http://schemas.microsoft.com/office/drawing/2014/main" id="{A9A95183-CDC9-A435-5509-86E1F1C6850A}"/>
                  </a:ext>
                </a:extLst>
              </p:cNvPr>
              <p:cNvSpPr/>
              <p:nvPr/>
            </p:nvSpPr>
            <p:spPr>
              <a:xfrm>
                <a:off x="652375" y="3364788"/>
                <a:ext cx="112200" cy="43625"/>
              </a:xfrm>
              <a:custGeom>
                <a:avLst/>
                <a:gdLst/>
                <a:ahLst/>
                <a:cxnLst/>
                <a:rect l="l" t="t" r="r" b="b"/>
                <a:pathLst>
                  <a:path w="4488" h="1745" extrusionOk="0">
                    <a:moveTo>
                      <a:pt x="2313" y="56"/>
                    </a:moveTo>
                    <a:cubicBezTo>
                      <a:pt x="2951" y="56"/>
                      <a:pt x="3557" y="254"/>
                      <a:pt x="3960" y="565"/>
                    </a:cubicBezTo>
                    <a:cubicBezTo>
                      <a:pt x="4186" y="740"/>
                      <a:pt x="4235" y="951"/>
                      <a:pt x="4287" y="1175"/>
                    </a:cubicBezTo>
                    <a:cubicBezTo>
                      <a:pt x="4317" y="1307"/>
                      <a:pt x="4349" y="1444"/>
                      <a:pt x="4417" y="1585"/>
                    </a:cubicBezTo>
                    <a:cubicBezTo>
                      <a:pt x="4431" y="1611"/>
                      <a:pt x="4420" y="1634"/>
                      <a:pt x="4413" y="1646"/>
                    </a:cubicBezTo>
                    <a:cubicBezTo>
                      <a:pt x="4396" y="1672"/>
                      <a:pt x="4363" y="1687"/>
                      <a:pt x="4326" y="1687"/>
                    </a:cubicBezTo>
                    <a:lnTo>
                      <a:pt x="4317" y="1687"/>
                    </a:lnTo>
                    <a:cubicBezTo>
                      <a:pt x="4065" y="1669"/>
                      <a:pt x="3807" y="1617"/>
                      <a:pt x="3558" y="1565"/>
                    </a:cubicBezTo>
                    <a:cubicBezTo>
                      <a:pt x="3253" y="1505"/>
                      <a:pt x="2937" y="1439"/>
                      <a:pt x="2618" y="1435"/>
                    </a:cubicBezTo>
                    <a:lnTo>
                      <a:pt x="2576" y="1435"/>
                    </a:lnTo>
                    <a:cubicBezTo>
                      <a:pt x="2190" y="1435"/>
                      <a:pt x="904" y="1497"/>
                      <a:pt x="270" y="1666"/>
                    </a:cubicBezTo>
                    <a:cubicBezTo>
                      <a:pt x="254" y="1670"/>
                      <a:pt x="238" y="1672"/>
                      <a:pt x="222" y="1672"/>
                    </a:cubicBezTo>
                    <a:cubicBezTo>
                      <a:pt x="174" y="1672"/>
                      <a:pt x="129" y="1653"/>
                      <a:pt x="98" y="1620"/>
                    </a:cubicBezTo>
                    <a:cubicBezTo>
                      <a:pt x="81" y="1602"/>
                      <a:pt x="57" y="1564"/>
                      <a:pt x="75" y="1514"/>
                    </a:cubicBezTo>
                    <a:cubicBezTo>
                      <a:pt x="217" y="1139"/>
                      <a:pt x="418" y="721"/>
                      <a:pt x="836" y="462"/>
                    </a:cubicBezTo>
                    <a:cubicBezTo>
                      <a:pt x="1292" y="178"/>
                      <a:pt x="1812" y="56"/>
                      <a:pt x="2313" y="56"/>
                    </a:cubicBezTo>
                    <a:close/>
                    <a:moveTo>
                      <a:pt x="2313" y="0"/>
                    </a:moveTo>
                    <a:cubicBezTo>
                      <a:pt x="1802" y="0"/>
                      <a:pt x="1271" y="124"/>
                      <a:pt x="806" y="413"/>
                    </a:cubicBezTo>
                    <a:cubicBezTo>
                      <a:pt x="373" y="680"/>
                      <a:pt x="168" y="1109"/>
                      <a:pt x="22" y="1493"/>
                    </a:cubicBezTo>
                    <a:cubicBezTo>
                      <a:pt x="1" y="1550"/>
                      <a:pt x="13" y="1611"/>
                      <a:pt x="56" y="1658"/>
                    </a:cubicBezTo>
                    <a:cubicBezTo>
                      <a:pt x="97" y="1703"/>
                      <a:pt x="159" y="1728"/>
                      <a:pt x="223" y="1728"/>
                    </a:cubicBezTo>
                    <a:cubicBezTo>
                      <a:pt x="243" y="1728"/>
                      <a:pt x="263" y="1725"/>
                      <a:pt x="283" y="1720"/>
                    </a:cubicBezTo>
                    <a:cubicBezTo>
                      <a:pt x="913" y="1553"/>
                      <a:pt x="2192" y="1491"/>
                      <a:pt x="2576" y="1491"/>
                    </a:cubicBezTo>
                    <a:lnTo>
                      <a:pt x="2618" y="1491"/>
                    </a:lnTo>
                    <a:cubicBezTo>
                      <a:pt x="2931" y="1496"/>
                      <a:pt x="3244" y="1559"/>
                      <a:pt x="3546" y="1622"/>
                    </a:cubicBezTo>
                    <a:cubicBezTo>
                      <a:pt x="3798" y="1673"/>
                      <a:pt x="4057" y="1725"/>
                      <a:pt x="4314" y="1743"/>
                    </a:cubicBezTo>
                    <a:cubicBezTo>
                      <a:pt x="4319" y="1745"/>
                      <a:pt x="4322" y="1745"/>
                      <a:pt x="4326" y="1745"/>
                    </a:cubicBezTo>
                    <a:lnTo>
                      <a:pt x="4326" y="1743"/>
                    </a:lnTo>
                    <a:cubicBezTo>
                      <a:pt x="4381" y="1743"/>
                      <a:pt x="4432" y="1719"/>
                      <a:pt x="4460" y="1676"/>
                    </a:cubicBezTo>
                    <a:cubicBezTo>
                      <a:pt x="4484" y="1640"/>
                      <a:pt x="4487" y="1597"/>
                      <a:pt x="4469" y="1559"/>
                    </a:cubicBezTo>
                    <a:cubicBezTo>
                      <a:pt x="4404" y="1426"/>
                      <a:pt x="4372" y="1291"/>
                      <a:pt x="4343" y="1162"/>
                    </a:cubicBezTo>
                    <a:cubicBezTo>
                      <a:pt x="4288" y="928"/>
                      <a:pt x="4237" y="706"/>
                      <a:pt x="3995" y="519"/>
                    </a:cubicBezTo>
                    <a:cubicBezTo>
                      <a:pt x="3584" y="201"/>
                      <a:pt x="2964" y="0"/>
                      <a:pt x="23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30" name="Google Shape;2945;p37">
                <a:extLst>
                  <a:ext uri="{FF2B5EF4-FFF2-40B4-BE49-F238E27FC236}">
                    <a16:creationId xmlns:a16="http://schemas.microsoft.com/office/drawing/2014/main" id="{8C8B3BEC-5B7C-B72C-50BF-0853CAFD4C3E}"/>
                  </a:ext>
                </a:extLst>
              </p:cNvPr>
              <p:cNvSpPr/>
              <p:nvPr/>
            </p:nvSpPr>
            <p:spPr>
              <a:xfrm>
                <a:off x="670225" y="3371713"/>
                <a:ext cx="76550" cy="29750"/>
              </a:xfrm>
              <a:custGeom>
                <a:avLst/>
                <a:gdLst/>
                <a:ahLst/>
                <a:cxnLst/>
                <a:rect l="l" t="t" r="r" b="b"/>
                <a:pathLst>
                  <a:path w="3062" h="1190" extrusionOk="0">
                    <a:moveTo>
                      <a:pt x="1577" y="38"/>
                    </a:moveTo>
                    <a:cubicBezTo>
                      <a:pt x="2012" y="38"/>
                      <a:pt x="2426" y="173"/>
                      <a:pt x="2701" y="387"/>
                    </a:cubicBezTo>
                    <a:cubicBezTo>
                      <a:pt x="2856" y="505"/>
                      <a:pt x="2890" y="649"/>
                      <a:pt x="2924" y="801"/>
                    </a:cubicBezTo>
                    <a:cubicBezTo>
                      <a:pt x="2946" y="892"/>
                      <a:pt x="2967" y="986"/>
                      <a:pt x="3014" y="1081"/>
                    </a:cubicBezTo>
                    <a:cubicBezTo>
                      <a:pt x="3023" y="1099"/>
                      <a:pt x="3016" y="1114"/>
                      <a:pt x="3011" y="1123"/>
                    </a:cubicBezTo>
                    <a:cubicBezTo>
                      <a:pt x="2999" y="1139"/>
                      <a:pt x="2979" y="1151"/>
                      <a:pt x="2956" y="1151"/>
                    </a:cubicBezTo>
                    <a:cubicBezTo>
                      <a:pt x="2953" y="1151"/>
                      <a:pt x="2949" y="1151"/>
                      <a:pt x="2946" y="1150"/>
                    </a:cubicBezTo>
                    <a:cubicBezTo>
                      <a:pt x="2773" y="1138"/>
                      <a:pt x="2597" y="1103"/>
                      <a:pt x="2426" y="1068"/>
                    </a:cubicBezTo>
                    <a:cubicBezTo>
                      <a:pt x="2218" y="1026"/>
                      <a:pt x="2003" y="983"/>
                      <a:pt x="1786" y="979"/>
                    </a:cubicBezTo>
                    <a:lnTo>
                      <a:pt x="1758" y="979"/>
                    </a:lnTo>
                    <a:cubicBezTo>
                      <a:pt x="1496" y="979"/>
                      <a:pt x="615" y="1021"/>
                      <a:pt x="184" y="1137"/>
                    </a:cubicBezTo>
                    <a:cubicBezTo>
                      <a:pt x="173" y="1139"/>
                      <a:pt x="162" y="1140"/>
                      <a:pt x="152" y="1140"/>
                    </a:cubicBezTo>
                    <a:cubicBezTo>
                      <a:pt x="118" y="1140"/>
                      <a:pt x="87" y="1128"/>
                      <a:pt x="67" y="1105"/>
                    </a:cubicBezTo>
                    <a:cubicBezTo>
                      <a:pt x="55" y="1093"/>
                      <a:pt x="38" y="1067"/>
                      <a:pt x="52" y="1033"/>
                    </a:cubicBezTo>
                    <a:cubicBezTo>
                      <a:pt x="148" y="777"/>
                      <a:pt x="284" y="493"/>
                      <a:pt x="570" y="315"/>
                    </a:cubicBezTo>
                    <a:cubicBezTo>
                      <a:pt x="881" y="122"/>
                      <a:pt x="1236" y="38"/>
                      <a:pt x="1577" y="38"/>
                    </a:cubicBezTo>
                    <a:close/>
                    <a:moveTo>
                      <a:pt x="1577" y="1"/>
                    </a:moveTo>
                    <a:cubicBezTo>
                      <a:pt x="1229" y="1"/>
                      <a:pt x="867" y="85"/>
                      <a:pt x="550" y="282"/>
                    </a:cubicBezTo>
                    <a:cubicBezTo>
                      <a:pt x="254" y="466"/>
                      <a:pt x="114" y="757"/>
                      <a:pt x="16" y="1018"/>
                    </a:cubicBezTo>
                    <a:cubicBezTo>
                      <a:pt x="0" y="1058"/>
                      <a:pt x="8" y="1099"/>
                      <a:pt x="38" y="1131"/>
                    </a:cubicBezTo>
                    <a:cubicBezTo>
                      <a:pt x="66" y="1162"/>
                      <a:pt x="108" y="1179"/>
                      <a:pt x="151" y="1179"/>
                    </a:cubicBezTo>
                    <a:cubicBezTo>
                      <a:pt x="165" y="1179"/>
                      <a:pt x="180" y="1177"/>
                      <a:pt x="193" y="1173"/>
                    </a:cubicBezTo>
                    <a:cubicBezTo>
                      <a:pt x="623" y="1061"/>
                      <a:pt x="1496" y="1018"/>
                      <a:pt x="1758" y="1018"/>
                    </a:cubicBezTo>
                    <a:lnTo>
                      <a:pt x="1786" y="1018"/>
                    </a:lnTo>
                    <a:cubicBezTo>
                      <a:pt x="2000" y="1021"/>
                      <a:pt x="2212" y="1064"/>
                      <a:pt x="2419" y="1106"/>
                    </a:cubicBezTo>
                    <a:cubicBezTo>
                      <a:pt x="2590" y="1141"/>
                      <a:pt x="2767" y="1176"/>
                      <a:pt x="2943" y="1190"/>
                    </a:cubicBezTo>
                    <a:lnTo>
                      <a:pt x="2952" y="1190"/>
                    </a:lnTo>
                    <a:cubicBezTo>
                      <a:pt x="2988" y="1190"/>
                      <a:pt x="3023" y="1172"/>
                      <a:pt x="3043" y="1144"/>
                    </a:cubicBezTo>
                    <a:cubicBezTo>
                      <a:pt x="3060" y="1118"/>
                      <a:pt x="3061" y="1090"/>
                      <a:pt x="3049" y="1064"/>
                    </a:cubicBezTo>
                    <a:cubicBezTo>
                      <a:pt x="3003" y="973"/>
                      <a:pt x="2982" y="882"/>
                      <a:pt x="2962" y="792"/>
                    </a:cubicBezTo>
                    <a:cubicBezTo>
                      <a:pt x="2924" y="633"/>
                      <a:pt x="2891" y="482"/>
                      <a:pt x="2726" y="355"/>
                    </a:cubicBezTo>
                    <a:cubicBezTo>
                      <a:pt x="2444" y="138"/>
                      <a:pt x="2021" y="1"/>
                      <a:pt x="15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31" name="Google Shape;2946;p37">
                <a:extLst>
                  <a:ext uri="{FF2B5EF4-FFF2-40B4-BE49-F238E27FC236}">
                    <a16:creationId xmlns:a16="http://schemas.microsoft.com/office/drawing/2014/main" id="{1E4001B9-1686-8ADF-9574-970DEAFBFA7D}"/>
                  </a:ext>
                </a:extLst>
              </p:cNvPr>
              <p:cNvSpPr/>
              <p:nvPr/>
            </p:nvSpPr>
            <p:spPr>
              <a:xfrm>
                <a:off x="694600" y="3381188"/>
                <a:ext cx="27875" cy="10875"/>
              </a:xfrm>
              <a:custGeom>
                <a:avLst/>
                <a:gdLst/>
                <a:ahLst/>
                <a:cxnLst/>
                <a:rect l="l" t="t" r="r" b="b"/>
                <a:pathLst>
                  <a:path w="1115" h="435" extrusionOk="0">
                    <a:moveTo>
                      <a:pt x="575" y="14"/>
                    </a:moveTo>
                    <a:cubicBezTo>
                      <a:pt x="733" y="14"/>
                      <a:pt x="884" y="62"/>
                      <a:pt x="984" y="140"/>
                    </a:cubicBezTo>
                    <a:cubicBezTo>
                      <a:pt x="1040" y="184"/>
                      <a:pt x="1052" y="237"/>
                      <a:pt x="1064" y="292"/>
                    </a:cubicBezTo>
                    <a:cubicBezTo>
                      <a:pt x="1072" y="325"/>
                      <a:pt x="1080" y="358"/>
                      <a:pt x="1098" y="393"/>
                    </a:cubicBezTo>
                    <a:cubicBezTo>
                      <a:pt x="1101" y="401"/>
                      <a:pt x="1098" y="405"/>
                      <a:pt x="1096" y="409"/>
                    </a:cubicBezTo>
                    <a:cubicBezTo>
                      <a:pt x="1092" y="415"/>
                      <a:pt x="1084" y="419"/>
                      <a:pt x="1075" y="419"/>
                    </a:cubicBezTo>
                    <a:lnTo>
                      <a:pt x="1072" y="419"/>
                    </a:lnTo>
                    <a:cubicBezTo>
                      <a:pt x="1010" y="415"/>
                      <a:pt x="946" y="401"/>
                      <a:pt x="884" y="389"/>
                    </a:cubicBezTo>
                    <a:cubicBezTo>
                      <a:pt x="808" y="374"/>
                      <a:pt x="729" y="358"/>
                      <a:pt x="650" y="357"/>
                    </a:cubicBezTo>
                    <a:lnTo>
                      <a:pt x="641" y="357"/>
                    </a:lnTo>
                    <a:cubicBezTo>
                      <a:pt x="544" y="357"/>
                      <a:pt x="225" y="372"/>
                      <a:pt x="67" y="413"/>
                    </a:cubicBezTo>
                    <a:cubicBezTo>
                      <a:pt x="63" y="414"/>
                      <a:pt x="58" y="415"/>
                      <a:pt x="54" y="415"/>
                    </a:cubicBezTo>
                    <a:cubicBezTo>
                      <a:pt x="42" y="415"/>
                      <a:pt x="31" y="410"/>
                      <a:pt x="24" y="402"/>
                    </a:cubicBezTo>
                    <a:cubicBezTo>
                      <a:pt x="20" y="398"/>
                      <a:pt x="14" y="389"/>
                      <a:pt x="18" y="377"/>
                    </a:cubicBezTo>
                    <a:cubicBezTo>
                      <a:pt x="55" y="278"/>
                      <a:pt x="105" y="179"/>
                      <a:pt x="208" y="114"/>
                    </a:cubicBezTo>
                    <a:cubicBezTo>
                      <a:pt x="321" y="44"/>
                      <a:pt x="450" y="14"/>
                      <a:pt x="575" y="14"/>
                    </a:cubicBezTo>
                    <a:close/>
                    <a:moveTo>
                      <a:pt x="574" y="1"/>
                    </a:moveTo>
                    <a:cubicBezTo>
                      <a:pt x="447" y="1"/>
                      <a:pt x="316" y="31"/>
                      <a:pt x="201" y="103"/>
                    </a:cubicBezTo>
                    <a:cubicBezTo>
                      <a:pt x="93" y="169"/>
                      <a:pt x="43" y="270"/>
                      <a:pt x="5" y="371"/>
                    </a:cubicBezTo>
                    <a:cubicBezTo>
                      <a:pt x="0" y="386"/>
                      <a:pt x="3" y="401"/>
                      <a:pt x="14" y="412"/>
                    </a:cubicBezTo>
                    <a:cubicBezTo>
                      <a:pt x="23" y="423"/>
                      <a:pt x="39" y="430"/>
                      <a:pt x="56" y="430"/>
                    </a:cubicBezTo>
                    <a:cubicBezTo>
                      <a:pt x="61" y="430"/>
                      <a:pt x="65" y="429"/>
                      <a:pt x="70" y="428"/>
                    </a:cubicBezTo>
                    <a:cubicBezTo>
                      <a:pt x="228" y="386"/>
                      <a:pt x="544" y="371"/>
                      <a:pt x="641" y="371"/>
                    </a:cubicBezTo>
                    <a:lnTo>
                      <a:pt x="650" y="371"/>
                    </a:lnTo>
                    <a:cubicBezTo>
                      <a:pt x="727" y="372"/>
                      <a:pt x="805" y="387"/>
                      <a:pt x="881" y="402"/>
                    </a:cubicBezTo>
                    <a:cubicBezTo>
                      <a:pt x="943" y="416"/>
                      <a:pt x="1007" y="428"/>
                      <a:pt x="1070" y="433"/>
                    </a:cubicBezTo>
                    <a:lnTo>
                      <a:pt x="1073" y="433"/>
                    </a:lnTo>
                    <a:lnTo>
                      <a:pt x="1075" y="434"/>
                    </a:lnTo>
                    <a:cubicBezTo>
                      <a:pt x="1089" y="434"/>
                      <a:pt x="1101" y="428"/>
                      <a:pt x="1108" y="418"/>
                    </a:cubicBezTo>
                    <a:cubicBezTo>
                      <a:pt x="1114" y="409"/>
                      <a:pt x="1114" y="398"/>
                      <a:pt x="1110" y="387"/>
                    </a:cubicBezTo>
                    <a:cubicBezTo>
                      <a:pt x="1093" y="354"/>
                      <a:pt x="1086" y="322"/>
                      <a:pt x="1078" y="289"/>
                    </a:cubicBezTo>
                    <a:cubicBezTo>
                      <a:pt x="1066" y="231"/>
                      <a:pt x="1052" y="176"/>
                      <a:pt x="991" y="129"/>
                    </a:cubicBezTo>
                    <a:cubicBezTo>
                      <a:pt x="889" y="51"/>
                      <a:pt x="735" y="1"/>
                      <a:pt x="5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32" name="Google Shape;2947;p37">
                <a:extLst>
                  <a:ext uri="{FF2B5EF4-FFF2-40B4-BE49-F238E27FC236}">
                    <a16:creationId xmlns:a16="http://schemas.microsoft.com/office/drawing/2014/main" id="{EAC79F2B-35D1-8CE1-A58A-187C1B771A88}"/>
                  </a:ext>
                </a:extLst>
              </p:cNvPr>
              <p:cNvSpPr/>
              <p:nvPr/>
            </p:nvSpPr>
            <p:spPr>
              <a:xfrm>
                <a:off x="950575" y="3171763"/>
                <a:ext cx="297100" cy="262050"/>
              </a:xfrm>
              <a:custGeom>
                <a:avLst/>
                <a:gdLst/>
                <a:ahLst/>
                <a:cxnLst/>
                <a:rect l="l" t="t" r="r" b="b"/>
                <a:pathLst>
                  <a:path w="11884" h="10482" extrusionOk="0">
                    <a:moveTo>
                      <a:pt x="2996" y="188"/>
                    </a:moveTo>
                    <a:cubicBezTo>
                      <a:pt x="5726" y="1978"/>
                      <a:pt x="9413" y="5099"/>
                      <a:pt x="11653" y="9886"/>
                    </a:cubicBezTo>
                    <a:cubicBezTo>
                      <a:pt x="11034" y="9813"/>
                      <a:pt x="10393" y="9776"/>
                      <a:pt x="9713" y="9776"/>
                    </a:cubicBezTo>
                    <a:cubicBezTo>
                      <a:pt x="9433" y="9776"/>
                      <a:pt x="9146" y="9783"/>
                      <a:pt x="8852" y="9795"/>
                    </a:cubicBezTo>
                    <a:cubicBezTo>
                      <a:pt x="8219" y="9821"/>
                      <a:pt x="7538" y="9877"/>
                      <a:pt x="6773" y="9967"/>
                    </a:cubicBezTo>
                    <a:cubicBezTo>
                      <a:pt x="6532" y="9995"/>
                      <a:pt x="6259" y="10055"/>
                      <a:pt x="5972" y="10120"/>
                    </a:cubicBezTo>
                    <a:cubicBezTo>
                      <a:pt x="5545" y="10214"/>
                      <a:pt x="5107" y="10311"/>
                      <a:pt x="4740" y="10311"/>
                    </a:cubicBezTo>
                    <a:cubicBezTo>
                      <a:pt x="4664" y="10311"/>
                      <a:pt x="4591" y="10307"/>
                      <a:pt x="4522" y="10298"/>
                    </a:cubicBezTo>
                    <a:cubicBezTo>
                      <a:pt x="4138" y="10247"/>
                      <a:pt x="3956" y="9721"/>
                      <a:pt x="3795" y="9255"/>
                    </a:cubicBezTo>
                    <a:cubicBezTo>
                      <a:pt x="3734" y="9077"/>
                      <a:pt x="3676" y="8910"/>
                      <a:pt x="3610" y="8769"/>
                    </a:cubicBezTo>
                    <a:cubicBezTo>
                      <a:pt x="3333" y="8186"/>
                      <a:pt x="3024" y="7644"/>
                      <a:pt x="2691" y="7160"/>
                    </a:cubicBezTo>
                    <a:cubicBezTo>
                      <a:pt x="2337" y="6645"/>
                      <a:pt x="1943" y="6173"/>
                      <a:pt x="1519" y="5757"/>
                    </a:cubicBezTo>
                    <a:cubicBezTo>
                      <a:pt x="1439" y="5679"/>
                      <a:pt x="1261" y="5559"/>
                      <a:pt x="1056" y="5420"/>
                    </a:cubicBezTo>
                    <a:cubicBezTo>
                      <a:pt x="746" y="5209"/>
                      <a:pt x="279" y="4890"/>
                      <a:pt x="235" y="4750"/>
                    </a:cubicBezTo>
                    <a:cubicBezTo>
                      <a:pt x="179" y="4577"/>
                      <a:pt x="493" y="3970"/>
                      <a:pt x="643" y="3679"/>
                    </a:cubicBezTo>
                    <a:cubicBezTo>
                      <a:pt x="699" y="3572"/>
                      <a:pt x="746" y="3480"/>
                      <a:pt x="774" y="3419"/>
                    </a:cubicBezTo>
                    <a:cubicBezTo>
                      <a:pt x="995" y="2926"/>
                      <a:pt x="1267" y="2347"/>
                      <a:pt x="1600" y="1795"/>
                    </a:cubicBezTo>
                    <a:cubicBezTo>
                      <a:pt x="2028" y="1087"/>
                      <a:pt x="2485" y="560"/>
                      <a:pt x="2996" y="188"/>
                    </a:cubicBezTo>
                    <a:close/>
                    <a:moveTo>
                      <a:pt x="2993" y="0"/>
                    </a:moveTo>
                    <a:cubicBezTo>
                      <a:pt x="2976" y="0"/>
                      <a:pt x="2959" y="5"/>
                      <a:pt x="2945" y="15"/>
                    </a:cubicBezTo>
                    <a:cubicBezTo>
                      <a:pt x="2395" y="402"/>
                      <a:pt x="1908" y="957"/>
                      <a:pt x="1454" y="1706"/>
                    </a:cubicBezTo>
                    <a:cubicBezTo>
                      <a:pt x="1117" y="2267"/>
                      <a:pt x="842" y="2851"/>
                      <a:pt x="617" y="3348"/>
                    </a:cubicBezTo>
                    <a:cubicBezTo>
                      <a:pt x="591" y="3408"/>
                      <a:pt x="546" y="3496"/>
                      <a:pt x="491" y="3601"/>
                    </a:cubicBezTo>
                    <a:cubicBezTo>
                      <a:pt x="220" y="4126"/>
                      <a:pt x="1" y="4580"/>
                      <a:pt x="72" y="4802"/>
                    </a:cubicBezTo>
                    <a:cubicBezTo>
                      <a:pt x="130" y="4984"/>
                      <a:pt x="476" y="5232"/>
                      <a:pt x="960" y="5561"/>
                    </a:cubicBezTo>
                    <a:cubicBezTo>
                      <a:pt x="1150" y="5690"/>
                      <a:pt x="1331" y="5811"/>
                      <a:pt x="1399" y="5880"/>
                    </a:cubicBezTo>
                    <a:cubicBezTo>
                      <a:pt x="1817" y="6287"/>
                      <a:pt x="2204" y="6751"/>
                      <a:pt x="2551" y="7257"/>
                    </a:cubicBezTo>
                    <a:cubicBezTo>
                      <a:pt x="2878" y="7733"/>
                      <a:pt x="3183" y="8266"/>
                      <a:pt x="3455" y="8842"/>
                    </a:cubicBezTo>
                    <a:cubicBezTo>
                      <a:pt x="3518" y="8975"/>
                      <a:pt x="3575" y="9138"/>
                      <a:pt x="3634" y="9311"/>
                    </a:cubicBezTo>
                    <a:cubicBezTo>
                      <a:pt x="3810" y="9822"/>
                      <a:pt x="4010" y="10402"/>
                      <a:pt x="4499" y="10466"/>
                    </a:cubicBezTo>
                    <a:cubicBezTo>
                      <a:pt x="4577" y="10477"/>
                      <a:pt x="4656" y="10481"/>
                      <a:pt x="4739" y="10481"/>
                    </a:cubicBezTo>
                    <a:cubicBezTo>
                      <a:pt x="5126" y="10481"/>
                      <a:pt x="5572" y="10383"/>
                      <a:pt x="6008" y="10285"/>
                    </a:cubicBezTo>
                    <a:cubicBezTo>
                      <a:pt x="6292" y="10222"/>
                      <a:pt x="6559" y="10162"/>
                      <a:pt x="6793" y="10135"/>
                    </a:cubicBezTo>
                    <a:cubicBezTo>
                      <a:pt x="7554" y="10046"/>
                      <a:pt x="8229" y="9989"/>
                      <a:pt x="8858" y="9965"/>
                    </a:cubicBezTo>
                    <a:cubicBezTo>
                      <a:pt x="9148" y="9953"/>
                      <a:pt x="9430" y="9947"/>
                      <a:pt x="9705" y="9947"/>
                    </a:cubicBezTo>
                    <a:cubicBezTo>
                      <a:pt x="10437" y="9947"/>
                      <a:pt x="11123" y="9989"/>
                      <a:pt x="11783" y="10074"/>
                    </a:cubicBezTo>
                    <a:cubicBezTo>
                      <a:pt x="11785" y="10074"/>
                      <a:pt x="11787" y="10075"/>
                      <a:pt x="11789" y="10075"/>
                    </a:cubicBezTo>
                    <a:cubicBezTo>
                      <a:pt x="11819" y="10075"/>
                      <a:pt x="11845" y="10064"/>
                      <a:pt x="11862" y="10041"/>
                    </a:cubicBezTo>
                    <a:cubicBezTo>
                      <a:pt x="11880" y="10015"/>
                      <a:pt x="11883" y="9983"/>
                      <a:pt x="11871" y="9954"/>
                    </a:cubicBezTo>
                    <a:cubicBezTo>
                      <a:pt x="9608" y="5024"/>
                      <a:pt x="5820" y="1826"/>
                      <a:pt x="3040" y="14"/>
                    </a:cubicBezTo>
                    <a:cubicBezTo>
                      <a:pt x="3026" y="5"/>
                      <a:pt x="3010" y="0"/>
                      <a:pt x="29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33" name="Google Shape;2948;p37">
                <a:extLst>
                  <a:ext uri="{FF2B5EF4-FFF2-40B4-BE49-F238E27FC236}">
                    <a16:creationId xmlns:a16="http://schemas.microsoft.com/office/drawing/2014/main" id="{E34BF541-77ED-1634-E3B4-58EC62E4EFC2}"/>
                  </a:ext>
                </a:extLst>
              </p:cNvPr>
              <p:cNvSpPr/>
              <p:nvPr/>
            </p:nvSpPr>
            <p:spPr>
              <a:xfrm>
                <a:off x="971300" y="3189438"/>
                <a:ext cx="257200" cy="226200"/>
              </a:xfrm>
              <a:custGeom>
                <a:avLst/>
                <a:gdLst/>
                <a:ahLst/>
                <a:cxnLst/>
                <a:rect l="l" t="t" r="r" b="b"/>
                <a:pathLst>
                  <a:path w="10288" h="9048" extrusionOk="0">
                    <a:moveTo>
                      <a:pt x="2590" y="221"/>
                    </a:moveTo>
                    <a:cubicBezTo>
                      <a:pt x="4923" y="1753"/>
                      <a:pt x="8067" y="4417"/>
                      <a:pt x="9986" y="8499"/>
                    </a:cubicBezTo>
                    <a:cubicBezTo>
                      <a:pt x="9463" y="8438"/>
                      <a:pt x="8920" y="8408"/>
                      <a:pt x="8344" y="8408"/>
                    </a:cubicBezTo>
                    <a:cubicBezTo>
                      <a:pt x="8106" y="8408"/>
                      <a:pt x="7862" y="8413"/>
                      <a:pt x="7611" y="8423"/>
                    </a:cubicBezTo>
                    <a:cubicBezTo>
                      <a:pt x="7065" y="8446"/>
                      <a:pt x="6482" y="8494"/>
                      <a:pt x="5827" y="8570"/>
                    </a:cubicBezTo>
                    <a:cubicBezTo>
                      <a:pt x="5619" y="8595"/>
                      <a:pt x="5384" y="8648"/>
                      <a:pt x="5137" y="8702"/>
                    </a:cubicBezTo>
                    <a:cubicBezTo>
                      <a:pt x="4772" y="8783"/>
                      <a:pt x="4396" y="8867"/>
                      <a:pt x="4084" y="8867"/>
                    </a:cubicBezTo>
                    <a:cubicBezTo>
                      <a:pt x="4020" y="8867"/>
                      <a:pt x="3959" y="8864"/>
                      <a:pt x="3901" y="8856"/>
                    </a:cubicBezTo>
                    <a:cubicBezTo>
                      <a:pt x="3581" y="8813"/>
                      <a:pt x="3427" y="8365"/>
                      <a:pt x="3291" y="7972"/>
                    </a:cubicBezTo>
                    <a:cubicBezTo>
                      <a:pt x="3239" y="7820"/>
                      <a:pt x="3189" y="7676"/>
                      <a:pt x="3131" y="7553"/>
                    </a:cubicBezTo>
                    <a:cubicBezTo>
                      <a:pt x="2894" y="7054"/>
                      <a:pt x="2629" y="6589"/>
                      <a:pt x="2342" y="6170"/>
                    </a:cubicBezTo>
                    <a:cubicBezTo>
                      <a:pt x="2037" y="5727"/>
                      <a:pt x="1698" y="5322"/>
                      <a:pt x="1332" y="4965"/>
                    </a:cubicBezTo>
                    <a:cubicBezTo>
                      <a:pt x="1264" y="4897"/>
                      <a:pt x="1111" y="4793"/>
                      <a:pt x="934" y="4673"/>
                    </a:cubicBezTo>
                    <a:cubicBezTo>
                      <a:pt x="687" y="4505"/>
                      <a:pt x="273" y="4222"/>
                      <a:pt x="236" y="4107"/>
                    </a:cubicBezTo>
                    <a:cubicBezTo>
                      <a:pt x="191" y="3966"/>
                      <a:pt x="458" y="3450"/>
                      <a:pt x="587" y="3201"/>
                    </a:cubicBezTo>
                    <a:cubicBezTo>
                      <a:pt x="634" y="3108"/>
                      <a:pt x="675" y="3031"/>
                      <a:pt x="699" y="2978"/>
                    </a:cubicBezTo>
                    <a:cubicBezTo>
                      <a:pt x="887" y="2556"/>
                      <a:pt x="1120" y="2062"/>
                      <a:pt x="1407" y="1587"/>
                    </a:cubicBezTo>
                    <a:cubicBezTo>
                      <a:pt x="1769" y="985"/>
                      <a:pt x="2156" y="538"/>
                      <a:pt x="2590" y="221"/>
                    </a:cubicBezTo>
                    <a:close/>
                    <a:moveTo>
                      <a:pt x="2586" y="1"/>
                    </a:moveTo>
                    <a:lnTo>
                      <a:pt x="2536" y="37"/>
                    </a:lnTo>
                    <a:cubicBezTo>
                      <a:pt x="2061" y="371"/>
                      <a:pt x="1642" y="846"/>
                      <a:pt x="1252" y="1493"/>
                    </a:cubicBezTo>
                    <a:cubicBezTo>
                      <a:pt x="960" y="1976"/>
                      <a:pt x="725" y="2477"/>
                      <a:pt x="534" y="2903"/>
                    </a:cubicBezTo>
                    <a:cubicBezTo>
                      <a:pt x="511" y="2953"/>
                      <a:pt x="471" y="3029"/>
                      <a:pt x="426" y="3117"/>
                    </a:cubicBezTo>
                    <a:cubicBezTo>
                      <a:pt x="191" y="3573"/>
                      <a:pt x="1" y="3966"/>
                      <a:pt x="65" y="4163"/>
                    </a:cubicBezTo>
                    <a:cubicBezTo>
                      <a:pt x="115" y="4324"/>
                      <a:pt x="415" y="4538"/>
                      <a:pt x="833" y="4822"/>
                    </a:cubicBezTo>
                    <a:cubicBezTo>
                      <a:pt x="995" y="4933"/>
                      <a:pt x="1149" y="5038"/>
                      <a:pt x="1206" y="5094"/>
                    </a:cubicBezTo>
                    <a:cubicBezTo>
                      <a:pt x="1563" y="5443"/>
                      <a:pt x="1895" y="5839"/>
                      <a:pt x="2193" y="6273"/>
                    </a:cubicBezTo>
                    <a:cubicBezTo>
                      <a:pt x="2475" y="6683"/>
                      <a:pt x="2735" y="7140"/>
                      <a:pt x="2967" y="7631"/>
                    </a:cubicBezTo>
                    <a:cubicBezTo>
                      <a:pt x="3022" y="7745"/>
                      <a:pt x="3069" y="7883"/>
                      <a:pt x="3121" y="8031"/>
                    </a:cubicBezTo>
                    <a:cubicBezTo>
                      <a:pt x="3272" y="8475"/>
                      <a:pt x="3447" y="8979"/>
                      <a:pt x="3877" y="9035"/>
                    </a:cubicBezTo>
                    <a:cubicBezTo>
                      <a:pt x="3943" y="9044"/>
                      <a:pt x="4013" y="9047"/>
                      <a:pt x="4085" y="9047"/>
                    </a:cubicBezTo>
                    <a:cubicBezTo>
                      <a:pt x="4419" y="9047"/>
                      <a:pt x="4803" y="8962"/>
                      <a:pt x="5176" y="8879"/>
                    </a:cubicBezTo>
                    <a:cubicBezTo>
                      <a:pt x="5421" y="8825"/>
                      <a:pt x="5650" y="8774"/>
                      <a:pt x="5849" y="8751"/>
                    </a:cubicBezTo>
                    <a:cubicBezTo>
                      <a:pt x="6498" y="8674"/>
                      <a:pt x="7077" y="8627"/>
                      <a:pt x="7619" y="8604"/>
                    </a:cubicBezTo>
                    <a:cubicBezTo>
                      <a:pt x="7866" y="8594"/>
                      <a:pt x="8106" y="8589"/>
                      <a:pt x="8340" y="8589"/>
                    </a:cubicBezTo>
                    <a:cubicBezTo>
                      <a:pt x="8971" y="8589"/>
                      <a:pt x="9560" y="8625"/>
                      <a:pt x="10125" y="8698"/>
                    </a:cubicBezTo>
                    <a:lnTo>
                      <a:pt x="10288" y="8719"/>
                    </a:lnTo>
                    <a:lnTo>
                      <a:pt x="10219" y="8570"/>
                    </a:lnTo>
                    <a:cubicBezTo>
                      <a:pt x="8681" y="5218"/>
                      <a:pt x="6060" y="2267"/>
                      <a:pt x="2638" y="34"/>
                    </a:cubicBezTo>
                    <a:lnTo>
                      <a:pt x="2586" y="1"/>
                    </a:lnTo>
                    <a:close/>
                  </a:path>
                </a:pathLst>
              </a:custGeom>
              <a:solidFill>
                <a:srgbClr val="6F9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34" name="Google Shape;2949;p37">
                <a:extLst>
                  <a:ext uri="{FF2B5EF4-FFF2-40B4-BE49-F238E27FC236}">
                    <a16:creationId xmlns:a16="http://schemas.microsoft.com/office/drawing/2014/main" id="{D78CE2E5-2CE8-C7E6-B9DF-67E1B6112203}"/>
                  </a:ext>
                </a:extLst>
              </p:cNvPr>
              <p:cNvSpPr/>
              <p:nvPr/>
            </p:nvSpPr>
            <p:spPr>
              <a:xfrm>
                <a:off x="971300" y="3192838"/>
                <a:ext cx="248175" cy="222800"/>
              </a:xfrm>
              <a:custGeom>
                <a:avLst/>
                <a:gdLst/>
                <a:ahLst/>
                <a:cxnLst/>
                <a:rect l="l" t="t" r="r" b="b"/>
                <a:pathLst>
                  <a:path w="9927" h="8912" extrusionOk="0">
                    <a:moveTo>
                      <a:pt x="2615" y="182"/>
                    </a:moveTo>
                    <a:cubicBezTo>
                      <a:pt x="2692" y="182"/>
                      <a:pt x="2770" y="203"/>
                      <a:pt x="2835" y="249"/>
                    </a:cubicBezTo>
                    <a:cubicBezTo>
                      <a:pt x="5799" y="2246"/>
                      <a:pt x="8161" y="4830"/>
                      <a:pt x="9665" y="7718"/>
                    </a:cubicBezTo>
                    <a:cubicBezTo>
                      <a:pt x="9735" y="7848"/>
                      <a:pt x="9727" y="8000"/>
                      <a:pt x="9647" y="8123"/>
                    </a:cubicBezTo>
                    <a:cubicBezTo>
                      <a:pt x="9574" y="8234"/>
                      <a:pt x="9461" y="8302"/>
                      <a:pt x="9326" y="8302"/>
                    </a:cubicBezTo>
                    <a:cubicBezTo>
                      <a:pt x="9316" y="8302"/>
                      <a:pt x="9304" y="8302"/>
                      <a:pt x="9293" y="8301"/>
                    </a:cubicBezTo>
                    <a:cubicBezTo>
                      <a:pt x="8985" y="8282"/>
                      <a:pt x="8664" y="8273"/>
                      <a:pt x="8333" y="8273"/>
                    </a:cubicBezTo>
                    <a:cubicBezTo>
                      <a:pt x="8097" y="8273"/>
                      <a:pt x="7856" y="8278"/>
                      <a:pt x="7611" y="8287"/>
                    </a:cubicBezTo>
                    <a:cubicBezTo>
                      <a:pt x="7065" y="8310"/>
                      <a:pt x="6482" y="8358"/>
                      <a:pt x="5827" y="8434"/>
                    </a:cubicBezTo>
                    <a:cubicBezTo>
                      <a:pt x="5619" y="8459"/>
                      <a:pt x="5384" y="8512"/>
                      <a:pt x="5137" y="8566"/>
                    </a:cubicBezTo>
                    <a:cubicBezTo>
                      <a:pt x="4772" y="8647"/>
                      <a:pt x="4396" y="8731"/>
                      <a:pt x="4084" y="8731"/>
                    </a:cubicBezTo>
                    <a:cubicBezTo>
                      <a:pt x="4020" y="8731"/>
                      <a:pt x="3959" y="8728"/>
                      <a:pt x="3901" y="8720"/>
                    </a:cubicBezTo>
                    <a:cubicBezTo>
                      <a:pt x="3581" y="8677"/>
                      <a:pt x="3427" y="8229"/>
                      <a:pt x="3291" y="7836"/>
                    </a:cubicBezTo>
                    <a:cubicBezTo>
                      <a:pt x="3239" y="7684"/>
                      <a:pt x="3189" y="7540"/>
                      <a:pt x="3131" y="7417"/>
                    </a:cubicBezTo>
                    <a:cubicBezTo>
                      <a:pt x="2894" y="6918"/>
                      <a:pt x="2629" y="6453"/>
                      <a:pt x="2342" y="6034"/>
                    </a:cubicBezTo>
                    <a:cubicBezTo>
                      <a:pt x="2037" y="5591"/>
                      <a:pt x="1698" y="5186"/>
                      <a:pt x="1332" y="4829"/>
                    </a:cubicBezTo>
                    <a:cubicBezTo>
                      <a:pt x="1264" y="4761"/>
                      <a:pt x="1111" y="4657"/>
                      <a:pt x="934" y="4537"/>
                    </a:cubicBezTo>
                    <a:cubicBezTo>
                      <a:pt x="687" y="4369"/>
                      <a:pt x="273" y="4086"/>
                      <a:pt x="236" y="3973"/>
                    </a:cubicBezTo>
                    <a:cubicBezTo>
                      <a:pt x="191" y="3830"/>
                      <a:pt x="458" y="3314"/>
                      <a:pt x="587" y="3065"/>
                    </a:cubicBezTo>
                    <a:cubicBezTo>
                      <a:pt x="634" y="2972"/>
                      <a:pt x="675" y="2895"/>
                      <a:pt x="699" y="2842"/>
                    </a:cubicBezTo>
                    <a:cubicBezTo>
                      <a:pt x="887" y="2420"/>
                      <a:pt x="1120" y="1926"/>
                      <a:pt x="1407" y="1451"/>
                    </a:cubicBezTo>
                    <a:cubicBezTo>
                      <a:pt x="1698" y="967"/>
                      <a:pt x="2003" y="587"/>
                      <a:pt x="2339" y="288"/>
                    </a:cubicBezTo>
                    <a:cubicBezTo>
                      <a:pt x="2419" y="217"/>
                      <a:pt x="2518" y="182"/>
                      <a:pt x="2615" y="182"/>
                    </a:cubicBezTo>
                    <a:close/>
                    <a:moveTo>
                      <a:pt x="2617" y="0"/>
                    </a:moveTo>
                    <a:cubicBezTo>
                      <a:pt x="2475" y="0"/>
                      <a:pt x="2333" y="52"/>
                      <a:pt x="2219" y="151"/>
                    </a:cubicBezTo>
                    <a:cubicBezTo>
                      <a:pt x="1870" y="464"/>
                      <a:pt x="1552" y="857"/>
                      <a:pt x="1252" y="1357"/>
                    </a:cubicBezTo>
                    <a:cubicBezTo>
                      <a:pt x="960" y="1840"/>
                      <a:pt x="725" y="2341"/>
                      <a:pt x="534" y="2767"/>
                    </a:cubicBezTo>
                    <a:cubicBezTo>
                      <a:pt x="511" y="2817"/>
                      <a:pt x="471" y="2893"/>
                      <a:pt x="426" y="2981"/>
                    </a:cubicBezTo>
                    <a:cubicBezTo>
                      <a:pt x="191" y="3437"/>
                      <a:pt x="1" y="3830"/>
                      <a:pt x="65" y="4027"/>
                    </a:cubicBezTo>
                    <a:cubicBezTo>
                      <a:pt x="115" y="4188"/>
                      <a:pt x="415" y="4402"/>
                      <a:pt x="833" y="4686"/>
                    </a:cubicBezTo>
                    <a:cubicBezTo>
                      <a:pt x="995" y="4797"/>
                      <a:pt x="1149" y="4902"/>
                      <a:pt x="1206" y="4958"/>
                    </a:cubicBezTo>
                    <a:cubicBezTo>
                      <a:pt x="1563" y="5307"/>
                      <a:pt x="1895" y="5703"/>
                      <a:pt x="2193" y="6137"/>
                    </a:cubicBezTo>
                    <a:cubicBezTo>
                      <a:pt x="2475" y="6547"/>
                      <a:pt x="2735" y="7004"/>
                      <a:pt x="2967" y="7495"/>
                    </a:cubicBezTo>
                    <a:cubicBezTo>
                      <a:pt x="3022" y="7609"/>
                      <a:pt x="3069" y="7747"/>
                      <a:pt x="3121" y="7895"/>
                    </a:cubicBezTo>
                    <a:cubicBezTo>
                      <a:pt x="3272" y="8339"/>
                      <a:pt x="3447" y="8843"/>
                      <a:pt x="3877" y="8899"/>
                    </a:cubicBezTo>
                    <a:cubicBezTo>
                      <a:pt x="3943" y="8908"/>
                      <a:pt x="4013" y="8911"/>
                      <a:pt x="4085" y="8911"/>
                    </a:cubicBezTo>
                    <a:cubicBezTo>
                      <a:pt x="4419" y="8911"/>
                      <a:pt x="4803" y="8826"/>
                      <a:pt x="5176" y="8744"/>
                    </a:cubicBezTo>
                    <a:cubicBezTo>
                      <a:pt x="5421" y="8689"/>
                      <a:pt x="5650" y="8638"/>
                      <a:pt x="5849" y="8615"/>
                    </a:cubicBezTo>
                    <a:cubicBezTo>
                      <a:pt x="6498" y="8538"/>
                      <a:pt x="7077" y="8491"/>
                      <a:pt x="7620" y="8468"/>
                    </a:cubicBezTo>
                    <a:cubicBezTo>
                      <a:pt x="7863" y="8458"/>
                      <a:pt x="8101" y="8454"/>
                      <a:pt x="8334" y="8454"/>
                    </a:cubicBezTo>
                    <a:cubicBezTo>
                      <a:pt x="8661" y="8454"/>
                      <a:pt x="8977" y="8463"/>
                      <a:pt x="9281" y="8481"/>
                    </a:cubicBezTo>
                    <a:cubicBezTo>
                      <a:pt x="9295" y="8482"/>
                      <a:pt x="9308" y="8483"/>
                      <a:pt x="9321" y="8483"/>
                    </a:cubicBezTo>
                    <a:cubicBezTo>
                      <a:pt x="9521" y="8483"/>
                      <a:pt x="9692" y="8387"/>
                      <a:pt x="9800" y="8222"/>
                    </a:cubicBezTo>
                    <a:cubicBezTo>
                      <a:pt x="9916" y="8044"/>
                      <a:pt x="9926" y="7824"/>
                      <a:pt x="9828" y="7634"/>
                    </a:cubicBezTo>
                    <a:cubicBezTo>
                      <a:pt x="8307" y="4720"/>
                      <a:pt x="5925" y="2113"/>
                      <a:pt x="2937" y="98"/>
                    </a:cubicBezTo>
                    <a:cubicBezTo>
                      <a:pt x="2840" y="33"/>
                      <a:pt x="2729" y="0"/>
                      <a:pt x="26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35" name="Google Shape;2950;p37">
                <a:extLst>
                  <a:ext uri="{FF2B5EF4-FFF2-40B4-BE49-F238E27FC236}">
                    <a16:creationId xmlns:a16="http://schemas.microsoft.com/office/drawing/2014/main" id="{C09C7F96-A6B2-6E5B-B2FE-55FCD3993348}"/>
                  </a:ext>
                </a:extLst>
              </p:cNvPr>
              <p:cNvSpPr/>
              <p:nvPr/>
            </p:nvSpPr>
            <p:spPr>
              <a:xfrm>
                <a:off x="992375" y="3211663"/>
                <a:ext cx="206100" cy="185100"/>
              </a:xfrm>
              <a:custGeom>
                <a:avLst/>
                <a:gdLst/>
                <a:ahLst/>
                <a:cxnLst/>
                <a:rect l="l" t="t" r="r" b="b"/>
                <a:pathLst>
                  <a:path w="8244" h="7404" extrusionOk="0">
                    <a:moveTo>
                      <a:pt x="2172" y="153"/>
                    </a:moveTo>
                    <a:cubicBezTo>
                      <a:pt x="2237" y="153"/>
                      <a:pt x="2301" y="171"/>
                      <a:pt x="2355" y="208"/>
                    </a:cubicBezTo>
                    <a:cubicBezTo>
                      <a:pt x="4816" y="1868"/>
                      <a:pt x="6777" y="4014"/>
                      <a:pt x="8028" y="6412"/>
                    </a:cubicBezTo>
                    <a:cubicBezTo>
                      <a:pt x="8084" y="6522"/>
                      <a:pt x="8078" y="6648"/>
                      <a:pt x="8013" y="6749"/>
                    </a:cubicBezTo>
                    <a:cubicBezTo>
                      <a:pt x="7954" y="6840"/>
                      <a:pt x="7856" y="6898"/>
                      <a:pt x="7751" y="6898"/>
                    </a:cubicBezTo>
                    <a:cubicBezTo>
                      <a:pt x="7740" y="6898"/>
                      <a:pt x="7730" y="6898"/>
                      <a:pt x="7719" y="6897"/>
                    </a:cubicBezTo>
                    <a:cubicBezTo>
                      <a:pt x="7467" y="6881"/>
                      <a:pt x="7206" y="6873"/>
                      <a:pt x="6937" y="6873"/>
                    </a:cubicBezTo>
                    <a:cubicBezTo>
                      <a:pt x="6736" y="6873"/>
                      <a:pt x="6531" y="6877"/>
                      <a:pt x="6322" y="6886"/>
                    </a:cubicBezTo>
                    <a:cubicBezTo>
                      <a:pt x="5866" y="6904"/>
                      <a:pt x="5382" y="6944"/>
                      <a:pt x="4840" y="7007"/>
                    </a:cubicBezTo>
                    <a:cubicBezTo>
                      <a:pt x="4667" y="7029"/>
                      <a:pt x="4473" y="7071"/>
                      <a:pt x="4266" y="7117"/>
                    </a:cubicBezTo>
                    <a:cubicBezTo>
                      <a:pt x="3964" y="7185"/>
                      <a:pt x="3654" y="7254"/>
                      <a:pt x="3393" y="7254"/>
                    </a:cubicBezTo>
                    <a:cubicBezTo>
                      <a:pt x="3339" y="7254"/>
                      <a:pt x="3288" y="7251"/>
                      <a:pt x="3239" y="7244"/>
                    </a:cubicBezTo>
                    <a:cubicBezTo>
                      <a:pt x="2974" y="7209"/>
                      <a:pt x="2847" y="6837"/>
                      <a:pt x="2733" y="6511"/>
                    </a:cubicBezTo>
                    <a:cubicBezTo>
                      <a:pt x="2689" y="6383"/>
                      <a:pt x="2648" y="6265"/>
                      <a:pt x="2599" y="6163"/>
                    </a:cubicBezTo>
                    <a:cubicBezTo>
                      <a:pt x="2404" y="5747"/>
                      <a:pt x="2183" y="5362"/>
                      <a:pt x="1945" y="5014"/>
                    </a:cubicBezTo>
                    <a:cubicBezTo>
                      <a:pt x="1692" y="4647"/>
                      <a:pt x="1411" y="4310"/>
                      <a:pt x="1107" y="4012"/>
                    </a:cubicBezTo>
                    <a:cubicBezTo>
                      <a:pt x="1049" y="3956"/>
                      <a:pt x="923" y="3869"/>
                      <a:pt x="776" y="3769"/>
                    </a:cubicBezTo>
                    <a:cubicBezTo>
                      <a:pt x="570" y="3629"/>
                      <a:pt x="227" y="3396"/>
                      <a:pt x="196" y="3302"/>
                    </a:cubicBezTo>
                    <a:cubicBezTo>
                      <a:pt x="158" y="3183"/>
                      <a:pt x="380" y="2754"/>
                      <a:pt x="488" y="2547"/>
                    </a:cubicBezTo>
                    <a:cubicBezTo>
                      <a:pt x="527" y="2471"/>
                      <a:pt x="559" y="2406"/>
                      <a:pt x="580" y="2362"/>
                    </a:cubicBezTo>
                    <a:cubicBezTo>
                      <a:pt x="737" y="2013"/>
                      <a:pt x="929" y="1603"/>
                      <a:pt x="1168" y="1207"/>
                    </a:cubicBezTo>
                    <a:cubicBezTo>
                      <a:pt x="1409" y="806"/>
                      <a:pt x="1663" y="488"/>
                      <a:pt x="1942" y="241"/>
                    </a:cubicBezTo>
                    <a:cubicBezTo>
                      <a:pt x="2009" y="182"/>
                      <a:pt x="2090" y="153"/>
                      <a:pt x="2172" y="153"/>
                    </a:cubicBezTo>
                    <a:close/>
                    <a:moveTo>
                      <a:pt x="2172" y="1"/>
                    </a:moveTo>
                    <a:cubicBezTo>
                      <a:pt x="2054" y="1"/>
                      <a:pt x="1936" y="44"/>
                      <a:pt x="1842" y="129"/>
                    </a:cubicBezTo>
                    <a:cubicBezTo>
                      <a:pt x="1552" y="387"/>
                      <a:pt x="1289" y="715"/>
                      <a:pt x="1039" y="1129"/>
                    </a:cubicBezTo>
                    <a:cubicBezTo>
                      <a:pt x="796" y="1531"/>
                      <a:pt x="602" y="1946"/>
                      <a:pt x="442" y="2300"/>
                    </a:cubicBezTo>
                    <a:cubicBezTo>
                      <a:pt x="424" y="2342"/>
                      <a:pt x="392" y="2404"/>
                      <a:pt x="354" y="2477"/>
                    </a:cubicBezTo>
                    <a:cubicBezTo>
                      <a:pt x="158" y="2855"/>
                      <a:pt x="0" y="3182"/>
                      <a:pt x="52" y="3347"/>
                    </a:cubicBezTo>
                    <a:cubicBezTo>
                      <a:pt x="96" y="3481"/>
                      <a:pt x="345" y="3658"/>
                      <a:pt x="691" y="3894"/>
                    </a:cubicBezTo>
                    <a:cubicBezTo>
                      <a:pt x="826" y="3986"/>
                      <a:pt x="954" y="4073"/>
                      <a:pt x="1002" y="4120"/>
                    </a:cubicBezTo>
                    <a:cubicBezTo>
                      <a:pt x="1298" y="4410"/>
                      <a:pt x="1575" y="4739"/>
                      <a:pt x="1821" y="5099"/>
                    </a:cubicBezTo>
                    <a:cubicBezTo>
                      <a:pt x="2054" y="5439"/>
                      <a:pt x="2272" y="5819"/>
                      <a:pt x="2464" y="6227"/>
                    </a:cubicBezTo>
                    <a:cubicBezTo>
                      <a:pt x="2508" y="6321"/>
                      <a:pt x="2549" y="6437"/>
                      <a:pt x="2592" y="6559"/>
                    </a:cubicBezTo>
                    <a:cubicBezTo>
                      <a:pt x="2718" y="6928"/>
                      <a:pt x="2862" y="7346"/>
                      <a:pt x="3220" y="7393"/>
                    </a:cubicBezTo>
                    <a:cubicBezTo>
                      <a:pt x="3275" y="7401"/>
                      <a:pt x="3333" y="7404"/>
                      <a:pt x="3392" y="7404"/>
                    </a:cubicBezTo>
                    <a:cubicBezTo>
                      <a:pt x="3670" y="7404"/>
                      <a:pt x="3989" y="7332"/>
                      <a:pt x="4300" y="7264"/>
                    </a:cubicBezTo>
                    <a:cubicBezTo>
                      <a:pt x="4502" y="7218"/>
                      <a:pt x="4691" y="7176"/>
                      <a:pt x="4857" y="7156"/>
                    </a:cubicBezTo>
                    <a:cubicBezTo>
                      <a:pt x="5396" y="7094"/>
                      <a:pt x="5877" y="7053"/>
                      <a:pt x="6328" y="7035"/>
                    </a:cubicBezTo>
                    <a:cubicBezTo>
                      <a:pt x="6527" y="7027"/>
                      <a:pt x="6722" y="7023"/>
                      <a:pt x="6914" y="7023"/>
                    </a:cubicBezTo>
                    <a:cubicBezTo>
                      <a:pt x="7188" y="7023"/>
                      <a:pt x="7454" y="7031"/>
                      <a:pt x="7709" y="7047"/>
                    </a:cubicBezTo>
                    <a:cubicBezTo>
                      <a:pt x="7721" y="7048"/>
                      <a:pt x="7732" y="7048"/>
                      <a:pt x="7743" y="7048"/>
                    </a:cubicBezTo>
                    <a:cubicBezTo>
                      <a:pt x="7903" y="7048"/>
                      <a:pt x="8050" y="6967"/>
                      <a:pt x="8139" y="6831"/>
                    </a:cubicBezTo>
                    <a:cubicBezTo>
                      <a:pt x="8235" y="6682"/>
                      <a:pt x="8244" y="6500"/>
                      <a:pt x="8162" y="6342"/>
                    </a:cubicBezTo>
                    <a:cubicBezTo>
                      <a:pt x="6899" y="3921"/>
                      <a:pt x="4921" y="1758"/>
                      <a:pt x="2440" y="83"/>
                    </a:cubicBezTo>
                    <a:cubicBezTo>
                      <a:pt x="2359" y="28"/>
                      <a:pt x="2265" y="1"/>
                      <a:pt x="21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36" name="Google Shape;2951;p37">
                <a:extLst>
                  <a:ext uri="{FF2B5EF4-FFF2-40B4-BE49-F238E27FC236}">
                    <a16:creationId xmlns:a16="http://schemas.microsoft.com/office/drawing/2014/main" id="{0FF551DD-72CD-7063-90DD-BFDA8B6418E4}"/>
                  </a:ext>
                </a:extLst>
              </p:cNvPr>
              <p:cNvSpPr/>
              <p:nvPr/>
            </p:nvSpPr>
            <p:spPr>
              <a:xfrm>
                <a:off x="1016425" y="3233263"/>
                <a:ext cx="158075" cy="141950"/>
              </a:xfrm>
              <a:custGeom>
                <a:avLst/>
                <a:gdLst/>
                <a:ahLst/>
                <a:cxnLst/>
                <a:rect l="l" t="t" r="r" b="b"/>
                <a:pathLst>
                  <a:path w="6323" h="5678" extrusionOk="0">
                    <a:moveTo>
                      <a:pt x="1667" y="116"/>
                    </a:moveTo>
                    <a:cubicBezTo>
                      <a:pt x="1715" y="116"/>
                      <a:pt x="1764" y="130"/>
                      <a:pt x="1806" y="159"/>
                    </a:cubicBezTo>
                    <a:cubicBezTo>
                      <a:pt x="3694" y="1431"/>
                      <a:pt x="5199" y="3077"/>
                      <a:pt x="6157" y="4917"/>
                    </a:cubicBezTo>
                    <a:cubicBezTo>
                      <a:pt x="6201" y="5000"/>
                      <a:pt x="6196" y="5097"/>
                      <a:pt x="6146" y="5175"/>
                    </a:cubicBezTo>
                    <a:cubicBezTo>
                      <a:pt x="6099" y="5246"/>
                      <a:pt x="6024" y="5289"/>
                      <a:pt x="5937" y="5289"/>
                    </a:cubicBezTo>
                    <a:cubicBezTo>
                      <a:pt x="5932" y="5289"/>
                      <a:pt x="5926" y="5289"/>
                      <a:pt x="5920" y="5289"/>
                    </a:cubicBezTo>
                    <a:cubicBezTo>
                      <a:pt x="5722" y="5276"/>
                      <a:pt x="5517" y="5270"/>
                      <a:pt x="5307" y="5270"/>
                    </a:cubicBezTo>
                    <a:cubicBezTo>
                      <a:pt x="5157" y="5270"/>
                      <a:pt x="5004" y="5273"/>
                      <a:pt x="4850" y="5280"/>
                    </a:cubicBezTo>
                    <a:cubicBezTo>
                      <a:pt x="4498" y="5293"/>
                      <a:pt x="4126" y="5325"/>
                      <a:pt x="3713" y="5374"/>
                    </a:cubicBezTo>
                    <a:cubicBezTo>
                      <a:pt x="3579" y="5389"/>
                      <a:pt x="3430" y="5422"/>
                      <a:pt x="3272" y="5457"/>
                    </a:cubicBezTo>
                    <a:cubicBezTo>
                      <a:pt x="3041" y="5509"/>
                      <a:pt x="2803" y="5561"/>
                      <a:pt x="2603" y="5561"/>
                    </a:cubicBezTo>
                    <a:cubicBezTo>
                      <a:pt x="2562" y="5561"/>
                      <a:pt x="2522" y="5559"/>
                      <a:pt x="2485" y="5554"/>
                    </a:cubicBezTo>
                    <a:cubicBezTo>
                      <a:pt x="2281" y="5528"/>
                      <a:pt x="2182" y="5243"/>
                      <a:pt x="2096" y="4991"/>
                    </a:cubicBezTo>
                    <a:cubicBezTo>
                      <a:pt x="2063" y="4895"/>
                      <a:pt x="2032" y="4803"/>
                      <a:pt x="1994" y="4725"/>
                    </a:cubicBezTo>
                    <a:cubicBezTo>
                      <a:pt x="1844" y="4407"/>
                      <a:pt x="1674" y="4111"/>
                      <a:pt x="1492" y="3845"/>
                    </a:cubicBezTo>
                    <a:cubicBezTo>
                      <a:pt x="1299" y="3563"/>
                      <a:pt x="1082" y="3304"/>
                      <a:pt x="850" y="3077"/>
                    </a:cubicBezTo>
                    <a:cubicBezTo>
                      <a:pt x="805" y="3033"/>
                      <a:pt x="708" y="2966"/>
                      <a:pt x="596" y="2890"/>
                    </a:cubicBezTo>
                    <a:cubicBezTo>
                      <a:pt x="438" y="2782"/>
                      <a:pt x="174" y="2603"/>
                      <a:pt x="151" y="2530"/>
                    </a:cubicBezTo>
                    <a:cubicBezTo>
                      <a:pt x="122" y="2441"/>
                      <a:pt x="292" y="2111"/>
                      <a:pt x="374" y="1953"/>
                    </a:cubicBezTo>
                    <a:cubicBezTo>
                      <a:pt x="405" y="1894"/>
                      <a:pt x="431" y="1844"/>
                      <a:pt x="446" y="1811"/>
                    </a:cubicBezTo>
                    <a:cubicBezTo>
                      <a:pt x="566" y="1543"/>
                      <a:pt x="713" y="1229"/>
                      <a:pt x="897" y="924"/>
                    </a:cubicBezTo>
                    <a:cubicBezTo>
                      <a:pt x="1082" y="616"/>
                      <a:pt x="1278" y="373"/>
                      <a:pt x="1490" y="183"/>
                    </a:cubicBezTo>
                    <a:cubicBezTo>
                      <a:pt x="1541" y="139"/>
                      <a:pt x="1604" y="116"/>
                      <a:pt x="1667" y="116"/>
                    </a:cubicBezTo>
                    <a:close/>
                    <a:moveTo>
                      <a:pt x="1667" y="0"/>
                    </a:moveTo>
                    <a:cubicBezTo>
                      <a:pt x="1576" y="0"/>
                      <a:pt x="1486" y="34"/>
                      <a:pt x="1413" y="98"/>
                    </a:cubicBezTo>
                    <a:cubicBezTo>
                      <a:pt x="1191" y="296"/>
                      <a:pt x="989" y="546"/>
                      <a:pt x="798" y="865"/>
                    </a:cubicBezTo>
                    <a:cubicBezTo>
                      <a:pt x="610" y="1174"/>
                      <a:pt x="461" y="1493"/>
                      <a:pt x="339" y="1764"/>
                    </a:cubicBezTo>
                    <a:cubicBezTo>
                      <a:pt x="326" y="1795"/>
                      <a:pt x="300" y="1844"/>
                      <a:pt x="271" y="1900"/>
                    </a:cubicBezTo>
                    <a:cubicBezTo>
                      <a:pt x="122" y="2190"/>
                      <a:pt x="1" y="2441"/>
                      <a:pt x="40" y="2565"/>
                    </a:cubicBezTo>
                    <a:cubicBezTo>
                      <a:pt x="74" y="2668"/>
                      <a:pt x="265" y="2805"/>
                      <a:pt x="531" y="2986"/>
                    </a:cubicBezTo>
                    <a:cubicBezTo>
                      <a:pt x="634" y="3055"/>
                      <a:pt x="733" y="3122"/>
                      <a:pt x="769" y="3159"/>
                    </a:cubicBezTo>
                    <a:cubicBezTo>
                      <a:pt x="997" y="3382"/>
                      <a:pt x="1208" y="3634"/>
                      <a:pt x="1398" y="3910"/>
                    </a:cubicBezTo>
                    <a:cubicBezTo>
                      <a:pt x="1577" y="4171"/>
                      <a:pt x="1742" y="4461"/>
                      <a:pt x="1891" y="4774"/>
                    </a:cubicBezTo>
                    <a:cubicBezTo>
                      <a:pt x="1924" y="4847"/>
                      <a:pt x="1955" y="4935"/>
                      <a:pt x="1988" y="5029"/>
                    </a:cubicBezTo>
                    <a:cubicBezTo>
                      <a:pt x="2085" y="5313"/>
                      <a:pt x="2196" y="5633"/>
                      <a:pt x="2469" y="5670"/>
                    </a:cubicBezTo>
                    <a:cubicBezTo>
                      <a:pt x="2512" y="5674"/>
                      <a:pt x="2556" y="5677"/>
                      <a:pt x="2601" y="5677"/>
                    </a:cubicBezTo>
                    <a:cubicBezTo>
                      <a:pt x="2814" y="5677"/>
                      <a:pt x="3058" y="5623"/>
                      <a:pt x="3297" y="5569"/>
                    </a:cubicBezTo>
                    <a:cubicBezTo>
                      <a:pt x="3452" y="5536"/>
                      <a:pt x="3599" y="5503"/>
                      <a:pt x="3726" y="5487"/>
                    </a:cubicBezTo>
                    <a:cubicBezTo>
                      <a:pt x="4136" y="5439"/>
                      <a:pt x="4505" y="5409"/>
                      <a:pt x="4854" y="5395"/>
                    </a:cubicBezTo>
                    <a:cubicBezTo>
                      <a:pt x="5007" y="5389"/>
                      <a:pt x="5158" y="5385"/>
                      <a:pt x="5306" y="5385"/>
                    </a:cubicBezTo>
                    <a:cubicBezTo>
                      <a:pt x="5514" y="5385"/>
                      <a:pt x="5717" y="5392"/>
                      <a:pt x="5912" y="5404"/>
                    </a:cubicBezTo>
                    <a:cubicBezTo>
                      <a:pt x="5919" y="5404"/>
                      <a:pt x="5925" y="5404"/>
                      <a:pt x="5931" y="5404"/>
                    </a:cubicBezTo>
                    <a:cubicBezTo>
                      <a:pt x="6059" y="5404"/>
                      <a:pt x="6172" y="5344"/>
                      <a:pt x="6242" y="5239"/>
                    </a:cubicBezTo>
                    <a:cubicBezTo>
                      <a:pt x="6316" y="5125"/>
                      <a:pt x="6322" y="4983"/>
                      <a:pt x="6260" y="4864"/>
                    </a:cubicBezTo>
                    <a:cubicBezTo>
                      <a:pt x="5292" y="3007"/>
                      <a:pt x="3775" y="1348"/>
                      <a:pt x="1871" y="63"/>
                    </a:cubicBezTo>
                    <a:cubicBezTo>
                      <a:pt x="1809" y="21"/>
                      <a:pt x="1738" y="0"/>
                      <a:pt x="16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37" name="Google Shape;2952;p37">
                <a:extLst>
                  <a:ext uri="{FF2B5EF4-FFF2-40B4-BE49-F238E27FC236}">
                    <a16:creationId xmlns:a16="http://schemas.microsoft.com/office/drawing/2014/main" id="{5BABF05E-60D6-285E-6653-EE86D27BCB5C}"/>
                  </a:ext>
                </a:extLst>
              </p:cNvPr>
              <p:cNvSpPr/>
              <p:nvPr/>
            </p:nvSpPr>
            <p:spPr>
              <a:xfrm>
                <a:off x="1043500" y="3257513"/>
                <a:ext cx="104050" cy="93450"/>
              </a:xfrm>
              <a:custGeom>
                <a:avLst/>
                <a:gdLst/>
                <a:ahLst/>
                <a:cxnLst/>
                <a:rect l="l" t="t" r="r" b="b"/>
                <a:pathLst>
                  <a:path w="4162" h="3738" extrusionOk="0">
                    <a:moveTo>
                      <a:pt x="1096" y="77"/>
                    </a:moveTo>
                    <a:cubicBezTo>
                      <a:pt x="1128" y="77"/>
                      <a:pt x="1162" y="86"/>
                      <a:pt x="1189" y="104"/>
                    </a:cubicBezTo>
                    <a:cubicBezTo>
                      <a:pt x="2431" y="942"/>
                      <a:pt x="3421" y="2026"/>
                      <a:pt x="4052" y="3236"/>
                    </a:cubicBezTo>
                    <a:cubicBezTo>
                      <a:pt x="4081" y="3291"/>
                      <a:pt x="4078" y="3355"/>
                      <a:pt x="4045" y="3406"/>
                    </a:cubicBezTo>
                    <a:cubicBezTo>
                      <a:pt x="4013" y="3453"/>
                      <a:pt x="3963" y="3481"/>
                      <a:pt x="3906" y="3481"/>
                    </a:cubicBezTo>
                    <a:lnTo>
                      <a:pt x="3896" y="3481"/>
                    </a:lnTo>
                    <a:cubicBezTo>
                      <a:pt x="3765" y="3473"/>
                      <a:pt x="3632" y="3469"/>
                      <a:pt x="3494" y="3469"/>
                    </a:cubicBezTo>
                    <a:cubicBezTo>
                      <a:pt x="3396" y="3469"/>
                      <a:pt x="3296" y="3471"/>
                      <a:pt x="3191" y="3475"/>
                    </a:cubicBezTo>
                    <a:cubicBezTo>
                      <a:pt x="2959" y="3485"/>
                      <a:pt x="2713" y="3505"/>
                      <a:pt x="2443" y="3537"/>
                    </a:cubicBezTo>
                    <a:cubicBezTo>
                      <a:pt x="2355" y="3547"/>
                      <a:pt x="2258" y="3569"/>
                      <a:pt x="2153" y="3591"/>
                    </a:cubicBezTo>
                    <a:cubicBezTo>
                      <a:pt x="1999" y="3626"/>
                      <a:pt x="1842" y="3661"/>
                      <a:pt x="1710" y="3661"/>
                    </a:cubicBezTo>
                    <a:cubicBezTo>
                      <a:pt x="1684" y="3661"/>
                      <a:pt x="1659" y="3660"/>
                      <a:pt x="1635" y="3657"/>
                    </a:cubicBezTo>
                    <a:cubicBezTo>
                      <a:pt x="1502" y="3639"/>
                      <a:pt x="1436" y="3452"/>
                      <a:pt x="1380" y="3286"/>
                    </a:cubicBezTo>
                    <a:cubicBezTo>
                      <a:pt x="1358" y="3223"/>
                      <a:pt x="1336" y="3162"/>
                      <a:pt x="1312" y="3110"/>
                    </a:cubicBezTo>
                    <a:cubicBezTo>
                      <a:pt x="1215" y="2902"/>
                      <a:pt x="1102" y="2706"/>
                      <a:pt x="983" y="2530"/>
                    </a:cubicBezTo>
                    <a:cubicBezTo>
                      <a:pt x="855" y="2345"/>
                      <a:pt x="712" y="2175"/>
                      <a:pt x="559" y="2025"/>
                    </a:cubicBezTo>
                    <a:cubicBezTo>
                      <a:pt x="530" y="1996"/>
                      <a:pt x="466" y="1953"/>
                      <a:pt x="392" y="1903"/>
                    </a:cubicBezTo>
                    <a:cubicBezTo>
                      <a:pt x="289" y="1832"/>
                      <a:pt x="114" y="1714"/>
                      <a:pt x="99" y="1666"/>
                    </a:cubicBezTo>
                    <a:cubicBezTo>
                      <a:pt x="81" y="1606"/>
                      <a:pt x="193" y="1390"/>
                      <a:pt x="246" y="1285"/>
                    </a:cubicBezTo>
                    <a:cubicBezTo>
                      <a:pt x="266" y="1247"/>
                      <a:pt x="283" y="1214"/>
                      <a:pt x="293" y="1191"/>
                    </a:cubicBezTo>
                    <a:cubicBezTo>
                      <a:pt x="372" y="1015"/>
                      <a:pt x="469" y="809"/>
                      <a:pt x="589" y="610"/>
                    </a:cubicBezTo>
                    <a:lnTo>
                      <a:pt x="589" y="608"/>
                    </a:lnTo>
                    <a:cubicBezTo>
                      <a:pt x="712" y="406"/>
                      <a:pt x="840" y="247"/>
                      <a:pt x="981" y="121"/>
                    </a:cubicBezTo>
                    <a:cubicBezTo>
                      <a:pt x="1014" y="92"/>
                      <a:pt x="1055" y="77"/>
                      <a:pt x="1096" y="77"/>
                    </a:cubicBezTo>
                    <a:close/>
                    <a:moveTo>
                      <a:pt x="1097" y="1"/>
                    </a:moveTo>
                    <a:cubicBezTo>
                      <a:pt x="1038" y="1"/>
                      <a:pt x="978" y="23"/>
                      <a:pt x="931" y="65"/>
                    </a:cubicBezTo>
                    <a:cubicBezTo>
                      <a:pt x="784" y="195"/>
                      <a:pt x="652" y="361"/>
                      <a:pt x="526" y="570"/>
                    </a:cubicBezTo>
                    <a:cubicBezTo>
                      <a:pt x="403" y="772"/>
                      <a:pt x="304" y="983"/>
                      <a:pt x="223" y="1161"/>
                    </a:cubicBezTo>
                    <a:cubicBezTo>
                      <a:pt x="214" y="1182"/>
                      <a:pt x="198" y="1214"/>
                      <a:pt x="179" y="1250"/>
                    </a:cubicBezTo>
                    <a:cubicBezTo>
                      <a:pt x="81" y="1442"/>
                      <a:pt x="0" y="1607"/>
                      <a:pt x="26" y="1689"/>
                    </a:cubicBezTo>
                    <a:cubicBezTo>
                      <a:pt x="49" y="1758"/>
                      <a:pt x="175" y="1847"/>
                      <a:pt x="349" y="1966"/>
                    </a:cubicBezTo>
                    <a:cubicBezTo>
                      <a:pt x="418" y="2013"/>
                      <a:pt x="482" y="2055"/>
                      <a:pt x="506" y="2079"/>
                    </a:cubicBezTo>
                    <a:cubicBezTo>
                      <a:pt x="656" y="2225"/>
                      <a:pt x="794" y="2392"/>
                      <a:pt x="919" y="2573"/>
                    </a:cubicBezTo>
                    <a:cubicBezTo>
                      <a:pt x="1039" y="2747"/>
                      <a:pt x="1148" y="2939"/>
                      <a:pt x="1244" y="3144"/>
                    </a:cubicBezTo>
                    <a:cubicBezTo>
                      <a:pt x="1266" y="3191"/>
                      <a:pt x="1286" y="3250"/>
                      <a:pt x="1309" y="3311"/>
                    </a:cubicBezTo>
                    <a:cubicBezTo>
                      <a:pt x="1373" y="3497"/>
                      <a:pt x="1446" y="3708"/>
                      <a:pt x="1626" y="3731"/>
                    </a:cubicBezTo>
                    <a:cubicBezTo>
                      <a:pt x="1654" y="3736"/>
                      <a:pt x="1682" y="3737"/>
                      <a:pt x="1713" y="3737"/>
                    </a:cubicBezTo>
                    <a:cubicBezTo>
                      <a:pt x="1852" y="3737"/>
                      <a:pt x="2013" y="3701"/>
                      <a:pt x="2170" y="3666"/>
                    </a:cubicBezTo>
                    <a:cubicBezTo>
                      <a:pt x="2271" y="3643"/>
                      <a:pt x="2369" y="3622"/>
                      <a:pt x="2452" y="3613"/>
                    </a:cubicBezTo>
                    <a:cubicBezTo>
                      <a:pt x="2721" y="3581"/>
                      <a:pt x="2964" y="3561"/>
                      <a:pt x="3194" y="3550"/>
                    </a:cubicBezTo>
                    <a:cubicBezTo>
                      <a:pt x="3297" y="3547"/>
                      <a:pt x="3397" y="3545"/>
                      <a:pt x="3494" y="3545"/>
                    </a:cubicBezTo>
                    <a:cubicBezTo>
                      <a:pt x="3630" y="3545"/>
                      <a:pt x="3762" y="3549"/>
                      <a:pt x="3891" y="3557"/>
                    </a:cubicBezTo>
                    <a:lnTo>
                      <a:pt x="3908" y="3557"/>
                    </a:lnTo>
                    <a:cubicBezTo>
                      <a:pt x="3988" y="3557"/>
                      <a:pt x="4063" y="3517"/>
                      <a:pt x="4108" y="3447"/>
                    </a:cubicBezTo>
                    <a:cubicBezTo>
                      <a:pt x="4157" y="3373"/>
                      <a:pt x="4162" y="3280"/>
                      <a:pt x="4121" y="3201"/>
                    </a:cubicBezTo>
                    <a:cubicBezTo>
                      <a:pt x="3483" y="1979"/>
                      <a:pt x="2484" y="886"/>
                      <a:pt x="1232" y="42"/>
                    </a:cubicBezTo>
                    <a:cubicBezTo>
                      <a:pt x="1191" y="15"/>
                      <a:pt x="1144" y="1"/>
                      <a:pt x="10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38" name="Google Shape;2953;p37">
                <a:extLst>
                  <a:ext uri="{FF2B5EF4-FFF2-40B4-BE49-F238E27FC236}">
                    <a16:creationId xmlns:a16="http://schemas.microsoft.com/office/drawing/2014/main" id="{9A7FB490-1A99-EF1A-F91B-5BC434D340B9}"/>
                  </a:ext>
                </a:extLst>
              </p:cNvPr>
              <p:cNvSpPr/>
              <p:nvPr/>
            </p:nvSpPr>
            <p:spPr>
              <a:xfrm>
                <a:off x="1067550" y="3279088"/>
                <a:ext cx="56050" cy="50300"/>
              </a:xfrm>
              <a:custGeom>
                <a:avLst/>
                <a:gdLst/>
                <a:ahLst/>
                <a:cxnLst/>
                <a:rect l="l" t="t" r="r" b="b"/>
                <a:pathLst>
                  <a:path w="2242" h="2012" extrusionOk="0">
                    <a:moveTo>
                      <a:pt x="591" y="41"/>
                    </a:moveTo>
                    <a:cubicBezTo>
                      <a:pt x="609" y="41"/>
                      <a:pt x="626" y="46"/>
                      <a:pt x="641" y="57"/>
                    </a:cubicBezTo>
                    <a:cubicBezTo>
                      <a:pt x="1309" y="507"/>
                      <a:pt x="1842" y="1090"/>
                      <a:pt x="2182" y="1742"/>
                    </a:cubicBezTo>
                    <a:cubicBezTo>
                      <a:pt x="2198" y="1772"/>
                      <a:pt x="2196" y="1805"/>
                      <a:pt x="2178" y="1833"/>
                    </a:cubicBezTo>
                    <a:cubicBezTo>
                      <a:pt x="2160" y="1860"/>
                      <a:pt x="2131" y="1874"/>
                      <a:pt x="2097" y="1874"/>
                    </a:cubicBezTo>
                    <a:cubicBezTo>
                      <a:pt x="2027" y="1869"/>
                      <a:pt x="1957" y="1867"/>
                      <a:pt x="1883" y="1867"/>
                    </a:cubicBezTo>
                    <a:cubicBezTo>
                      <a:pt x="1829" y="1867"/>
                      <a:pt x="1775" y="1868"/>
                      <a:pt x="1718" y="1871"/>
                    </a:cubicBezTo>
                    <a:cubicBezTo>
                      <a:pt x="1593" y="1875"/>
                      <a:pt x="1463" y="1886"/>
                      <a:pt x="1316" y="1904"/>
                    </a:cubicBezTo>
                    <a:cubicBezTo>
                      <a:pt x="1268" y="1909"/>
                      <a:pt x="1217" y="1921"/>
                      <a:pt x="1161" y="1933"/>
                    </a:cubicBezTo>
                    <a:cubicBezTo>
                      <a:pt x="1077" y="1952"/>
                      <a:pt x="992" y="1970"/>
                      <a:pt x="921" y="1970"/>
                    </a:cubicBezTo>
                    <a:cubicBezTo>
                      <a:pt x="907" y="1970"/>
                      <a:pt x="894" y="1969"/>
                      <a:pt x="881" y="1968"/>
                    </a:cubicBezTo>
                    <a:cubicBezTo>
                      <a:pt x="808" y="1959"/>
                      <a:pt x="774" y="1857"/>
                      <a:pt x="743" y="1769"/>
                    </a:cubicBezTo>
                    <a:cubicBezTo>
                      <a:pt x="733" y="1734"/>
                      <a:pt x="720" y="1702"/>
                      <a:pt x="708" y="1675"/>
                    </a:cubicBezTo>
                    <a:cubicBezTo>
                      <a:pt x="655" y="1563"/>
                      <a:pt x="594" y="1456"/>
                      <a:pt x="529" y="1362"/>
                    </a:cubicBezTo>
                    <a:cubicBezTo>
                      <a:pt x="461" y="1262"/>
                      <a:pt x="385" y="1171"/>
                      <a:pt x="301" y="1090"/>
                    </a:cubicBezTo>
                    <a:cubicBezTo>
                      <a:pt x="286" y="1075"/>
                      <a:pt x="251" y="1051"/>
                      <a:pt x="212" y="1024"/>
                    </a:cubicBezTo>
                    <a:cubicBezTo>
                      <a:pt x="156" y="986"/>
                      <a:pt x="63" y="922"/>
                      <a:pt x="54" y="896"/>
                    </a:cubicBezTo>
                    <a:cubicBezTo>
                      <a:pt x="43" y="864"/>
                      <a:pt x="106" y="746"/>
                      <a:pt x="134" y="690"/>
                    </a:cubicBezTo>
                    <a:cubicBezTo>
                      <a:pt x="145" y="670"/>
                      <a:pt x="153" y="653"/>
                      <a:pt x="159" y="641"/>
                    </a:cubicBezTo>
                    <a:cubicBezTo>
                      <a:pt x="201" y="547"/>
                      <a:pt x="253" y="436"/>
                      <a:pt x="318" y="328"/>
                    </a:cubicBezTo>
                    <a:cubicBezTo>
                      <a:pt x="385" y="217"/>
                      <a:pt x="453" y="132"/>
                      <a:pt x="529" y="66"/>
                    </a:cubicBezTo>
                    <a:cubicBezTo>
                      <a:pt x="547" y="50"/>
                      <a:pt x="569" y="41"/>
                      <a:pt x="591" y="41"/>
                    </a:cubicBezTo>
                    <a:close/>
                    <a:moveTo>
                      <a:pt x="592" y="0"/>
                    </a:moveTo>
                    <a:cubicBezTo>
                      <a:pt x="559" y="0"/>
                      <a:pt x="527" y="12"/>
                      <a:pt x="502" y="35"/>
                    </a:cubicBezTo>
                    <a:cubicBezTo>
                      <a:pt x="423" y="105"/>
                      <a:pt x="351" y="193"/>
                      <a:pt x="283" y="307"/>
                    </a:cubicBezTo>
                    <a:cubicBezTo>
                      <a:pt x="216" y="416"/>
                      <a:pt x="165" y="530"/>
                      <a:pt x="122" y="626"/>
                    </a:cubicBezTo>
                    <a:cubicBezTo>
                      <a:pt x="116" y="636"/>
                      <a:pt x="109" y="652"/>
                      <a:pt x="98" y="671"/>
                    </a:cubicBezTo>
                    <a:cubicBezTo>
                      <a:pt x="45" y="775"/>
                      <a:pt x="1" y="864"/>
                      <a:pt x="16" y="910"/>
                    </a:cubicBezTo>
                    <a:cubicBezTo>
                      <a:pt x="27" y="946"/>
                      <a:pt x="95" y="993"/>
                      <a:pt x="189" y="1058"/>
                    </a:cubicBezTo>
                    <a:cubicBezTo>
                      <a:pt x="225" y="1083"/>
                      <a:pt x="260" y="1107"/>
                      <a:pt x="273" y="1119"/>
                    </a:cubicBezTo>
                    <a:cubicBezTo>
                      <a:pt x="353" y="1198"/>
                      <a:pt x="429" y="1288"/>
                      <a:pt x="496" y="1385"/>
                    </a:cubicBezTo>
                    <a:cubicBezTo>
                      <a:pt x="559" y="1478"/>
                      <a:pt x="619" y="1581"/>
                      <a:pt x="670" y="1692"/>
                    </a:cubicBezTo>
                    <a:cubicBezTo>
                      <a:pt x="682" y="1717"/>
                      <a:pt x="693" y="1748"/>
                      <a:pt x="705" y="1781"/>
                    </a:cubicBezTo>
                    <a:cubicBezTo>
                      <a:pt x="739" y="1881"/>
                      <a:pt x="778" y="1995"/>
                      <a:pt x="875" y="2009"/>
                    </a:cubicBezTo>
                    <a:cubicBezTo>
                      <a:pt x="890" y="2010"/>
                      <a:pt x="906" y="2010"/>
                      <a:pt x="922" y="2010"/>
                    </a:cubicBezTo>
                    <a:lnTo>
                      <a:pt x="922" y="2012"/>
                    </a:lnTo>
                    <a:cubicBezTo>
                      <a:pt x="998" y="2012"/>
                      <a:pt x="1085" y="1992"/>
                      <a:pt x="1170" y="1974"/>
                    </a:cubicBezTo>
                    <a:cubicBezTo>
                      <a:pt x="1224" y="1962"/>
                      <a:pt x="1276" y="1950"/>
                      <a:pt x="1322" y="1945"/>
                    </a:cubicBezTo>
                    <a:cubicBezTo>
                      <a:pt x="1466" y="1927"/>
                      <a:pt x="1596" y="1916"/>
                      <a:pt x="1721" y="1912"/>
                    </a:cubicBezTo>
                    <a:cubicBezTo>
                      <a:pt x="1777" y="1909"/>
                      <a:pt x="1831" y="1908"/>
                      <a:pt x="1883" y="1908"/>
                    </a:cubicBezTo>
                    <a:cubicBezTo>
                      <a:pt x="1956" y="1908"/>
                      <a:pt x="2027" y="1910"/>
                      <a:pt x="2096" y="1915"/>
                    </a:cubicBezTo>
                    <a:lnTo>
                      <a:pt x="2105" y="1915"/>
                    </a:lnTo>
                    <a:cubicBezTo>
                      <a:pt x="2149" y="1915"/>
                      <a:pt x="2188" y="1893"/>
                      <a:pt x="2213" y="1856"/>
                    </a:cubicBezTo>
                    <a:cubicBezTo>
                      <a:pt x="2239" y="1816"/>
                      <a:pt x="2242" y="1766"/>
                      <a:pt x="2219" y="1723"/>
                    </a:cubicBezTo>
                    <a:cubicBezTo>
                      <a:pt x="1876" y="1066"/>
                      <a:pt x="1338" y="479"/>
                      <a:pt x="664" y="23"/>
                    </a:cubicBezTo>
                    <a:cubicBezTo>
                      <a:pt x="642" y="8"/>
                      <a:pt x="617" y="0"/>
                      <a:pt x="5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39" name="Google Shape;2954;p37">
                <a:extLst>
                  <a:ext uri="{FF2B5EF4-FFF2-40B4-BE49-F238E27FC236}">
                    <a16:creationId xmlns:a16="http://schemas.microsoft.com/office/drawing/2014/main" id="{4D4051D9-534B-F048-5D1C-50F4CAD1C83F}"/>
                  </a:ext>
                </a:extLst>
              </p:cNvPr>
              <p:cNvSpPr/>
              <p:nvPr/>
            </p:nvSpPr>
            <p:spPr>
              <a:xfrm>
                <a:off x="193050" y="3186538"/>
                <a:ext cx="338775" cy="340150"/>
              </a:xfrm>
              <a:custGeom>
                <a:avLst/>
                <a:gdLst/>
                <a:ahLst/>
                <a:cxnLst/>
                <a:rect l="l" t="t" r="r" b="b"/>
                <a:pathLst>
                  <a:path w="13551" h="13606" extrusionOk="0">
                    <a:moveTo>
                      <a:pt x="8494" y="186"/>
                    </a:moveTo>
                    <a:cubicBezTo>
                      <a:pt x="8978" y="431"/>
                      <a:pt x="9406" y="680"/>
                      <a:pt x="9801" y="945"/>
                    </a:cubicBezTo>
                    <a:cubicBezTo>
                      <a:pt x="11087" y="1811"/>
                      <a:pt x="12239" y="3034"/>
                      <a:pt x="13323" y="4686"/>
                    </a:cubicBezTo>
                    <a:cubicBezTo>
                      <a:pt x="10190" y="5425"/>
                      <a:pt x="7856" y="9155"/>
                      <a:pt x="7811" y="12104"/>
                    </a:cubicBezTo>
                    <a:cubicBezTo>
                      <a:pt x="7376" y="12061"/>
                      <a:pt x="6937" y="12040"/>
                      <a:pt x="6495" y="12040"/>
                    </a:cubicBezTo>
                    <a:cubicBezTo>
                      <a:pt x="4462" y="12040"/>
                      <a:pt x="2355" y="12489"/>
                      <a:pt x="207" y="13379"/>
                    </a:cubicBezTo>
                    <a:cubicBezTo>
                      <a:pt x="1354" y="8143"/>
                      <a:pt x="4292" y="3464"/>
                      <a:pt x="8494" y="186"/>
                    </a:cubicBezTo>
                    <a:close/>
                    <a:moveTo>
                      <a:pt x="8485" y="1"/>
                    </a:moveTo>
                    <a:cubicBezTo>
                      <a:pt x="8466" y="1"/>
                      <a:pt x="8448" y="7"/>
                      <a:pt x="8433" y="19"/>
                    </a:cubicBezTo>
                    <a:cubicBezTo>
                      <a:pt x="4134" y="3356"/>
                      <a:pt x="1140" y="8144"/>
                      <a:pt x="6" y="13503"/>
                    </a:cubicBezTo>
                    <a:cubicBezTo>
                      <a:pt x="0" y="13534"/>
                      <a:pt x="11" y="13566"/>
                      <a:pt x="35" y="13585"/>
                    </a:cubicBezTo>
                    <a:cubicBezTo>
                      <a:pt x="52" y="13599"/>
                      <a:pt x="70" y="13605"/>
                      <a:pt x="90" y="13605"/>
                    </a:cubicBezTo>
                    <a:cubicBezTo>
                      <a:pt x="100" y="13605"/>
                      <a:pt x="112" y="13604"/>
                      <a:pt x="123" y="13599"/>
                    </a:cubicBezTo>
                    <a:cubicBezTo>
                      <a:pt x="2304" y="12675"/>
                      <a:pt x="4442" y="12210"/>
                      <a:pt x="6502" y="12210"/>
                    </a:cubicBezTo>
                    <a:cubicBezTo>
                      <a:pt x="6967" y="12210"/>
                      <a:pt x="7428" y="12234"/>
                      <a:pt x="7885" y="12281"/>
                    </a:cubicBezTo>
                    <a:cubicBezTo>
                      <a:pt x="7889" y="12282"/>
                      <a:pt x="7892" y="12282"/>
                      <a:pt x="7896" y="12282"/>
                    </a:cubicBezTo>
                    <a:cubicBezTo>
                      <a:pt x="7916" y="12282"/>
                      <a:pt x="7936" y="12274"/>
                      <a:pt x="7952" y="12260"/>
                    </a:cubicBezTo>
                    <a:cubicBezTo>
                      <a:pt x="7970" y="12245"/>
                      <a:pt x="7979" y="12221"/>
                      <a:pt x="7979" y="12198"/>
                    </a:cubicBezTo>
                    <a:cubicBezTo>
                      <a:pt x="7978" y="9263"/>
                      <a:pt x="10328" y="5488"/>
                      <a:pt x="13478" y="4826"/>
                    </a:cubicBezTo>
                    <a:cubicBezTo>
                      <a:pt x="13507" y="4820"/>
                      <a:pt x="13530" y="4801"/>
                      <a:pt x="13540" y="4774"/>
                    </a:cubicBezTo>
                    <a:cubicBezTo>
                      <a:pt x="13551" y="4748"/>
                      <a:pt x="13548" y="4720"/>
                      <a:pt x="13533" y="4695"/>
                    </a:cubicBezTo>
                    <a:cubicBezTo>
                      <a:pt x="12417" y="2974"/>
                      <a:pt x="11228" y="1701"/>
                      <a:pt x="9897" y="804"/>
                    </a:cubicBezTo>
                    <a:cubicBezTo>
                      <a:pt x="9482" y="525"/>
                      <a:pt x="9033" y="265"/>
                      <a:pt x="8523" y="10"/>
                    </a:cubicBezTo>
                    <a:cubicBezTo>
                      <a:pt x="8511" y="4"/>
                      <a:pt x="8498" y="1"/>
                      <a:pt x="84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40" name="Google Shape;2955;p37">
                <a:extLst>
                  <a:ext uri="{FF2B5EF4-FFF2-40B4-BE49-F238E27FC236}">
                    <a16:creationId xmlns:a16="http://schemas.microsoft.com/office/drawing/2014/main" id="{CB6D87F0-CC83-843E-30BC-43139877D856}"/>
                  </a:ext>
                </a:extLst>
              </p:cNvPr>
              <p:cNvSpPr/>
              <p:nvPr/>
            </p:nvSpPr>
            <p:spPr>
              <a:xfrm>
                <a:off x="216275" y="3206613"/>
                <a:ext cx="288925" cy="291900"/>
              </a:xfrm>
              <a:custGeom>
                <a:avLst/>
                <a:gdLst/>
                <a:ahLst/>
                <a:cxnLst/>
                <a:rect l="l" t="t" r="r" b="b"/>
                <a:pathLst>
                  <a:path w="11557" h="11676" extrusionOk="0">
                    <a:moveTo>
                      <a:pt x="7466" y="211"/>
                    </a:moveTo>
                    <a:cubicBezTo>
                      <a:pt x="7582" y="211"/>
                      <a:pt x="7699" y="241"/>
                      <a:pt x="7806" y="300"/>
                    </a:cubicBezTo>
                    <a:cubicBezTo>
                      <a:pt x="8069" y="446"/>
                      <a:pt x="8321" y="599"/>
                      <a:pt x="8553" y="756"/>
                    </a:cubicBezTo>
                    <a:cubicBezTo>
                      <a:pt x="9507" y="1398"/>
                      <a:pt x="10367" y="2248"/>
                      <a:pt x="11183" y="3352"/>
                    </a:cubicBezTo>
                    <a:cubicBezTo>
                      <a:pt x="11300" y="3508"/>
                      <a:pt x="11336" y="3707"/>
                      <a:pt x="11286" y="3897"/>
                    </a:cubicBezTo>
                    <a:cubicBezTo>
                      <a:pt x="11233" y="4099"/>
                      <a:pt x="11090" y="4264"/>
                      <a:pt x="10897" y="4349"/>
                    </a:cubicBezTo>
                    <a:cubicBezTo>
                      <a:pt x="8836" y="5260"/>
                      <a:pt x="7113" y="7680"/>
                      <a:pt x="6797" y="10103"/>
                    </a:cubicBezTo>
                    <a:cubicBezTo>
                      <a:pt x="6753" y="10444"/>
                      <a:pt x="6485" y="10694"/>
                      <a:pt x="6149" y="10694"/>
                    </a:cubicBezTo>
                    <a:cubicBezTo>
                      <a:pt x="6139" y="10694"/>
                      <a:pt x="6130" y="10694"/>
                      <a:pt x="6120" y="10693"/>
                    </a:cubicBezTo>
                    <a:cubicBezTo>
                      <a:pt x="5955" y="10687"/>
                      <a:pt x="5790" y="10684"/>
                      <a:pt x="5624" y="10684"/>
                    </a:cubicBezTo>
                    <a:cubicBezTo>
                      <a:pt x="4177" y="10684"/>
                      <a:pt x="2678" y="10933"/>
                      <a:pt x="1160" y="11431"/>
                    </a:cubicBezTo>
                    <a:cubicBezTo>
                      <a:pt x="1088" y="11455"/>
                      <a:pt x="1014" y="11466"/>
                      <a:pt x="942" y="11466"/>
                    </a:cubicBezTo>
                    <a:cubicBezTo>
                      <a:pt x="766" y="11466"/>
                      <a:pt x="596" y="11399"/>
                      <a:pt x="466" y="11275"/>
                    </a:cubicBezTo>
                    <a:cubicBezTo>
                      <a:pt x="290" y="11105"/>
                      <a:pt x="225" y="10863"/>
                      <a:pt x="292" y="10630"/>
                    </a:cubicBezTo>
                    <a:cubicBezTo>
                      <a:pt x="1453" y="6572"/>
                      <a:pt x="3791" y="3019"/>
                      <a:pt x="7053" y="356"/>
                    </a:cubicBezTo>
                    <a:cubicBezTo>
                      <a:pt x="7172" y="259"/>
                      <a:pt x="7318" y="211"/>
                      <a:pt x="7466" y="211"/>
                    </a:cubicBezTo>
                    <a:close/>
                    <a:moveTo>
                      <a:pt x="7466" y="1"/>
                    </a:moveTo>
                    <a:cubicBezTo>
                      <a:pt x="7270" y="1"/>
                      <a:pt x="7078" y="66"/>
                      <a:pt x="6921" y="194"/>
                    </a:cubicBezTo>
                    <a:cubicBezTo>
                      <a:pt x="3624" y="2884"/>
                      <a:pt x="1263" y="6473"/>
                      <a:pt x="90" y="10572"/>
                    </a:cubicBezTo>
                    <a:cubicBezTo>
                      <a:pt x="0" y="10883"/>
                      <a:pt x="87" y="11202"/>
                      <a:pt x="320" y="11425"/>
                    </a:cubicBezTo>
                    <a:cubicBezTo>
                      <a:pt x="489" y="11589"/>
                      <a:pt x="712" y="11676"/>
                      <a:pt x="941" y="11676"/>
                    </a:cubicBezTo>
                    <a:cubicBezTo>
                      <a:pt x="1036" y="11676"/>
                      <a:pt x="1133" y="11660"/>
                      <a:pt x="1225" y="11630"/>
                    </a:cubicBezTo>
                    <a:cubicBezTo>
                      <a:pt x="2718" y="11140"/>
                      <a:pt x="4189" y="10893"/>
                      <a:pt x="5611" y="10893"/>
                    </a:cubicBezTo>
                    <a:cubicBezTo>
                      <a:pt x="5779" y="10893"/>
                      <a:pt x="5946" y="10896"/>
                      <a:pt x="6112" y="10903"/>
                    </a:cubicBezTo>
                    <a:cubicBezTo>
                      <a:pt x="6122" y="10903"/>
                      <a:pt x="6132" y="10903"/>
                      <a:pt x="6143" y="10903"/>
                    </a:cubicBezTo>
                    <a:cubicBezTo>
                      <a:pt x="6587" y="10903"/>
                      <a:pt x="6948" y="10579"/>
                      <a:pt x="7006" y="10130"/>
                    </a:cubicBezTo>
                    <a:cubicBezTo>
                      <a:pt x="7311" y="7774"/>
                      <a:pt x="8984" y="5424"/>
                      <a:pt x="10982" y="4542"/>
                    </a:cubicBezTo>
                    <a:cubicBezTo>
                      <a:pt x="11234" y="4430"/>
                      <a:pt x="11420" y="4214"/>
                      <a:pt x="11489" y="3951"/>
                    </a:cubicBezTo>
                    <a:cubicBezTo>
                      <a:pt x="11556" y="3699"/>
                      <a:pt x="11506" y="3435"/>
                      <a:pt x="11353" y="3226"/>
                    </a:cubicBezTo>
                    <a:cubicBezTo>
                      <a:pt x="10522" y="2102"/>
                      <a:pt x="9645" y="1237"/>
                      <a:pt x="8670" y="581"/>
                    </a:cubicBezTo>
                    <a:cubicBezTo>
                      <a:pt x="8432" y="422"/>
                      <a:pt x="8177" y="265"/>
                      <a:pt x="7908" y="117"/>
                    </a:cubicBezTo>
                    <a:cubicBezTo>
                      <a:pt x="7769" y="39"/>
                      <a:pt x="7616" y="1"/>
                      <a:pt x="74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41" name="Google Shape;2956;p37">
                <a:extLst>
                  <a:ext uri="{FF2B5EF4-FFF2-40B4-BE49-F238E27FC236}">
                    <a16:creationId xmlns:a16="http://schemas.microsoft.com/office/drawing/2014/main" id="{1DA3C980-0738-03D6-555C-F670295639BA}"/>
                  </a:ext>
                </a:extLst>
              </p:cNvPr>
              <p:cNvSpPr/>
              <p:nvPr/>
            </p:nvSpPr>
            <p:spPr>
              <a:xfrm>
                <a:off x="488725" y="3072513"/>
                <a:ext cx="459800" cy="196875"/>
              </a:xfrm>
              <a:custGeom>
                <a:avLst/>
                <a:gdLst/>
                <a:ahLst/>
                <a:cxnLst/>
                <a:rect l="l" t="t" r="r" b="b"/>
                <a:pathLst>
                  <a:path w="18392" h="7875" extrusionOk="0">
                    <a:moveTo>
                      <a:pt x="9366" y="169"/>
                    </a:moveTo>
                    <a:cubicBezTo>
                      <a:pt x="9536" y="169"/>
                      <a:pt x="9707" y="171"/>
                      <a:pt x="9876" y="176"/>
                    </a:cubicBezTo>
                    <a:cubicBezTo>
                      <a:pt x="12384" y="245"/>
                      <a:pt x="15158" y="938"/>
                      <a:pt x="17893" y="2183"/>
                    </a:cubicBezTo>
                    <a:cubicBezTo>
                      <a:pt x="18021" y="2242"/>
                      <a:pt x="18118" y="2349"/>
                      <a:pt x="18167" y="2482"/>
                    </a:cubicBezTo>
                    <a:cubicBezTo>
                      <a:pt x="18215" y="2619"/>
                      <a:pt x="18205" y="2774"/>
                      <a:pt x="18139" y="2904"/>
                    </a:cubicBezTo>
                    <a:lnTo>
                      <a:pt x="17925" y="3340"/>
                    </a:lnTo>
                    <a:cubicBezTo>
                      <a:pt x="17705" y="3786"/>
                      <a:pt x="17478" y="4249"/>
                      <a:pt x="17236" y="4694"/>
                    </a:cubicBezTo>
                    <a:cubicBezTo>
                      <a:pt x="17095" y="4951"/>
                      <a:pt x="16951" y="5339"/>
                      <a:pt x="16797" y="5751"/>
                    </a:cubicBezTo>
                    <a:cubicBezTo>
                      <a:pt x="16551" y="6408"/>
                      <a:pt x="16274" y="7154"/>
                      <a:pt x="15962" y="7489"/>
                    </a:cubicBezTo>
                    <a:cubicBezTo>
                      <a:pt x="15816" y="7645"/>
                      <a:pt x="15614" y="7706"/>
                      <a:pt x="15378" y="7706"/>
                    </a:cubicBezTo>
                    <a:cubicBezTo>
                      <a:pt x="14950" y="7706"/>
                      <a:pt x="14409" y="7507"/>
                      <a:pt x="13880" y="7313"/>
                    </a:cubicBezTo>
                    <a:cubicBezTo>
                      <a:pt x="13406" y="7138"/>
                      <a:pt x="12958" y="6974"/>
                      <a:pt x="12610" y="6964"/>
                    </a:cubicBezTo>
                    <a:cubicBezTo>
                      <a:pt x="12287" y="6953"/>
                      <a:pt x="11967" y="6949"/>
                      <a:pt x="11651" y="6949"/>
                    </a:cubicBezTo>
                    <a:cubicBezTo>
                      <a:pt x="10183" y="6949"/>
                      <a:pt x="8788" y="7047"/>
                      <a:pt x="7431" y="7141"/>
                    </a:cubicBezTo>
                    <a:cubicBezTo>
                      <a:pt x="6196" y="7228"/>
                      <a:pt x="4920" y="7318"/>
                      <a:pt x="3576" y="7337"/>
                    </a:cubicBezTo>
                    <a:cubicBezTo>
                      <a:pt x="3215" y="5567"/>
                      <a:pt x="2267" y="4331"/>
                      <a:pt x="417" y="3214"/>
                    </a:cubicBezTo>
                    <a:cubicBezTo>
                      <a:pt x="262" y="3121"/>
                      <a:pt x="174" y="2956"/>
                      <a:pt x="181" y="2774"/>
                    </a:cubicBezTo>
                    <a:cubicBezTo>
                      <a:pt x="189" y="2587"/>
                      <a:pt x="292" y="2425"/>
                      <a:pt x="459" y="2341"/>
                    </a:cubicBezTo>
                    <a:cubicBezTo>
                      <a:pt x="3316" y="921"/>
                      <a:pt x="6384" y="169"/>
                      <a:pt x="9366" y="169"/>
                    </a:cubicBezTo>
                    <a:close/>
                    <a:moveTo>
                      <a:pt x="9412" y="0"/>
                    </a:moveTo>
                    <a:cubicBezTo>
                      <a:pt x="6397" y="0"/>
                      <a:pt x="3278" y="749"/>
                      <a:pt x="383" y="2189"/>
                    </a:cubicBezTo>
                    <a:cubicBezTo>
                      <a:pt x="160" y="2300"/>
                      <a:pt x="21" y="2516"/>
                      <a:pt x="10" y="2766"/>
                    </a:cubicBezTo>
                    <a:cubicBezTo>
                      <a:pt x="1" y="3012"/>
                      <a:pt x="119" y="3234"/>
                      <a:pt x="329" y="3361"/>
                    </a:cubicBezTo>
                    <a:cubicBezTo>
                      <a:pt x="2158" y="4463"/>
                      <a:pt x="3083" y="5684"/>
                      <a:pt x="3421" y="7439"/>
                    </a:cubicBezTo>
                    <a:cubicBezTo>
                      <a:pt x="3430" y="7480"/>
                      <a:pt x="3465" y="7509"/>
                      <a:pt x="3506" y="7509"/>
                    </a:cubicBezTo>
                    <a:cubicBezTo>
                      <a:pt x="4882" y="7492"/>
                      <a:pt x="6184" y="7401"/>
                      <a:pt x="7441" y="7311"/>
                    </a:cubicBezTo>
                    <a:cubicBezTo>
                      <a:pt x="8851" y="7213"/>
                      <a:pt x="10198" y="7119"/>
                      <a:pt x="11637" y="7119"/>
                    </a:cubicBezTo>
                    <a:cubicBezTo>
                      <a:pt x="11955" y="7119"/>
                      <a:pt x="12277" y="7124"/>
                      <a:pt x="12606" y="7134"/>
                    </a:cubicBezTo>
                    <a:cubicBezTo>
                      <a:pt x="12926" y="7145"/>
                      <a:pt x="13360" y="7304"/>
                      <a:pt x="13820" y="7472"/>
                    </a:cubicBezTo>
                    <a:cubicBezTo>
                      <a:pt x="14344" y="7665"/>
                      <a:pt x="14910" y="7873"/>
                      <a:pt x="15381" y="7873"/>
                    </a:cubicBezTo>
                    <a:lnTo>
                      <a:pt x="15381" y="7875"/>
                    </a:lnTo>
                    <a:cubicBezTo>
                      <a:pt x="15660" y="7873"/>
                      <a:pt x="15906" y="7800"/>
                      <a:pt x="16087" y="7604"/>
                    </a:cubicBezTo>
                    <a:cubicBezTo>
                      <a:pt x="16422" y="7245"/>
                      <a:pt x="16706" y="6483"/>
                      <a:pt x="16957" y="5810"/>
                    </a:cubicBezTo>
                    <a:cubicBezTo>
                      <a:pt x="17109" y="5405"/>
                      <a:pt x="17251" y="5022"/>
                      <a:pt x="17386" y="4776"/>
                    </a:cubicBezTo>
                    <a:cubicBezTo>
                      <a:pt x="17629" y="4328"/>
                      <a:pt x="17859" y="3864"/>
                      <a:pt x="18079" y="3416"/>
                    </a:cubicBezTo>
                    <a:lnTo>
                      <a:pt x="18293" y="2980"/>
                    </a:lnTo>
                    <a:cubicBezTo>
                      <a:pt x="18378" y="2809"/>
                      <a:pt x="18391" y="2607"/>
                      <a:pt x="18326" y="2426"/>
                    </a:cubicBezTo>
                    <a:cubicBezTo>
                      <a:pt x="18264" y="2247"/>
                      <a:pt x="18135" y="2106"/>
                      <a:pt x="17963" y="2028"/>
                    </a:cubicBezTo>
                    <a:cubicBezTo>
                      <a:pt x="15208" y="774"/>
                      <a:pt x="12412" y="75"/>
                      <a:pt x="9881" y="6"/>
                    </a:cubicBezTo>
                    <a:cubicBezTo>
                      <a:pt x="9725" y="2"/>
                      <a:pt x="9569" y="0"/>
                      <a:pt x="94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42" name="Google Shape;2957;p37">
                <a:extLst>
                  <a:ext uri="{FF2B5EF4-FFF2-40B4-BE49-F238E27FC236}">
                    <a16:creationId xmlns:a16="http://schemas.microsoft.com/office/drawing/2014/main" id="{8799A0FD-8B00-A3BC-FBBE-CF6B673EB1F3}"/>
                  </a:ext>
                </a:extLst>
              </p:cNvPr>
              <p:cNvSpPr/>
              <p:nvPr/>
            </p:nvSpPr>
            <p:spPr>
              <a:xfrm>
                <a:off x="514575" y="3083138"/>
                <a:ext cx="408075" cy="175600"/>
              </a:xfrm>
              <a:custGeom>
                <a:avLst/>
                <a:gdLst/>
                <a:ahLst/>
                <a:cxnLst/>
                <a:rect l="l" t="t" r="r" b="b"/>
                <a:pathLst>
                  <a:path w="16323" h="7024" extrusionOk="0">
                    <a:moveTo>
                      <a:pt x="8339" y="210"/>
                    </a:moveTo>
                    <a:cubicBezTo>
                      <a:pt x="8480" y="210"/>
                      <a:pt x="8621" y="212"/>
                      <a:pt x="8762" y="216"/>
                    </a:cubicBezTo>
                    <a:cubicBezTo>
                      <a:pt x="10977" y="277"/>
                      <a:pt x="13424" y="890"/>
                      <a:pt x="15839" y="1989"/>
                    </a:cubicBezTo>
                    <a:cubicBezTo>
                      <a:pt x="15946" y="2036"/>
                      <a:pt x="16025" y="2124"/>
                      <a:pt x="16064" y="2235"/>
                    </a:cubicBezTo>
                    <a:cubicBezTo>
                      <a:pt x="16105" y="2349"/>
                      <a:pt x="16097" y="2476"/>
                      <a:pt x="16043" y="2586"/>
                    </a:cubicBezTo>
                    <a:lnTo>
                      <a:pt x="15848" y="2979"/>
                    </a:lnTo>
                    <a:cubicBezTo>
                      <a:pt x="15656" y="3371"/>
                      <a:pt x="15457" y="3777"/>
                      <a:pt x="15244" y="4166"/>
                    </a:cubicBezTo>
                    <a:cubicBezTo>
                      <a:pt x="15118" y="4395"/>
                      <a:pt x="14991" y="4740"/>
                      <a:pt x="14854" y="5106"/>
                    </a:cubicBezTo>
                    <a:cubicBezTo>
                      <a:pt x="14638" y="5684"/>
                      <a:pt x="14394" y="6340"/>
                      <a:pt x="14122" y="6631"/>
                    </a:cubicBezTo>
                    <a:cubicBezTo>
                      <a:pt x="14001" y="6762"/>
                      <a:pt x="13829" y="6812"/>
                      <a:pt x="13626" y="6812"/>
                    </a:cubicBezTo>
                    <a:cubicBezTo>
                      <a:pt x="13246" y="6812"/>
                      <a:pt x="12761" y="6634"/>
                      <a:pt x="12313" y="6469"/>
                    </a:cubicBezTo>
                    <a:cubicBezTo>
                      <a:pt x="11892" y="6314"/>
                      <a:pt x="11493" y="6168"/>
                      <a:pt x="11180" y="6158"/>
                    </a:cubicBezTo>
                    <a:cubicBezTo>
                      <a:pt x="10895" y="6150"/>
                      <a:pt x="10612" y="6146"/>
                      <a:pt x="10333" y="6146"/>
                    </a:cubicBezTo>
                    <a:cubicBezTo>
                      <a:pt x="9034" y="6146"/>
                      <a:pt x="7798" y="6232"/>
                      <a:pt x="6597" y="6316"/>
                    </a:cubicBezTo>
                    <a:cubicBezTo>
                      <a:pt x="5514" y="6392"/>
                      <a:pt x="4394" y="6471"/>
                      <a:pt x="3216" y="6489"/>
                    </a:cubicBezTo>
                    <a:cubicBezTo>
                      <a:pt x="2891" y="4927"/>
                      <a:pt x="2049" y="3835"/>
                      <a:pt x="414" y="2847"/>
                    </a:cubicBezTo>
                    <a:cubicBezTo>
                      <a:pt x="286" y="2771"/>
                      <a:pt x="213" y="2634"/>
                      <a:pt x="219" y="2484"/>
                    </a:cubicBezTo>
                    <a:cubicBezTo>
                      <a:pt x="227" y="2329"/>
                      <a:pt x="312" y="2197"/>
                      <a:pt x="448" y="2129"/>
                    </a:cubicBezTo>
                    <a:cubicBezTo>
                      <a:pt x="2979" y="869"/>
                      <a:pt x="5696" y="210"/>
                      <a:pt x="8339" y="210"/>
                    </a:cubicBezTo>
                    <a:close/>
                    <a:moveTo>
                      <a:pt x="8349" y="1"/>
                    </a:moveTo>
                    <a:cubicBezTo>
                      <a:pt x="5672" y="1"/>
                      <a:pt x="2919" y="665"/>
                      <a:pt x="356" y="1940"/>
                    </a:cubicBezTo>
                    <a:cubicBezTo>
                      <a:pt x="148" y="2044"/>
                      <a:pt x="19" y="2243"/>
                      <a:pt x="10" y="2475"/>
                    </a:cubicBezTo>
                    <a:cubicBezTo>
                      <a:pt x="1" y="2704"/>
                      <a:pt x="111" y="2911"/>
                      <a:pt x="306" y="3027"/>
                    </a:cubicBezTo>
                    <a:cubicBezTo>
                      <a:pt x="1915" y="3999"/>
                      <a:pt x="2729" y="5071"/>
                      <a:pt x="3026" y="6615"/>
                    </a:cubicBezTo>
                    <a:lnTo>
                      <a:pt x="3043" y="6701"/>
                    </a:lnTo>
                    <a:lnTo>
                      <a:pt x="3131" y="6700"/>
                    </a:lnTo>
                    <a:cubicBezTo>
                      <a:pt x="4349" y="6685"/>
                      <a:pt x="5499" y="6604"/>
                      <a:pt x="6612" y="6525"/>
                    </a:cubicBezTo>
                    <a:cubicBezTo>
                      <a:pt x="7855" y="6438"/>
                      <a:pt x="9042" y="6356"/>
                      <a:pt x="10310" y="6356"/>
                    </a:cubicBezTo>
                    <a:cubicBezTo>
                      <a:pt x="10593" y="6356"/>
                      <a:pt x="10881" y="6360"/>
                      <a:pt x="11174" y="6369"/>
                    </a:cubicBezTo>
                    <a:cubicBezTo>
                      <a:pt x="11453" y="6376"/>
                      <a:pt x="11836" y="6518"/>
                      <a:pt x="12240" y="6666"/>
                    </a:cubicBezTo>
                    <a:cubicBezTo>
                      <a:pt x="12706" y="6838"/>
                      <a:pt x="13210" y="7023"/>
                      <a:pt x="13630" y="7023"/>
                    </a:cubicBezTo>
                    <a:cubicBezTo>
                      <a:pt x="13885" y="7023"/>
                      <a:pt x="14110" y="6955"/>
                      <a:pt x="14276" y="6776"/>
                    </a:cubicBezTo>
                    <a:cubicBezTo>
                      <a:pt x="14576" y="6454"/>
                      <a:pt x="14828" y="5777"/>
                      <a:pt x="15051" y="5179"/>
                    </a:cubicBezTo>
                    <a:cubicBezTo>
                      <a:pt x="15185" y="4822"/>
                      <a:pt x="15311" y="4483"/>
                      <a:pt x="15428" y="4268"/>
                    </a:cubicBezTo>
                    <a:cubicBezTo>
                      <a:pt x="15643" y="3875"/>
                      <a:pt x="15844" y="3466"/>
                      <a:pt x="16038" y="3071"/>
                    </a:cubicBezTo>
                    <a:lnTo>
                      <a:pt x="16231" y="2680"/>
                    </a:lnTo>
                    <a:cubicBezTo>
                      <a:pt x="16310" y="2520"/>
                      <a:pt x="16322" y="2332"/>
                      <a:pt x="16263" y="2165"/>
                    </a:cubicBezTo>
                    <a:cubicBezTo>
                      <a:pt x="16204" y="2000"/>
                      <a:pt x="16085" y="1869"/>
                      <a:pt x="15926" y="1798"/>
                    </a:cubicBezTo>
                    <a:cubicBezTo>
                      <a:pt x="13485" y="686"/>
                      <a:pt x="11010" y="67"/>
                      <a:pt x="8766" y="6"/>
                    </a:cubicBezTo>
                    <a:cubicBezTo>
                      <a:pt x="8627" y="3"/>
                      <a:pt x="8488" y="1"/>
                      <a:pt x="834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43" name="Google Shape;2958;p37">
                <a:extLst>
                  <a:ext uri="{FF2B5EF4-FFF2-40B4-BE49-F238E27FC236}">
                    <a16:creationId xmlns:a16="http://schemas.microsoft.com/office/drawing/2014/main" id="{2FD2E281-30D6-94E8-8750-7B3219BFB36A}"/>
                  </a:ext>
                </a:extLst>
              </p:cNvPr>
              <p:cNvSpPr/>
              <p:nvPr/>
            </p:nvSpPr>
            <p:spPr>
              <a:xfrm>
                <a:off x="542775" y="3095288"/>
                <a:ext cx="351600" cy="151300"/>
              </a:xfrm>
              <a:custGeom>
                <a:avLst/>
                <a:gdLst/>
                <a:ahLst/>
                <a:cxnLst/>
                <a:rect l="l" t="t" r="r" b="b"/>
                <a:pathLst>
                  <a:path w="14064" h="6052" extrusionOk="0">
                    <a:moveTo>
                      <a:pt x="7186" y="182"/>
                    </a:moveTo>
                    <a:cubicBezTo>
                      <a:pt x="7307" y="182"/>
                      <a:pt x="7428" y="184"/>
                      <a:pt x="7549" y="187"/>
                    </a:cubicBezTo>
                    <a:cubicBezTo>
                      <a:pt x="9457" y="238"/>
                      <a:pt x="11566" y="767"/>
                      <a:pt x="13647" y="1714"/>
                    </a:cubicBezTo>
                    <a:cubicBezTo>
                      <a:pt x="13738" y="1755"/>
                      <a:pt x="13808" y="1831"/>
                      <a:pt x="13841" y="1927"/>
                    </a:cubicBezTo>
                    <a:cubicBezTo>
                      <a:pt x="13876" y="2025"/>
                      <a:pt x="13869" y="2135"/>
                      <a:pt x="13823" y="2229"/>
                    </a:cubicBezTo>
                    <a:lnTo>
                      <a:pt x="13661" y="2558"/>
                    </a:lnTo>
                    <a:cubicBezTo>
                      <a:pt x="13492" y="2900"/>
                      <a:pt x="13319" y="3252"/>
                      <a:pt x="13134" y="3590"/>
                    </a:cubicBezTo>
                    <a:cubicBezTo>
                      <a:pt x="13026" y="3788"/>
                      <a:pt x="12915" y="4085"/>
                      <a:pt x="12798" y="4400"/>
                    </a:cubicBezTo>
                    <a:cubicBezTo>
                      <a:pt x="12612" y="4898"/>
                      <a:pt x="12402" y="5464"/>
                      <a:pt x="12168" y="5714"/>
                    </a:cubicBezTo>
                    <a:cubicBezTo>
                      <a:pt x="12064" y="5826"/>
                      <a:pt x="11916" y="5869"/>
                      <a:pt x="11742" y="5869"/>
                    </a:cubicBezTo>
                    <a:cubicBezTo>
                      <a:pt x="11414" y="5869"/>
                      <a:pt x="10995" y="5715"/>
                      <a:pt x="10609" y="5575"/>
                    </a:cubicBezTo>
                    <a:cubicBezTo>
                      <a:pt x="10246" y="5441"/>
                      <a:pt x="9903" y="5315"/>
                      <a:pt x="9635" y="5306"/>
                    </a:cubicBezTo>
                    <a:cubicBezTo>
                      <a:pt x="9387" y="5298"/>
                      <a:pt x="9143" y="5295"/>
                      <a:pt x="8901" y="5295"/>
                    </a:cubicBezTo>
                    <a:cubicBezTo>
                      <a:pt x="7781" y="5295"/>
                      <a:pt x="6718" y="5370"/>
                      <a:pt x="5684" y="5443"/>
                    </a:cubicBezTo>
                    <a:cubicBezTo>
                      <a:pt x="4751" y="5508"/>
                      <a:pt x="3787" y="5576"/>
                      <a:pt x="2771" y="5591"/>
                    </a:cubicBezTo>
                    <a:cubicBezTo>
                      <a:pt x="2492" y="4245"/>
                      <a:pt x="1766" y="3304"/>
                      <a:pt x="357" y="2453"/>
                    </a:cubicBezTo>
                    <a:cubicBezTo>
                      <a:pt x="247" y="2388"/>
                      <a:pt x="184" y="2271"/>
                      <a:pt x="190" y="2141"/>
                    </a:cubicBezTo>
                    <a:cubicBezTo>
                      <a:pt x="195" y="2009"/>
                      <a:pt x="269" y="1893"/>
                      <a:pt x="388" y="1834"/>
                    </a:cubicBezTo>
                    <a:cubicBezTo>
                      <a:pt x="2568" y="749"/>
                      <a:pt x="4913" y="182"/>
                      <a:pt x="7186" y="182"/>
                    </a:cubicBezTo>
                    <a:close/>
                    <a:moveTo>
                      <a:pt x="7156" y="0"/>
                    </a:moveTo>
                    <a:cubicBezTo>
                      <a:pt x="4859" y="0"/>
                      <a:pt x="2503" y="580"/>
                      <a:pt x="307" y="1672"/>
                    </a:cubicBezTo>
                    <a:cubicBezTo>
                      <a:pt x="128" y="1761"/>
                      <a:pt x="17" y="1933"/>
                      <a:pt x="8" y="2133"/>
                    </a:cubicBezTo>
                    <a:cubicBezTo>
                      <a:pt x="1" y="2330"/>
                      <a:pt x="96" y="2508"/>
                      <a:pt x="263" y="2608"/>
                    </a:cubicBezTo>
                    <a:cubicBezTo>
                      <a:pt x="1649" y="3445"/>
                      <a:pt x="2351" y="4369"/>
                      <a:pt x="2609" y="5699"/>
                    </a:cubicBezTo>
                    <a:lnTo>
                      <a:pt x="2622" y="5774"/>
                    </a:lnTo>
                    <a:lnTo>
                      <a:pt x="2698" y="5772"/>
                    </a:lnTo>
                    <a:cubicBezTo>
                      <a:pt x="3746" y="5760"/>
                      <a:pt x="4737" y="5690"/>
                      <a:pt x="5697" y="5623"/>
                    </a:cubicBezTo>
                    <a:cubicBezTo>
                      <a:pt x="6776" y="5547"/>
                      <a:pt x="7805" y="5476"/>
                      <a:pt x="8905" y="5476"/>
                    </a:cubicBezTo>
                    <a:cubicBezTo>
                      <a:pt x="9143" y="5476"/>
                      <a:pt x="9383" y="5479"/>
                      <a:pt x="9629" y="5487"/>
                    </a:cubicBezTo>
                    <a:cubicBezTo>
                      <a:pt x="9868" y="5494"/>
                      <a:pt x="10198" y="5616"/>
                      <a:pt x="10547" y="5743"/>
                    </a:cubicBezTo>
                    <a:cubicBezTo>
                      <a:pt x="10948" y="5890"/>
                      <a:pt x="11382" y="6051"/>
                      <a:pt x="11745" y="6051"/>
                    </a:cubicBezTo>
                    <a:cubicBezTo>
                      <a:pt x="11963" y="6051"/>
                      <a:pt x="12156" y="5992"/>
                      <a:pt x="12301" y="5837"/>
                    </a:cubicBezTo>
                    <a:cubicBezTo>
                      <a:pt x="12559" y="5561"/>
                      <a:pt x="12776" y="4976"/>
                      <a:pt x="12968" y="4462"/>
                    </a:cubicBezTo>
                    <a:cubicBezTo>
                      <a:pt x="13084" y="4155"/>
                      <a:pt x="13192" y="3864"/>
                      <a:pt x="13293" y="3677"/>
                    </a:cubicBezTo>
                    <a:cubicBezTo>
                      <a:pt x="13480" y="3335"/>
                      <a:pt x="13655" y="2980"/>
                      <a:pt x="13823" y="2637"/>
                    </a:cubicBezTo>
                    <a:lnTo>
                      <a:pt x="13986" y="2309"/>
                    </a:lnTo>
                    <a:cubicBezTo>
                      <a:pt x="14054" y="2171"/>
                      <a:pt x="14063" y="2010"/>
                      <a:pt x="14011" y="1866"/>
                    </a:cubicBezTo>
                    <a:cubicBezTo>
                      <a:pt x="13961" y="1723"/>
                      <a:pt x="13858" y="1611"/>
                      <a:pt x="13723" y="1549"/>
                    </a:cubicBezTo>
                    <a:cubicBezTo>
                      <a:pt x="11619" y="592"/>
                      <a:pt x="9486" y="58"/>
                      <a:pt x="7555" y="6"/>
                    </a:cubicBezTo>
                    <a:cubicBezTo>
                      <a:pt x="7422" y="2"/>
                      <a:pt x="7289" y="0"/>
                      <a:pt x="71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44" name="Google Shape;2959;p37">
                <a:extLst>
                  <a:ext uri="{FF2B5EF4-FFF2-40B4-BE49-F238E27FC236}">
                    <a16:creationId xmlns:a16="http://schemas.microsoft.com/office/drawing/2014/main" id="{4B615768-6714-A08A-E7B9-E828CF62AABC}"/>
                  </a:ext>
                </a:extLst>
              </p:cNvPr>
              <p:cNvSpPr/>
              <p:nvPr/>
            </p:nvSpPr>
            <p:spPr>
              <a:xfrm>
                <a:off x="563550" y="3104238"/>
                <a:ext cx="310050" cy="133400"/>
              </a:xfrm>
              <a:custGeom>
                <a:avLst/>
                <a:gdLst/>
                <a:ahLst/>
                <a:cxnLst/>
                <a:rect l="l" t="t" r="r" b="b"/>
                <a:pathLst>
                  <a:path w="12402" h="5336" extrusionOk="0">
                    <a:moveTo>
                      <a:pt x="6329" y="160"/>
                    </a:moveTo>
                    <a:cubicBezTo>
                      <a:pt x="6438" y="160"/>
                      <a:pt x="6547" y="161"/>
                      <a:pt x="6656" y="164"/>
                    </a:cubicBezTo>
                    <a:cubicBezTo>
                      <a:pt x="8339" y="210"/>
                      <a:pt x="10199" y="676"/>
                      <a:pt x="12034" y="1511"/>
                    </a:cubicBezTo>
                    <a:cubicBezTo>
                      <a:pt x="12115" y="1547"/>
                      <a:pt x="12175" y="1614"/>
                      <a:pt x="12206" y="1698"/>
                    </a:cubicBezTo>
                    <a:cubicBezTo>
                      <a:pt x="12236" y="1784"/>
                      <a:pt x="12230" y="1881"/>
                      <a:pt x="12189" y="1963"/>
                    </a:cubicBezTo>
                    <a:lnTo>
                      <a:pt x="12045" y="2258"/>
                    </a:lnTo>
                    <a:cubicBezTo>
                      <a:pt x="11898" y="2557"/>
                      <a:pt x="11744" y="2868"/>
                      <a:pt x="11582" y="3166"/>
                    </a:cubicBezTo>
                    <a:cubicBezTo>
                      <a:pt x="11486" y="3340"/>
                      <a:pt x="11389" y="3601"/>
                      <a:pt x="11286" y="3878"/>
                    </a:cubicBezTo>
                    <a:cubicBezTo>
                      <a:pt x="11122" y="4318"/>
                      <a:pt x="10935" y="4817"/>
                      <a:pt x="10730" y="5039"/>
                    </a:cubicBezTo>
                    <a:cubicBezTo>
                      <a:pt x="10639" y="5137"/>
                      <a:pt x="10508" y="5176"/>
                      <a:pt x="10355" y="5176"/>
                    </a:cubicBezTo>
                    <a:cubicBezTo>
                      <a:pt x="10065" y="5176"/>
                      <a:pt x="9695" y="5040"/>
                      <a:pt x="9355" y="4915"/>
                    </a:cubicBezTo>
                    <a:cubicBezTo>
                      <a:pt x="9034" y="4798"/>
                      <a:pt x="8732" y="4687"/>
                      <a:pt x="8495" y="4679"/>
                    </a:cubicBezTo>
                    <a:cubicBezTo>
                      <a:pt x="8277" y="4672"/>
                      <a:pt x="8061" y="4669"/>
                      <a:pt x="7847" y="4669"/>
                    </a:cubicBezTo>
                    <a:cubicBezTo>
                      <a:pt x="6860" y="4669"/>
                      <a:pt x="5922" y="4734"/>
                      <a:pt x="5011" y="4799"/>
                    </a:cubicBezTo>
                    <a:cubicBezTo>
                      <a:pt x="4189" y="4857"/>
                      <a:pt x="3338" y="4916"/>
                      <a:pt x="2443" y="4930"/>
                    </a:cubicBezTo>
                    <a:cubicBezTo>
                      <a:pt x="2197" y="3743"/>
                      <a:pt x="1556" y="2912"/>
                      <a:pt x="314" y="2164"/>
                    </a:cubicBezTo>
                    <a:cubicBezTo>
                      <a:pt x="217" y="2104"/>
                      <a:pt x="161" y="2001"/>
                      <a:pt x="167" y="1887"/>
                    </a:cubicBezTo>
                    <a:cubicBezTo>
                      <a:pt x="172" y="1769"/>
                      <a:pt x="237" y="1669"/>
                      <a:pt x="340" y="1617"/>
                    </a:cubicBezTo>
                    <a:cubicBezTo>
                      <a:pt x="2262" y="661"/>
                      <a:pt x="4328" y="160"/>
                      <a:pt x="6329" y="160"/>
                    </a:cubicBezTo>
                    <a:close/>
                    <a:moveTo>
                      <a:pt x="6339" y="1"/>
                    </a:moveTo>
                    <a:cubicBezTo>
                      <a:pt x="4309" y="1"/>
                      <a:pt x="2216" y="505"/>
                      <a:pt x="270" y="1474"/>
                    </a:cubicBezTo>
                    <a:cubicBezTo>
                      <a:pt x="112" y="1552"/>
                      <a:pt x="14" y="1704"/>
                      <a:pt x="8" y="1880"/>
                    </a:cubicBezTo>
                    <a:cubicBezTo>
                      <a:pt x="0" y="2054"/>
                      <a:pt x="84" y="2211"/>
                      <a:pt x="231" y="2300"/>
                    </a:cubicBezTo>
                    <a:cubicBezTo>
                      <a:pt x="1454" y="3038"/>
                      <a:pt x="2072" y="3853"/>
                      <a:pt x="2298" y="5025"/>
                    </a:cubicBezTo>
                    <a:lnTo>
                      <a:pt x="2312" y="5091"/>
                    </a:lnTo>
                    <a:lnTo>
                      <a:pt x="2379" y="5091"/>
                    </a:lnTo>
                    <a:cubicBezTo>
                      <a:pt x="3303" y="5078"/>
                      <a:pt x="4176" y="5018"/>
                      <a:pt x="5022" y="4959"/>
                    </a:cubicBezTo>
                    <a:cubicBezTo>
                      <a:pt x="5968" y="4892"/>
                      <a:pt x="6870" y="4829"/>
                      <a:pt x="7834" y="4829"/>
                    </a:cubicBezTo>
                    <a:cubicBezTo>
                      <a:pt x="8049" y="4829"/>
                      <a:pt x="8267" y="4832"/>
                      <a:pt x="8489" y="4839"/>
                    </a:cubicBezTo>
                    <a:cubicBezTo>
                      <a:pt x="8702" y="4845"/>
                      <a:pt x="8992" y="4952"/>
                      <a:pt x="9300" y="5065"/>
                    </a:cubicBezTo>
                    <a:cubicBezTo>
                      <a:pt x="9654" y="5195"/>
                      <a:pt x="10036" y="5335"/>
                      <a:pt x="10357" y="5335"/>
                    </a:cubicBezTo>
                    <a:cubicBezTo>
                      <a:pt x="10550" y="5335"/>
                      <a:pt x="10720" y="5283"/>
                      <a:pt x="10847" y="5147"/>
                    </a:cubicBezTo>
                    <a:cubicBezTo>
                      <a:pt x="11075" y="4902"/>
                      <a:pt x="11266" y="4388"/>
                      <a:pt x="11436" y="3934"/>
                    </a:cubicBezTo>
                    <a:cubicBezTo>
                      <a:pt x="11536" y="3662"/>
                      <a:pt x="11632" y="3406"/>
                      <a:pt x="11722" y="3242"/>
                    </a:cubicBezTo>
                    <a:cubicBezTo>
                      <a:pt x="11885" y="2941"/>
                      <a:pt x="12039" y="2630"/>
                      <a:pt x="12188" y="2328"/>
                    </a:cubicBezTo>
                    <a:lnTo>
                      <a:pt x="12332" y="2035"/>
                    </a:lnTo>
                    <a:cubicBezTo>
                      <a:pt x="12393" y="1915"/>
                      <a:pt x="12402" y="1772"/>
                      <a:pt x="12356" y="1644"/>
                    </a:cubicBezTo>
                    <a:cubicBezTo>
                      <a:pt x="12311" y="1518"/>
                      <a:pt x="12221" y="1420"/>
                      <a:pt x="12100" y="1365"/>
                    </a:cubicBezTo>
                    <a:cubicBezTo>
                      <a:pt x="10246" y="521"/>
                      <a:pt x="8365" y="50"/>
                      <a:pt x="6660" y="5"/>
                    </a:cubicBezTo>
                    <a:cubicBezTo>
                      <a:pt x="6553" y="2"/>
                      <a:pt x="6446" y="1"/>
                      <a:pt x="63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45" name="Google Shape;2960;p37">
                <a:extLst>
                  <a:ext uri="{FF2B5EF4-FFF2-40B4-BE49-F238E27FC236}">
                    <a16:creationId xmlns:a16="http://schemas.microsoft.com/office/drawing/2014/main" id="{DB3B2A10-FF61-2224-F27E-3712FEE04462}"/>
                  </a:ext>
                </a:extLst>
              </p:cNvPr>
              <p:cNvSpPr/>
              <p:nvPr/>
            </p:nvSpPr>
            <p:spPr>
              <a:xfrm>
                <a:off x="587250" y="3114438"/>
                <a:ext cx="262600" cy="112975"/>
              </a:xfrm>
              <a:custGeom>
                <a:avLst/>
                <a:gdLst/>
                <a:ahLst/>
                <a:cxnLst/>
                <a:rect l="l" t="t" r="r" b="b"/>
                <a:pathLst>
                  <a:path w="10504" h="4519" extrusionOk="0">
                    <a:moveTo>
                      <a:pt x="5355" y="135"/>
                    </a:moveTo>
                    <a:cubicBezTo>
                      <a:pt x="5449" y="135"/>
                      <a:pt x="5544" y="136"/>
                      <a:pt x="5638" y="139"/>
                    </a:cubicBezTo>
                    <a:cubicBezTo>
                      <a:pt x="7063" y="178"/>
                      <a:pt x="8639" y="573"/>
                      <a:pt x="10192" y="1281"/>
                    </a:cubicBezTo>
                    <a:cubicBezTo>
                      <a:pt x="10260" y="1311"/>
                      <a:pt x="10312" y="1367"/>
                      <a:pt x="10338" y="1438"/>
                    </a:cubicBezTo>
                    <a:cubicBezTo>
                      <a:pt x="10364" y="1511"/>
                      <a:pt x="10359" y="1595"/>
                      <a:pt x="10324" y="1665"/>
                    </a:cubicBezTo>
                    <a:lnTo>
                      <a:pt x="10198" y="1920"/>
                    </a:lnTo>
                    <a:cubicBezTo>
                      <a:pt x="10074" y="2170"/>
                      <a:pt x="9946" y="2431"/>
                      <a:pt x="9810" y="2682"/>
                    </a:cubicBezTo>
                    <a:cubicBezTo>
                      <a:pt x="9729" y="2829"/>
                      <a:pt x="9646" y="3051"/>
                      <a:pt x="9559" y="3286"/>
                    </a:cubicBezTo>
                    <a:cubicBezTo>
                      <a:pt x="9419" y="3658"/>
                      <a:pt x="9261" y="4080"/>
                      <a:pt x="9088" y="4268"/>
                    </a:cubicBezTo>
                    <a:cubicBezTo>
                      <a:pt x="9011" y="4351"/>
                      <a:pt x="8900" y="4384"/>
                      <a:pt x="8770" y="4384"/>
                    </a:cubicBezTo>
                    <a:cubicBezTo>
                      <a:pt x="8525" y="4384"/>
                      <a:pt x="8212" y="4269"/>
                      <a:pt x="7924" y="4163"/>
                    </a:cubicBezTo>
                    <a:cubicBezTo>
                      <a:pt x="7652" y="4063"/>
                      <a:pt x="7396" y="3969"/>
                      <a:pt x="7195" y="3963"/>
                    </a:cubicBezTo>
                    <a:cubicBezTo>
                      <a:pt x="7010" y="3957"/>
                      <a:pt x="6828" y="3955"/>
                      <a:pt x="6647" y="3955"/>
                    </a:cubicBezTo>
                    <a:cubicBezTo>
                      <a:pt x="5811" y="3955"/>
                      <a:pt x="5017" y="4010"/>
                      <a:pt x="4244" y="4065"/>
                    </a:cubicBezTo>
                    <a:cubicBezTo>
                      <a:pt x="3547" y="4113"/>
                      <a:pt x="2828" y="4163"/>
                      <a:pt x="2069" y="4176"/>
                    </a:cubicBezTo>
                    <a:cubicBezTo>
                      <a:pt x="1861" y="3171"/>
                      <a:pt x="1319" y="2468"/>
                      <a:pt x="267" y="1833"/>
                    </a:cubicBezTo>
                    <a:cubicBezTo>
                      <a:pt x="185" y="1783"/>
                      <a:pt x="137" y="1695"/>
                      <a:pt x="142" y="1599"/>
                    </a:cubicBezTo>
                    <a:cubicBezTo>
                      <a:pt x="145" y="1499"/>
                      <a:pt x="201" y="1414"/>
                      <a:pt x="289" y="1370"/>
                    </a:cubicBezTo>
                    <a:cubicBezTo>
                      <a:pt x="1914" y="560"/>
                      <a:pt x="3658" y="135"/>
                      <a:pt x="5355" y="135"/>
                    </a:cubicBezTo>
                    <a:close/>
                    <a:moveTo>
                      <a:pt x="5387" y="1"/>
                    </a:moveTo>
                    <a:cubicBezTo>
                      <a:pt x="3659" y="1"/>
                      <a:pt x="1882" y="425"/>
                      <a:pt x="229" y="1249"/>
                    </a:cubicBezTo>
                    <a:cubicBezTo>
                      <a:pt x="95" y="1315"/>
                      <a:pt x="13" y="1443"/>
                      <a:pt x="7" y="1593"/>
                    </a:cubicBezTo>
                    <a:cubicBezTo>
                      <a:pt x="1" y="1740"/>
                      <a:pt x="72" y="1873"/>
                      <a:pt x="197" y="1948"/>
                    </a:cubicBezTo>
                    <a:cubicBezTo>
                      <a:pt x="1232" y="2572"/>
                      <a:pt x="1756" y="3263"/>
                      <a:pt x="1947" y="4256"/>
                    </a:cubicBezTo>
                    <a:lnTo>
                      <a:pt x="1958" y="4312"/>
                    </a:lnTo>
                    <a:lnTo>
                      <a:pt x="2015" y="4312"/>
                    </a:lnTo>
                    <a:cubicBezTo>
                      <a:pt x="2797" y="4302"/>
                      <a:pt x="3538" y="4250"/>
                      <a:pt x="4253" y="4200"/>
                    </a:cubicBezTo>
                    <a:cubicBezTo>
                      <a:pt x="5053" y="4144"/>
                      <a:pt x="5817" y="4089"/>
                      <a:pt x="6633" y="4089"/>
                    </a:cubicBezTo>
                    <a:cubicBezTo>
                      <a:pt x="6816" y="4089"/>
                      <a:pt x="7002" y="4092"/>
                      <a:pt x="7191" y="4098"/>
                    </a:cubicBezTo>
                    <a:cubicBezTo>
                      <a:pt x="7370" y="4104"/>
                      <a:pt x="7616" y="4194"/>
                      <a:pt x="7877" y="4289"/>
                    </a:cubicBezTo>
                    <a:cubicBezTo>
                      <a:pt x="8176" y="4400"/>
                      <a:pt x="8501" y="4519"/>
                      <a:pt x="8771" y="4519"/>
                    </a:cubicBezTo>
                    <a:cubicBezTo>
                      <a:pt x="8935" y="4519"/>
                      <a:pt x="9079" y="4475"/>
                      <a:pt x="9187" y="4359"/>
                    </a:cubicBezTo>
                    <a:cubicBezTo>
                      <a:pt x="9380" y="4153"/>
                      <a:pt x="9542" y="3717"/>
                      <a:pt x="9685" y="3333"/>
                    </a:cubicBezTo>
                    <a:cubicBezTo>
                      <a:pt x="9772" y="3102"/>
                      <a:pt x="9852" y="2885"/>
                      <a:pt x="9928" y="2746"/>
                    </a:cubicBezTo>
                    <a:cubicBezTo>
                      <a:pt x="10066" y="2493"/>
                      <a:pt x="10195" y="2231"/>
                      <a:pt x="10320" y="1979"/>
                    </a:cubicBezTo>
                    <a:lnTo>
                      <a:pt x="10446" y="1724"/>
                    </a:lnTo>
                    <a:cubicBezTo>
                      <a:pt x="10496" y="1622"/>
                      <a:pt x="10503" y="1501"/>
                      <a:pt x="10465" y="1393"/>
                    </a:cubicBezTo>
                    <a:cubicBezTo>
                      <a:pt x="10427" y="1287"/>
                      <a:pt x="10350" y="1203"/>
                      <a:pt x="10248" y="1156"/>
                    </a:cubicBezTo>
                    <a:cubicBezTo>
                      <a:pt x="8678" y="443"/>
                      <a:pt x="7084" y="43"/>
                      <a:pt x="5642" y="4"/>
                    </a:cubicBezTo>
                    <a:cubicBezTo>
                      <a:pt x="5557" y="2"/>
                      <a:pt x="5472" y="1"/>
                      <a:pt x="53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46" name="Google Shape;2961;p37">
                <a:extLst>
                  <a:ext uri="{FF2B5EF4-FFF2-40B4-BE49-F238E27FC236}">
                    <a16:creationId xmlns:a16="http://schemas.microsoft.com/office/drawing/2014/main" id="{582E2285-CF5C-8BB4-A45B-B101750E1064}"/>
                  </a:ext>
                </a:extLst>
              </p:cNvPr>
              <p:cNvSpPr/>
              <p:nvPr/>
            </p:nvSpPr>
            <p:spPr>
              <a:xfrm>
                <a:off x="610975" y="3124613"/>
                <a:ext cx="215100" cy="92600"/>
              </a:xfrm>
              <a:custGeom>
                <a:avLst/>
                <a:gdLst/>
                <a:ahLst/>
                <a:cxnLst/>
                <a:rect l="l" t="t" r="r" b="b"/>
                <a:pathLst>
                  <a:path w="8604" h="3704" extrusionOk="0">
                    <a:moveTo>
                      <a:pt x="4374" y="112"/>
                    </a:moveTo>
                    <a:cubicBezTo>
                      <a:pt x="4456" y="112"/>
                      <a:pt x="4537" y="114"/>
                      <a:pt x="4619" y="116"/>
                    </a:cubicBezTo>
                    <a:cubicBezTo>
                      <a:pt x="5785" y="148"/>
                      <a:pt x="7075" y="470"/>
                      <a:pt x="8350" y="1050"/>
                    </a:cubicBezTo>
                    <a:cubicBezTo>
                      <a:pt x="8405" y="1075"/>
                      <a:pt x="8448" y="1121"/>
                      <a:pt x="8469" y="1180"/>
                    </a:cubicBezTo>
                    <a:cubicBezTo>
                      <a:pt x="8490" y="1239"/>
                      <a:pt x="8486" y="1308"/>
                      <a:pt x="8457" y="1365"/>
                    </a:cubicBezTo>
                    <a:lnTo>
                      <a:pt x="8356" y="1570"/>
                    </a:lnTo>
                    <a:cubicBezTo>
                      <a:pt x="8255" y="1777"/>
                      <a:pt x="8149" y="1992"/>
                      <a:pt x="8036" y="2197"/>
                    </a:cubicBezTo>
                    <a:cubicBezTo>
                      <a:pt x="7969" y="2319"/>
                      <a:pt x="7903" y="2501"/>
                      <a:pt x="7831" y="2692"/>
                    </a:cubicBezTo>
                    <a:cubicBezTo>
                      <a:pt x="7717" y="2997"/>
                      <a:pt x="7588" y="3344"/>
                      <a:pt x="7446" y="3498"/>
                    </a:cubicBezTo>
                    <a:cubicBezTo>
                      <a:pt x="7382" y="3567"/>
                      <a:pt x="7292" y="3593"/>
                      <a:pt x="7185" y="3593"/>
                    </a:cubicBezTo>
                    <a:cubicBezTo>
                      <a:pt x="6984" y="3593"/>
                      <a:pt x="6727" y="3498"/>
                      <a:pt x="6491" y="3412"/>
                    </a:cubicBezTo>
                    <a:cubicBezTo>
                      <a:pt x="6269" y="3330"/>
                      <a:pt x="6058" y="3254"/>
                      <a:pt x="5894" y="3248"/>
                    </a:cubicBezTo>
                    <a:cubicBezTo>
                      <a:pt x="5744" y="3243"/>
                      <a:pt x="5593" y="3242"/>
                      <a:pt x="5446" y="3242"/>
                    </a:cubicBezTo>
                    <a:cubicBezTo>
                      <a:pt x="4762" y="3242"/>
                      <a:pt x="4110" y="3287"/>
                      <a:pt x="3477" y="3331"/>
                    </a:cubicBezTo>
                    <a:cubicBezTo>
                      <a:pt x="2906" y="3371"/>
                      <a:pt x="2316" y="3413"/>
                      <a:pt x="1695" y="3422"/>
                    </a:cubicBezTo>
                    <a:cubicBezTo>
                      <a:pt x="1523" y="2600"/>
                      <a:pt x="1080" y="2023"/>
                      <a:pt x="218" y="1504"/>
                    </a:cubicBezTo>
                    <a:cubicBezTo>
                      <a:pt x="151" y="1463"/>
                      <a:pt x="113" y="1391"/>
                      <a:pt x="116" y="1311"/>
                    </a:cubicBezTo>
                    <a:cubicBezTo>
                      <a:pt x="119" y="1230"/>
                      <a:pt x="163" y="1159"/>
                      <a:pt x="236" y="1124"/>
                    </a:cubicBezTo>
                    <a:cubicBezTo>
                      <a:pt x="1563" y="463"/>
                      <a:pt x="2990" y="112"/>
                      <a:pt x="4374" y="112"/>
                    </a:cubicBezTo>
                    <a:close/>
                    <a:moveTo>
                      <a:pt x="4391" y="1"/>
                    </a:moveTo>
                    <a:cubicBezTo>
                      <a:pt x="2984" y="1"/>
                      <a:pt x="1536" y="353"/>
                      <a:pt x="187" y="1024"/>
                    </a:cubicBezTo>
                    <a:cubicBezTo>
                      <a:pt x="78" y="1078"/>
                      <a:pt x="10" y="1185"/>
                      <a:pt x="5" y="1306"/>
                    </a:cubicBezTo>
                    <a:cubicBezTo>
                      <a:pt x="1" y="1428"/>
                      <a:pt x="58" y="1535"/>
                      <a:pt x="160" y="1598"/>
                    </a:cubicBezTo>
                    <a:cubicBezTo>
                      <a:pt x="1009" y="2109"/>
                      <a:pt x="1438" y="2676"/>
                      <a:pt x="1595" y="3488"/>
                    </a:cubicBezTo>
                    <a:lnTo>
                      <a:pt x="1604" y="3533"/>
                    </a:lnTo>
                    <a:lnTo>
                      <a:pt x="1649" y="3533"/>
                    </a:lnTo>
                    <a:cubicBezTo>
                      <a:pt x="2292" y="3526"/>
                      <a:pt x="2899" y="3483"/>
                      <a:pt x="3485" y="3442"/>
                    </a:cubicBezTo>
                    <a:cubicBezTo>
                      <a:pt x="4140" y="3396"/>
                      <a:pt x="4765" y="3351"/>
                      <a:pt x="5434" y="3351"/>
                    </a:cubicBezTo>
                    <a:cubicBezTo>
                      <a:pt x="5584" y="3351"/>
                      <a:pt x="5736" y="3354"/>
                      <a:pt x="5891" y="3359"/>
                    </a:cubicBezTo>
                    <a:cubicBezTo>
                      <a:pt x="6037" y="3363"/>
                      <a:pt x="6239" y="3438"/>
                      <a:pt x="6453" y="3517"/>
                    </a:cubicBezTo>
                    <a:cubicBezTo>
                      <a:pt x="6697" y="3606"/>
                      <a:pt x="6963" y="3703"/>
                      <a:pt x="7186" y="3703"/>
                    </a:cubicBezTo>
                    <a:cubicBezTo>
                      <a:pt x="7320" y="3703"/>
                      <a:pt x="7438" y="3668"/>
                      <a:pt x="7526" y="3573"/>
                    </a:cubicBezTo>
                    <a:cubicBezTo>
                      <a:pt x="7684" y="3403"/>
                      <a:pt x="7818" y="3046"/>
                      <a:pt x="7934" y="2730"/>
                    </a:cubicBezTo>
                    <a:cubicBezTo>
                      <a:pt x="8004" y="2543"/>
                      <a:pt x="8071" y="2364"/>
                      <a:pt x="8133" y="2250"/>
                    </a:cubicBezTo>
                    <a:cubicBezTo>
                      <a:pt x="8247" y="2042"/>
                      <a:pt x="8353" y="1827"/>
                      <a:pt x="8455" y="1617"/>
                    </a:cubicBezTo>
                    <a:lnTo>
                      <a:pt x="8557" y="1414"/>
                    </a:lnTo>
                    <a:cubicBezTo>
                      <a:pt x="8598" y="1329"/>
                      <a:pt x="8604" y="1230"/>
                      <a:pt x="8574" y="1142"/>
                    </a:cubicBezTo>
                    <a:cubicBezTo>
                      <a:pt x="8542" y="1056"/>
                      <a:pt x="8479" y="986"/>
                      <a:pt x="8396" y="948"/>
                    </a:cubicBezTo>
                    <a:cubicBezTo>
                      <a:pt x="7109" y="363"/>
                      <a:pt x="5803" y="37"/>
                      <a:pt x="4622" y="5"/>
                    </a:cubicBezTo>
                    <a:cubicBezTo>
                      <a:pt x="4544" y="2"/>
                      <a:pt x="4469" y="1"/>
                      <a:pt x="43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47" name="Google Shape;2962;p37">
                <a:extLst>
                  <a:ext uri="{FF2B5EF4-FFF2-40B4-BE49-F238E27FC236}">
                    <a16:creationId xmlns:a16="http://schemas.microsoft.com/office/drawing/2014/main" id="{37FA8DD1-51CD-C4EB-737A-3EA94C4C5D09}"/>
                  </a:ext>
                </a:extLst>
              </p:cNvPr>
              <p:cNvSpPr/>
              <p:nvPr/>
            </p:nvSpPr>
            <p:spPr>
              <a:xfrm>
                <a:off x="640575" y="3137388"/>
                <a:ext cx="155825" cy="67075"/>
              </a:xfrm>
              <a:custGeom>
                <a:avLst/>
                <a:gdLst/>
                <a:ahLst/>
                <a:cxnLst/>
                <a:rect l="l" t="t" r="r" b="b"/>
                <a:pathLst>
                  <a:path w="6233" h="2683" extrusionOk="0">
                    <a:moveTo>
                      <a:pt x="3181" y="82"/>
                    </a:moveTo>
                    <a:cubicBezTo>
                      <a:pt x="3237" y="82"/>
                      <a:pt x="3292" y="82"/>
                      <a:pt x="3347" y="83"/>
                    </a:cubicBezTo>
                    <a:cubicBezTo>
                      <a:pt x="4192" y="106"/>
                      <a:pt x="5126" y="341"/>
                      <a:pt x="6049" y="760"/>
                    </a:cubicBezTo>
                    <a:cubicBezTo>
                      <a:pt x="6089" y="778"/>
                      <a:pt x="6119" y="812"/>
                      <a:pt x="6134" y="854"/>
                    </a:cubicBezTo>
                    <a:cubicBezTo>
                      <a:pt x="6149" y="898"/>
                      <a:pt x="6146" y="947"/>
                      <a:pt x="6126" y="988"/>
                    </a:cubicBezTo>
                    <a:lnTo>
                      <a:pt x="6055" y="1132"/>
                    </a:lnTo>
                    <a:cubicBezTo>
                      <a:pt x="5981" y="1284"/>
                      <a:pt x="5903" y="1440"/>
                      <a:pt x="5821" y="1592"/>
                    </a:cubicBezTo>
                    <a:cubicBezTo>
                      <a:pt x="5773" y="1679"/>
                      <a:pt x="5724" y="1811"/>
                      <a:pt x="5673" y="1949"/>
                    </a:cubicBezTo>
                    <a:cubicBezTo>
                      <a:pt x="5591" y="2171"/>
                      <a:pt x="5496" y="2421"/>
                      <a:pt x="5393" y="2533"/>
                    </a:cubicBezTo>
                    <a:cubicBezTo>
                      <a:pt x="5347" y="2583"/>
                      <a:pt x="5281" y="2602"/>
                      <a:pt x="5204" y="2602"/>
                    </a:cubicBezTo>
                    <a:cubicBezTo>
                      <a:pt x="5059" y="2602"/>
                      <a:pt x="4873" y="2534"/>
                      <a:pt x="4702" y="2471"/>
                    </a:cubicBezTo>
                    <a:cubicBezTo>
                      <a:pt x="4542" y="2412"/>
                      <a:pt x="4390" y="2356"/>
                      <a:pt x="4270" y="2353"/>
                    </a:cubicBezTo>
                    <a:cubicBezTo>
                      <a:pt x="4161" y="2350"/>
                      <a:pt x="4051" y="2347"/>
                      <a:pt x="3945" y="2347"/>
                    </a:cubicBezTo>
                    <a:cubicBezTo>
                      <a:pt x="3449" y="2347"/>
                      <a:pt x="2978" y="2380"/>
                      <a:pt x="2519" y="2412"/>
                    </a:cubicBezTo>
                    <a:cubicBezTo>
                      <a:pt x="2106" y="2441"/>
                      <a:pt x="1678" y="2471"/>
                      <a:pt x="1229" y="2477"/>
                    </a:cubicBezTo>
                    <a:cubicBezTo>
                      <a:pt x="1105" y="1882"/>
                      <a:pt x="783" y="1465"/>
                      <a:pt x="159" y="1088"/>
                    </a:cubicBezTo>
                    <a:cubicBezTo>
                      <a:pt x="110" y="1059"/>
                      <a:pt x="83" y="1006"/>
                      <a:pt x="86" y="949"/>
                    </a:cubicBezTo>
                    <a:cubicBezTo>
                      <a:pt x="87" y="891"/>
                      <a:pt x="121" y="839"/>
                      <a:pt x="172" y="813"/>
                    </a:cubicBezTo>
                    <a:cubicBezTo>
                      <a:pt x="1138" y="334"/>
                      <a:pt x="2175" y="82"/>
                      <a:pt x="3181" y="82"/>
                    </a:cubicBezTo>
                    <a:close/>
                    <a:moveTo>
                      <a:pt x="3199" y="1"/>
                    </a:moveTo>
                    <a:cubicBezTo>
                      <a:pt x="2173" y="1"/>
                      <a:pt x="1119" y="253"/>
                      <a:pt x="137" y="742"/>
                    </a:cubicBezTo>
                    <a:cubicBezTo>
                      <a:pt x="57" y="782"/>
                      <a:pt x="8" y="857"/>
                      <a:pt x="5" y="945"/>
                    </a:cubicBezTo>
                    <a:cubicBezTo>
                      <a:pt x="1" y="1034"/>
                      <a:pt x="43" y="1112"/>
                      <a:pt x="118" y="1156"/>
                    </a:cubicBezTo>
                    <a:cubicBezTo>
                      <a:pt x="733" y="1528"/>
                      <a:pt x="1042" y="1937"/>
                      <a:pt x="1156" y="2526"/>
                    </a:cubicBezTo>
                    <a:lnTo>
                      <a:pt x="1162" y="2559"/>
                    </a:lnTo>
                    <a:lnTo>
                      <a:pt x="1197" y="2559"/>
                    </a:lnTo>
                    <a:cubicBezTo>
                      <a:pt x="1662" y="2553"/>
                      <a:pt x="2100" y="2523"/>
                      <a:pt x="2525" y="2492"/>
                    </a:cubicBezTo>
                    <a:cubicBezTo>
                      <a:pt x="2998" y="2459"/>
                      <a:pt x="3449" y="2428"/>
                      <a:pt x="3929" y="2428"/>
                    </a:cubicBezTo>
                    <a:cubicBezTo>
                      <a:pt x="4040" y="2428"/>
                      <a:pt x="4152" y="2430"/>
                      <a:pt x="4267" y="2433"/>
                    </a:cubicBezTo>
                    <a:cubicBezTo>
                      <a:pt x="4375" y="2436"/>
                      <a:pt x="4520" y="2489"/>
                      <a:pt x="4675" y="2547"/>
                    </a:cubicBezTo>
                    <a:cubicBezTo>
                      <a:pt x="4853" y="2611"/>
                      <a:pt x="5044" y="2682"/>
                      <a:pt x="5205" y="2682"/>
                    </a:cubicBezTo>
                    <a:cubicBezTo>
                      <a:pt x="5302" y="2682"/>
                      <a:pt x="5389" y="2656"/>
                      <a:pt x="5452" y="2588"/>
                    </a:cubicBezTo>
                    <a:cubicBezTo>
                      <a:pt x="5566" y="2465"/>
                      <a:pt x="5663" y="2206"/>
                      <a:pt x="5748" y="1978"/>
                    </a:cubicBezTo>
                    <a:cubicBezTo>
                      <a:pt x="5799" y="1841"/>
                      <a:pt x="5847" y="1712"/>
                      <a:pt x="5891" y="1630"/>
                    </a:cubicBezTo>
                    <a:cubicBezTo>
                      <a:pt x="5975" y="1478"/>
                      <a:pt x="6052" y="1320"/>
                      <a:pt x="6128" y="1167"/>
                    </a:cubicBezTo>
                    <a:lnTo>
                      <a:pt x="6198" y="1023"/>
                    </a:lnTo>
                    <a:cubicBezTo>
                      <a:pt x="6228" y="962"/>
                      <a:pt x="6233" y="891"/>
                      <a:pt x="6210" y="827"/>
                    </a:cubicBezTo>
                    <a:cubicBezTo>
                      <a:pt x="6187" y="765"/>
                      <a:pt x="6142" y="715"/>
                      <a:pt x="6081" y="687"/>
                    </a:cubicBezTo>
                    <a:cubicBezTo>
                      <a:pt x="5149" y="264"/>
                      <a:pt x="4205" y="27"/>
                      <a:pt x="3348" y="3"/>
                    </a:cubicBezTo>
                    <a:cubicBezTo>
                      <a:pt x="3298" y="2"/>
                      <a:pt x="3249" y="1"/>
                      <a:pt x="31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48" name="Google Shape;2963;p37">
                <a:extLst>
                  <a:ext uri="{FF2B5EF4-FFF2-40B4-BE49-F238E27FC236}">
                    <a16:creationId xmlns:a16="http://schemas.microsoft.com/office/drawing/2014/main" id="{D24B6182-AF1F-62D7-6282-8D9560BA7CD4}"/>
                  </a:ext>
                </a:extLst>
              </p:cNvPr>
              <p:cNvSpPr/>
              <p:nvPr/>
            </p:nvSpPr>
            <p:spPr>
              <a:xfrm>
                <a:off x="664300" y="3147613"/>
                <a:ext cx="108350" cy="46625"/>
              </a:xfrm>
              <a:custGeom>
                <a:avLst/>
                <a:gdLst/>
                <a:ahLst/>
                <a:cxnLst/>
                <a:rect l="l" t="t" r="r" b="b"/>
                <a:pathLst>
                  <a:path w="4334" h="1865" extrusionOk="0">
                    <a:moveTo>
                      <a:pt x="2207" y="57"/>
                    </a:moveTo>
                    <a:cubicBezTo>
                      <a:pt x="2247" y="57"/>
                      <a:pt x="2287" y="57"/>
                      <a:pt x="2326" y="58"/>
                    </a:cubicBezTo>
                    <a:cubicBezTo>
                      <a:pt x="2914" y="73"/>
                      <a:pt x="3564" y="236"/>
                      <a:pt x="4206" y="529"/>
                    </a:cubicBezTo>
                    <a:cubicBezTo>
                      <a:pt x="4233" y="541"/>
                      <a:pt x="4254" y="565"/>
                      <a:pt x="4265" y="594"/>
                    </a:cubicBezTo>
                    <a:cubicBezTo>
                      <a:pt x="4276" y="625"/>
                      <a:pt x="4274" y="658"/>
                      <a:pt x="4261" y="687"/>
                    </a:cubicBezTo>
                    <a:lnTo>
                      <a:pt x="4206" y="796"/>
                    </a:lnTo>
                    <a:cubicBezTo>
                      <a:pt x="4156" y="899"/>
                      <a:pt x="4103" y="1006"/>
                      <a:pt x="4048" y="1107"/>
                    </a:cubicBezTo>
                    <a:cubicBezTo>
                      <a:pt x="4015" y="1168"/>
                      <a:pt x="3981" y="1259"/>
                      <a:pt x="3945" y="1356"/>
                    </a:cubicBezTo>
                    <a:cubicBezTo>
                      <a:pt x="3887" y="1510"/>
                      <a:pt x="3822" y="1684"/>
                      <a:pt x="3750" y="1762"/>
                    </a:cubicBezTo>
                    <a:cubicBezTo>
                      <a:pt x="3718" y="1796"/>
                      <a:pt x="3672" y="1810"/>
                      <a:pt x="3618" y="1810"/>
                    </a:cubicBezTo>
                    <a:cubicBezTo>
                      <a:pt x="3517" y="1810"/>
                      <a:pt x="3388" y="1762"/>
                      <a:pt x="3269" y="1718"/>
                    </a:cubicBezTo>
                    <a:cubicBezTo>
                      <a:pt x="3158" y="1677"/>
                      <a:pt x="3052" y="1639"/>
                      <a:pt x="2969" y="1636"/>
                    </a:cubicBezTo>
                    <a:cubicBezTo>
                      <a:pt x="2893" y="1634"/>
                      <a:pt x="2818" y="1633"/>
                      <a:pt x="2744" y="1633"/>
                    </a:cubicBezTo>
                    <a:cubicBezTo>
                      <a:pt x="2398" y="1633"/>
                      <a:pt x="2070" y="1655"/>
                      <a:pt x="1751" y="1678"/>
                    </a:cubicBezTo>
                    <a:cubicBezTo>
                      <a:pt x="1464" y="1698"/>
                      <a:pt x="1167" y="1719"/>
                      <a:pt x="854" y="1724"/>
                    </a:cubicBezTo>
                    <a:cubicBezTo>
                      <a:pt x="769" y="1309"/>
                      <a:pt x="544" y="1019"/>
                      <a:pt x="110" y="757"/>
                    </a:cubicBezTo>
                    <a:cubicBezTo>
                      <a:pt x="77" y="735"/>
                      <a:pt x="57" y="700"/>
                      <a:pt x="58" y="659"/>
                    </a:cubicBezTo>
                    <a:cubicBezTo>
                      <a:pt x="60" y="620"/>
                      <a:pt x="84" y="584"/>
                      <a:pt x="119" y="565"/>
                    </a:cubicBezTo>
                    <a:cubicBezTo>
                      <a:pt x="790" y="232"/>
                      <a:pt x="1508" y="57"/>
                      <a:pt x="2207" y="57"/>
                    </a:cubicBezTo>
                    <a:close/>
                    <a:moveTo>
                      <a:pt x="2213" y="1"/>
                    </a:moveTo>
                    <a:cubicBezTo>
                      <a:pt x="1504" y="1"/>
                      <a:pt x="773" y="178"/>
                      <a:pt x="95" y="515"/>
                    </a:cubicBezTo>
                    <a:cubicBezTo>
                      <a:pt x="40" y="544"/>
                      <a:pt x="5" y="596"/>
                      <a:pt x="4" y="658"/>
                    </a:cubicBezTo>
                    <a:cubicBezTo>
                      <a:pt x="1" y="719"/>
                      <a:pt x="30" y="773"/>
                      <a:pt x="81" y="805"/>
                    </a:cubicBezTo>
                    <a:cubicBezTo>
                      <a:pt x="509" y="1063"/>
                      <a:pt x="725" y="1347"/>
                      <a:pt x="804" y="1757"/>
                    </a:cubicBezTo>
                    <a:lnTo>
                      <a:pt x="808" y="1780"/>
                    </a:lnTo>
                    <a:lnTo>
                      <a:pt x="833" y="1780"/>
                    </a:lnTo>
                    <a:cubicBezTo>
                      <a:pt x="1154" y="1775"/>
                      <a:pt x="1460" y="1754"/>
                      <a:pt x="1756" y="1733"/>
                    </a:cubicBezTo>
                    <a:cubicBezTo>
                      <a:pt x="2085" y="1710"/>
                      <a:pt x="2401" y="1688"/>
                      <a:pt x="2737" y="1688"/>
                    </a:cubicBezTo>
                    <a:cubicBezTo>
                      <a:pt x="2813" y="1688"/>
                      <a:pt x="2889" y="1689"/>
                      <a:pt x="2967" y="1692"/>
                    </a:cubicBezTo>
                    <a:cubicBezTo>
                      <a:pt x="3041" y="1693"/>
                      <a:pt x="3143" y="1731"/>
                      <a:pt x="3249" y="1771"/>
                    </a:cubicBezTo>
                    <a:cubicBezTo>
                      <a:pt x="3374" y="1816"/>
                      <a:pt x="3508" y="1865"/>
                      <a:pt x="3620" y="1865"/>
                    </a:cubicBezTo>
                    <a:cubicBezTo>
                      <a:pt x="3687" y="1865"/>
                      <a:pt x="3747" y="1847"/>
                      <a:pt x="3791" y="1800"/>
                    </a:cubicBezTo>
                    <a:cubicBezTo>
                      <a:pt x="3870" y="1715"/>
                      <a:pt x="3937" y="1534"/>
                      <a:pt x="3996" y="1376"/>
                    </a:cubicBezTo>
                    <a:cubicBezTo>
                      <a:pt x="4033" y="1280"/>
                      <a:pt x="4066" y="1191"/>
                      <a:pt x="4097" y="1135"/>
                    </a:cubicBezTo>
                    <a:cubicBezTo>
                      <a:pt x="4153" y="1031"/>
                      <a:pt x="4206" y="925"/>
                      <a:pt x="4256" y="822"/>
                    </a:cubicBezTo>
                    <a:lnTo>
                      <a:pt x="4311" y="713"/>
                    </a:lnTo>
                    <a:cubicBezTo>
                      <a:pt x="4332" y="670"/>
                      <a:pt x="4333" y="620"/>
                      <a:pt x="4318" y="576"/>
                    </a:cubicBezTo>
                    <a:cubicBezTo>
                      <a:pt x="4303" y="532"/>
                      <a:pt x="4271" y="497"/>
                      <a:pt x="4229" y="479"/>
                    </a:cubicBezTo>
                    <a:cubicBezTo>
                      <a:pt x="3580" y="183"/>
                      <a:pt x="2923" y="19"/>
                      <a:pt x="2328" y="2"/>
                    </a:cubicBezTo>
                    <a:cubicBezTo>
                      <a:pt x="2290" y="2"/>
                      <a:pt x="2252" y="1"/>
                      <a:pt x="22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49" name="Google Shape;2964;p37">
                <a:extLst>
                  <a:ext uri="{FF2B5EF4-FFF2-40B4-BE49-F238E27FC236}">
                    <a16:creationId xmlns:a16="http://schemas.microsoft.com/office/drawing/2014/main" id="{1AE3DEF8-2DED-3B29-9E8E-3653E873FE1E}"/>
                  </a:ext>
                </a:extLst>
              </p:cNvPr>
              <p:cNvSpPr/>
              <p:nvPr/>
            </p:nvSpPr>
            <p:spPr>
              <a:xfrm>
                <a:off x="682075" y="3155288"/>
                <a:ext cx="72775" cy="31300"/>
              </a:xfrm>
              <a:custGeom>
                <a:avLst/>
                <a:gdLst/>
                <a:ahLst/>
                <a:cxnLst/>
                <a:rect l="l" t="t" r="r" b="b"/>
                <a:pathLst>
                  <a:path w="2911" h="1252" extrusionOk="0">
                    <a:moveTo>
                      <a:pt x="1562" y="38"/>
                    </a:moveTo>
                    <a:cubicBezTo>
                      <a:pt x="1959" y="49"/>
                      <a:pt x="2394" y="160"/>
                      <a:pt x="2825" y="354"/>
                    </a:cubicBezTo>
                    <a:cubicBezTo>
                      <a:pt x="2844" y="363"/>
                      <a:pt x="2857" y="378"/>
                      <a:pt x="2865" y="398"/>
                    </a:cubicBezTo>
                    <a:cubicBezTo>
                      <a:pt x="2872" y="419"/>
                      <a:pt x="2871" y="442"/>
                      <a:pt x="2860" y="460"/>
                    </a:cubicBezTo>
                    <a:lnTo>
                      <a:pt x="2827" y="530"/>
                    </a:lnTo>
                    <a:cubicBezTo>
                      <a:pt x="2792" y="600"/>
                      <a:pt x="2756" y="673"/>
                      <a:pt x="2718" y="743"/>
                    </a:cubicBezTo>
                    <a:cubicBezTo>
                      <a:pt x="2696" y="784"/>
                      <a:pt x="2674" y="844"/>
                      <a:pt x="2649" y="910"/>
                    </a:cubicBezTo>
                    <a:cubicBezTo>
                      <a:pt x="2611" y="1013"/>
                      <a:pt x="2567" y="1130"/>
                      <a:pt x="2519" y="1183"/>
                    </a:cubicBezTo>
                    <a:cubicBezTo>
                      <a:pt x="2497" y="1205"/>
                      <a:pt x="2467" y="1214"/>
                      <a:pt x="2431" y="1214"/>
                    </a:cubicBezTo>
                    <a:cubicBezTo>
                      <a:pt x="2363" y="1214"/>
                      <a:pt x="2276" y="1182"/>
                      <a:pt x="2195" y="1152"/>
                    </a:cubicBezTo>
                    <a:cubicBezTo>
                      <a:pt x="2121" y="1125"/>
                      <a:pt x="2050" y="1099"/>
                      <a:pt x="1995" y="1098"/>
                    </a:cubicBezTo>
                    <a:cubicBezTo>
                      <a:pt x="1943" y="1096"/>
                      <a:pt x="1892" y="1095"/>
                      <a:pt x="1842" y="1095"/>
                    </a:cubicBezTo>
                    <a:lnTo>
                      <a:pt x="1842" y="1096"/>
                    </a:lnTo>
                    <a:cubicBezTo>
                      <a:pt x="1611" y="1096"/>
                      <a:pt x="1391" y="1112"/>
                      <a:pt x="1177" y="1127"/>
                    </a:cubicBezTo>
                    <a:cubicBezTo>
                      <a:pt x="984" y="1140"/>
                      <a:pt x="785" y="1154"/>
                      <a:pt x="574" y="1157"/>
                    </a:cubicBezTo>
                    <a:cubicBezTo>
                      <a:pt x="516" y="879"/>
                      <a:pt x="366" y="683"/>
                      <a:pt x="75" y="507"/>
                    </a:cubicBezTo>
                    <a:cubicBezTo>
                      <a:pt x="52" y="494"/>
                      <a:pt x="40" y="469"/>
                      <a:pt x="41" y="442"/>
                    </a:cubicBezTo>
                    <a:cubicBezTo>
                      <a:pt x="41" y="415"/>
                      <a:pt x="56" y="392"/>
                      <a:pt x="82" y="380"/>
                    </a:cubicBezTo>
                    <a:cubicBezTo>
                      <a:pt x="533" y="155"/>
                      <a:pt x="1017" y="38"/>
                      <a:pt x="1488" y="38"/>
                    </a:cubicBezTo>
                    <a:close/>
                    <a:moveTo>
                      <a:pt x="1486" y="0"/>
                    </a:moveTo>
                    <a:cubicBezTo>
                      <a:pt x="1011" y="0"/>
                      <a:pt x="521" y="119"/>
                      <a:pt x="64" y="346"/>
                    </a:cubicBezTo>
                    <a:cubicBezTo>
                      <a:pt x="27" y="365"/>
                      <a:pt x="5" y="399"/>
                      <a:pt x="3" y="442"/>
                    </a:cubicBezTo>
                    <a:cubicBezTo>
                      <a:pt x="0" y="481"/>
                      <a:pt x="20" y="519"/>
                      <a:pt x="55" y="539"/>
                    </a:cubicBezTo>
                    <a:cubicBezTo>
                      <a:pt x="342" y="712"/>
                      <a:pt x="487" y="904"/>
                      <a:pt x="541" y="1180"/>
                    </a:cubicBezTo>
                    <a:lnTo>
                      <a:pt x="544" y="1195"/>
                    </a:lnTo>
                    <a:lnTo>
                      <a:pt x="559" y="1195"/>
                    </a:lnTo>
                    <a:cubicBezTo>
                      <a:pt x="776" y="1192"/>
                      <a:pt x="981" y="1177"/>
                      <a:pt x="1180" y="1163"/>
                    </a:cubicBezTo>
                    <a:cubicBezTo>
                      <a:pt x="1395" y="1147"/>
                      <a:pt x="1601" y="1133"/>
                      <a:pt x="1821" y="1133"/>
                    </a:cubicBezTo>
                    <a:cubicBezTo>
                      <a:pt x="1878" y="1133"/>
                      <a:pt x="1935" y="1134"/>
                      <a:pt x="1993" y="1136"/>
                    </a:cubicBezTo>
                    <a:cubicBezTo>
                      <a:pt x="2042" y="1136"/>
                      <a:pt x="2110" y="1162"/>
                      <a:pt x="2183" y="1187"/>
                    </a:cubicBezTo>
                    <a:cubicBezTo>
                      <a:pt x="2267" y="1219"/>
                      <a:pt x="2356" y="1251"/>
                      <a:pt x="2431" y="1251"/>
                    </a:cubicBezTo>
                    <a:cubicBezTo>
                      <a:pt x="2476" y="1251"/>
                      <a:pt x="2516" y="1239"/>
                      <a:pt x="2546" y="1207"/>
                    </a:cubicBezTo>
                    <a:cubicBezTo>
                      <a:pt x="2599" y="1149"/>
                      <a:pt x="2645" y="1030"/>
                      <a:pt x="2684" y="922"/>
                    </a:cubicBezTo>
                    <a:cubicBezTo>
                      <a:pt x="2708" y="859"/>
                      <a:pt x="2730" y="799"/>
                      <a:pt x="2751" y="761"/>
                    </a:cubicBezTo>
                    <a:cubicBezTo>
                      <a:pt x="2789" y="691"/>
                      <a:pt x="2825" y="617"/>
                      <a:pt x="2860" y="547"/>
                    </a:cubicBezTo>
                    <a:lnTo>
                      <a:pt x="2894" y="477"/>
                    </a:lnTo>
                    <a:cubicBezTo>
                      <a:pt x="2909" y="448"/>
                      <a:pt x="2910" y="415"/>
                      <a:pt x="2900" y="386"/>
                    </a:cubicBezTo>
                    <a:cubicBezTo>
                      <a:pt x="2889" y="355"/>
                      <a:pt x="2868" y="333"/>
                      <a:pt x="2841" y="321"/>
                    </a:cubicBezTo>
                    <a:cubicBezTo>
                      <a:pt x="2405" y="123"/>
                      <a:pt x="1965" y="12"/>
                      <a:pt x="15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50" name="Google Shape;2965;p37">
                <a:extLst>
                  <a:ext uri="{FF2B5EF4-FFF2-40B4-BE49-F238E27FC236}">
                    <a16:creationId xmlns:a16="http://schemas.microsoft.com/office/drawing/2014/main" id="{298DE272-E284-9FC3-AA40-971168176E3F}"/>
                  </a:ext>
                </a:extLst>
              </p:cNvPr>
              <p:cNvSpPr/>
              <p:nvPr/>
            </p:nvSpPr>
            <p:spPr>
              <a:xfrm>
                <a:off x="528950" y="3554488"/>
                <a:ext cx="416350" cy="327625"/>
              </a:xfrm>
              <a:custGeom>
                <a:avLst/>
                <a:gdLst/>
                <a:ahLst/>
                <a:cxnLst/>
                <a:rect l="l" t="t" r="r" b="b"/>
                <a:pathLst>
                  <a:path w="16654" h="13105" extrusionOk="0">
                    <a:moveTo>
                      <a:pt x="8169" y="0"/>
                    </a:moveTo>
                    <a:cubicBezTo>
                      <a:pt x="4432" y="0"/>
                      <a:pt x="500" y="3142"/>
                      <a:pt x="203" y="7943"/>
                    </a:cubicBezTo>
                    <a:cubicBezTo>
                      <a:pt x="0" y="11209"/>
                      <a:pt x="2328" y="13105"/>
                      <a:pt x="7852" y="13105"/>
                    </a:cubicBezTo>
                    <a:cubicBezTo>
                      <a:pt x="7956" y="13105"/>
                      <a:pt x="8061" y="13104"/>
                      <a:pt x="8167" y="13103"/>
                    </a:cubicBezTo>
                    <a:cubicBezTo>
                      <a:pt x="14029" y="13028"/>
                      <a:pt x="16438" y="11260"/>
                      <a:pt x="16520" y="8272"/>
                    </a:cubicBezTo>
                    <a:cubicBezTo>
                      <a:pt x="16653" y="3387"/>
                      <a:pt x="11798" y="97"/>
                      <a:pt x="8352" y="3"/>
                    </a:cubicBezTo>
                    <a:cubicBezTo>
                      <a:pt x="8291" y="1"/>
                      <a:pt x="8230" y="0"/>
                      <a:pt x="81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51" name="Google Shape;2966;p37">
                <a:extLst>
                  <a:ext uri="{FF2B5EF4-FFF2-40B4-BE49-F238E27FC236}">
                    <a16:creationId xmlns:a16="http://schemas.microsoft.com/office/drawing/2014/main" id="{279DECF6-2B74-9BAF-BD1B-34392D8E5C5B}"/>
                  </a:ext>
                </a:extLst>
              </p:cNvPr>
              <p:cNvSpPr/>
              <p:nvPr/>
            </p:nvSpPr>
            <p:spPr>
              <a:xfrm>
                <a:off x="532750" y="3600963"/>
                <a:ext cx="411075" cy="281150"/>
              </a:xfrm>
              <a:custGeom>
                <a:avLst/>
                <a:gdLst/>
                <a:ahLst/>
                <a:cxnLst/>
                <a:rect l="l" t="t" r="r" b="b"/>
                <a:pathLst>
                  <a:path w="16443" h="11246" extrusionOk="0">
                    <a:moveTo>
                      <a:pt x="13037" y="1"/>
                    </a:moveTo>
                    <a:lnTo>
                      <a:pt x="13037" y="1"/>
                    </a:lnTo>
                    <a:cubicBezTo>
                      <a:pt x="13243" y="691"/>
                      <a:pt x="13350" y="1428"/>
                      <a:pt x="13328" y="2205"/>
                    </a:cubicBezTo>
                    <a:cubicBezTo>
                      <a:pt x="13247" y="5193"/>
                      <a:pt x="10837" y="6961"/>
                      <a:pt x="4976" y="7036"/>
                    </a:cubicBezTo>
                    <a:cubicBezTo>
                      <a:pt x="4872" y="7037"/>
                      <a:pt x="4770" y="7038"/>
                      <a:pt x="4669" y="7038"/>
                    </a:cubicBezTo>
                    <a:cubicBezTo>
                      <a:pt x="2750" y="7038"/>
                      <a:pt x="1223" y="6806"/>
                      <a:pt x="48" y="6372"/>
                    </a:cubicBezTo>
                    <a:lnTo>
                      <a:pt x="48" y="6372"/>
                    </a:lnTo>
                    <a:cubicBezTo>
                      <a:pt x="0" y="9459"/>
                      <a:pt x="2343" y="11246"/>
                      <a:pt x="7698" y="11246"/>
                    </a:cubicBezTo>
                    <a:cubicBezTo>
                      <a:pt x="7802" y="11246"/>
                      <a:pt x="7908" y="11245"/>
                      <a:pt x="8015" y="11244"/>
                    </a:cubicBezTo>
                    <a:cubicBezTo>
                      <a:pt x="13877" y="11169"/>
                      <a:pt x="16286" y="9401"/>
                      <a:pt x="16368" y="6413"/>
                    </a:cubicBezTo>
                    <a:cubicBezTo>
                      <a:pt x="16442" y="3685"/>
                      <a:pt x="14960" y="1455"/>
                      <a:pt x="130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52" name="Google Shape;2967;p37">
                <a:extLst>
                  <a:ext uri="{FF2B5EF4-FFF2-40B4-BE49-F238E27FC236}">
                    <a16:creationId xmlns:a16="http://schemas.microsoft.com/office/drawing/2014/main" id="{E9A4EBB3-97A7-A8FD-1B7C-60148D109BB9}"/>
                  </a:ext>
                </a:extLst>
              </p:cNvPr>
              <p:cNvSpPr/>
              <p:nvPr/>
            </p:nvSpPr>
            <p:spPr>
              <a:xfrm>
                <a:off x="496275" y="3519388"/>
                <a:ext cx="482500" cy="397825"/>
              </a:xfrm>
              <a:custGeom>
                <a:avLst/>
                <a:gdLst/>
                <a:ahLst/>
                <a:cxnLst/>
                <a:rect l="l" t="t" r="r" b="b"/>
                <a:pathLst>
                  <a:path w="19300" h="15913" extrusionOk="0">
                    <a:moveTo>
                      <a:pt x="9457" y="2807"/>
                    </a:moveTo>
                    <a:cubicBezTo>
                      <a:pt x="9510" y="2807"/>
                      <a:pt x="9567" y="2807"/>
                      <a:pt x="9621" y="2808"/>
                    </a:cubicBezTo>
                    <a:cubicBezTo>
                      <a:pt x="12401" y="2884"/>
                      <a:pt x="16533" y="5647"/>
                      <a:pt x="16424" y="9638"/>
                    </a:cubicBezTo>
                    <a:cubicBezTo>
                      <a:pt x="16398" y="10563"/>
                      <a:pt x="16331" y="13018"/>
                      <a:pt x="9456" y="13104"/>
                    </a:cubicBezTo>
                    <a:cubicBezTo>
                      <a:pt x="9347" y="13106"/>
                      <a:pt x="9239" y="13106"/>
                      <a:pt x="9132" y="13106"/>
                    </a:cubicBezTo>
                    <a:cubicBezTo>
                      <a:pt x="6397" y="13106"/>
                      <a:pt x="4485" y="12601"/>
                      <a:pt x="3579" y="11650"/>
                    </a:cubicBezTo>
                    <a:cubicBezTo>
                      <a:pt x="3069" y="11114"/>
                      <a:pt x="2850" y="10390"/>
                      <a:pt x="2910" y="9433"/>
                    </a:cubicBezTo>
                    <a:cubicBezTo>
                      <a:pt x="3110" y="6198"/>
                      <a:pt x="5779" y="2807"/>
                      <a:pt x="9457" y="2807"/>
                    </a:cubicBezTo>
                    <a:close/>
                    <a:moveTo>
                      <a:pt x="9474" y="1"/>
                    </a:moveTo>
                    <a:cubicBezTo>
                      <a:pt x="5198" y="1"/>
                      <a:pt x="467" y="3492"/>
                      <a:pt x="110" y="9260"/>
                    </a:cubicBezTo>
                    <a:cubicBezTo>
                      <a:pt x="1" y="11014"/>
                      <a:pt x="485" y="12468"/>
                      <a:pt x="1548" y="13584"/>
                    </a:cubicBezTo>
                    <a:cubicBezTo>
                      <a:pt x="3037" y="15149"/>
                      <a:pt x="5528" y="15913"/>
                      <a:pt x="9155" y="15913"/>
                    </a:cubicBezTo>
                    <a:lnTo>
                      <a:pt x="9155" y="15911"/>
                    </a:lnTo>
                    <a:cubicBezTo>
                      <a:pt x="9266" y="15911"/>
                      <a:pt x="9378" y="15911"/>
                      <a:pt x="9492" y="15910"/>
                    </a:cubicBezTo>
                    <a:cubicBezTo>
                      <a:pt x="15843" y="15829"/>
                      <a:pt x="19119" y="13745"/>
                      <a:pt x="19228" y="9716"/>
                    </a:cubicBezTo>
                    <a:cubicBezTo>
                      <a:pt x="19299" y="7091"/>
                      <a:pt x="18159" y="4598"/>
                      <a:pt x="16017" y="2696"/>
                    </a:cubicBezTo>
                    <a:cubicBezTo>
                      <a:pt x="14183" y="1068"/>
                      <a:pt x="11821" y="62"/>
                      <a:pt x="9697" y="4"/>
                    </a:cubicBezTo>
                    <a:cubicBezTo>
                      <a:pt x="9623" y="2"/>
                      <a:pt x="9548" y="1"/>
                      <a:pt x="947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53" name="Google Shape;2968;p37">
                <a:extLst>
                  <a:ext uri="{FF2B5EF4-FFF2-40B4-BE49-F238E27FC236}">
                    <a16:creationId xmlns:a16="http://schemas.microsoft.com/office/drawing/2014/main" id="{5ACACF6E-DA86-BBDE-4767-9A6C615D73A3}"/>
                  </a:ext>
                </a:extLst>
              </p:cNvPr>
              <p:cNvSpPr/>
              <p:nvPr/>
            </p:nvSpPr>
            <p:spPr>
              <a:xfrm>
                <a:off x="494125" y="3505588"/>
                <a:ext cx="486800" cy="402075"/>
              </a:xfrm>
              <a:custGeom>
                <a:avLst/>
                <a:gdLst/>
                <a:ahLst/>
                <a:cxnLst/>
                <a:rect l="l" t="t" r="r" b="b"/>
                <a:pathLst>
                  <a:path w="19472" h="16083" extrusionOk="0">
                    <a:moveTo>
                      <a:pt x="9543" y="2976"/>
                    </a:moveTo>
                    <a:cubicBezTo>
                      <a:pt x="9596" y="2976"/>
                      <a:pt x="9650" y="2976"/>
                      <a:pt x="9704" y="2978"/>
                    </a:cubicBezTo>
                    <a:cubicBezTo>
                      <a:pt x="12451" y="3054"/>
                      <a:pt x="16531" y="5782"/>
                      <a:pt x="16424" y="9721"/>
                    </a:cubicBezTo>
                    <a:cubicBezTo>
                      <a:pt x="16401" y="10623"/>
                      <a:pt x="16335" y="13017"/>
                      <a:pt x="9540" y="13104"/>
                    </a:cubicBezTo>
                    <a:cubicBezTo>
                      <a:pt x="9417" y="13106"/>
                      <a:pt x="9295" y="13107"/>
                      <a:pt x="9175" y="13107"/>
                    </a:cubicBezTo>
                    <a:cubicBezTo>
                      <a:pt x="6502" y="13107"/>
                      <a:pt x="4614" y="12608"/>
                      <a:pt x="3727" y="11675"/>
                    </a:cubicBezTo>
                    <a:cubicBezTo>
                      <a:pt x="3234" y="11157"/>
                      <a:pt x="3023" y="10454"/>
                      <a:pt x="3081" y="9522"/>
                    </a:cubicBezTo>
                    <a:cubicBezTo>
                      <a:pt x="3277" y="6362"/>
                      <a:pt x="5920" y="2976"/>
                      <a:pt x="9543" y="2976"/>
                    </a:cubicBezTo>
                    <a:close/>
                    <a:moveTo>
                      <a:pt x="9543" y="2806"/>
                    </a:moveTo>
                    <a:cubicBezTo>
                      <a:pt x="5824" y="2806"/>
                      <a:pt x="3111" y="6273"/>
                      <a:pt x="2911" y="9512"/>
                    </a:cubicBezTo>
                    <a:cubicBezTo>
                      <a:pt x="2850" y="10494"/>
                      <a:pt x="3076" y="11239"/>
                      <a:pt x="3604" y="11793"/>
                    </a:cubicBezTo>
                    <a:cubicBezTo>
                      <a:pt x="4529" y="12765"/>
                      <a:pt x="6471" y="13277"/>
                      <a:pt x="9228" y="13277"/>
                    </a:cubicBezTo>
                    <a:cubicBezTo>
                      <a:pt x="9331" y="13277"/>
                      <a:pt x="9437" y="13275"/>
                      <a:pt x="9543" y="13274"/>
                    </a:cubicBezTo>
                    <a:cubicBezTo>
                      <a:pt x="16501" y="13185"/>
                      <a:pt x="16569" y="10671"/>
                      <a:pt x="16595" y="9726"/>
                    </a:cubicBezTo>
                    <a:cubicBezTo>
                      <a:pt x="16704" y="5683"/>
                      <a:pt x="12523" y="2885"/>
                      <a:pt x="9709" y="2808"/>
                    </a:cubicBezTo>
                    <a:cubicBezTo>
                      <a:pt x="9654" y="2806"/>
                      <a:pt x="9598" y="2806"/>
                      <a:pt x="9543" y="2806"/>
                    </a:cubicBezTo>
                    <a:close/>
                    <a:moveTo>
                      <a:pt x="9560" y="171"/>
                    </a:moveTo>
                    <a:cubicBezTo>
                      <a:pt x="9633" y="171"/>
                      <a:pt x="9707" y="171"/>
                      <a:pt x="9782" y="174"/>
                    </a:cubicBezTo>
                    <a:cubicBezTo>
                      <a:pt x="11886" y="231"/>
                      <a:pt x="14228" y="1229"/>
                      <a:pt x="16045" y="2844"/>
                    </a:cubicBezTo>
                    <a:cubicBezTo>
                      <a:pt x="18169" y="4730"/>
                      <a:pt x="19300" y="7200"/>
                      <a:pt x="19229" y="9797"/>
                    </a:cubicBezTo>
                    <a:cubicBezTo>
                      <a:pt x="19121" y="13773"/>
                      <a:pt x="15872" y="15829"/>
                      <a:pt x="9577" y="15909"/>
                    </a:cubicBezTo>
                    <a:cubicBezTo>
                      <a:pt x="9464" y="15911"/>
                      <a:pt x="9352" y="15911"/>
                      <a:pt x="9240" y="15911"/>
                    </a:cubicBezTo>
                    <a:cubicBezTo>
                      <a:pt x="5637" y="15911"/>
                      <a:pt x="3170" y="15159"/>
                      <a:pt x="1695" y="13609"/>
                    </a:cubicBezTo>
                    <a:cubicBezTo>
                      <a:pt x="650" y="12511"/>
                      <a:pt x="173" y="11078"/>
                      <a:pt x="281" y="9349"/>
                    </a:cubicBezTo>
                    <a:cubicBezTo>
                      <a:pt x="635" y="3623"/>
                      <a:pt x="5327" y="171"/>
                      <a:pt x="9560" y="171"/>
                    </a:cubicBezTo>
                    <a:close/>
                    <a:moveTo>
                      <a:pt x="9562" y="1"/>
                    </a:moveTo>
                    <a:cubicBezTo>
                      <a:pt x="5250" y="1"/>
                      <a:pt x="471" y="3514"/>
                      <a:pt x="111" y="9339"/>
                    </a:cubicBezTo>
                    <a:cubicBezTo>
                      <a:pt x="0" y="11116"/>
                      <a:pt x="492" y="12593"/>
                      <a:pt x="1572" y="13727"/>
                    </a:cubicBezTo>
                    <a:cubicBezTo>
                      <a:pt x="3081" y="15311"/>
                      <a:pt x="5589" y="16082"/>
                      <a:pt x="9240" y="16082"/>
                    </a:cubicBezTo>
                    <a:lnTo>
                      <a:pt x="9241" y="16082"/>
                    </a:lnTo>
                    <a:cubicBezTo>
                      <a:pt x="9352" y="16082"/>
                      <a:pt x="9466" y="16081"/>
                      <a:pt x="9580" y="16079"/>
                    </a:cubicBezTo>
                    <a:cubicBezTo>
                      <a:pt x="15985" y="15999"/>
                      <a:pt x="19288" y="13885"/>
                      <a:pt x="19399" y="9802"/>
                    </a:cubicBezTo>
                    <a:cubicBezTo>
                      <a:pt x="19472" y="7152"/>
                      <a:pt x="18321" y="4635"/>
                      <a:pt x="16159" y="2716"/>
                    </a:cubicBezTo>
                    <a:cubicBezTo>
                      <a:pt x="14312" y="1075"/>
                      <a:pt x="11930" y="61"/>
                      <a:pt x="9786" y="2"/>
                    </a:cubicBezTo>
                    <a:cubicBezTo>
                      <a:pt x="9710" y="1"/>
                      <a:pt x="9636" y="1"/>
                      <a:pt x="95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54" name="Google Shape;2969;p37">
                <a:extLst>
                  <a:ext uri="{FF2B5EF4-FFF2-40B4-BE49-F238E27FC236}">
                    <a16:creationId xmlns:a16="http://schemas.microsoft.com/office/drawing/2014/main" id="{4840CA9C-3569-3066-E49D-78CE0EF6B790}"/>
                  </a:ext>
                </a:extLst>
              </p:cNvPr>
              <p:cNvSpPr/>
              <p:nvPr/>
            </p:nvSpPr>
            <p:spPr>
              <a:xfrm>
                <a:off x="236275" y="3722213"/>
                <a:ext cx="156275" cy="150975"/>
              </a:xfrm>
              <a:custGeom>
                <a:avLst/>
                <a:gdLst/>
                <a:ahLst/>
                <a:cxnLst/>
                <a:rect l="l" t="t" r="r" b="b"/>
                <a:pathLst>
                  <a:path w="6251" h="6039" extrusionOk="0">
                    <a:moveTo>
                      <a:pt x="2944" y="0"/>
                    </a:moveTo>
                    <a:cubicBezTo>
                      <a:pt x="2286" y="0"/>
                      <a:pt x="1597" y="220"/>
                      <a:pt x="985" y="721"/>
                    </a:cubicBezTo>
                    <a:cubicBezTo>
                      <a:pt x="0" y="1525"/>
                      <a:pt x="52" y="2737"/>
                      <a:pt x="1467" y="4420"/>
                    </a:cubicBezTo>
                    <a:cubicBezTo>
                      <a:pt x="2408" y="5542"/>
                      <a:pt x="3195" y="6038"/>
                      <a:pt x="3868" y="6038"/>
                    </a:cubicBezTo>
                    <a:cubicBezTo>
                      <a:pt x="4224" y="6038"/>
                      <a:pt x="4549" y="5898"/>
                      <a:pt x="4846" y="5638"/>
                    </a:cubicBezTo>
                    <a:cubicBezTo>
                      <a:pt x="6250" y="4407"/>
                      <a:pt x="5998" y="2113"/>
                      <a:pt x="5189" y="1068"/>
                    </a:cubicBezTo>
                    <a:cubicBezTo>
                      <a:pt x="4677" y="406"/>
                      <a:pt x="3839" y="0"/>
                      <a:pt x="29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55" name="Google Shape;2970;p37">
                <a:extLst>
                  <a:ext uri="{FF2B5EF4-FFF2-40B4-BE49-F238E27FC236}">
                    <a16:creationId xmlns:a16="http://schemas.microsoft.com/office/drawing/2014/main" id="{39CD1798-1974-C592-BCA4-D8C9BCD21B8D}"/>
                  </a:ext>
                </a:extLst>
              </p:cNvPr>
              <p:cNvSpPr/>
              <p:nvPr/>
            </p:nvSpPr>
            <p:spPr>
              <a:xfrm>
                <a:off x="236450" y="3742038"/>
                <a:ext cx="147300" cy="131150"/>
              </a:xfrm>
              <a:custGeom>
                <a:avLst/>
                <a:gdLst/>
                <a:ahLst/>
                <a:cxnLst/>
                <a:rect l="l" t="t" r="r" b="b"/>
                <a:pathLst>
                  <a:path w="5892" h="5246" extrusionOk="0">
                    <a:moveTo>
                      <a:pt x="896" y="0"/>
                    </a:moveTo>
                    <a:lnTo>
                      <a:pt x="896" y="0"/>
                    </a:lnTo>
                    <a:cubicBezTo>
                      <a:pt x="1" y="805"/>
                      <a:pt x="87" y="1994"/>
                      <a:pt x="1460" y="3627"/>
                    </a:cubicBezTo>
                    <a:cubicBezTo>
                      <a:pt x="2401" y="4749"/>
                      <a:pt x="3188" y="5245"/>
                      <a:pt x="3861" y="5245"/>
                    </a:cubicBezTo>
                    <a:cubicBezTo>
                      <a:pt x="4217" y="5245"/>
                      <a:pt x="4542" y="5105"/>
                      <a:pt x="4839" y="4845"/>
                    </a:cubicBezTo>
                    <a:cubicBezTo>
                      <a:pt x="5624" y="4157"/>
                      <a:pt x="5891" y="3138"/>
                      <a:pt x="5833" y="2190"/>
                    </a:cubicBezTo>
                    <a:lnTo>
                      <a:pt x="5833" y="2190"/>
                    </a:lnTo>
                    <a:cubicBezTo>
                      <a:pt x="5689" y="2431"/>
                      <a:pt x="5509" y="2654"/>
                      <a:pt x="5285" y="2850"/>
                    </a:cubicBezTo>
                    <a:cubicBezTo>
                      <a:pt x="4987" y="3111"/>
                      <a:pt x="4663" y="3251"/>
                      <a:pt x="4306" y="3251"/>
                    </a:cubicBezTo>
                    <a:cubicBezTo>
                      <a:pt x="3633" y="3251"/>
                      <a:pt x="2846" y="2754"/>
                      <a:pt x="1905" y="1632"/>
                    </a:cubicBezTo>
                    <a:cubicBezTo>
                      <a:pt x="1396" y="1028"/>
                      <a:pt x="1068" y="486"/>
                      <a:pt x="89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56" name="Google Shape;2971;p37">
                <a:extLst>
                  <a:ext uri="{FF2B5EF4-FFF2-40B4-BE49-F238E27FC236}">
                    <a16:creationId xmlns:a16="http://schemas.microsoft.com/office/drawing/2014/main" id="{8358DAC6-7792-BFE5-9F7F-9A084A802C7E}"/>
                  </a:ext>
                </a:extLst>
              </p:cNvPr>
              <p:cNvSpPr/>
              <p:nvPr/>
            </p:nvSpPr>
            <p:spPr>
              <a:xfrm>
                <a:off x="229400" y="3708263"/>
                <a:ext cx="166400" cy="178925"/>
              </a:xfrm>
              <a:custGeom>
                <a:avLst/>
                <a:gdLst/>
                <a:ahLst/>
                <a:cxnLst/>
                <a:rect l="l" t="t" r="r" b="b"/>
                <a:pathLst>
                  <a:path w="6656" h="7157" extrusionOk="0">
                    <a:moveTo>
                      <a:pt x="3260" y="1120"/>
                    </a:moveTo>
                    <a:cubicBezTo>
                      <a:pt x="3912" y="1120"/>
                      <a:pt x="4562" y="1367"/>
                      <a:pt x="5022" y="1930"/>
                    </a:cubicBezTo>
                    <a:cubicBezTo>
                      <a:pt x="5036" y="1947"/>
                      <a:pt x="5050" y="1963"/>
                      <a:pt x="5062" y="1980"/>
                    </a:cubicBezTo>
                    <a:cubicBezTo>
                      <a:pt x="5715" y="2823"/>
                      <a:pt x="5939" y="4764"/>
                      <a:pt x="4793" y="5769"/>
                    </a:cubicBezTo>
                    <a:cubicBezTo>
                      <a:pt x="4678" y="5871"/>
                      <a:pt x="4480" y="6044"/>
                      <a:pt x="4155" y="6044"/>
                    </a:cubicBezTo>
                    <a:cubicBezTo>
                      <a:pt x="3730" y="6044"/>
                      <a:pt x="3088" y="5748"/>
                      <a:pt x="2130" y="4608"/>
                    </a:cubicBezTo>
                    <a:cubicBezTo>
                      <a:pt x="1414" y="3756"/>
                      <a:pt x="1066" y="3024"/>
                      <a:pt x="1115" y="2490"/>
                    </a:cubicBezTo>
                    <a:cubicBezTo>
                      <a:pt x="1142" y="2200"/>
                      <a:pt x="1292" y="1947"/>
                      <a:pt x="1575" y="1714"/>
                    </a:cubicBezTo>
                    <a:cubicBezTo>
                      <a:pt x="2037" y="1336"/>
                      <a:pt x="2650" y="1120"/>
                      <a:pt x="3260" y="1120"/>
                    </a:cubicBezTo>
                    <a:close/>
                    <a:moveTo>
                      <a:pt x="3216" y="0"/>
                    </a:moveTo>
                    <a:cubicBezTo>
                      <a:pt x="2460" y="0"/>
                      <a:pt x="1665" y="253"/>
                      <a:pt x="945" y="841"/>
                    </a:cubicBezTo>
                    <a:cubicBezTo>
                      <a:pt x="427" y="1265"/>
                      <a:pt x="136" y="1786"/>
                      <a:pt x="79" y="2391"/>
                    </a:cubicBezTo>
                    <a:cubicBezTo>
                      <a:pt x="0" y="3240"/>
                      <a:pt x="391" y="4175"/>
                      <a:pt x="1270" y="5249"/>
                    </a:cubicBezTo>
                    <a:cubicBezTo>
                      <a:pt x="1295" y="5282"/>
                      <a:pt x="1323" y="5315"/>
                      <a:pt x="1352" y="5349"/>
                    </a:cubicBezTo>
                    <a:cubicBezTo>
                      <a:pt x="2363" y="6553"/>
                      <a:pt x="3298" y="7157"/>
                      <a:pt x="4146" y="7157"/>
                    </a:cubicBezTo>
                    <a:cubicBezTo>
                      <a:pt x="4607" y="7157"/>
                      <a:pt x="5042" y="6978"/>
                      <a:pt x="5451" y="6621"/>
                    </a:cubicBezTo>
                    <a:cubicBezTo>
                      <a:pt x="6205" y="5959"/>
                      <a:pt x="6629" y="4974"/>
                      <a:pt x="6644" y="3844"/>
                    </a:cubicBezTo>
                    <a:cubicBezTo>
                      <a:pt x="6656" y="2877"/>
                      <a:pt x="6366" y="1916"/>
                      <a:pt x="5868" y="1273"/>
                    </a:cubicBezTo>
                    <a:cubicBezTo>
                      <a:pt x="5274" y="503"/>
                      <a:pt x="4283" y="0"/>
                      <a:pt x="321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57" name="Google Shape;2972;p37">
                <a:extLst>
                  <a:ext uri="{FF2B5EF4-FFF2-40B4-BE49-F238E27FC236}">
                    <a16:creationId xmlns:a16="http://schemas.microsoft.com/office/drawing/2014/main" id="{BF7314B5-2CFB-B0D0-656B-2C73D6B49400}"/>
                  </a:ext>
                </a:extLst>
              </p:cNvPr>
              <p:cNvSpPr/>
              <p:nvPr/>
            </p:nvSpPr>
            <p:spPr>
              <a:xfrm>
                <a:off x="230350" y="3702888"/>
                <a:ext cx="171075" cy="183550"/>
              </a:xfrm>
              <a:custGeom>
                <a:avLst/>
                <a:gdLst/>
                <a:ahLst/>
                <a:cxnLst/>
                <a:rect l="l" t="t" r="r" b="b"/>
                <a:pathLst>
                  <a:path w="6843" h="7342" extrusionOk="0">
                    <a:moveTo>
                      <a:pt x="3352" y="1308"/>
                    </a:moveTo>
                    <a:cubicBezTo>
                      <a:pt x="3979" y="1308"/>
                      <a:pt x="4605" y="1544"/>
                      <a:pt x="5045" y="2083"/>
                    </a:cubicBezTo>
                    <a:lnTo>
                      <a:pt x="5083" y="2128"/>
                    </a:lnTo>
                    <a:cubicBezTo>
                      <a:pt x="5713" y="2945"/>
                      <a:pt x="5933" y="4823"/>
                      <a:pt x="4825" y="5794"/>
                    </a:cubicBezTo>
                    <a:cubicBezTo>
                      <a:pt x="4716" y="5891"/>
                      <a:pt x="4539" y="6046"/>
                      <a:pt x="4249" y="6046"/>
                    </a:cubicBezTo>
                    <a:cubicBezTo>
                      <a:pt x="4227" y="6046"/>
                      <a:pt x="4205" y="6045"/>
                      <a:pt x="4183" y="6043"/>
                    </a:cubicBezTo>
                    <a:cubicBezTo>
                      <a:pt x="3679" y="6005"/>
                      <a:pt x="3043" y="5533"/>
                      <a:pt x="2294" y="4642"/>
                    </a:cubicBezTo>
                    <a:cubicBezTo>
                      <a:pt x="1596" y="3813"/>
                      <a:pt x="1253" y="3104"/>
                      <a:pt x="1300" y="2591"/>
                    </a:cubicBezTo>
                    <a:cubicBezTo>
                      <a:pt x="1324" y="2327"/>
                      <a:pt x="1464" y="2095"/>
                      <a:pt x="1726" y="1879"/>
                    </a:cubicBezTo>
                    <a:cubicBezTo>
                      <a:pt x="2168" y="1518"/>
                      <a:pt x="2762" y="1308"/>
                      <a:pt x="3352" y="1308"/>
                    </a:cubicBezTo>
                    <a:close/>
                    <a:moveTo>
                      <a:pt x="3353" y="1126"/>
                    </a:moveTo>
                    <a:cubicBezTo>
                      <a:pt x="2719" y="1126"/>
                      <a:pt x="2084" y="1349"/>
                      <a:pt x="1610" y="1737"/>
                    </a:cubicBezTo>
                    <a:cubicBezTo>
                      <a:pt x="1307" y="1985"/>
                      <a:pt x="1145" y="2259"/>
                      <a:pt x="1116" y="2575"/>
                    </a:cubicBezTo>
                    <a:cubicBezTo>
                      <a:pt x="1065" y="3136"/>
                      <a:pt x="1423" y="3892"/>
                      <a:pt x="2153" y="4761"/>
                    </a:cubicBezTo>
                    <a:cubicBezTo>
                      <a:pt x="2935" y="5691"/>
                      <a:pt x="3614" y="6185"/>
                      <a:pt x="4169" y="6227"/>
                    </a:cubicBezTo>
                    <a:cubicBezTo>
                      <a:pt x="4196" y="6229"/>
                      <a:pt x="4222" y="6230"/>
                      <a:pt x="4248" y="6230"/>
                    </a:cubicBezTo>
                    <a:cubicBezTo>
                      <a:pt x="4608" y="6230"/>
                      <a:pt x="4825" y="6039"/>
                      <a:pt x="4946" y="5933"/>
                    </a:cubicBezTo>
                    <a:cubicBezTo>
                      <a:pt x="6134" y="4893"/>
                      <a:pt x="5901" y="2887"/>
                      <a:pt x="5227" y="2016"/>
                    </a:cubicBezTo>
                    <a:lnTo>
                      <a:pt x="5188" y="1966"/>
                    </a:lnTo>
                    <a:cubicBezTo>
                      <a:pt x="4709" y="1382"/>
                      <a:pt x="4031" y="1126"/>
                      <a:pt x="3353" y="1126"/>
                    </a:cubicBezTo>
                    <a:close/>
                    <a:moveTo>
                      <a:pt x="3299" y="185"/>
                    </a:moveTo>
                    <a:cubicBezTo>
                      <a:pt x="3438" y="185"/>
                      <a:pt x="3568" y="194"/>
                      <a:pt x="3686" y="208"/>
                    </a:cubicBezTo>
                    <a:cubicBezTo>
                      <a:pt x="4567" y="308"/>
                      <a:pt x="5370" y="751"/>
                      <a:pt x="5888" y="1422"/>
                    </a:cubicBezTo>
                    <a:cubicBezTo>
                      <a:pt x="6375" y="2051"/>
                      <a:pt x="6657" y="2990"/>
                      <a:pt x="6645" y="3936"/>
                    </a:cubicBezTo>
                    <a:cubicBezTo>
                      <a:pt x="6630" y="5038"/>
                      <a:pt x="6217" y="6001"/>
                      <a:pt x="5484" y="6645"/>
                    </a:cubicBezTo>
                    <a:cubicBezTo>
                      <a:pt x="5094" y="6987"/>
                      <a:pt x="4672" y="7158"/>
                      <a:pt x="4235" y="7158"/>
                    </a:cubicBezTo>
                    <a:cubicBezTo>
                      <a:pt x="4193" y="7158"/>
                      <a:pt x="4151" y="7156"/>
                      <a:pt x="4108" y="7153"/>
                    </a:cubicBezTo>
                    <a:cubicBezTo>
                      <a:pt x="3324" y="7092"/>
                      <a:pt x="2452" y="6497"/>
                      <a:pt x="1515" y="5383"/>
                    </a:cubicBezTo>
                    <a:lnTo>
                      <a:pt x="1433" y="5284"/>
                    </a:lnTo>
                    <a:cubicBezTo>
                      <a:pt x="571" y="4229"/>
                      <a:pt x="189" y="3317"/>
                      <a:pt x="265" y="2493"/>
                    </a:cubicBezTo>
                    <a:cubicBezTo>
                      <a:pt x="318" y="1914"/>
                      <a:pt x="597" y="1413"/>
                      <a:pt x="1096" y="1006"/>
                    </a:cubicBezTo>
                    <a:cubicBezTo>
                      <a:pt x="1889" y="357"/>
                      <a:pt x="2682" y="185"/>
                      <a:pt x="3299" y="185"/>
                    </a:cubicBezTo>
                    <a:close/>
                    <a:moveTo>
                      <a:pt x="3310" y="1"/>
                    </a:moveTo>
                    <a:cubicBezTo>
                      <a:pt x="2482" y="1"/>
                      <a:pt x="1667" y="301"/>
                      <a:pt x="980" y="862"/>
                    </a:cubicBezTo>
                    <a:cubicBezTo>
                      <a:pt x="442" y="1302"/>
                      <a:pt x="139" y="1846"/>
                      <a:pt x="81" y="2476"/>
                    </a:cubicBezTo>
                    <a:cubicBezTo>
                      <a:pt x="0" y="3350"/>
                      <a:pt x="397" y="4307"/>
                      <a:pt x="1291" y="5401"/>
                    </a:cubicBezTo>
                    <a:lnTo>
                      <a:pt x="1292" y="5401"/>
                    </a:lnTo>
                    <a:lnTo>
                      <a:pt x="1374" y="5501"/>
                    </a:lnTo>
                    <a:cubicBezTo>
                      <a:pt x="2344" y="6655"/>
                      <a:pt x="3260" y="7273"/>
                      <a:pt x="4095" y="7337"/>
                    </a:cubicBezTo>
                    <a:cubicBezTo>
                      <a:pt x="4142" y="7340"/>
                      <a:pt x="4190" y="7341"/>
                      <a:pt x="4239" y="7341"/>
                    </a:cubicBezTo>
                    <a:cubicBezTo>
                      <a:pt x="4723" y="7341"/>
                      <a:pt x="5182" y="7155"/>
                      <a:pt x="5605" y="6783"/>
                    </a:cubicBezTo>
                    <a:cubicBezTo>
                      <a:pt x="6380" y="6104"/>
                      <a:pt x="6814" y="5095"/>
                      <a:pt x="6829" y="3938"/>
                    </a:cubicBezTo>
                    <a:cubicBezTo>
                      <a:pt x="6843" y="2953"/>
                      <a:pt x="6545" y="1969"/>
                      <a:pt x="6033" y="1310"/>
                    </a:cubicBezTo>
                    <a:cubicBezTo>
                      <a:pt x="5485" y="599"/>
                      <a:pt x="4638" y="130"/>
                      <a:pt x="3708" y="24"/>
                    </a:cubicBezTo>
                    <a:cubicBezTo>
                      <a:pt x="3575" y="9"/>
                      <a:pt x="3442" y="1"/>
                      <a:pt x="33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58" name="Google Shape;2973;p37">
                <a:extLst>
                  <a:ext uri="{FF2B5EF4-FFF2-40B4-BE49-F238E27FC236}">
                    <a16:creationId xmlns:a16="http://schemas.microsoft.com/office/drawing/2014/main" id="{C2FB0F46-6B1D-E6EE-021E-9656EC1AE247}"/>
                  </a:ext>
                </a:extLst>
              </p:cNvPr>
              <p:cNvSpPr/>
              <p:nvPr/>
            </p:nvSpPr>
            <p:spPr>
              <a:xfrm>
                <a:off x="1076100" y="3722213"/>
                <a:ext cx="156275" cy="150975"/>
              </a:xfrm>
              <a:custGeom>
                <a:avLst/>
                <a:gdLst/>
                <a:ahLst/>
                <a:cxnLst/>
                <a:rect l="l" t="t" r="r" b="b"/>
                <a:pathLst>
                  <a:path w="6251" h="6039" extrusionOk="0">
                    <a:moveTo>
                      <a:pt x="3306" y="0"/>
                    </a:moveTo>
                    <a:cubicBezTo>
                      <a:pt x="2412" y="0"/>
                      <a:pt x="1574" y="406"/>
                      <a:pt x="1062" y="1068"/>
                    </a:cubicBezTo>
                    <a:cubicBezTo>
                      <a:pt x="252" y="2113"/>
                      <a:pt x="0" y="4407"/>
                      <a:pt x="1403" y="5638"/>
                    </a:cubicBezTo>
                    <a:cubicBezTo>
                      <a:pt x="1701" y="5898"/>
                      <a:pt x="2026" y="6038"/>
                      <a:pt x="2383" y="6038"/>
                    </a:cubicBezTo>
                    <a:cubicBezTo>
                      <a:pt x="3055" y="6038"/>
                      <a:pt x="3843" y="5542"/>
                      <a:pt x="4784" y="4420"/>
                    </a:cubicBezTo>
                    <a:cubicBezTo>
                      <a:pt x="6199" y="2737"/>
                      <a:pt x="6251" y="1525"/>
                      <a:pt x="5265" y="721"/>
                    </a:cubicBezTo>
                    <a:cubicBezTo>
                      <a:pt x="4654" y="220"/>
                      <a:pt x="3965" y="0"/>
                      <a:pt x="33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59" name="Google Shape;2974;p37">
                <a:extLst>
                  <a:ext uri="{FF2B5EF4-FFF2-40B4-BE49-F238E27FC236}">
                    <a16:creationId xmlns:a16="http://schemas.microsoft.com/office/drawing/2014/main" id="{BD1D8537-51E5-E5AC-E018-A773438629DD}"/>
                  </a:ext>
                </a:extLst>
              </p:cNvPr>
              <p:cNvSpPr/>
              <p:nvPr/>
            </p:nvSpPr>
            <p:spPr>
              <a:xfrm>
                <a:off x="1084900" y="3742038"/>
                <a:ext cx="147275" cy="131150"/>
              </a:xfrm>
              <a:custGeom>
                <a:avLst/>
                <a:gdLst/>
                <a:ahLst/>
                <a:cxnLst/>
                <a:rect l="l" t="t" r="r" b="b"/>
                <a:pathLst>
                  <a:path w="5891" h="5246" extrusionOk="0">
                    <a:moveTo>
                      <a:pt x="4995" y="0"/>
                    </a:moveTo>
                    <a:lnTo>
                      <a:pt x="4995" y="0"/>
                    </a:lnTo>
                    <a:cubicBezTo>
                      <a:pt x="4824" y="486"/>
                      <a:pt x="4494" y="1028"/>
                      <a:pt x="3987" y="1632"/>
                    </a:cubicBezTo>
                    <a:cubicBezTo>
                      <a:pt x="3046" y="2754"/>
                      <a:pt x="2258" y="3251"/>
                      <a:pt x="1586" y="3251"/>
                    </a:cubicBezTo>
                    <a:cubicBezTo>
                      <a:pt x="1229" y="3251"/>
                      <a:pt x="904" y="3111"/>
                      <a:pt x="606" y="2850"/>
                    </a:cubicBezTo>
                    <a:cubicBezTo>
                      <a:pt x="383" y="2654"/>
                      <a:pt x="203" y="2431"/>
                      <a:pt x="58" y="2190"/>
                    </a:cubicBezTo>
                    <a:lnTo>
                      <a:pt x="58" y="2190"/>
                    </a:lnTo>
                    <a:cubicBezTo>
                      <a:pt x="1" y="3138"/>
                      <a:pt x="268" y="4157"/>
                      <a:pt x="1051" y="4845"/>
                    </a:cubicBezTo>
                    <a:cubicBezTo>
                      <a:pt x="1349" y="5105"/>
                      <a:pt x="1674" y="5245"/>
                      <a:pt x="2031" y="5245"/>
                    </a:cubicBezTo>
                    <a:cubicBezTo>
                      <a:pt x="2703" y="5245"/>
                      <a:pt x="3491" y="4749"/>
                      <a:pt x="4432" y="3627"/>
                    </a:cubicBezTo>
                    <a:cubicBezTo>
                      <a:pt x="5804" y="1994"/>
                      <a:pt x="5891" y="805"/>
                      <a:pt x="49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60" name="Google Shape;2975;p37">
                <a:extLst>
                  <a:ext uri="{FF2B5EF4-FFF2-40B4-BE49-F238E27FC236}">
                    <a16:creationId xmlns:a16="http://schemas.microsoft.com/office/drawing/2014/main" id="{F7C52263-0A5E-57DB-87FD-D30DF2E1D40A}"/>
                  </a:ext>
                </a:extLst>
              </p:cNvPr>
              <p:cNvSpPr/>
              <p:nvPr/>
            </p:nvSpPr>
            <p:spPr>
              <a:xfrm>
                <a:off x="1072825" y="3708263"/>
                <a:ext cx="166375" cy="178950"/>
              </a:xfrm>
              <a:custGeom>
                <a:avLst/>
                <a:gdLst/>
                <a:ahLst/>
                <a:cxnLst/>
                <a:rect l="l" t="t" r="r" b="b"/>
                <a:pathLst>
                  <a:path w="6655" h="7158" extrusionOk="0">
                    <a:moveTo>
                      <a:pt x="3396" y="1119"/>
                    </a:moveTo>
                    <a:cubicBezTo>
                      <a:pt x="4007" y="1119"/>
                      <a:pt x="4620" y="1336"/>
                      <a:pt x="5082" y="1714"/>
                    </a:cubicBezTo>
                    <a:cubicBezTo>
                      <a:pt x="5364" y="1947"/>
                      <a:pt x="5515" y="2200"/>
                      <a:pt x="5542" y="2490"/>
                    </a:cubicBezTo>
                    <a:cubicBezTo>
                      <a:pt x="5591" y="3026"/>
                      <a:pt x="5243" y="3756"/>
                      <a:pt x="4526" y="4608"/>
                    </a:cubicBezTo>
                    <a:cubicBezTo>
                      <a:pt x="3568" y="5748"/>
                      <a:pt x="2927" y="6044"/>
                      <a:pt x="2502" y="6044"/>
                    </a:cubicBezTo>
                    <a:cubicBezTo>
                      <a:pt x="2177" y="6044"/>
                      <a:pt x="1979" y="5871"/>
                      <a:pt x="1864" y="5769"/>
                    </a:cubicBezTo>
                    <a:cubicBezTo>
                      <a:pt x="717" y="4764"/>
                      <a:pt x="942" y="2823"/>
                      <a:pt x="1595" y="1980"/>
                    </a:cubicBezTo>
                    <a:cubicBezTo>
                      <a:pt x="1607" y="1963"/>
                      <a:pt x="1621" y="1947"/>
                      <a:pt x="1634" y="1930"/>
                    </a:cubicBezTo>
                    <a:cubicBezTo>
                      <a:pt x="2095" y="1367"/>
                      <a:pt x="2744" y="1119"/>
                      <a:pt x="3396" y="1119"/>
                    </a:cubicBezTo>
                    <a:close/>
                    <a:moveTo>
                      <a:pt x="3441" y="0"/>
                    </a:moveTo>
                    <a:cubicBezTo>
                      <a:pt x="2373" y="0"/>
                      <a:pt x="1383" y="503"/>
                      <a:pt x="789" y="1273"/>
                    </a:cubicBezTo>
                    <a:cubicBezTo>
                      <a:pt x="291" y="1916"/>
                      <a:pt x="1" y="2877"/>
                      <a:pt x="13" y="3844"/>
                    </a:cubicBezTo>
                    <a:cubicBezTo>
                      <a:pt x="28" y="4974"/>
                      <a:pt x="452" y="5959"/>
                      <a:pt x="1206" y="6621"/>
                    </a:cubicBezTo>
                    <a:cubicBezTo>
                      <a:pt x="1614" y="6979"/>
                      <a:pt x="2050" y="7157"/>
                      <a:pt x="2511" y="7157"/>
                    </a:cubicBezTo>
                    <a:cubicBezTo>
                      <a:pt x="3358" y="7157"/>
                      <a:pt x="4293" y="6553"/>
                      <a:pt x="5305" y="5349"/>
                    </a:cubicBezTo>
                    <a:cubicBezTo>
                      <a:pt x="5332" y="5315"/>
                      <a:pt x="5360" y="5282"/>
                      <a:pt x="5387" y="5249"/>
                    </a:cubicBezTo>
                    <a:cubicBezTo>
                      <a:pt x="6266" y="4175"/>
                      <a:pt x="6655" y="3240"/>
                      <a:pt x="6577" y="2391"/>
                    </a:cubicBezTo>
                    <a:cubicBezTo>
                      <a:pt x="6521" y="1786"/>
                      <a:pt x="6230" y="1265"/>
                      <a:pt x="5712" y="841"/>
                    </a:cubicBezTo>
                    <a:cubicBezTo>
                      <a:pt x="4992" y="253"/>
                      <a:pt x="4197" y="0"/>
                      <a:pt x="344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61" name="Google Shape;2976;p37">
                <a:extLst>
                  <a:ext uri="{FF2B5EF4-FFF2-40B4-BE49-F238E27FC236}">
                    <a16:creationId xmlns:a16="http://schemas.microsoft.com/office/drawing/2014/main" id="{2C85381C-8CAF-D5FB-45A4-A46ED2391C71}"/>
                  </a:ext>
                </a:extLst>
              </p:cNvPr>
              <p:cNvSpPr/>
              <p:nvPr/>
            </p:nvSpPr>
            <p:spPr>
              <a:xfrm>
                <a:off x="1067250" y="3702888"/>
                <a:ext cx="171050" cy="183550"/>
              </a:xfrm>
              <a:custGeom>
                <a:avLst/>
                <a:gdLst/>
                <a:ahLst/>
                <a:cxnLst/>
                <a:rect l="l" t="t" r="r" b="b"/>
                <a:pathLst>
                  <a:path w="6842" h="7342" extrusionOk="0">
                    <a:moveTo>
                      <a:pt x="3489" y="1308"/>
                    </a:moveTo>
                    <a:cubicBezTo>
                      <a:pt x="4080" y="1308"/>
                      <a:pt x="4672" y="1518"/>
                      <a:pt x="5115" y="1879"/>
                    </a:cubicBezTo>
                    <a:cubicBezTo>
                      <a:pt x="5378" y="2095"/>
                      <a:pt x="5518" y="2327"/>
                      <a:pt x="5542" y="2591"/>
                    </a:cubicBezTo>
                    <a:cubicBezTo>
                      <a:pt x="5589" y="3104"/>
                      <a:pt x="5244" y="3813"/>
                      <a:pt x="4547" y="4642"/>
                    </a:cubicBezTo>
                    <a:cubicBezTo>
                      <a:pt x="3799" y="5533"/>
                      <a:pt x="3163" y="6004"/>
                      <a:pt x="2659" y="6043"/>
                    </a:cubicBezTo>
                    <a:cubicBezTo>
                      <a:pt x="2638" y="6045"/>
                      <a:pt x="2617" y="6046"/>
                      <a:pt x="2596" y="6046"/>
                    </a:cubicBezTo>
                    <a:cubicBezTo>
                      <a:pt x="2304" y="6046"/>
                      <a:pt x="2126" y="5890"/>
                      <a:pt x="2017" y="5794"/>
                    </a:cubicBezTo>
                    <a:cubicBezTo>
                      <a:pt x="909" y="4823"/>
                      <a:pt x="1129" y="2945"/>
                      <a:pt x="1759" y="2128"/>
                    </a:cubicBezTo>
                    <a:lnTo>
                      <a:pt x="1760" y="2128"/>
                    </a:lnTo>
                    <a:lnTo>
                      <a:pt x="1797" y="2081"/>
                    </a:lnTo>
                    <a:cubicBezTo>
                      <a:pt x="2237" y="1544"/>
                      <a:pt x="2862" y="1308"/>
                      <a:pt x="3489" y="1308"/>
                    </a:cubicBezTo>
                    <a:close/>
                    <a:moveTo>
                      <a:pt x="3488" y="1126"/>
                    </a:moveTo>
                    <a:cubicBezTo>
                      <a:pt x="2810" y="1126"/>
                      <a:pt x="2132" y="1381"/>
                      <a:pt x="1654" y="1966"/>
                    </a:cubicBezTo>
                    <a:lnTo>
                      <a:pt x="1614" y="2016"/>
                    </a:lnTo>
                    <a:cubicBezTo>
                      <a:pt x="940" y="2887"/>
                      <a:pt x="710" y="4893"/>
                      <a:pt x="1895" y="5933"/>
                    </a:cubicBezTo>
                    <a:cubicBezTo>
                      <a:pt x="2017" y="6039"/>
                      <a:pt x="2234" y="6230"/>
                      <a:pt x="2594" y="6230"/>
                    </a:cubicBezTo>
                    <a:cubicBezTo>
                      <a:pt x="2619" y="6230"/>
                      <a:pt x="2645" y="6229"/>
                      <a:pt x="2673" y="6227"/>
                    </a:cubicBezTo>
                    <a:cubicBezTo>
                      <a:pt x="3228" y="6185"/>
                      <a:pt x="3907" y="5691"/>
                      <a:pt x="4689" y="4761"/>
                    </a:cubicBezTo>
                    <a:cubicBezTo>
                      <a:pt x="5419" y="3892"/>
                      <a:pt x="5777" y="3138"/>
                      <a:pt x="5726" y="2575"/>
                    </a:cubicBezTo>
                    <a:cubicBezTo>
                      <a:pt x="5695" y="2259"/>
                      <a:pt x="5534" y="1984"/>
                      <a:pt x="5232" y="1737"/>
                    </a:cubicBezTo>
                    <a:cubicBezTo>
                      <a:pt x="4757" y="1349"/>
                      <a:pt x="4122" y="1126"/>
                      <a:pt x="3488" y="1126"/>
                    </a:cubicBezTo>
                    <a:close/>
                    <a:moveTo>
                      <a:pt x="3536" y="185"/>
                    </a:moveTo>
                    <a:cubicBezTo>
                      <a:pt x="4154" y="185"/>
                      <a:pt x="4951" y="355"/>
                      <a:pt x="5745" y="1005"/>
                    </a:cubicBezTo>
                    <a:cubicBezTo>
                      <a:pt x="6245" y="1413"/>
                      <a:pt x="6524" y="1913"/>
                      <a:pt x="6577" y="2493"/>
                    </a:cubicBezTo>
                    <a:cubicBezTo>
                      <a:pt x="6653" y="3317"/>
                      <a:pt x="6271" y="4229"/>
                      <a:pt x="5408" y="5284"/>
                    </a:cubicBezTo>
                    <a:lnTo>
                      <a:pt x="5326" y="5382"/>
                    </a:lnTo>
                    <a:cubicBezTo>
                      <a:pt x="4390" y="6497"/>
                      <a:pt x="3517" y="7092"/>
                      <a:pt x="2733" y="7153"/>
                    </a:cubicBezTo>
                    <a:cubicBezTo>
                      <a:pt x="2692" y="7156"/>
                      <a:pt x="2650" y="7158"/>
                      <a:pt x="2609" y="7158"/>
                    </a:cubicBezTo>
                    <a:cubicBezTo>
                      <a:pt x="2166" y="7158"/>
                      <a:pt x="1748" y="6986"/>
                      <a:pt x="1358" y="6645"/>
                    </a:cubicBezTo>
                    <a:cubicBezTo>
                      <a:pt x="625" y="6001"/>
                      <a:pt x="212" y="5038"/>
                      <a:pt x="196" y="3936"/>
                    </a:cubicBezTo>
                    <a:cubicBezTo>
                      <a:pt x="184" y="2990"/>
                      <a:pt x="467" y="2051"/>
                      <a:pt x="954" y="1422"/>
                    </a:cubicBezTo>
                    <a:cubicBezTo>
                      <a:pt x="1472" y="751"/>
                      <a:pt x="2275" y="308"/>
                      <a:pt x="3155" y="206"/>
                    </a:cubicBezTo>
                    <a:cubicBezTo>
                      <a:pt x="3272" y="193"/>
                      <a:pt x="3400" y="185"/>
                      <a:pt x="3536" y="185"/>
                    </a:cubicBezTo>
                    <a:close/>
                    <a:moveTo>
                      <a:pt x="3532" y="1"/>
                    </a:moveTo>
                    <a:cubicBezTo>
                      <a:pt x="3400" y="1"/>
                      <a:pt x="3267" y="9"/>
                      <a:pt x="3134" y="24"/>
                    </a:cubicBezTo>
                    <a:cubicBezTo>
                      <a:pt x="2203" y="130"/>
                      <a:pt x="1356" y="599"/>
                      <a:pt x="808" y="1310"/>
                    </a:cubicBezTo>
                    <a:cubicBezTo>
                      <a:pt x="297" y="1970"/>
                      <a:pt x="1" y="2953"/>
                      <a:pt x="13" y="3938"/>
                    </a:cubicBezTo>
                    <a:cubicBezTo>
                      <a:pt x="28" y="5095"/>
                      <a:pt x="462" y="6104"/>
                      <a:pt x="1236" y="6783"/>
                    </a:cubicBezTo>
                    <a:cubicBezTo>
                      <a:pt x="1660" y="7155"/>
                      <a:pt x="2120" y="7341"/>
                      <a:pt x="2603" y="7341"/>
                    </a:cubicBezTo>
                    <a:cubicBezTo>
                      <a:pt x="2651" y="7341"/>
                      <a:pt x="2700" y="7340"/>
                      <a:pt x="2748" y="7337"/>
                    </a:cubicBezTo>
                    <a:cubicBezTo>
                      <a:pt x="3582" y="7273"/>
                      <a:pt x="4497" y="6655"/>
                      <a:pt x="5467" y="5501"/>
                    </a:cubicBezTo>
                    <a:lnTo>
                      <a:pt x="5551" y="5401"/>
                    </a:lnTo>
                    <a:cubicBezTo>
                      <a:pt x="6445" y="4307"/>
                      <a:pt x="6841" y="3350"/>
                      <a:pt x="6761" y="2476"/>
                    </a:cubicBezTo>
                    <a:cubicBezTo>
                      <a:pt x="6703" y="1846"/>
                      <a:pt x="6400" y="1302"/>
                      <a:pt x="5862" y="864"/>
                    </a:cubicBezTo>
                    <a:cubicBezTo>
                      <a:pt x="5175" y="302"/>
                      <a:pt x="4362" y="1"/>
                      <a:pt x="35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62" name="Google Shape;2977;p37">
                <a:extLst>
                  <a:ext uri="{FF2B5EF4-FFF2-40B4-BE49-F238E27FC236}">
                    <a16:creationId xmlns:a16="http://schemas.microsoft.com/office/drawing/2014/main" id="{7BDBF0C9-BCED-F1CA-0FB3-D10969D03799}"/>
                  </a:ext>
                </a:extLst>
              </p:cNvPr>
              <p:cNvSpPr/>
              <p:nvPr/>
            </p:nvSpPr>
            <p:spPr>
              <a:xfrm>
                <a:off x="557700" y="3510288"/>
                <a:ext cx="19225" cy="65700"/>
              </a:xfrm>
              <a:custGeom>
                <a:avLst/>
                <a:gdLst/>
                <a:ahLst/>
                <a:cxnLst/>
                <a:rect l="l" t="t" r="r" b="b"/>
                <a:pathLst>
                  <a:path w="769" h="2628" extrusionOk="0">
                    <a:moveTo>
                      <a:pt x="671" y="1"/>
                    </a:moveTo>
                    <a:cubicBezTo>
                      <a:pt x="640" y="1"/>
                      <a:pt x="609" y="18"/>
                      <a:pt x="595" y="48"/>
                    </a:cubicBezTo>
                    <a:cubicBezTo>
                      <a:pt x="571" y="96"/>
                      <a:pt x="0" y="1261"/>
                      <a:pt x="355" y="2563"/>
                    </a:cubicBezTo>
                    <a:cubicBezTo>
                      <a:pt x="366" y="2601"/>
                      <a:pt x="400" y="2627"/>
                      <a:pt x="437" y="2627"/>
                    </a:cubicBezTo>
                    <a:lnTo>
                      <a:pt x="437" y="2626"/>
                    </a:lnTo>
                    <a:cubicBezTo>
                      <a:pt x="445" y="2626"/>
                      <a:pt x="453" y="2626"/>
                      <a:pt x="460" y="2623"/>
                    </a:cubicBezTo>
                    <a:cubicBezTo>
                      <a:pt x="506" y="2610"/>
                      <a:pt x="533" y="2563"/>
                      <a:pt x="519" y="2519"/>
                    </a:cubicBezTo>
                    <a:cubicBezTo>
                      <a:pt x="182" y="1281"/>
                      <a:pt x="741" y="136"/>
                      <a:pt x="747" y="124"/>
                    </a:cubicBezTo>
                    <a:cubicBezTo>
                      <a:pt x="768" y="83"/>
                      <a:pt x="752" y="31"/>
                      <a:pt x="709" y="10"/>
                    </a:cubicBezTo>
                    <a:cubicBezTo>
                      <a:pt x="697" y="4"/>
                      <a:pt x="684" y="1"/>
                      <a:pt x="6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63" name="Google Shape;2978;p37">
                <a:extLst>
                  <a:ext uri="{FF2B5EF4-FFF2-40B4-BE49-F238E27FC236}">
                    <a16:creationId xmlns:a16="http://schemas.microsoft.com/office/drawing/2014/main" id="{339195B3-9472-29C8-AAE3-B95EADB64D97}"/>
                  </a:ext>
                </a:extLst>
              </p:cNvPr>
              <p:cNvSpPr/>
              <p:nvPr/>
            </p:nvSpPr>
            <p:spPr>
              <a:xfrm>
                <a:off x="467100" y="3530763"/>
                <a:ext cx="19225" cy="74450"/>
              </a:xfrm>
              <a:custGeom>
                <a:avLst/>
                <a:gdLst/>
                <a:ahLst/>
                <a:cxnLst/>
                <a:rect l="l" t="t" r="r" b="b"/>
                <a:pathLst>
                  <a:path w="769" h="2978" extrusionOk="0">
                    <a:moveTo>
                      <a:pt x="671" y="1"/>
                    </a:moveTo>
                    <a:cubicBezTo>
                      <a:pt x="645" y="1"/>
                      <a:pt x="618" y="13"/>
                      <a:pt x="602" y="37"/>
                    </a:cubicBezTo>
                    <a:cubicBezTo>
                      <a:pt x="577" y="70"/>
                      <a:pt x="0" y="906"/>
                      <a:pt x="354" y="2906"/>
                    </a:cubicBezTo>
                    <a:cubicBezTo>
                      <a:pt x="362" y="2947"/>
                      <a:pt x="397" y="2977"/>
                      <a:pt x="438" y="2977"/>
                    </a:cubicBezTo>
                    <a:cubicBezTo>
                      <a:pt x="442" y="2977"/>
                      <a:pt x="447" y="2976"/>
                      <a:pt x="453" y="2976"/>
                    </a:cubicBezTo>
                    <a:cubicBezTo>
                      <a:pt x="498" y="2966"/>
                      <a:pt x="530" y="2922"/>
                      <a:pt x="521" y="2877"/>
                    </a:cubicBezTo>
                    <a:cubicBezTo>
                      <a:pt x="183" y="956"/>
                      <a:pt x="735" y="143"/>
                      <a:pt x="741" y="135"/>
                    </a:cubicBezTo>
                    <a:cubicBezTo>
                      <a:pt x="769" y="97"/>
                      <a:pt x="760" y="44"/>
                      <a:pt x="720" y="17"/>
                    </a:cubicBezTo>
                    <a:cubicBezTo>
                      <a:pt x="705" y="6"/>
                      <a:pt x="688" y="1"/>
                      <a:pt x="6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64" name="Google Shape;2979;p37">
                <a:extLst>
                  <a:ext uri="{FF2B5EF4-FFF2-40B4-BE49-F238E27FC236}">
                    <a16:creationId xmlns:a16="http://schemas.microsoft.com/office/drawing/2014/main" id="{58A4520C-5C71-C545-60DD-A9DE4DD8408E}"/>
                  </a:ext>
                </a:extLst>
              </p:cNvPr>
              <p:cNvSpPr/>
              <p:nvPr/>
            </p:nvSpPr>
            <p:spPr>
              <a:xfrm>
                <a:off x="341600" y="3565838"/>
                <a:ext cx="33650" cy="86125"/>
              </a:xfrm>
              <a:custGeom>
                <a:avLst/>
                <a:gdLst/>
                <a:ahLst/>
                <a:cxnLst/>
                <a:rect l="l" t="t" r="r" b="b"/>
                <a:pathLst>
                  <a:path w="1346" h="3445" extrusionOk="0">
                    <a:moveTo>
                      <a:pt x="1249" y="0"/>
                    </a:moveTo>
                    <a:cubicBezTo>
                      <a:pt x="1223" y="0"/>
                      <a:pt x="1197" y="12"/>
                      <a:pt x="1181" y="35"/>
                    </a:cubicBezTo>
                    <a:cubicBezTo>
                      <a:pt x="1133" y="100"/>
                      <a:pt x="0" y="1650"/>
                      <a:pt x="346" y="2681"/>
                    </a:cubicBezTo>
                    <a:cubicBezTo>
                      <a:pt x="471" y="3050"/>
                      <a:pt x="767" y="3305"/>
                      <a:pt x="1225" y="3440"/>
                    </a:cubicBezTo>
                    <a:cubicBezTo>
                      <a:pt x="1233" y="3443"/>
                      <a:pt x="1242" y="3444"/>
                      <a:pt x="1249" y="3444"/>
                    </a:cubicBezTo>
                    <a:cubicBezTo>
                      <a:pt x="1286" y="3444"/>
                      <a:pt x="1321" y="3420"/>
                      <a:pt x="1331" y="3382"/>
                    </a:cubicBezTo>
                    <a:cubicBezTo>
                      <a:pt x="1345" y="3338"/>
                      <a:pt x="1319" y="3290"/>
                      <a:pt x="1274" y="3277"/>
                    </a:cubicBezTo>
                    <a:cubicBezTo>
                      <a:pt x="871" y="3159"/>
                      <a:pt x="613" y="2940"/>
                      <a:pt x="509" y="2628"/>
                    </a:cubicBezTo>
                    <a:cubicBezTo>
                      <a:pt x="190" y="1679"/>
                      <a:pt x="1307" y="152"/>
                      <a:pt x="1318" y="136"/>
                    </a:cubicBezTo>
                    <a:cubicBezTo>
                      <a:pt x="1345" y="98"/>
                      <a:pt x="1337" y="45"/>
                      <a:pt x="1300" y="17"/>
                    </a:cubicBezTo>
                    <a:cubicBezTo>
                      <a:pt x="1284" y="6"/>
                      <a:pt x="1267" y="0"/>
                      <a:pt x="12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65" name="Google Shape;2980;p37">
                <a:extLst>
                  <a:ext uri="{FF2B5EF4-FFF2-40B4-BE49-F238E27FC236}">
                    <a16:creationId xmlns:a16="http://schemas.microsoft.com/office/drawing/2014/main" id="{F3649706-85A0-9436-CFC5-10D94FA2B381}"/>
                  </a:ext>
                </a:extLst>
              </p:cNvPr>
              <p:cNvSpPr/>
              <p:nvPr/>
            </p:nvSpPr>
            <p:spPr>
              <a:xfrm>
                <a:off x="235900" y="3603813"/>
                <a:ext cx="39975" cy="96275"/>
              </a:xfrm>
              <a:custGeom>
                <a:avLst/>
                <a:gdLst/>
                <a:ahLst/>
                <a:cxnLst/>
                <a:rect l="l" t="t" r="r" b="b"/>
                <a:pathLst>
                  <a:path w="1599" h="3851" extrusionOk="0">
                    <a:moveTo>
                      <a:pt x="800" y="1"/>
                    </a:moveTo>
                    <a:cubicBezTo>
                      <a:pt x="761" y="1"/>
                      <a:pt x="728" y="27"/>
                      <a:pt x="718" y="66"/>
                    </a:cubicBezTo>
                    <a:cubicBezTo>
                      <a:pt x="689" y="184"/>
                      <a:pt x="0" y="2982"/>
                      <a:pt x="759" y="3685"/>
                    </a:cubicBezTo>
                    <a:cubicBezTo>
                      <a:pt x="879" y="3796"/>
                      <a:pt x="1025" y="3850"/>
                      <a:pt x="1195" y="3850"/>
                    </a:cubicBezTo>
                    <a:cubicBezTo>
                      <a:pt x="1298" y="3850"/>
                      <a:pt x="1409" y="3831"/>
                      <a:pt x="1530" y="3790"/>
                    </a:cubicBezTo>
                    <a:cubicBezTo>
                      <a:pt x="1574" y="3775"/>
                      <a:pt x="1599" y="3727"/>
                      <a:pt x="1583" y="3682"/>
                    </a:cubicBezTo>
                    <a:cubicBezTo>
                      <a:pt x="1571" y="3647"/>
                      <a:pt x="1538" y="3624"/>
                      <a:pt x="1503" y="3624"/>
                    </a:cubicBezTo>
                    <a:cubicBezTo>
                      <a:pt x="1494" y="3624"/>
                      <a:pt x="1485" y="3626"/>
                      <a:pt x="1476" y="3629"/>
                    </a:cubicBezTo>
                    <a:cubicBezTo>
                      <a:pt x="1373" y="3663"/>
                      <a:pt x="1280" y="3680"/>
                      <a:pt x="1196" y="3680"/>
                    </a:cubicBezTo>
                    <a:cubicBezTo>
                      <a:pt x="1068" y="3680"/>
                      <a:pt x="962" y="3640"/>
                      <a:pt x="876" y="3560"/>
                    </a:cubicBezTo>
                    <a:cubicBezTo>
                      <a:pt x="190" y="2926"/>
                      <a:pt x="876" y="134"/>
                      <a:pt x="884" y="107"/>
                    </a:cubicBezTo>
                    <a:cubicBezTo>
                      <a:pt x="896" y="61"/>
                      <a:pt x="867" y="14"/>
                      <a:pt x="821" y="4"/>
                    </a:cubicBezTo>
                    <a:cubicBezTo>
                      <a:pt x="814" y="2"/>
                      <a:pt x="807" y="1"/>
                      <a:pt x="8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66" name="Google Shape;2981;p37">
                <a:extLst>
                  <a:ext uri="{FF2B5EF4-FFF2-40B4-BE49-F238E27FC236}">
                    <a16:creationId xmlns:a16="http://schemas.microsoft.com/office/drawing/2014/main" id="{8191AAEF-9280-C628-A072-B89F9E0BF12E}"/>
                  </a:ext>
                </a:extLst>
              </p:cNvPr>
              <p:cNvSpPr/>
              <p:nvPr/>
            </p:nvSpPr>
            <p:spPr>
              <a:xfrm>
                <a:off x="934600" y="3519063"/>
                <a:ext cx="26875" cy="59925"/>
              </a:xfrm>
              <a:custGeom>
                <a:avLst/>
                <a:gdLst/>
                <a:ahLst/>
                <a:cxnLst/>
                <a:rect l="l" t="t" r="r" b="b"/>
                <a:pathLst>
                  <a:path w="1075" h="2397" extrusionOk="0">
                    <a:moveTo>
                      <a:pt x="673" y="1"/>
                    </a:moveTo>
                    <a:cubicBezTo>
                      <a:pt x="668" y="1"/>
                      <a:pt x="663" y="1"/>
                      <a:pt x="658" y="2"/>
                    </a:cubicBezTo>
                    <a:cubicBezTo>
                      <a:pt x="613" y="11"/>
                      <a:pt x="582" y="57"/>
                      <a:pt x="591" y="102"/>
                    </a:cubicBezTo>
                    <a:cubicBezTo>
                      <a:pt x="594" y="117"/>
                      <a:pt x="890" y="1632"/>
                      <a:pt x="462" y="2099"/>
                    </a:cubicBezTo>
                    <a:cubicBezTo>
                      <a:pt x="385" y="2183"/>
                      <a:pt x="289" y="2226"/>
                      <a:pt x="168" y="2226"/>
                    </a:cubicBezTo>
                    <a:cubicBezTo>
                      <a:pt x="146" y="2226"/>
                      <a:pt x="123" y="2224"/>
                      <a:pt x="99" y="2222"/>
                    </a:cubicBezTo>
                    <a:cubicBezTo>
                      <a:pt x="96" y="2221"/>
                      <a:pt x="92" y="2221"/>
                      <a:pt x="88" y="2221"/>
                    </a:cubicBezTo>
                    <a:cubicBezTo>
                      <a:pt x="43" y="2221"/>
                      <a:pt x="11" y="2255"/>
                      <a:pt x="5" y="2297"/>
                    </a:cubicBezTo>
                    <a:cubicBezTo>
                      <a:pt x="1" y="2344"/>
                      <a:pt x="34" y="2387"/>
                      <a:pt x="81" y="2392"/>
                    </a:cubicBezTo>
                    <a:cubicBezTo>
                      <a:pt x="110" y="2395"/>
                      <a:pt x="137" y="2396"/>
                      <a:pt x="166" y="2396"/>
                    </a:cubicBezTo>
                    <a:cubicBezTo>
                      <a:pt x="335" y="2396"/>
                      <a:pt x="477" y="2335"/>
                      <a:pt x="588" y="2214"/>
                    </a:cubicBezTo>
                    <a:cubicBezTo>
                      <a:pt x="1074" y="1684"/>
                      <a:pt x="772" y="134"/>
                      <a:pt x="758" y="69"/>
                    </a:cubicBezTo>
                    <a:cubicBezTo>
                      <a:pt x="750" y="28"/>
                      <a:pt x="713" y="1"/>
                      <a:pt x="6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67" name="Google Shape;2982;p37">
                <a:extLst>
                  <a:ext uri="{FF2B5EF4-FFF2-40B4-BE49-F238E27FC236}">
                    <a16:creationId xmlns:a16="http://schemas.microsoft.com/office/drawing/2014/main" id="{DF9551A6-5E2C-5B66-6295-3E8429DB4746}"/>
                  </a:ext>
                </a:extLst>
              </p:cNvPr>
              <p:cNvSpPr/>
              <p:nvPr/>
            </p:nvSpPr>
            <p:spPr>
              <a:xfrm>
                <a:off x="1033775" y="3542463"/>
                <a:ext cx="22125" cy="74425"/>
              </a:xfrm>
              <a:custGeom>
                <a:avLst/>
                <a:gdLst/>
                <a:ahLst/>
                <a:cxnLst/>
                <a:rect l="l" t="t" r="r" b="b"/>
                <a:pathLst>
                  <a:path w="885" h="2977" extrusionOk="0">
                    <a:moveTo>
                      <a:pt x="216" y="0"/>
                    </a:moveTo>
                    <a:cubicBezTo>
                      <a:pt x="205" y="0"/>
                      <a:pt x="194" y="3"/>
                      <a:pt x="183" y="7"/>
                    </a:cubicBezTo>
                    <a:cubicBezTo>
                      <a:pt x="139" y="24"/>
                      <a:pt x="118" y="74"/>
                      <a:pt x="136" y="118"/>
                    </a:cubicBezTo>
                    <a:cubicBezTo>
                      <a:pt x="142" y="132"/>
                      <a:pt x="696" y="1503"/>
                      <a:pt x="22" y="2852"/>
                    </a:cubicBezTo>
                    <a:cubicBezTo>
                      <a:pt x="1" y="2895"/>
                      <a:pt x="17" y="2946"/>
                      <a:pt x="60" y="2968"/>
                    </a:cubicBezTo>
                    <a:cubicBezTo>
                      <a:pt x="72" y="2974"/>
                      <a:pt x="86" y="2977"/>
                      <a:pt x="98" y="2977"/>
                    </a:cubicBezTo>
                    <a:cubicBezTo>
                      <a:pt x="128" y="2977"/>
                      <a:pt x="159" y="2958"/>
                      <a:pt x="174" y="2928"/>
                    </a:cubicBezTo>
                    <a:cubicBezTo>
                      <a:pt x="884" y="1507"/>
                      <a:pt x="318" y="110"/>
                      <a:pt x="294" y="53"/>
                    </a:cubicBezTo>
                    <a:cubicBezTo>
                      <a:pt x="280" y="20"/>
                      <a:pt x="249" y="0"/>
                      <a:pt x="2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68" name="Google Shape;2983;p37">
                <a:extLst>
                  <a:ext uri="{FF2B5EF4-FFF2-40B4-BE49-F238E27FC236}">
                    <a16:creationId xmlns:a16="http://schemas.microsoft.com/office/drawing/2014/main" id="{1EB25CBB-628B-3B2C-208E-D9F0E4C31948}"/>
                  </a:ext>
                </a:extLst>
              </p:cNvPr>
              <p:cNvSpPr/>
              <p:nvPr/>
            </p:nvSpPr>
            <p:spPr>
              <a:xfrm>
                <a:off x="1121675" y="3577538"/>
                <a:ext cx="38250" cy="86200"/>
              </a:xfrm>
              <a:custGeom>
                <a:avLst/>
                <a:gdLst/>
                <a:ahLst/>
                <a:cxnLst/>
                <a:rect l="l" t="t" r="r" b="b"/>
                <a:pathLst>
                  <a:path w="1530" h="3448" extrusionOk="0">
                    <a:moveTo>
                      <a:pt x="908" y="0"/>
                    </a:moveTo>
                    <a:cubicBezTo>
                      <a:pt x="901" y="0"/>
                      <a:pt x="894" y="1"/>
                      <a:pt x="887" y="2"/>
                    </a:cubicBezTo>
                    <a:cubicBezTo>
                      <a:pt x="842" y="13"/>
                      <a:pt x="814" y="60"/>
                      <a:pt x="825" y="106"/>
                    </a:cubicBezTo>
                    <a:cubicBezTo>
                      <a:pt x="830" y="127"/>
                      <a:pt x="1343" y="2295"/>
                      <a:pt x="714" y="3036"/>
                    </a:cubicBezTo>
                    <a:cubicBezTo>
                      <a:pt x="579" y="3197"/>
                      <a:pt x="402" y="3277"/>
                      <a:pt x="173" y="3277"/>
                    </a:cubicBezTo>
                    <a:cubicBezTo>
                      <a:pt x="148" y="3277"/>
                      <a:pt x="121" y="3276"/>
                      <a:pt x="95" y="3274"/>
                    </a:cubicBezTo>
                    <a:cubicBezTo>
                      <a:pt x="40" y="3274"/>
                      <a:pt x="8" y="3306"/>
                      <a:pt x="4" y="3351"/>
                    </a:cubicBezTo>
                    <a:cubicBezTo>
                      <a:pt x="1" y="3398"/>
                      <a:pt x="36" y="3439"/>
                      <a:pt x="83" y="3443"/>
                    </a:cubicBezTo>
                    <a:cubicBezTo>
                      <a:pt x="113" y="3446"/>
                      <a:pt x="142" y="3447"/>
                      <a:pt x="171" y="3447"/>
                    </a:cubicBezTo>
                    <a:cubicBezTo>
                      <a:pt x="450" y="3447"/>
                      <a:pt x="676" y="3345"/>
                      <a:pt x="845" y="3146"/>
                    </a:cubicBezTo>
                    <a:cubicBezTo>
                      <a:pt x="1529" y="2339"/>
                      <a:pt x="1013" y="157"/>
                      <a:pt x="990" y="65"/>
                    </a:cubicBezTo>
                    <a:cubicBezTo>
                      <a:pt x="981" y="26"/>
                      <a:pt x="947" y="0"/>
                      <a:pt x="90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69" name="Google Shape;2984;p37">
                <a:extLst>
                  <a:ext uri="{FF2B5EF4-FFF2-40B4-BE49-F238E27FC236}">
                    <a16:creationId xmlns:a16="http://schemas.microsoft.com/office/drawing/2014/main" id="{4BC3B51A-8E79-0FE3-315B-330270067EEB}"/>
                  </a:ext>
                </a:extLst>
              </p:cNvPr>
              <p:cNvSpPr/>
              <p:nvPr/>
            </p:nvSpPr>
            <p:spPr>
              <a:xfrm>
                <a:off x="1206275" y="3612588"/>
                <a:ext cx="42725" cy="101625"/>
              </a:xfrm>
              <a:custGeom>
                <a:avLst/>
                <a:gdLst/>
                <a:ahLst/>
                <a:cxnLst/>
                <a:rect l="l" t="t" r="r" b="b"/>
                <a:pathLst>
                  <a:path w="1709" h="4065" extrusionOk="0">
                    <a:moveTo>
                      <a:pt x="914" y="1"/>
                    </a:moveTo>
                    <a:cubicBezTo>
                      <a:pt x="907" y="1"/>
                      <a:pt x="900" y="2"/>
                      <a:pt x="893" y="3"/>
                    </a:cubicBezTo>
                    <a:cubicBezTo>
                      <a:pt x="848" y="14"/>
                      <a:pt x="819" y="59"/>
                      <a:pt x="831" y="106"/>
                    </a:cubicBezTo>
                    <a:cubicBezTo>
                      <a:pt x="837" y="134"/>
                      <a:pt x="1522" y="2991"/>
                      <a:pt x="778" y="3729"/>
                    </a:cubicBezTo>
                    <a:cubicBezTo>
                      <a:pt x="667" y="3839"/>
                      <a:pt x="529" y="3894"/>
                      <a:pt x="360" y="3894"/>
                    </a:cubicBezTo>
                    <a:cubicBezTo>
                      <a:pt x="285" y="3894"/>
                      <a:pt x="204" y="3883"/>
                      <a:pt x="116" y="3861"/>
                    </a:cubicBezTo>
                    <a:cubicBezTo>
                      <a:pt x="109" y="3859"/>
                      <a:pt x="102" y="3858"/>
                      <a:pt x="96" y="3858"/>
                    </a:cubicBezTo>
                    <a:cubicBezTo>
                      <a:pt x="56" y="3858"/>
                      <a:pt x="22" y="3884"/>
                      <a:pt x="13" y="3923"/>
                    </a:cubicBezTo>
                    <a:cubicBezTo>
                      <a:pt x="1" y="3969"/>
                      <a:pt x="29" y="4014"/>
                      <a:pt x="75" y="4026"/>
                    </a:cubicBezTo>
                    <a:cubicBezTo>
                      <a:pt x="175" y="4051"/>
                      <a:pt x="271" y="4064"/>
                      <a:pt x="360" y="4064"/>
                    </a:cubicBezTo>
                    <a:lnTo>
                      <a:pt x="362" y="4064"/>
                    </a:lnTo>
                    <a:cubicBezTo>
                      <a:pt x="574" y="4064"/>
                      <a:pt x="755" y="3993"/>
                      <a:pt x="899" y="3849"/>
                    </a:cubicBezTo>
                    <a:cubicBezTo>
                      <a:pt x="1708" y="3044"/>
                      <a:pt x="1025" y="187"/>
                      <a:pt x="996" y="65"/>
                    </a:cubicBezTo>
                    <a:cubicBezTo>
                      <a:pt x="987" y="27"/>
                      <a:pt x="953" y="1"/>
                      <a:pt x="9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70" name="Google Shape;2985;p37">
                <a:extLst>
                  <a:ext uri="{FF2B5EF4-FFF2-40B4-BE49-F238E27FC236}">
                    <a16:creationId xmlns:a16="http://schemas.microsoft.com/office/drawing/2014/main" id="{82773DEE-62AE-89BA-E199-71523EF125F7}"/>
                  </a:ext>
                </a:extLst>
              </p:cNvPr>
              <p:cNvSpPr/>
              <p:nvPr/>
            </p:nvSpPr>
            <p:spPr>
              <a:xfrm>
                <a:off x="735575" y="3493888"/>
                <a:ext cx="5350" cy="27750"/>
              </a:xfrm>
              <a:custGeom>
                <a:avLst/>
                <a:gdLst/>
                <a:ahLst/>
                <a:cxnLst/>
                <a:rect l="l" t="t" r="r" b="b"/>
                <a:pathLst>
                  <a:path w="214" h="1110" extrusionOk="0">
                    <a:moveTo>
                      <a:pt x="84" y="1"/>
                    </a:moveTo>
                    <a:cubicBezTo>
                      <a:pt x="37" y="2"/>
                      <a:pt x="1" y="43"/>
                      <a:pt x="2" y="91"/>
                    </a:cubicBezTo>
                    <a:lnTo>
                      <a:pt x="40" y="1027"/>
                    </a:lnTo>
                    <a:cubicBezTo>
                      <a:pt x="42" y="1073"/>
                      <a:pt x="80" y="1109"/>
                      <a:pt x="125" y="1109"/>
                    </a:cubicBezTo>
                    <a:lnTo>
                      <a:pt x="130" y="1109"/>
                    </a:lnTo>
                    <a:cubicBezTo>
                      <a:pt x="177" y="1106"/>
                      <a:pt x="213" y="1067"/>
                      <a:pt x="210" y="1020"/>
                    </a:cubicBezTo>
                    <a:lnTo>
                      <a:pt x="172" y="83"/>
                    </a:lnTo>
                    <a:cubicBezTo>
                      <a:pt x="171" y="37"/>
                      <a:pt x="133" y="1"/>
                      <a:pt x="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71" name="Google Shape;2986;p37">
                <a:extLst>
                  <a:ext uri="{FF2B5EF4-FFF2-40B4-BE49-F238E27FC236}">
                    <a16:creationId xmlns:a16="http://schemas.microsoft.com/office/drawing/2014/main" id="{A4410C40-F3C8-A70B-260A-68813488A2A8}"/>
                  </a:ext>
                </a:extLst>
              </p:cNvPr>
              <p:cNvSpPr/>
              <p:nvPr/>
            </p:nvSpPr>
            <p:spPr>
              <a:xfrm>
                <a:off x="192125" y="3174238"/>
                <a:ext cx="373000" cy="408650"/>
              </a:xfrm>
              <a:custGeom>
                <a:avLst/>
                <a:gdLst/>
                <a:ahLst/>
                <a:cxnLst/>
                <a:rect l="l" t="t" r="r" b="b"/>
                <a:pathLst>
                  <a:path w="14920" h="16346" extrusionOk="0">
                    <a:moveTo>
                      <a:pt x="10735" y="1"/>
                    </a:moveTo>
                    <a:cubicBezTo>
                      <a:pt x="10705" y="1"/>
                      <a:pt x="10675" y="17"/>
                      <a:pt x="10659" y="45"/>
                    </a:cubicBezTo>
                    <a:cubicBezTo>
                      <a:pt x="10638" y="88"/>
                      <a:pt x="10655" y="139"/>
                      <a:pt x="10696" y="161"/>
                    </a:cubicBezTo>
                    <a:cubicBezTo>
                      <a:pt x="10722" y="174"/>
                      <a:pt x="13343" y="1573"/>
                      <a:pt x="14723" y="4738"/>
                    </a:cubicBezTo>
                    <a:cubicBezTo>
                      <a:pt x="14213" y="5192"/>
                      <a:pt x="9761" y="9259"/>
                      <a:pt x="9831" y="12898"/>
                    </a:cubicBezTo>
                    <a:cubicBezTo>
                      <a:pt x="9335" y="13207"/>
                      <a:pt x="4506" y="16175"/>
                      <a:pt x="1820" y="16175"/>
                    </a:cubicBezTo>
                    <a:cubicBezTo>
                      <a:pt x="1525" y="16175"/>
                      <a:pt x="1256" y="16139"/>
                      <a:pt x="1021" y="16060"/>
                    </a:cubicBezTo>
                    <a:cubicBezTo>
                      <a:pt x="602" y="15919"/>
                      <a:pt x="325" y="15655"/>
                      <a:pt x="177" y="15252"/>
                    </a:cubicBezTo>
                    <a:cubicBezTo>
                      <a:pt x="165" y="15218"/>
                      <a:pt x="132" y="15197"/>
                      <a:pt x="97" y="15197"/>
                    </a:cubicBezTo>
                    <a:cubicBezTo>
                      <a:pt x="87" y="15197"/>
                      <a:pt x="77" y="15199"/>
                      <a:pt x="67" y="15202"/>
                    </a:cubicBezTo>
                    <a:cubicBezTo>
                      <a:pt x="23" y="15219"/>
                      <a:pt x="1" y="15268"/>
                      <a:pt x="17" y="15312"/>
                    </a:cubicBezTo>
                    <a:cubicBezTo>
                      <a:pt x="183" y="15759"/>
                      <a:pt x="503" y="16065"/>
                      <a:pt x="966" y="16221"/>
                    </a:cubicBezTo>
                    <a:cubicBezTo>
                      <a:pt x="1218" y="16308"/>
                      <a:pt x="1507" y="16345"/>
                      <a:pt x="1822" y="16345"/>
                    </a:cubicBezTo>
                    <a:cubicBezTo>
                      <a:pt x="4684" y="16345"/>
                      <a:pt x="9727" y="13167"/>
                      <a:pt x="9963" y="13016"/>
                    </a:cubicBezTo>
                    <a:cubicBezTo>
                      <a:pt x="9988" y="13000"/>
                      <a:pt x="10004" y="12972"/>
                      <a:pt x="10002" y="12942"/>
                    </a:cubicBezTo>
                    <a:cubicBezTo>
                      <a:pt x="9888" y="9169"/>
                      <a:pt x="14833" y="4868"/>
                      <a:pt x="14883" y="4826"/>
                    </a:cubicBezTo>
                    <a:cubicBezTo>
                      <a:pt x="14910" y="4802"/>
                      <a:pt x="14919" y="4762"/>
                      <a:pt x="14906" y="4727"/>
                    </a:cubicBezTo>
                    <a:cubicBezTo>
                      <a:pt x="13506" y="1465"/>
                      <a:pt x="10802" y="24"/>
                      <a:pt x="10775" y="10"/>
                    </a:cubicBezTo>
                    <a:cubicBezTo>
                      <a:pt x="10762" y="4"/>
                      <a:pt x="10749" y="1"/>
                      <a:pt x="107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72" name="Google Shape;2987;p37">
                <a:extLst>
                  <a:ext uri="{FF2B5EF4-FFF2-40B4-BE49-F238E27FC236}">
                    <a16:creationId xmlns:a16="http://schemas.microsoft.com/office/drawing/2014/main" id="{032D80B4-6B03-C92C-6E16-ACD52E02E912}"/>
                  </a:ext>
                </a:extLst>
              </p:cNvPr>
              <p:cNvSpPr/>
              <p:nvPr/>
            </p:nvSpPr>
            <p:spPr>
              <a:xfrm>
                <a:off x="912300" y="3162538"/>
                <a:ext cx="355300" cy="383075"/>
              </a:xfrm>
              <a:custGeom>
                <a:avLst/>
                <a:gdLst/>
                <a:ahLst/>
                <a:cxnLst/>
                <a:rect l="l" t="t" r="r" b="b"/>
                <a:pathLst>
                  <a:path w="14212" h="15323" extrusionOk="0">
                    <a:moveTo>
                      <a:pt x="2424" y="0"/>
                    </a:moveTo>
                    <a:cubicBezTo>
                      <a:pt x="2393" y="0"/>
                      <a:pt x="2362" y="17"/>
                      <a:pt x="2347" y="47"/>
                    </a:cubicBezTo>
                    <a:cubicBezTo>
                      <a:pt x="2252" y="239"/>
                      <a:pt x="0" y="4752"/>
                      <a:pt x="0" y="5696"/>
                    </a:cubicBezTo>
                    <a:cubicBezTo>
                      <a:pt x="0" y="5722"/>
                      <a:pt x="12" y="5746"/>
                      <a:pt x="30" y="5761"/>
                    </a:cubicBezTo>
                    <a:cubicBezTo>
                      <a:pt x="65" y="5790"/>
                      <a:pt x="3448" y="8664"/>
                      <a:pt x="4211" y="11951"/>
                    </a:cubicBezTo>
                    <a:cubicBezTo>
                      <a:pt x="4214" y="11965"/>
                      <a:pt x="4222" y="11978"/>
                      <a:pt x="4231" y="11989"/>
                    </a:cubicBezTo>
                    <a:cubicBezTo>
                      <a:pt x="4271" y="12031"/>
                      <a:pt x="7325" y="15323"/>
                      <a:pt x="11067" y="15323"/>
                    </a:cubicBezTo>
                    <a:cubicBezTo>
                      <a:pt x="12062" y="15323"/>
                      <a:pt x="13108" y="15089"/>
                      <a:pt x="14155" y="14500"/>
                    </a:cubicBezTo>
                    <a:cubicBezTo>
                      <a:pt x="14196" y="14477"/>
                      <a:pt x="14211" y="14424"/>
                      <a:pt x="14189" y="14383"/>
                    </a:cubicBezTo>
                    <a:cubicBezTo>
                      <a:pt x="14173" y="14355"/>
                      <a:pt x="14144" y="14340"/>
                      <a:pt x="14114" y="14340"/>
                    </a:cubicBezTo>
                    <a:cubicBezTo>
                      <a:pt x="14100" y="14340"/>
                      <a:pt x="14085" y="14344"/>
                      <a:pt x="14072" y="14351"/>
                    </a:cubicBezTo>
                    <a:cubicBezTo>
                      <a:pt x="13052" y="14924"/>
                      <a:pt x="12036" y="15151"/>
                      <a:pt x="11066" y="15151"/>
                    </a:cubicBezTo>
                    <a:cubicBezTo>
                      <a:pt x="7531" y="15151"/>
                      <a:pt x="4607" y="12138"/>
                      <a:pt x="4372" y="11890"/>
                    </a:cubicBezTo>
                    <a:cubicBezTo>
                      <a:pt x="3627" y="8731"/>
                      <a:pt x="521" y="5962"/>
                      <a:pt x="172" y="5658"/>
                    </a:cubicBezTo>
                    <a:cubicBezTo>
                      <a:pt x="232" y="4670"/>
                      <a:pt x="2478" y="170"/>
                      <a:pt x="2500" y="123"/>
                    </a:cubicBezTo>
                    <a:cubicBezTo>
                      <a:pt x="2522" y="82"/>
                      <a:pt x="2504" y="31"/>
                      <a:pt x="2463" y="9"/>
                    </a:cubicBezTo>
                    <a:cubicBezTo>
                      <a:pt x="2450" y="3"/>
                      <a:pt x="2437" y="0"/>
                      <a:pt x="24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73" name="Google Shape;2988;p37">
                <a:extLst>
                  <a:ext uri="{FF2B5EF4-FFF2-40B4-BE49-F238E27FC236}">
                    <a16:creationId xmlns:a16="http://schemas.microsoft.com/office/drawing/2014/main" id="{AB3930CA-1941-8851-12C7-38D26E7E97A6}"/>
                  </a:ext>
                </a:extLst>
              </p:cNvPr>
              <p:cNvSpPr/>
              <p:nvPr/>
            </p:nvSpPr>
            <p:spPr>
              <a:xfrm>
                <a:off x="560475" y="3276513"/>
                <a:ext cx="356400" cy="30600"/>
              </a:xfrm>
              <a:custGeom>
                <a:avLst/>
                <a:gdLst/>
                <a:ahLst/>
                <a:cxnLst/>
                <a:rect l="l" t="t" r="r" b="b"/>
                <a:pathLst>
                  <a:path w="14256" h="1224" extrusionOk="0">
                    <a:moveTo>
                      <a:pt x="6489" y="0"/>
                    </a:moveTo>
                    <a:cubicBezTo>
                      <a:pt x="4629" y="0"/>
                      <a:pt x="2476" y="156"/>
                      <a:pt x="77" y="586"/>
                    </a:cubicBezTo>
                    <a:cubicBezTo>
                      <a:pt x="32" y="594"/>
                      <a:pt x="0" y="639"/>
                      <a:pt x="9" y="685"/>
                    </a:cubicBezTo>
                    <a:cubicBezTo>
                      <a:pt x="16" y="728"/>
                      <a:pt x="55" y="755"/>
                      <a:pt x="96" y="755"/>
                    </a:cubicBezTo>
                    <a:cubicBezTo>
                      <a:pt x="100" y="755"/>
                      <a:pt x="104" y="755"/>
                      <a:pt x="108" y="755"/>
                    </a:cubicBezTo>
                    <a:cubicBezTo>
                      <a:pt x="2499" y="326"/>
                      <a:pt x="4643" y="171"/>
                      <a:pt x="6494" y="171"/>
                    </a:cubicBezTo>
                    <a:cubicBezTo>
                      <a:pt x="11272" y="171"/>
                      <a:pt x="14091" y="1203"/>
                      <a:pt x="14129" y="1218"/>
                    </a:cubicBezTo>
                    <a:cubicBezTo>
                      <a:pt x="14138" y="1221"/>
                      <a:pt x="14149" y="1224"/>
                      <a:pt x="14160" y="1224"/>
                    </a:cubicBezTo>
                    <a:cubicBezTo>
                      <a:pt x="14193" y="1224"/>
                      <a:pt x="14226" y="1202"/>
                      <a:pt x="14239" y="1168"/>
                    </a:cubicBezTo>
                    <a:cubicBezTo>
                      <a:pt x="14255" y="1124"/>
                      <a:pt x="14233" y="1075"/>
                      <a:pt x="14190" y="1058"/>
                    </a:cubicBezTo>
                    <a:cubicBezTo>
                      <a:pt x="14151" y="1044"/>
                      <a:pt x="11305" y="0"/>
                      <a:pt x="64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74" name="Google Shape;2989;p37">
                <a:extLst>
                  <a:ext uri="{FF2B5EF4-FFF2-40B4-BE49-F238E27FC236}">
                    <a16:creationId xmlns:a16="http://schemas.microsoft.com/office/drawing/2014/main" id="{42FCC261-1FAA-1449-3E4B-B58FA344235D}"/>
                  </a:ext>
                </a:extLst>
              </p:cNvPr>
              <p:cNvSpPr/>
              <p:nvPr/>
            </p:nvSpPr>
            <p:spPr>
              <a:xfrm>
                <a:off x="437600" y="3463888"/>
                <a:ext cx="76850" cy="36100"/>
              </a:xfrm>
              <a:custGeom>
                <a:avLst/>
                <a:gdLst/>
                <a:ahLst/>
                <a:cxnLst/>
                <a:rect l="l" t="t" r="r" b="b"/>
                <a:pathLst>
                  <a:path w="3074" h="1444" extrusionOk="0">
                    <a:moveTo>
                      <a:pt x="2976" y="0"/>
                    </a:moveTo>
                    <a:cubicBezTo>
                      <a:pt x="2965" y="0"/>
                      <a:pt x="2954" y="3"/>
                      <a:pt x="2943" y="8"/>
                    </a:cubicBezTo>
                    <a:lnTo>
                      <a:pt x="63" y="1280"/>
                    </a:lnTo>
                    <a:cubicBezTo>
                      <a:pt x="21" y="1298"/>
                      <a:pt x="1" y="1350"/>
                      <a:pt x="21" y="1392"/>
                    </a:cubicBezTo>
                    <a:cubicBezTo>
                      <a:pt x="34" y="1424"/>
                      <a:pt x="65" y="1444"/>
                      <a:pt x="98" y="1444"/>
                    </a:cubicBezTo>
                    <a:cubicBezTo>
                      <a:pt x="110" y="1444"/>
                      <a:pt x="121" y="1441"/>
                      <a:pt x="133" y="1436"/>
                    </a:cubicBezTo>
                    <a:lnTo>
                      <a:pt x="3011" y="164"/>
                    </a:lnTo>
                    <a:cubicBezTo>
                      <a:pt x="3054" y="144"/>
                      <a:pt x="3074" y="94"/>
                      <a:pt x="3054" y="52"/>
                    </a:cubicBezTo>
                    <a:cubicBezTo>
                      <a:pt x="3040" y="20"/>
                      <a:pt x="3008" y="0"/>
                      <a:pt x="2976" y="0"/>
                    </a:cubicBezTo>
                    <a:close/>
                  </a:path>
                </a:pathLst>
              </a:custGeom>
              <a:solidFill>
                <a:srgbClr val="415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75" name="Google Shape;2990;p37">
                <a:extLst>
                  <a:ext uri="{FF2B5EF4-FFF2-40B4-BE49-F238E27FC236}">
                    <a16:creationId xmlns:a16="http://schemas.microsoft.com/office/drawing/2014/main" id="{955656D4-2000-9CCF-BA57-50337F07AE7A}"/>
                  </a:ext>
                </a:extLst>
              </p:cNvPr>
              <p:cNvSpPr/>
              <p:nvPr/>
            </p:nvSpPr>
            <p:spPr>
              <a:xfrm>
                <a:off x="902725" y="3458663"/>
                <a:ext cx="119200" cy="16850"/>
              </a:xfrm>
              <a:custGeom>
                <a:avLst/>
                <a:gdLst/>
                <a:ahLst/>
                <a:cxnLst/>
                <a:rect l="l" t="t" r="r" b="b"/>
                <a:pathLst>
                  <a:path w="4768" h="674" extrusionOk="0">
                    <a:moveTo>
                      <a:pt x="4676" y="1"/>
                    </a:moveTo>
                    <a:cubicBezTo>
                      <a:pt x="4673" y="1"/>
                      <a:pt x="4671" y="1"/>
                      <a:pt x="4669" y="1"/>
                    </a:cubicBezTo>
                    <a:lnTo>
                      <a:pt x="81" y="504"/>
                    </a:lnTo>
                    <a:cubicBezTo>
                      <a:pt x="35" y="510"/>
                      <a:pt x="1" y="551"/>
                      <a:pt x="7" y="598"/>
                    </a:cubicBezTo>
                    <a:cubicBezTo>
                      <a:pt x="11" y="642"/>
                      <a:pt x="48" y="674"/>
                      <a:pt x="92" y="674"/>
                    </a:cubicBezTo>
                    <a:lnTo>
                      <a:pt x="101" y="674"/>
                    </a:lnTo>
                    <a:lnTo>
                      <a:pt x="4687" y="171"/>
                    </a:lnTo>
                    <a:cubicBezTo>
                      <a:pt x="4734" y="165"/>
                      <a:pt x="4767" y="124"/>
                      <a:pt x="4763" y="77"/>
                    </a:cubicBezTo>
                    <a:cubicBezTo>
                      <a:pt x="4757" y="32"/>
                      <a:pt x="4725" y="1"/>
                      <a:pt x="46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grpSp>
      </p:grpSp>
      <p:grpSp>
        <p:nvGrpSpPr>
          <p:cNvPr id="76" name="Google Shape;2991;p37">
            <a:extLst>
              <a:ext uri="{FF2B5EF4-FFF2-40B4-BE49-F238E27FC236}">
                <a16:creationId xmlns:a16="http://schemas.microsoft.com/office/drawing/2014/main" id="{F76BAD31-7453-D4AB-24A0-324BD186D3A2}"/>
              </a:ext>
            </a:extLst>
          </p:cNvPr>
          <p:cNvGrpSpPr/>
          <p:nvPr/>
        </p:nvGrpSpPr>
        <p:grpSpPr>
          <a:xfrm>
            <a:off x="9543165" y="3434523"/>
            <a:ext cx="445907" cy="500198"/>
            <a:chOff x="1791075" y="4475209"/>
            <a:chExt cx="445907" cy="500198"/>
          </a:xfrm>
        </p:grpSpPr>
        <p:sp>
          <p:nvSpPr>
            <p:cNvPr id="77" name="Google Shape;2992;p37">
              <a:extLst>
                <a:ext uri="{FF2B5EF4-FFF2-40B4-BE49-F238E27FC236}">
                  <a16:creationId xmlns:a16="http://schemas.microsoft.com/office/drawing/2014/main" id="{D0BA5C51-32A0-02F0-E36D-E11AD7275BA2}"/>
                </a:ext>
              </a:extLst>
            </p:cNvPr>
            <p:cNvSpPr/>
            <p:nvPr/>
          </p:nvSpPr>
          <p:spPr>
            <a:xfrm rot="-5031644">
              <a:off x="1797996" y="4532585"/>
              <a:ext cx="448693" cy="382741"/>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w="114300" cap="flat" cmpd="sng">
              <a:solidFill>
                <a:schemeClr val="lt1"/>
              </a:solidFill>
              <a:prstDash val="solid"/>
              <a:round/>
              <a:headEnd type="none" w="sm" len="sm"/>
              <a:tailEnd type="none" w="sm" len="sm"/>
            </a:ln>
            <a:effectLst>
              <a:outerShdw dist="57150" dir="378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grpSp>
          <p:nvGrpSpPr>
            <p:cNvPr id="78" name="Google Shape;2993;p37">
              <a:extLst>
                <a:ext uri="{FF2B5EF4-FFF2-40B4-BE49-F238E27FC236}">
                  <a16:creationId xmlns:a16="http://schemas.microsoft.com/office/drawing/2014/main" id="{2CB98AD4-2082-AE21-106B-8A52436CA0A2}"/>
                </a:ext>
              </a:extLst>
            </p:cNvPr>
            <p:cNvGrpSpPr/>
            <p:nvPr/>
          </p:nvGrpSpPr>
          <p:grpSpPr>
            <a:xfrm rot="-5031644">
              <a:off x="1783946" y="4525817"/>
              <a:ext cx="460166" cy="398983"/>
              <a:chOff x="4569275" y="2191338"/>
              <a:chExt cx="190525" cy="165200"/>
            </a:xfrm>
          </p:grpSpPr>
          <p:sp>
            <p:nvSpPr>
              <p:cNvPr id="79" name="Google Shape;2994;p37">
                <a:extLst>
                  <a:ext uri="{FF2B5EF4-FFF2-40B4-BE49-F238E27FC236}">
                    <a16:creationId xmlns:a16="http://schemas.microsoft.com/office/drawing/2014/main" id="{E09ED05A-5B76-C3DD-CDE1-04F7D98D8DCB}"/>
                  </a:ext>
                </a:extLst>
              </p:cNvPr>
              <p:cNvSpPr/>
              <p:nvPr/>
            </p:nvSpPr>
            <p:spPr>
              <a:xfrm>
                <a:off x="4580400" y="2211663"/>
                <a:ext cx="169175" cy="131350"/>
              </a:xfrm>
              <a:custGeom>
                <a:avLst/>
                <a:gdLst/>
                <a:ahLst/>
                <a:cxnLst/>
                <a:rect l="l" t="t" r="r" b="b"/>
                <a:pathLst>
                  <a:path w="6767" h="5254" extrusionOk="0">
                    <a:moveTo>
                      <a:pt x="3569" y="0"/>
                    </a:moveTo>
                    <a:cubicBezTo>
                      <a:pt x="3307" y="0"/>
                      <a:pt x="3046" y="38"/>
                      <a:pt x="2797" y="114"/>
                    </a:cubicBezTo>
                    <a:cubicBezTo>
                      <a:pt x="1534" y="498"/>
                      <a:pt x="1" y="2222"/>
                      <a:pt x="435" y="4040"/>
                    </a:cubicBezTo>
                    <a:cubicBezTo>
                      <a:pt x="620" y="4815"/>
                      <a:pt x="1178" y="5253"/>
                      <a:pt x="2237" y="5253"/>
                    </a:cubicBezTo>
                    <a:cubicBezTo>
                      <a:pt x="2693" y="5253"/>
                      <a:pt x="3243" y="5172"/>
                      <a:pt x="3896" y="5001"/>
                    </a:cubicBezTo>
                    <a:cubicBezTo>
                      <a:pt x="6024" y="4445"/>
                      <a:pt x="6767" y="3487"/>
                      <a:pt x="6430" y="2260"/>
                    </a:cubicBezTo>
                    <a:cubicBezTo>
                      <a:pt x="6022" y="786"/>
                      <a:pt x="4773" y="0"/>
                      <a:pt x="35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80" name="Google Shape;2995;p37">
                <a:extLst>
                  <a:ext uri="{FF2B5EF4-FFF2-40B4-BE49-F238E27FC236}">
                    <a16:creationId xmlns:a16="http://schemas.microsoft.com/office/drawing/2014/main" id="{4F909F0E-725B-C120-9D76-E14D404B7D0E}"/>
                  </a:ext>
                </a:extLst>
              </p:cNvPr>
              <p:cNvSpPr/>
              <p:nvPr/>
            </p:nvSpPr>
            <p:spPr>
              <a:xfrm>
                <a:off x="4585225" y="2244138"/>
                <a:ext cx="163150" cy="98875"/>
              </a:xfrm>
              <a:custGeom>
                <a:avLst/>
                <a:gdLst/>
                <a:ahLst/>
                <a:cxnLst/>
                <a:rect l="l" t="t" r="r" b="b"/>
                <a:pathLst>
                  <a:path w="6526" h="3955" extrusionOk="0">
                    <a:moveTo>
                      <a:pt x="966" y="0"/>
                    </a:moveTo>
                    <a:lnTo>
                      <a:pt x="966" y="0"/>
                    </a:lnTo>
                    <a:cubicBezTo>
                      <a:pt x="371" y="740"/>
                      <a:pt x="0" y="1725"/>
                      <a:pt x="242" y="2739"/>
                    </a:cubicBezTo>
                    <a:cubicBezTo>
                      <a:pt x="427" y="3516"/>
                      <a:pt x="985" y="3954"/>
                      <a:pt x="2044" y="3954"/>
                    </a:cubicBezTo>
                    <a:cubicBezTo>
                      <a:pt x="2500" y="3954"/>
                      <a:pt x="3050" y="3873"/>
                      <a:pt x="3703" y="3702"/>
                    </a:cubicBezTo>
                    <a:cubicBezTo>
                      <a:pt x="5768" y="3163"/>
                      <a:pt x="6525" y="2243"/>
                      <a:pt x="6260" y="1069"/>
                    </a:cubicBezTo>
                    <a:lnTo>
                      <a:pt x="6260" y="1069"/>
                    </a:lnTo>
                    <a:cubicBezTo>
                      <a:pt x="5839" y="1367"/>
                      <a:pt x="5258" y="1619"/>
                      <a:pt x="4494" y="1818"/>
                    </a:cubicBezTo>
                    <a:cubicBezTo>
                      <a:pt x="3841" y="1988"/>
                      <a:pt x="3291" y="2069"/>
                      <a:pt x="2834" y="2069"/>
                    </a:cubicBezTo>
                    <a:cubicBezTo>
                      <a:pt x="1775" y="2069"/>
                      <a:pt x="1217" y="1632"/>
                      <a:pt x="1033" y="855"/>
                    </a:cubicBezTo>
                    <a:cubicBezTo>
                      <a:pt x="963" y="567"/>
                      <a:pt x="945" y="280"/>
                      <a:pt x="9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81" name="Google Shape;2996;p37">
                <a:extLst>
                  <a:ext uri="{FF2B5EF4-FFF2-40B4-BE49-F238E27FC236}">
                    <a16:creationId xmlns:a16="http://schemas.microsoft.com/office/drawing/2014/main" id="{520C0E0C-76A5-2A19-D938-031135B70ABA}"/>
                  </a:ext>
                </a:extLst>
              </p:cNvPr>
              <p:cNvSpPr/>
              <p:nvPr/>
            </p:nvSpPr>
            <p:spPr>
              <a:xfrm>
                <a:off x="4572575" y="2198063"/>
                <a:ext cx="185775" cy="158475"/>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82" name="Google Shape;2997;p37">
                <a:extLst>
                  <a:ext uri="{FF2B5EF4-FFF2-40B4-BE49-F238E27FC236}">
                    <a16:creationId xmlns:a16="http://schemas.microsoft.com/office/drawing/2014/main" id="{92DA9A12-2664-D20A-DAE7-2A4EB1EA0AE9}"/>
                  </a:ext>
                </a:extLst>
              </p:cNvPr>
              <p:cNvSpPr/>
              <p:nvPr/>
            </p:nvSpPr>
            <p:spPr>
              <a:xfrm>
                <a:off x="4569275" y="2191338"/>
                <a:ext cx="190525" cy="163125"/>
              </a:xfrm>
              <a:custGeom>
                <a:avLst/>
                <a:gdLst/>
                <a:ahLst/>
                <a:cxnLst/>
                <a:rect l="l" t="t" r="r" b="b"/>
                <a:pathLst>
                  <a:path w="7621" h="6525" extrusionOk="0">
                    <a:moveTo>
                      <a:pt x="3966" y="1268"/>
                    </a:moveTo>
                    <a:cubicBezTo>
                      <a:pt x="5044" y="1268"/>
                      <a:pt x="5970" y="2124"/>
                      <a:pt x="6239" y="3098"/>
                    </a:cubicBezTo>
                    <a:cubicBezTo>
                      <a:pt x="6328" y="3426"/>
                      <a:pt x="6309" y="3696"/>
                      <a:pt x="6175" y="3925"/>
                    </a:cubicBezTo>
                    <a:cubicBezTo>
                      <a:pt x="5918" y="4370"/>
                      <a:pt x="5228" y="4749"/>
                      <a:pt x="4177" y="5023"/>
                    </a:cubicBezTo>
                    <a:cubicBezTo>
                      <a:pt x="3580" y="5179"/>
                      <a:pt x="3077" y="5257"/>
                      <a:pt x="2671" y="5257"/>
                    </a:cubicBezTo>
                    <a:cubicBezTo>
                      <a:pt x="2313" y="5257"/>
                      <a:pt x="2031" y="5196"/>
                      <a:pt x="1827" y="5074"/>
                    </a:cubicBezTo>
                    <a:cubicBezTo>
                      <a:pt x="1543" y="4904"/>
                      <a:pt x="1482" y="4651"/>
                      <a:pt x="1448" y="4499"/>
                    </a:cubicBezTo>
                    <a:cubicBezTo>
                      <a:pt x="1104" y="3066"/>
                      <a:pt x="2371" y="1660"/>
                      <a:pt x="3357" y="1361"/>
                    </a:cubicBezTo>
                    <a:lnTo>
                      <a:pt x="3357" y="1359"/>
                    </a:lnTo>
                    <a:lnTo>
                      <a:pt x="3415" y="1343"/>
                    </a:lnTo>
                    <a:cubicBezTo>
                      <a:pt x="3602" y="1293"/>
                      <a:pt x="3785" y="1268"/>
                      <a:pt x="3966" y="1268"/>
                    </a:cubicBezTo>
                    <a:close/>
                    <a:moveTo>
                      <a:pt x="3962" y="1084"/>
                    </a:moveTo>
                    <a:cubicBezTo>
                      <a:pt x="3767" y="1084"/>
                      <a:pt x="3568" y="1110"/>
                      <a:pt x="3366" y="1165"/>
                    </a:cubicBezTo>
                    <a:lnTo>
                      <a:pt x="3303" y="1183"/>
                    </a:lnTo>
                    <a:cubicBezTo>
                      <a:pt x="2251" y="1505"/>
                      <a:pt x="901" y="3007"/>
                      <a:pt x="1268" y="4541"/>
                    </a:cubicBezTo>
                    <a:cubicBezTo>
                      <a:pt x="1308" y="4708"/>
                      <a:pt x="1382" y="5021"/>
                      <a:pt x="1733" y="5231"/>
                    </a:cubicBezTo>
                    <a:cubicBezTo>
                      <a:pt x="1964" y="5370"/>
                      <a:pt x="2278" y="5439"/>
                      <a:pt x="2674" y="5439"/>
                    </a:cubicBezTo>
                    <a:cubicBezTo>
                      <a:pt x="3099" y="5439"/>
                      <a:pt x="3617" y="5360"/>
                      <a:pt x="4224" y="5200"/>
                    </a:cubicBezTo>
                    <a:cubicBezTo>
                      <a:pt x="5322" y="4915"/>
                      <a:pt x="6052" y="4505"/>
                      <a:pt x="6334" y="4016"/>
                    </a:cubicBezTo>
                    <a:cubicBezTo>
                      <a:pt x="6494" y="3741"/>
                      <a:pt x="6521" y="3426"/>
                      <a:pt x="6416" y="3048"/>
                    </a:cubicBezTo>
                    <a:cubicBezTo>
                      <a:pt x="6128" y="2002"/>
                      <a:pt x="5126" y="1084"/>
                      <a:pt x="3962" y="1084"/>
                    </a:cubicBezTo>
                    <a:close/>
                    <a:moveTo>
                      <a:pt x="4009" y="184"/>
                    </a:moveTo>
                    <a:cubicBezTo>
                      <a:pt x="4555" y="184"/>
                      <a:pt x="5109" y="326"/>
                      <a:pt x="5607" y="599"/>
                    </a:cubicBezTo>
                    <a:cubicBezTo>
                      <a:pt x="6176" y="913"/>
                      <a:pt x="6925" y="1538"/>
                      <a:pt x="7259" y="2748"/>
                    </a:cubicBezTo>
                    <a:cubicBezTo>
                      <a:pt x="7430" y="3369"/>
                      <a:pt x="7368" y="3940"/>
                      <a:pt x="7077" y="4443"/>
                    </a:cubicBezTo>
                    <a:cubicBezTo>
                      <a:pt x="6664" y="5159"/>
                      <a:pt x="5823" y="5683"/>
                      <a:pt x="4508" y="6044"/>
                    </a:cubicBezTo>
                    <a:lnTo>
                      <a:pt x="4385" y="6078"/>
                    </a:lnTo>
                    <a:cubicBezTo>
                      <a:pt x="3715" y="6253"/>
                      <a:pt x="3124" y="6340"/>
                      <a:pt x="2617" y="6340"/>
                    </a:cubicBezTo>
                    <a:cubicBezTo>
                      <a:pt x="2058" y="6340"/>
                      <a:pt x="1600" y="6234"/>
                      <a:pt x="1247" y="6022"/>
                    </a:cubicBezTo>
                    <a:cubicBezTo>
                      <a:pt x="828" y="5771"/>
                      <a:pt x="550" y="5364"/>
                      <a:pt x="418" y="4812"/>
                    </a:cubicBezTo>
                    <a:cubicBezTo>
                      <a:pt x="192" y="3861"/>
                      <a:pt x="412" y="2838"/>
                      <a:pt x="1038" y="1930"/>
                    </a:cubicBezTo>
                    <a:cubicBezTo>
                      <a:pt x="1575" y="1151"/>
                      <a:pt x="2348" y="549"/>
                      <a:pt x="3108" y="316"/>
                    </a:cubicBezTo>
                    <a:cubicBezTo>
                      <a:pt x="3398" y="228"/>
                      <a:pt x="3702" y="184"/>
                      <a:pt x="4007" y="184"/>
                    </a:cubicBezTo>
                    <a:close/>
                    <a:moveTo>
                      <a:pt x="4008" y="1"/>
                    </a:moveTo>
                    <a:cubicBezTo>
                      <a:pt x="3684" y="1"/>
                      <a:pt x="3362" y="47"/>
                      <a:pt x="3054" y="142"/>
                    </a:cubicBezTo>
                    <a:cubicBezTo>
                      <a:pt x="2257" y="385"/>
                      <a:pt x="1446" y="1015"/>
                      <a:pt x="886" y="1827"/>
                    </a:cubicBezTo>
                    <a:cubicBezTo>
                      <a:pt x="230" y="2777"/>
                      <a:pt x="1" y="3854"/>
                      <a:pt x="239" y="4854"/>
                    </a:cubicBezTo>
                    <a:cubicBezTo>
                      <a:pt x="383" y="5457"/>
                      <a:pt x="690" y="5903"/>
                      <a:pt x="1151" y="6179"/>
                    </a:cubicBezTo>
                    <a:cubicBezTo>
                      <a:pt x="1533" y="6409"/>
                      <a:pt x="2023" y="6523"/>
                      <a:pt x="2618" y="6523"/>
                    </a:cubicBezTo>
                    <a:lnTo>
                      <a:pt x="2618" y="6524"/>
                    </a:lnTo>
                    <a:cubicBezTo>
                      <a:pt x="3142" y="6524"/>
                      <a:pt x="3747" y="6433"/>
                      <a:pt x="4432" y="6255"/>
                    </a:cubicBezTo>
                    <a:lnTo>
                      <a:pt x="4558" y="6222"/>
                    </a:lnTo>
                    <a:cubicBezTo>
                      <a:pt x="5921" y="5847"/>
                      <a:pt x="6797" y="5294"/>
                      <a:pt x="7238" y="4535"/>
                    </a:cubicBezTo>
                    <a:cubicBezTo>
                      <a:pt x="7553" y="3987"/>
                      <a:pt x="7620" y="3369"/>
                      <a:pt x="7437" y="2700"/>
                    </a:cubicBezTo>
                    <a:cubicBezTo>
                      <a:pt x="7163" y="1707"/>
                      <a:pt x="6545" y="904"/>
                      <a:pt x="5697" y="438"/>
                    </a:cubicBezTo>
                    <a:cubicBezTo>
                      <a:pt x="5171" y="149"/>
                      <a:pt x="4586" y="1"/>
                      <a:pt x="40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grpSp>
      </p:grpSp>
      <p:grpSp>
        <p:nvGrpSpPr>
          <p:cNvPr id="83" name="Google Shape;2998;p37">
            <a:extLst>
              <a:ext uri="{FF2B5EF4-FFF2-40B4-BE49-F238E27FC236}">
                <a16:creationId xmlns:a16="http://schemas.microsoft.com/office/drawing/2014/main" id="{B3E14B39-09F7-492F-FC19-6B7E3143B72C}"/>
              </a:ext>
            </a:extLst>
          </p:cNvPr>
          <p:cNvGrpSpPr/>
          <p:nvPr/>
        </p:nvGrpSpPr>
        <p:grpSpPr>
          <a:xfrm>
            <a:off x="9928757" y="3519995"/>
            <a:ext cx="301106" cy="261082"/>
            <a:chOff x="2182017" y="4399956"/>
            <a:chExt cx="301106" cy="261082"/>
          </a:xfrm>
        </p:grpSpPr>
        <p:sp>
          <p:nvSpPr>
            <p:cNvPr id="84" name="Google Shape;2999;p37">
              <a:extLst>
                <a:ext uri="{FF2B5EF4-FFF2-40B4-BE49-F238E27FC236}">
                  <a16:creationId xmlns:a16="http://schemas.microsoft.com/office/drawing/2014/main" id="{6B2C7247-AD13-8C8A-93AF-2CEE4389B080}"/>
                </a:ext>
              </a:extLst>
            </p:cNvPr>
            <p:cNvSpPr/>
            <p:nvPr/>
          </p:nvSpPr>
          <p:spPr>
            <a:xfrm>
              <a:off x="2187232" y="4410584"/>
              <a:ext cx="293599" cy="250454"/>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w="114300" cap="flat" cmpd="sng">
              <a:solidFill>
                <a:schemeClr val="lt1"/>
              </a:solidFill>
              <a:prstDash val="solid"/>
              <a:round/>
              <a:headEnd type="none" w="sm" len="sm"/>
              <a:tailEnd type="none" w="sm" len="sm"/>
            </a:ln>
            <a:effectLst>
              <a:outerShdw dist="57150" dir="3360000" algn="bl" rotWithShape="0">
                <a:schemeClr val="dk1">
                  <a:alpha val="2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grpSp>
          <p:nvGrpSpPr>
            <p:cNvPr id="85" name="Google Shape;3000;p37">
              <a:extLst>
                <a:ext uri="{FF2B5EF4-FFF2-40B4-BE49-F238E27FC236}">
                  <a16:creationId xmlns:a16="http://schemas.microsoft.com/office/drawing/2014/main" id="{BA90226D-5AE5-3B8C-BE3D-DBC000AAE492}"/>
                </a:ext>
              </a:extLst>
            </p:cNvPr>
            <p:cNvGrpSpPr/>
            <p:nvPr/>
          </p:nvGrpSpPr>
          <p:grpSpPr>
            <a:xfrm>
              <a:off x="2182017" y="4399956"/>
              <a:ext cx="301106" cy="261082"/>
              <a:chOff x="4569275" y="2191338"/>
              <a:chExt cx="190525" cy="165200"/>
            </a:xfrm>
          </p:grpSpPr>
          <p:sp>
            <p:nvSpPr>
              <p:cNvPr id="86" name="Google Shape;3001;p37">
                <a:extLst>
                  <a:ext uri="{FF2B5EF4-FFF2-40B4-BE49-F238E27FC236}">
                    <a16:creationId xmlns:a16="http://schemas.microsoft.com/office/drawing/2014/main" id="{9BD51382-37E7-9201-1A56-A553521184E0}"/>
                  </a:ext>
                </a:extLst>
              </p:cNvPr>
              <p:cNvSpPr/>
              <p:nvPr/>
            </p:nvSpPr>
            <p:spPr>
              <a:xfrm>
                <a:off x="4580400" y="2211663"/>
                <a:ext cx="169175" cy="131350"/>
              </a:xfrm>
              <a:custGeom>
                <a:avLst/>
                <a:gdLst/>
                <a:ahLst/>
                <a:cxnLst/>
                <a:rect l="l" t="t" r="r" b="b"/>
                <a:pathLst>
                  <a:path w="6767" h="5254" extrusionOk="0">
                    <a:moveTo>
                      <a:pt x="3569" y="0"/>
                    </a:moveTo>
                    <a:cubicBezTo>
                      <a:pt x="3307" y="0"/>
                      <a:pt x="3046" y="38"/>
                      <a:pt x="2797" y="114"/>
                    </a:cubicBezTo>
                    <a:cubicBezTo>
                      <a:pt x="1534" y="498"/>
                      <a:pt x="1" y="2222"/>
                      <a:pt x="435" y="4040"/>
                    </a:cubicBezTo>
                    <a:cubicBezTo>
                      <a:pt x="620" y="4815"/>
                      <a:pt x="1178" y="5253"/>
                      <a:pt x="2237" y="5253"/>
                    </a:cubicBezTo>
                    <a:cubicBezTo>
                      <a:pt x="2693" y="5253"/>
                      <a:pt x="3243" y="5172"/>
                      <a:pt x="3896" y="5001"/>
                    </a:cubicBezTo>
                    <a:cubicBezTo>
                      <a:pt x="6024" y="4445"/>
                      <a:pt x="6767" y="3487"/>
                      <a:pt x="6430" y="2260"/>
                    </a:cubicBezTo>
                    <a:cubicBezTo>
                      <a:pt x="6022" y="786"/>
                      <a:pt x="4773" y="0"/>
                      <a:pt x="35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87" name="Google Shape;3002;p37">
                <a:extLst>
                  <a:ext uri="{FF2B5EF4-FFF2-40B4-BE49-F238E27FC236}">
                    <a16:creationId xmlns:a16="http://schemas.microsoft.com/office/drawing/2014/main" id="{2EE1D976-B68E-C023-5700-F733046A8C82}"/>
                  </a:ext>
                </a:extLst>
              </p:cNvPr>
              <p:cNvSpPr/>
              <p:nvPr/>
            </p:nvSpPr>
            <p:spPr>
              <a:xfrm>
                <a:off x="4585225" y="2244138"/>
                <a:ext cx="163150" cy="98875"/>
              </a:xfrm>
              <a:custGeom>
                <a:avLst/>
                <a:gdLst/>
                <a:ahLst/>
                <a:cxnLst/>
                <a:rect l="l" t="t" r="r" b="b"/>
                <a:pathLst>
                  <a:path w="6526" h="3955" extrusionOk="0">
                    <a:moveTo>
                      <a:pt x="966" y="0"/>
                    </a:moveTo>
                    <a:lnTo>
                      <a:pt x="966" y="0"/>
                    </a:lnTo>
                    <a:cubicBezTo>
                      <a:pt x="371" y="740"/>
                      <a:pt x="0" y="1725"/>
                      <a:pt x="242" y="2739"/>
                    </a:cubicBezTo>
                    <a:cubicBezTo>
                      <a:pt x="427" y="3516"/>
                      <a:pt x="985" y="3954"/>
                      <a:pt x="2044" y="3954"/>
                    </a:cubicBezTo>
                    <a:cubicBezTo>
                      <a:pt x="2500" y="3954"/>
                      <a:pt x="3050" y="3873"/>
                      <a:pt x="3703" y="3702"/>
                    </a:cubicBezTo>
                    <a:cubicBezTo>
                      <a:pt x="5768" y="3163"/>
                      <a:pt x="6525" y="2243"/>
                      <a:pt x="6260" y="1069"/>
                    </a:cubicBezTo>
                    <a:lnTo>
                      <a:pt x="6260" y="1069"/>
                    </a:lnTo>
                    <a:cubicBezTo>
                      <a:pt x="5839" y="1367"/>
                      <a:pt x="5258" y="1619"/>
                      <a:pt x="4494" y="1818"/>
                    </a:cubicBezTo>
                    <a:cubicBezTo>
                      <a:pt x="3841" y="1988"/>
                      <a:pt x="3291" y="2069"/>
                      <a:pt x="2834" y="2069"/>
                    </a:cubicBezTo>
                    <a:cubicBezTo>
                      <a:pt x="1775" y="2069"/>
                      <a:pt x="1217" y="1632"/>
                      <a:pt x="1033" y="855"/>
                    </a:cubicBezTo>
                    <a:cubicBezTo>
                      <a:pt x="963" y="567"/>
                      <a:pt x="945" y="280"/>
                      <a:pt x="9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88" name="Google Shape;3003;p37">
                <a:extLst>
                  <a:ext uri="{FF2B5EF4-FFF2-40B4-BE49-F238E27FC236}">
                    <a16:creationId xmlns:a16="http://schemas.microsoft.com/office/drawing/2014/main" id="{3439B624-1544-EEE0-4938-70BE54347355}"/>
                  </a:ext>
                </a:extLst>
              </p:cNvPr>
              <p:cNvSpPr/>
              <p:nvPr/>
            </p:nvSpPr>
            <p:spPr>
              <a:xfrm>
                <a:off x="4572575" y="2198063"/>
                <a:ext cx="185775" cy="158475"/>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89" name="Google Shape;3004;p37">
                <a:extLst>
                  <a:ext uri="{FF2B5EF4-FFF2-40B4-BE49-F238E27FC236}">
                    <a16:creationId xmlns:a16="http://schemas.microsoft.com/office/drawing/2014/main" id="{AEA2788C-8370-061C-EE22-6E6C9A65BB51}"/>
                  </a:ext>
                </a:extLst>
              </p:cNvPr>
              <p:cNvSpPr/>
              <p:nvPr/>
            </p:nvSpPr>
            <p:spPr>
              <a:xfrm>
                <a:off x="4569275" y="2191338"/>
                <a:ext cx="190525" cy="163125"/>
              </a:xfrm>
              <a:custGeom>
                <a:avLst/>
                <a:gdLst/>
                <a:ahLst/>
                <a:cxnLst/>
                <a:rect l="l" t="t" r="r" b="b"/>
                <a:pathLst>
                  <a:path w="7621" h="6525" extrusionOk="0">
                    <a:moveTo>
                      <a:pt x="3966" y="1268"/>
                    </a:moveTo>
                    <a:cubicBezTo>
                      <a:pt x="5044" y="1268"/>
                      <a:pt x="5970" y="2124"/>
                      <a:pt x="6239" y="3098"/>
                    </a:cubicBezTo>
                    <a:cubicBezTo>
                      <a:pt x="6328" y="3426"/>
                      <a:pt x="6309" y="3696"/>
                      <a:pt x="6175" y="3925"/>
                    </a:cubicBezTo>
                    <a:cubicBezTo>
                      <a:pt x="5918" y="4370"/>
                      <a:pt x="5228" y="4749"/>
                      <a:pt x="4177" y="5023"/>
                    </a:cubicBezTo>
                    <a:cubicBezTo>
                      <a:pt x="3580" y="5179"/>
                      <a:pt x="3077" y="5257"/>
                      <a:pt x="2671" y="5257"/>
                    </a:cubicBezTo>
                    <a:cubicBezTo>
                      <a:pt x="2313" y="5257"/>
                      <a:pt x="2031" y="5196"/>
                      <a:pt x="1827" y="5074"/>
                    </a:cubicBezTo>
                    <a:cubicBezTo>
                      <a:pt x="1543" y="4904"/>
                      <a:pt x="1482" y="4651"/>
                      <a:pt x="1448" y="4499"/>
                    </a:cubicBezTo>
                    <a:cubicBezTo>
                      <a:pt x="1104" y="3066"/>
                      <a:pt x="2371" y="1660"/>
                      <a:pt x="3357" y="1361"/>
                    </a:cubicBezTo>
                    <a:lnTo>
                      <a:pt x="3357" y="1359"/>
                    </a:lnTo>
                    <a:lnTo>
                      <a:pt x="3415" y="1343"/>
                    </a:lnTo>
                    <a:cubicBezTo>
                      <a:pt x="3602" y="1293"/>
                      <a:pt x="3785" y="1268"/>
                      <a:pt x="3966" y="1268"/>
                    </a:cubicBezTo>
                    <a:close/>
                    <a:moveTo>
                      <a:pt x="3962" y="1084"/>
                    </a:moveTo>
                    <a:cubicBezTo>
                      <a:pt x="3767" y="1084"/>
                      <a:pt x="3568" y="1110"/>
                      <a:pt x="3366" y="1165"/>
                    </a:cubicBezTo>
                    <a:lnTo>
                      <a:pt x="3303" y="1183"/>
                    </a:lnTo>
                    <a:cubicBezTo>
                      <a:pt x="2251" y="1505"/>
                      <a:pt x="901" y="3007"/>
                      <a:pt x="1268" y="4541"/>
                    </a:cubicBezTo>
                    <a:cubicBezTo>
                      <a:pt x="1308" y="4708"/>
                      <a:pt x="1382" y="5021"/>
                      <a:pt x="1733" y="5231"/>
                    </a:cubicBezTo>
                    <a:cubicBezTo>
                      <a:pt x="1964" y="5370"/>
                      <a:pt x="2278" y="5439"/>
                      <a:pt x="2674" y="5439"/>
                    </a:cubicBezTo>
                    <a:cubicBezTo>
                      <a:pt x="3099" y="5439"/>
                      <a:pt x="3617" y="5360"/>
                      <a:pt x="4224" y="5200"/>
                    </a:cubicBezTo>
                    <a:cubicBezTo>
                      <a:pt x="5322" y="4915"/>
                      <a:pt x="6052" y="4505"/>
                      <a:pt x="6334" y="4016"/>
                    </a:cubicBezTo>
                    <a:cubicBezTo>
                      <a:pt x="6494" y="3741"/>
                      <a:pt x="6521" y="3426"/>
                      <a:pt x="6416" y="3048"/>
                    </a:cubicBezTo>
                    <a:cubicBezTo>
                      <a:pt x="6128" y="2002"/>
                      <a:pt x="5126" y="1084"/>
                      <a:pt x="3962" y="1084"/>
                    </a:cubicBezTo>
                    <a:close/>
                    <a:moveTo>
                      <a:pt x="4009" y="184"/>
                    </a:moveTo>
                    <a:cubicBezTo>
                      <a:pt x="4555" y="184"/>
                      <a:pt x="5109" y="326"/>
                      <a:pt x="5607" y="599"/>
                    </a:cubicBezTo>
                    <a:cubicBezTo>
                      <a:pt x="6176" y="913"/>
                      <a:pt x="6925" y="1538"/>
                      <a:pt x="7259" y="2748"/>
                    </a:cubicBezTo>
                    <a:cubicBezTo>
                      <a:pt x="7430" y="3369"/>
                      <a:pt x="7368" y="3940"/>
                      <a:pt x="7077" y="4443"/>
                    </a:cubicBezTo>
                    <a:cubicBezTo>
                      <a:pt x="6664" y="5159"/>
                      <a:pt x="5823" y="5683"/>
                      <a:pt x="4508" y="6044"/>
                    </a:cubicBezTo>
                    <a:lnTo>
                      <a:pt x="4385" y="6078"/>
                    </a:lnTo>
                    <a:cubicBezTo>
                      <a:pt x="3715" y="6253"/>
                      <a:pt x="3124" y="6340"/>
                      <a:pt x="2617" y="6340"/>
                    </a:cubicBezTo>
                    <a:cubicBezTo>
                      <a:pt x="2058" y="6340"/>
                      <a:pt x="1600" y="6234"/>
                      <a:pt x="1247" y="6022"/>
                    </a:cubicBezTo>
                    <a:cubicBezTo>
                      <a:pt x="828" y="5771"/>
                      <a:pt x="550" y="5364"/>
                      <a:pt x="418" y="4812"/>
                    </a:cubicBezTo>
                    <a:cubicBezTo>
                      <a:pt x="192" y="3861"/>
                      <a:pt x="412" y="2838"/>
                      <a:pt x="1038" y="1930"/>
                    </a:cubicBezTo>
                    <a:cubicBezTo>
                      <a:pt x="1575" y="1151"/>
                      <a:pt x="2348" y="549"/>
                      <a:pt x="3108" y="316"/>
                    </a:cubicBezTo>
                    <a:cubicBezTo>
                      <a:pt x="3398" y="228"/>
                      <a:pt x="3702" y="184"/>
                      <a:pt x="4007" y="184"/>
                    </a:cubicBezTo>
                    <a:close/>
                    <a:moveTo>
                      <a:pt x="4008" y="1"/>
                    </a:moveTo>
                    <a:cubicBezTo>
                      <a:pt x="3684" y="1"/>
                      <a:pt x="3362" y="47"/>
                      <a:pt x="3054" y="142"/>
                    </a:cubicBezTo>
                    <a:cubicBezTo>
                      <a:pt x="2257" y="385"/>
                      <a:pt x="1446" y="1015"/>
                      <a:pt x="886" y="1827"/>
                    </a:cubicBezTo>
                    <a:cubicBezTo>
                      <a:pt x="230" y="2777"/>
                      <a:pt x="1" y="3854"/>
                      <a:pt x="239" y="4854"/>
                    </a:cubicBezTo>
                    <a:cubicBezTo>
                      <a:pt x="383" y="5457"/>
                      <a:pt x="690" y="5903"/>
                      <a:pt x="1151" y="6179"/>
                    </a:cubicBezTo>
                    <a:cubicBezTo>
                      <a:pt x="1533" y="6409"/>
                      <a:pt x="2023" y="6523"/>
                      <a:pt x="2618" y="6523"/>
                    </a:cubicBezTo>
                    <a:lnTo>
                      <a:pt x="2618" y="6524"/>
                    </a:lnTo>
                    <a:cubicBezTo>
                      <a:pt x="3142" y="6524"/>
                      <a:pt x="3747" y="6433"/>
                      <a:pt x="4432" y="6255"/>
                    </a:cubicBezTo>
                    <a:lnTo>
                      <a:pt x="4558" y="6222"/>
                    </a:lnTo>
                    <a:cubicBezTo>
                      <a:pt x="5921" y="5847"/>
                      <a:pt x="6797" y="5294"/>
                      <a:pt x="7238" y="4535"/>
                    </a:cubicBezTo>
                    <a:cubicBezTo>
                      <a:pt x="7553" y="3987"/>
                      <a:pt x="7620" y="3369"/>
                      <a:pt x="7437" y="2700"/>
                    </a:cubicBezTo>
                    <a:cubicBezTo>
                      <a:pt x="7163" y="1707"/>
                      <a:pt x="6545" y="904"/>
                      <a:pt x="5697" y="438"/>
                    </a:cubicBezTo>
                    <a:cubicBezTo>
                      <a:pt x="5171" y="149"/>
                      <a:pt x="4586" y="1"/>
                      <a:pt x="40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grpSp>
      </p:grpSp>
      <p:pic>
        <p:nvPicPr>
          <p:cNvPr id="91" name="Picture 2">
            <a:extLst>
              <a:ext uri="{FF2B5EF4-FFF2-40B4-BE49-F238E27FC236}">
                <a16:creationId xmlns:a16="http://schemas.microsoft.com/office/drawing/2014/main" id="{36759B4A-E5E1-442B-3310-F2EDFA78A79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1451583" y="1776284"/>
            <a:ext cx="840853" cy="928653"/>
          </a:xfrm>
          <a:prstGeom prst="rect">
            <a:avLst/>
          </a:prstGeom>
        </p:spPr>
      </p:pic>
      <p:sp>
        <p:nvSpPr>
          <p:cNvPr id="92" name="TextBox 91">
            <a:extLst>
              <a:ext uri="{FF2B5EF4-FFF2-40B4-BE49-F238E27FC236}">
                <a16:creationId xmlns:a16="http://schemas.microsoft.com/office/drawing/2014/main" id="{53DF95AE-4B22-546D-D4DC-C6A2DDE7597D}"/>
              </a:ext>
            </a:extLst>
          </p:cNvPr>
          <p:cNvSpPr txBox="1"/>
          <p:nvPr/>
        </p:nvSpPr>
        <p:spPr>
          <a:xfrm>
            <a:off x="2584919" y="2139385"/>
            <a:ext cx="7020936" cy="1543884"/>
          </a:xfrm>
          <a:prstGeom prst="rect">
            <a:avLst/>
          </a:prstGeom>
          <a:noFill/>
        </p:spPr>
        <p:txBody>
          <a:bodyPr wrap="square" rtlCol="0">
            <a:spAutoFit/>
          </a:bodyPr>
          <a:lstStyle/>
          <a:p>
            <a:pPr algn="just">
              <a:lnSpc>
                <a:spcPct val="150000"/>
              </a:lnSpc>
            </a:pPr>
            <a:r>
              <a:rPr lang="en-US" sz="2200" dirty="0" err="1">
                <a:solidFill>
                  <a:srgbClr val="000000"/>
                </a:solidFill>
                <a:effectLst/>
                <a:latin typeface="UTM Avo" panose="02040603050506020204" pitchFamily="18"/>
                <a:ea typeface="Times New Roman" panose="02020603050405020304" pitchFamily="18" charset="0"/>
              </a:rPr>
              <a:t>Hầu</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hết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các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cây</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có</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dạng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bẹt</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Tuy</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nhiên</a:t>
            </a:r>
            <a:r>
              <a:rPr lang="en-US" sz="2200" dirty="0">
                <a:latin typeface="UTM Avo" panose="02040603050506020204" pitchFamily="18"/>
                <a:ea typeface="Times New Roman" panose="02020603050405020304" pitchFamily="18" charset="0"/>
              </a:rPr>
              <a:t>, </a:t>
            </a:r>
            <a:br>
              <a:rPr lang="en-US" sz="2200" dirty="0">
                <a:latin typeface="UTM Avo" panose="02040603050506020204" pitchFamily="18"/>
                <a:ea typeface="Times New Roman" panose="02020603050405020304" pitchFamily="18" charset="0"/>
              </a:rPr>
            </a:br>
            <a:r>
              <a:rPr lang="en-US" sz="2200" dirty="0" err="1">
                <a:latin typeface="UTM Avo" panose="02040603050506020204" pitchFamily="18"/>
                <a:ea typeface="Times New Roman" panose="02020603050405020304" pitchFamily="18" charset="0"/>
              </a:rPr>
              <a:t>một</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số</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loài</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cây</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có</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hình</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kim</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như</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cây</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thông</a:t>
            </a:r>
            <a:r>
              <a:rPr lang="en-US" sz="2200" dirty="0">
                <a:latin typeface="UTM Avo" panose="02040603050506020204" pitchFamily="18"/>
                <a:ea typeface="Times New Roman" panose="02020603050405020304" pitchFamily="18" charset="0"/>
              </a:rPr>
              <a:t>, </a:t>
            </a:r>
            <a:br>
              <a:rPr lang="en-US" sz="2200" dirty="0">
                <a:latin typeface="UTM Avo" panose="02040603050506020204" pitchFamily="18"/>
                <a:ea typeface="Times New Roman" panose="02020603050405020304" pitchFamily="18" charset="0"/>
              </a:rPr>
            </a:br>
            <a:r>
              <a:rPr lang="en-US" sz="2200" dirty="0" err="1">
                <a:latin typeface="UTM Avo" panose="02040603050506020204" pitchFamily="18"/>
                <a:ea typeface="Times New Roman" panose="02020603050405020304" pitchFamily="18" charset="0"/>
              </a:rPr>
              <a:t>cây</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tùng</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cây</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trắc</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bách</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diệp</a:t>
            </a:r>
            <a:r>
              <a:rPr lang="en-US" sz="2200" dirty="0">
                <a:latin typeface="UTM Avo" panose="02040603050506020204" pitchFamily="18"/>
                <a:ea typeface="Times New Roman" panose="02020603050405020304" pitchFamily="18" charset="0"/>
              </a:rPr>
              <a:t>,…</a:t>
            </a:r>
            <a:endParaRPr lang="en-US" sz="2200" dirty="0">
              <a:latin typeface="UTM Avo" panose="02040603050506020204" pitchFamily="18"/>
            </a:endParaRPr>
          </a:p>
        </p:txBody>
      </p:sp>
      <p:pic>
        <p:nvPicPr>
          <p:cNvPr id="93" name="Picture 92">
            <a:extLst>
              <a:ext uri="{FF2B5EF4-FFF2-40B4-BE49-F238E27FC236}">
                <a16:creationId xmlns:a16="http://schemas.microsoft.com/office/drawing/2014/main" id="{998E0107-3F92-0274-8F2B-50853A37B388}"/>
              </a:ext>
            </a:extLst>
          </p:cNvPr>
          <p:cNvPicPr>
            <a:picLocks noChangeAspect="1"/>
          </p:cNvPicPr>
          <p:nvPr/>
        </p:nvPicPr>
        <p:blipFill rotWithShape="1">
          <a:blip r:embed="rId4"/>
          <a:srcRect l="21813" t="29958" r="19951" b="9227"/>
          <a:stretch/>
        </p:blipFill>
        <p:spPr>
          <a:xfrm>
            <a:off x="3998274" y="4185355"/>
            <a:ext cx="4194225" cy="2326797"/>
          </a:xfrm>
          <a:prstGeom prst="rect">
            <a:avLst/>
          </a:prstGeom>
        </p:spPr>
      </p:pic>
      <p:sp>
        <p:nvSpPr>
          <p:cNvPr id="94" name="Rounded Rectangle 93">
            <a:extLst>
              <a:ext uri="{FF2B5EF4-FFF2-40B4-BE49-F238E27FC236}">
                <a16:creationId xmlns:a16="http://schemas.microsoft.com/office/drawing/2014/main" id="{A20B4834-ED4F-F8CF-80EE-8374052824BB}"/>
              </a:ext>
            </a:extLst>
          </p:cNvPr>
          <p:cNvSpPr/>
          <p:nvPr/>
        </p:nvSpPr>
        <p:spPr>
          <a:xfrm>
            <a:off x="2395999" y="1908810"/>
            <a:ext cx="7591364" cy="2045970"/>
          </a:xfrm>
          <a:prstGeom prst="round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vi-VN"/>
          </a:p>
        </p:txBody>
      </p:sp>
    </p:spTree>
    <p:extLst>
      <p:ext uri="{BB962C8B-B14F-4D97-AF65-F5344CB8AC3E}">
        <p14:creationId xmlns:p14="http://schemas.microsoft.com/office/powerpoint/2010/main" val="2595621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heel(1)">
                                      <p:cBhvr>
                                        <p:cTn id="7" dur="750"/>
                                        <p:tgtEl>
                                          <p:spTgt spid="91"/>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94"/>
                                        </p:tgtEl>
                                        <p:attrNameLst>
                                          <p:attrName>style.visibility</p:attrName>
                                        </p:attrNameLst>
                                      </p:cBhvr>
                                      <p:to>
                                        <p:strVal val="visible"/>
                                      </p:to>
                                    </p:set>
                                    <p:animEffect transition="in" filter="wheel(1)">
                                      <p:cBhvr>
                                        <p:cTn id="10" dur="750"/>
                                        <p:tgtEl>
                                          <p:spTgt spid="94"/>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92"/>
                                        </p:tgtEl>
                                        <p:attrNameLst>
                                          <p:attrName>style.visibility</p:attrName>
                                        </p:attrNameLst>
                                      </p:cBhvr>
                                      <p:to>
                                        <p:strVal val="visible"/>
                                      </p:to>
                                    </p:set>
                                    <p:animEffect transition="in" filter="wheel(1)">
                                      <p:cBhvr>
                                        <p:cTn id="13" dur="750"/>
                                        <p:tgtEl>
                                          <p:spTgt spid="92"/>
                                        </p:tgtEl>
                                      </p:cBhvr>
                                    </p:animEffect>
                                  </p:childTnLst>
                                </p:cTn>
                              </p:par>
                              <p:par>
                                <p:cTn id="14" presetID="14" presetClass="entr" presetSubtype="10" fill="hold" nodeType="withEffect">
                                  <p:stCondLst>
                                    <p:cond delay="0"/>
                                  </p:stCondLst>
                                  <p:childTnLst>
                                    <p:set>
                                      <p:cBhvr>
                                        <p:cTn id="15" dur="1" fill="hold">
                                          <p:stCondLst>
                                            <p:cond delay="0"/>
                                          </p:stCondLst>
                                        </p:cTn>
                                        <p:tgtEl>
                                          <p:spTgt spid="93"/>
                                        </p:tgtEl>
                                        <p:attrNameLst>
                                          <p:attrName>style.visibility</p:attrName>
                                        </p:attrNameLst>
                                      </p:cBhvr>
                                      <p:to>
                                        <p:strVal val="visible"/>
                                      </p:to>
                                    </p:set>
                                    <p:animEffect transition="in" filter="randombar(horizontal)">
                                      <p:cBhvr>
                                        <p:cTn id="16"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9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3020;p38">
            <a:extLst>
              <a:ext uri="{FF2B5EF4-FFF2-40B4-BE49-F238E27FC236}">
                <a16:creationId xmlns:a16="http://schemas.microsoft.com/office/drawing/2014/main" id="{5E784BF2-D34D-1F62-3A3B-1EA7E673E917}"/>
              </a:ext>
            </a:extLst>
          </p:cNvPr>
          <p:cNvGrpSpPr/>
          <p:nvPr/>
        </p:nvGrpSpPr>
        <p:grpSpPr>
          <a:xfrm rot="-10468072">
            <a:off x="11088809" y="5771660"/>
            <a:ext cx="445888" cy="500177"/>
            <a:chOff x="1791075" y="4475209"/>
            <a:chExt cx="445907" cy="500198"/>
          </a:xfrm>
        </p:grpSpPr>
        <p:sp>
          <p:nvSpPr>
            <p:cNvPr id="3" name="Google Shape;3021;p38">
              <a:extLst>
                <a:ext uri="{FF2B5EF4-FFF2-40B4-BE49-F238E27FC236}">
                  <a16:creationId xmlns:a16="http://schemas.microsoft.com/office/drawing/2014/main" id="{90B788E3-BB63-2D2C-5F6D-0793C8629616}"/>
                </a:ext>
              </a:extLst>
            </p:cNvPr>
            <p:cNvSpPr/>
            <p:nvPr/>
          </p:nvSpPr>
          <p:spPr>
            <a:xfrm rot="-5031644">
              <a:off x="1797996" y="4532585"/>
              <a:ext cx="448693" cy="382741"/>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w="114300" cap="flat" cmpd="sng">
              <a:solidFill>
                <a:schemeClr val="lt1"/>
              </a:solidFill>
              <a:prstDash val="solid"/>
              <a:round/>
              <a:headEnd type="none" w="sm" len="sm"/>
              <a:tailEnd type="none" w="sm" len="sm"/>
            </a:ln>
            <a:effectLst>
              <a:outerShdw dist="57150" dir="378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nvGrpSpPr>
            <p:cNvPr id="4" name="Google Shape;3022;p38">
              <a:extLst>
                <a:ext uri="{FF2B5EF4-FFF2-40B4-BE49-F238E27FC236}">
                  <a16:creationId xmlns:a16="http://schemas.microsoft.com/office/drawing/2014/main" id="{59E4DC6A-36DE-1B11-B4A6-320FF69C69E4}"/>
                </a:ext>
              </a:extLst>
            </p:cNvPr>
            <p:cNvGrpSpPr/>
            <p:nvPr/>
          </p:nvGrpSpPr>
          <p:grpSpPr>
            <a:xfrm rot="-5031644">
              <a:off x="1783946" y="4525817"/>
              <a:ext cx="460166" cy="398983"/>
              <a:chOff x="4569275" y="2191338"/>
              <a:chExt cx="190525" cy="165200"/>
            </a:xfrm>
          </p:grpSpPr>
          <p:sp>
            <p:nvSpPr>
              <p:cNvPr id="5" name="Google Shape;3023;p38">
                <a:extLst>
                  <a:ext uri="{FF2B5EF4-FFF2-40B4-BE49-F238E27FC236}">
                    <a16:creationId xmlns:a16="http://schemas.microsoft.com/office/drawing/2014/main" id="{EB34D947-C557-0B76-53C1-6CC19889ABF9}"/>
                  </a:ext>
                </a:extLst>
              </p:cNvPr>
              <p:cNvSpPr/>
              <p:nvPr/>
            </p:nvSpPr>
            <p:spPr>
              <a:xfrm>
                <a:off x="4580400" y="2211663"/>
                <a:ext cx="169175" cy="131350"/>
              </a:xfrm>
              <a:custGeom>
                <a:avLst/>
                <a:gdLst/>
                <a:ahLst/>
                <a:cxnLst/>
                <a:rect l="l" t="t" r="r" b="b"/>
                <a:pathLst>
                  <a:path w="6767" h="5254" extrusionOk="0">
                    <a:moveTo>
                      <a:pt x="3569" y="0"/>
                    </a:moveTo>
                    <a:cubicBezTo>
                      <a:pt x="3307" y="0"/>
                      <a:pt x="3046" y="38"/>
                      <a:pt x="2797" y="114"/>
                    </a:cubicBezTo>
                    <a:cubicBezTo>
                      <a:pt x="1534" y="498"/>
                      <a:pt x="1" y="2222"/>
                      <a:pt x="435" y="4040"/>
                    </a:cubicBezTo>
                    <a:cubicBezTo>
                      <a:pt x="620" y="4815"/>
                      <a:pt x="1178" y="5253"/>
                      <a:pt x="2237" y="5253"/>
                    </a:cubicBezTo>
                    <a:cubicBezTo>
                      <a:pt x="2693" y="5253"/>
                      <a:pt x="3243" y="5172"/>
                      <a:pt x="3896" y="5001"/>
                    </a:cubicBezTo>
                    <a:cubicBezTo>
                      <a:pt x="6024" y="4445"/>
                      <a:pt x="6767" y="3487"/>
                      <a:pt x="6430" y="2260"/>
                    </a:cubicBezTo>
                    <a:cubicBezTo>
                      <a:pt x="6022" y="786"/>
                      <a:pt x="4773" y="0"/>
                      <a:pt x="35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 name="Google Shape;3024;p38">
                <a:extLst>
                  <a:ext uri="{FF2B5EF4-FFF2-40B4-BE49-F238E27FC236}">
                    <a16:creationId xmlns:a16="http://schemas.microsoft.com/office/drawing/2014/main" id="{6F68E4B9-358C-EF8D-501F-5A7489130C48}"/>
                  </a:ext>
                </a:extLst>
              </p:cNvPr>
              <p:cNvSpPr/>
              <p:nvPr/>
            </p:nvSpPr>
            <p:spPr>
              <a:xfrm>
                <a:off x="4585225" y="2244138"/>
                <a:ext cx="163150" cy="98875"/>
              </a:xfrm>
              <a:custGeom>
                <a:avLst/>
                <a:gdLst/>
                <a:ahLst/>
                <a:cxnLst/>
                <a:rect l="l" t="t" r="r" b="b"/>
                <a:pathLst>
                  <a:path w="6526" h="3955" extrusionOk="0">
                    <a:moveTo>
                      <a:pt x="966" y="0"/>
                    </a:moveTo>
                    <a:lnTo>
                      <a:pt x="966" y="0"/>
                    </a:lnTo>
                    <a:cubicBezTo>
                      <a:pt x="371" y="740"/>
                      <a:pt x="0" y="1725"/>
                      <a:pt x="242" y="2739"/>
                    </a:cubicBezTo>
                    <a:cubicBezTo>
                      <a:pt x="427" y="3516"/>
                      <a:pt x="985" y="3954"/>
                      <a:pt x="2044" y="3954"/>
                    </a:cubicBezTo>
                    <a:cubicBezTo>
                      <a:pt x="2500" y="3954"/>
                      <a:pt x="3050" y="3873"/>
                      <a:pt x="3703" y="3702"/>
                    </a:cubicBezTo>
                    <a:cubicBezTo>
                      <a:pt x="5768" y="3163"/>
                      <a:pt x="6525" y="2243"/>
                      <a:pt x="6260" y="1069"/>
                    </a:cubicBezTo>
                    <a:lnTo>
                      <a:pt x="6260" y="1069"/>
                    </a:lnTo>
                    <a:cubicBezTo>
                      <a:pt x="5839" y="1367"/>
                      <a:pt x="5258" y="1619"/>
                      <a:pt x="4494" y="1818"/>
                    </a:cubicBezTo>
                    <a:cubicBezTo>
                      <a:pt x="3841" y="1988"/>
                      <a:pt x="3291" y="2069"/>
                      <a:pt x="2834" y="2069"/>
                    </a:cubicBezTo>
                    <a:cubicBezTo>
                      <a:pt x="1775" y="2069"/>
                      <a:pt x="1217" y="1632"/>
                      <a:pt x="1033" y="855"/>
                    </a:cubicBezTo>
                    <a:cubicBezTo>
                      <a:pt x="963" y="567"/>
                      <a:pt x="945" y="280"/>
                      <a:pt x="9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 name="Google Shape;3025;p38">
                <a:extLst>
                  <a:ext uri="{FF2B5EF4-FFF2-40B4-BE49-F238E27FC236}">
                    <a16:creationId xmlns:a16="http://schemas.microsoft.com/office/drawing/2014/main" id="{3DD08742-BAE2-B2AA-7E2D-5265F94708E8}"/>
                  </a:ext>
                </a:extLst>
              </p:cNvPr>
              <p:cNvSpPr/>
              <p:nvPr/>
            </p:nvSpPr>
            <p:spPr>
              <a:xfrm>
                <a:off x="4572575" y="2198063"/>
                <a:ext cx="185775" cy="158475"/>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 name="Google Shape;3026;p38">
                <a:extLst>
                  <a:ext uri="{FF2B5EF4-FFF2-40B4-BE49-F238E27FC236}">
                    <a16:creationId xmlns:a16="http://schemas.microsoft.com/office/drawing/2014/main" id="{75C5378C-8D77-D642-8025-9FC22F6F358C}"/>
                  </a:ext>
                </a:extLst>
              </p:cNvPr>
              <p:cNvSpPr/>
              <p:nvPr/>
            </p:nvSpPr>
            <p:spPr>
              <a:xfrm>
                <a:off x="4569275" y="2191338"/>
                <a:ext cx="190525" cy="163125"/>
              </a:xfrm>
              <a:custGeom>
                <a:avLst/>
                <a:gdLst/>
                <a:ahLst/>
                <a:cxnLst/>
                <a:rect l="l" t="t" r="r" b="b"/>
                <a:pathLst>
                  <a:path w="7621" h="6525" extrusionOk="0">
                    <a:moveTo>
                      <a:pt x="3966" y="1268"/>
                    </a:moveTo>
                    <a:cubicBezTo>
                      <a:pt x="5044" y="1268"/>
                      <a:pt x="5970" y="2124"/>
                      <a:pt x="6239" y="3098"/>
                    </a:cubicBezTo>
                    <a:cubicBezTo>
                      <a:pt x="6328" y="3426"/>
                      <a:pt x="6309" y="3696"/>
                      <a:pt x="6175" y="3925"/>
                    </a:cubicBezTo>
                    <a:cubicBezTo>
                      <a:pt x="5918" y="4370"/>
                      <a:pt x="5228" y="4749"/>
                      <a:pt x="4177" y="5023"/>
                    </a:cubicBezTo>
                    <a:cubicBezTo>
                      <a:pt x="3580" y="5179"/>
                      <a:pt x="3077" y="5257"/>
                      <a:pt x="2671" y="5257"/>
                    </a:cubicBezTo>
                    <a:cubicBezTo>
                      <a:pt x="2313" y="5257"/>
                      <a:pt x="2031" y="5196"/>
                      <a:pt x="1827" y="5074"/>
                    </a:cubicBezTo>
                    <a:cubicBezTo>
                      <a:pt x="1543" y="4904"/>
                      <a:pt x="1482" y="4651"/>
                      <a:pt x="1448" y="4499"/>
                    </a:cubicBezTo>
                    <a:cubicBezTo>
                      <a:pt x="1104" y="3066"/>
                      <a:pt x="2371" y="1660"/>
                      <a:pt x="3357" y="1361"/>
                    </a:cubicBezTo>
                    <a:lnTo>
                      <a:pt x="3357" y="1359"/>
                    </a:lnTo>
                    <a:lnTo>
                      <a:pt x="3415" y="1343"/>
                    </a:lnTo>
                    <a:cubicBezTo>
                      <a:pt x="3602" y="1293"/>
                      <a:pt x="3785" y="1268"/>
                      <a:pt x="3966" y="1268"/>
                    </a:cubicBezTo>
                    <a:close/>
                    <a:moveTo>
                      <a:pt x="3962" y="1084"/>
                    </a:moveTo>
                    <a:cubicBezTo>
                      <a:pt x="3767" y="1084"/>
                      <a:pt x="3568" y="1110"/>
                      <a:pt x="3366" y="1165"/>
                    </a:cubicBezTo>
                    <a:lnTo>
                      <a:pt x="3303" y="1183"/>
                    </a:lnTo>
                    <a:cubicBezTo>
                      <a:pt x="2251" y="1505"/>
                      <a:pt x="901" y="3007"/>
                      <a:pt x="1268" y="4541"/>
                    </a:cubicBezTo>
                    <a:cubicBezTo>
                      <a:pt x="1308" y="4708"/>
                      <a:pt x="1382" y="5021"/>
                      <a:pt x="1733" y="5231"/>
                    </a:cubicBezTo>
                    <a:cubicBezTo>
                      <a:pt x="1964" y="5370"/>
                      <a:pt x="2278" y="5439"/>
                      <a:pt x="2674" y="5439"/>
                    </a:cubicBezTo>
                    <a:cubicBezTo>
                      <a:pt x="3099" y="5439"/>
                      <a:pt x="3617" y="5360"/>
                      <a:pt x="4224" y="5200"/>
                    </a:cubicBezTo>
                    <a:cubicBezTo>
                      <a:pt x="5322" y="4915"/>
                      <a:pt x="6052" y="4505"/>
                      <a:pt x="6334" y="4016"/>
                    </a:cubicBezTo>
                    <a:cubicBezTo>
                      <a:pt x="6494" y="3741"/>
                      <a:pt x="6521" y="3426"/>
                      <a:pt x="6416" y="3048"/>
                    </a:cubicBezTo>
                    <a:cubicBezTo>
                      <a:pt x="6128" y="2002"/>
                      <a:pt x="5126" y="1084"/>
                      <a:pt x="3962" y="1084"/>
                    </a:cubicBezTo>
                    <a:close/>
                    <a:moveTo>
                      <a:pt x="4009" y="184"/>
                    </a:moveTo>
                    <a:cubicBezTo>
                      <a:pt x="4555" y="184"/>
                      <a:pt x="5109" y="326"/>
                      <a:pt x="5607" y="599"/>
                    </a:cubicBezTo>
                    <a:cubicBezTo>
                      <a:pt x="6176" y="913"/>
                      <a:pt x="6925" y="1538"/>
                      <a:pt x="7259" y="2748"/>
                    </a:cubicBezTo>
                    <a:cubicBezTo>
                      <a:pt x="7430" y="3369"/>
                      <a:pt x="7368" y="3940"/>
                      <a:pt x="7077" y="4443"/>
                    </a:cubicBezTo>
                    <a:cubicBezTo>
                      <a:pt x="6664" y="5159"/>
                      <a:pt x="5823" y="5683"/>
                      <a:pt x="4508" y="6044"/>
                    </a:cubicBezTo>
                    <a:lnTo>
                      <a:pt x="4385" y="6078"/>
                    </a:lnTo>
                    <a:cubicBezTo>
                      <a:pt x="3715" y="6253"/>
                      <a:pt x="3124" y="6340"/>
                      <a:pt x="2617" y="6340"/>
                    </a:cubicBezTo>
                    <a:cubicBezTo>
                      <a:pt x="2058" y="6340"/>
                      <a:pt x="1600" y="6234"/>
                      <a:pt x="1247" y="6022"/>
                    </a:cubicBezTo>
                    <a:cubicBezTo>
                      <a:pt x="828" y="5771"/>
                      <a:pt x="550" y="5364"/>
                      <a:pt x="418" y="4812"/>
                    </a:cubicBezTo>
                    <a:cubicBezTo>
                      <a:pt x="192" y="3861"/>
                      <a:pt x="412" y="2838"/>
                      <a:pt x="1038" y="1930"/>
                    </a:cubicBezTo>
                    <a:cubicBezTo>
                      <a:pt x="1575" y="1151"/>
                      <a:pt x="2348" y="549"/>
                      <a:pt x="3108" y="316"/>
                    </a:cubicBezTo>
                    <a:cubicBezTo>
                      <a:pt x="3398" y="228"/>
                      <a:pt x="3702" y="184"/>
                      <a:pt x="4007" y="184"/>
                    </a:cubicBezTo>
                    <a:close/>
                    <a:moveTo>
                      <a:pt x="4008" y="1"/>
                    </a:moveTo>
                    <a:cubicBezTo>
                      <a:pt x="3684" y="1"/>
                      <a:pt x="3362" y="47"/>
                      <a:pt x="3054" y="142"/>
                    </a:cubicBezTo>
                    <a:cubicBezTo>
                      <a:pt x="2257" y="385"/>
                      <a:pt x="1446" y="1015"/>
                      <a:pt x="886" y="1827"/>
                    </a:cubicBezTo>
                    <a:cubicBezTo>
                      <a:pt x="230" y="2777"/>
                      <a:pt x="1" y="3854"/>
                      <a:pt x="239" y="4854"/>
                    </a:cubicBezTo>
                    <a:cubicBezTo>
                      <a:pt x="383" y="5457"/>
                      <a:pt x="690" y="5903"/>
                      <a:pt x="1151" y="6179"/>
                    </a:cubicBezTo>
                    <a:cubicBezTo>
                      <a:pt x="1533" y="6409"/>
                      <a:pt x="2023" y="6523"/>
                      <a:pt x="2618" y="6523"/>
                    </a:cubicBezTo>
                    <a:lnTo>
                      <a:pt x="2618" y="6524"/>
                    </a:lnTo>
                    <a:cubicBezTo>
                      <a:pt x="3142" y="6524"/>
                      <a:pt x="3747" y="6433"/>
                      <a:pt x="4432" y="6255"/>
                    </a:cubicBezTo>
                    <a:lnTo>
                      <a:pt x="4558" y="6222"/>
                    </a:lnTo>
                    <a:cubicBezTo>
                      <a:pt x="5921" y="5847"/>
                      <a:pt x="6797" y="5294"/>
                      <a:pt x="7238" y="4535"/>
                    </a:cubicBezTo>
                    <a:cubicBezTo>
                      <a:pt x="7553" y="3987"/>
                      <a:pt x="7620" y="3369"/>
                      <a:pt x="7437" y="2700"/>
                    </a:cubicBezTo>
                    <a:cubicBezTo>
                      <a:pt x="7163" y="1707"/>
                      <a:pt x="6545" y="904"/>
                      <a:pt x="5697" y="438"/>
                    </a:cubicBezTo>
                    <a:cubicBezTo>
                      <a:pt x="5171" y="149"/>
                      <a:pt x="4586" y="1"/>
                      <a:pt x="40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grpSp>
        <p:nvGrpSpPr>
          <p:cNvPr id="9" name="Google Shape;3027;p38">
            <a:extLst>
              <a:ext uri="{FF2B5EF4-FFF2-40B4-BE49-F238E27FC236}">
                <a16:creationId xmlns:a16="http://schemas.microsoft.com/office/drawing/2014/main" id="{C5B908BE-A3E6-D51F-AB1D-568DEB3C8D90}"/>
              </a:ext>
            </a:extLst>
          </p:cNvPr>
          <p:cNvGrpSpPr/>
          <p:nvPr/>
        </p:nvGrpSpPr>
        <p:grpSpPr>
          <a:xfrm rot="-10468072">
            <a:off x="10825383" y="6054400"/>
            <a:ext cx="301093" cy="261071"/>
            <a:chOff x="2182017" y="4399956"/>
            <a:chExt cx="301106" cy="261082"/>
          </a:xfrm>
        </p:grpSpPr>
        <p:sp>
          <p:nvSpPr>
            <p:cNvPr id="10" name="Google Shape;3028;p38">
              <a:extLst>
                <a:ext uri="{FF2B5EF4-FFF2-40B4-BE49-F238E27FC236}">
                  <a16:creationId xmlns:a16="http://schemas.microsoft.com/office/drawing/2014/main" id="{5ABD1394-CBA2-24B3-0437-C5723A519ACF}"/>
                </a:ext>
              </a:extLst>
            </p:cNvPr>
            <p:cNvSpPr/>
            <p:nvPr/>
          </p:nvSpPr>
          <p:spPr>
            <a:xfrm>
              <a:off x="2187232" y="4410584"/>
              <a:ext cx="293599" cy="250454"/>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w="114300" cap="flat" cmpd="sng">
              <a:solidFill>
                <a:schemeClr val="lt1"/>
              </a:solidFill>
              <a:prstDash val="solid"/>
              <a:round/>
              <a:headEnd type="none" w="sm" len="sm"/>
              <a:tailEnd type="none" w="sm" len="sm"/>
            </a:ln>
            <a:effectLst>
              <a:outerShdw dist="57150" dir="3360000" algn="bl" rotWithShape="0">
                <a:schemeClr val="dk1">
                  <a:alpha val="2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nvGrpSpPr>
            <p:cNvPr id="11" name="Google Shape;3029;p38">
              <a:extLst>
                <a:ext uri="{FF2B5EF4-FFF2-40B4-BE49-F238E27FC236}">
                  <a16:creationId xmlns:a16="http://schemas.microsoft.com/office/drawing/2014/main" id="{89D1A44B-E090-06C3-ED45-89DDAAD6EE18}"/>
                </a:ext>
              </a:extLst>
            </p:cNvPr>
            <p:cNvGrpSpPr/>
            <p:nvPr/>
          </p:nvGrpSpPr>
          <p:grpSpPr>
            <a:xfrm>
              <a:off x="2182017" y="4399956"/>
              <a:ext cx="301106" cy="261082"/>
              <a:chOff x="4569275" y="2191338"/>
              <a:chExt cx="190525" cy="165200"/>
            </a:xfrm>
          </p:grpSpPr>
          <p:sp>
            <p:nvSpPr>
              <p:cNvPr id="12" name="Google Shape;3030;p38">
                <a:extLst>
                  <a:ext uri="{FF2B5EF4-FFF2-40B4-BE49-F238E27FC236}">
                    <a16:creationId xmlns:a16="http://schemas.microsoft.com/office/drawing/2014/main" id="{E34252BA-F86A-6583-5A4D-D38D67569A5E}"/>
                  </a:ext>
                </a:extLst>
              </p:cNvPr>
              <p:cNvSpPr/>
              <p:nvPr/>
            </p:nvSpPr>
            <p:spPr>
              <a:xfrm>
                <a:off x="4580400" y="2211663"/>
                <a:ext cx="169175" cy="131350"/>
              </a:xfrm>
              <a:custGeom>
                <a:avLst/>
                <a:gdLst/>
                <a:ahLst/>
                <a:cxnLst/>
                <a:rect l="l" t="t" r="r" b="b"/>
                <a:pathLst>
                  <a:path w="6767" h="5254" extrusionOk="0">
                    <a:moveTo>
                      <a:pt x="3569" y="0"/>
                    </a:moveTo>
                    <a:cubicBezTo>
                      <a:pt x="3307" y="0"/>
                      <a:pt x="3046" y="38"/>
                      <a:pt x="2797" y="114"/>
                    </a:cubicBezTo>
                    <a:cubicBezTo>
                      <a:pt x="1534" y="498"/>
                      <a:pt x="1" y="2222"/>
                      <a:pt x="435" y="4040"/>
                    </a:cubicBezTo>
                    <a:cubicBezTo>
                      <a:pt x="620" y="4815"/>
                      <a:pt x="1178" y="5253"/>
                      <a:pt x="2237" y="5253"/>
                    </a:cubicBezTo>
                    <a:cubicBezTo>
                      <a:pt x="2693" y="5253"/>
                      <a:pt x="3243" y="5172"/>
                      <a:pt x="3896" y="5001"/>
                    </a:cubicBezTo>
                    <a:cubicBezTo>
                      <a:pt x="6024" y="4445"/>
                      <a:pt x="6767" y="3487"/>
                      <a:pt x="6430" y="2260"/>
                    </a:cubicBezTo>
                    <a:cubicBezTo>
                      <a:pt x="6022" y="786"/>
                      <a:pt x="4773" y="0"/>
                      <a:pt x="35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 name="Google Shape;3031;p38">
                <a:extLst>
                  <a:ext uri="{FF2B5EF4-FFF2-40B4-BE49-F238E27FC236}">
                    <a16:creationId xmlns:a16="http://schemas.microsoft.com/office/drawing/2014/main" id="{F1ECB5D2-6A8B-A56B-38E9-E5A9C65A351A}"/>
                  </a:ext>
                </a:extLst>
              </p:cNvPr>
              <p:cNvSpPr/>
              <p:nvPr/>
            </p:nvSpPr>
            <p:spPr>
              <a:xfrm>
                <a:off x="4585225" y="2244138"/>
                <a:ext cx="163150" cy="98875"/>
              </a:xfrm>
              <a:custGeom>
                <a:avLst/>
                <a:gdLst/>
                <a:ahLst/>
                <a:cxnLst/>
                <a:rect l="l" t="t" r="r" b="b"/>
                <a:pathLst>
                  <a:path w="6526" h="3955" extrusionOk="0">
                    <a:moveTo>
                      <a:pt x="966" y="0"/>
                    </a:moveTo>
                    <a:lnTo>
                      <a:pt x="966" y="0"/>
                    </a:lnTo>
                    <a:cubicBezTo>
                      <a:pt x="371" y="740"/>
                      <a:pt x="0" y="1725"/>
                      <a:pt x="242" y="2739"/>
                    </a:cubicBezTo>
                    <a:cubicBezTo>
                      <a:pt x="427" y="3516"/>
                      <a:pt x="985" y="3954"/>
                      <a:pt x="2044" y="3954"/>
                    </a:cubicBezTo>
                    <a:cubicBezTo>
                      <a:pt x="2500" y="3954"/>
                      <a:pt x="3050" y="3873"/>
                      <a:pt x="3703" y="3702"/>
                    </a:cubicBezTo>
                    <a:cubicBezTo>
                      <a:pt x="5768" y="3163"/>
                      <a:pt x="6525" y="2243"/>
                      <a:pt x="6260" y="1069"/>
                    </a:cubicBezTo>
                    <a:lnTo>
                      <a:pt x="6260" y="1069"/>
                    </a:lnTo>
                    <a:cubicBezTo>
                      <a:pt x="5839" y="1367"/>
                      <a:pt x="5258" y="1619"/>
                      <a:pt x="4494" y="1818"/>
                    </a:cubicBezTo>
                    <a:cubicBezTo>
                      <a:pt x="3841" y="1988"/>
                      <a:pt x="3291" y="2069"/>
                      <a:pt x="2834" y="2069"/>
                    </a:cubicBezTo>
                    <a:cubicBezTo>
                      <a:pt x="1775" y="2069"/>
                      <a:pt x="1217" y="1632"/>
                      <a:pt x="1033" y="855"/>
                    </a:cubicBezTo>
                    <a:cubicBezTo>
                      <a:pt x="963" y="567"/>
                      <a:pt x="945" y="280"/>
                      <a:pt x="9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 name="Google Shape;3032;p38">
                <a:extLst>
                  <a:ext uri="{FF2B5EF4-FFF2-40B4-BE49-F238E27FC236}">
                    <a16:creationId xmlns:a16="http://schemas.microsoft.com/office/drawing/2014/main" id="{3B4C7C29-1B9C-07FA-AD98-C9C37081F266}"/>
                  </a:ext>
                </a:extLst>
              </p:cNvPr>
              <p:cNvSpPr/>
              <p:nvPr/>
            </p:nvSpPr>
            <p:spPr>
              <a:xfrm>
                <a:off x="4572575" y="2198063"/>
                <a:ext cx="185775" cy="158475"/>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 name="Google Shape;3033;p38">
                <a:extLst>
                  <a:ext uri="{FF2B5EF4-FFF2-40B4-BE49-F238E27FC236}">
                    <a16:creationId xmlns:a16="http://schemas.microsoft.com/office/drawing/2014/main" id="{75C5DE69-1FCF-3834-476F-9CB4B7FE782C}"/>
                  </a:ext>
                </a:extLst>
              </p:cNvPr>
              <p:cNvSpPr/>
              <p:nvPr/>
            </p:nvSpPr>
            <p:spPr>
              <a:xfrm>
                <a:off x="4569275" y="2191338"/>
                <a:ext cx="190525" cy="163125"/>
              </a:xfrm>
              <a:custGeom>
                <a:avLst/>
                <a:gdLst/>
                <a:ahLst/>
                <a:cxnLst/>
                <a:rect l="l" t="t" r="r" b="b"/>
                <a:pathLst>
                  <a:path w="7621" h="6525" extrusionOk="0">
                    <a:moveTo>
                      <a:pt x="3966" y="1268"/>
                    </a:moveTo>
                    <a:cubicBezTo>
                      <a:pt x="5044" y="1268"/>
                      <a:pt x="5970" y="2124"/>
                      <a:pt x="6239" y="3098"/>
                    </a:cubicBezTo>
                    <a:cubicBezTo>
                      <a:pt x="6328" y="3426"/>
                      <a:pt x="6309" y="3696"/>
                      <a:pt x="6175" y="3925"/>
                    </a:cubicBezTo>
                    <a:cubicBezTo>
                      <a:pt x="5918" y="4370"/>
                      <a:pt x="5228" y="4749"/>
                      <a:pt x="4177" y="5023"/>
                    </a:cubicBezTo>
                    <a:cubicBezTo>
                      <a:pt x="3580" y="5179"/>
                      <a:pt x="3077" y="5257"/>
                      <a:pt x="2671" y="5257"/>
                    </a:cubicBezTo>
                    <a:cubicBezTo>
                      <a:pt x="2313" y="5257"/>
                      <a:pt x="2031" y="5196"/>
                      <a:pt x="1827" y="5074"/>
                    </a:cubicBezTo>
                    <a:cubicBezTo>
                      <a:pt x="1543" y="4904"/>
                      <a:pt x="1482" y="4651"/>
                      <a:pt x="1448" y="4499"/>
                    </a:cubicBezTo>
                    <a:cubicBezTo>
                      <a:pt x="1104" y="3066"/>
                      <a:pt x="2371" y="1660"/>
                      <a:pt x="3357" y="1361"/>
                    </a:cubicBezTo>
                    <a:lnTo>
                      <a:pt x="3357" y="1359"/>
                    </a:lnTo>
                    <a:lnTo>
                      <a:pt x="3415" y="1343"/>
                    </a:lnTo>
                    <a:cubicBezTo>
                      <a:pt x="3602" y="1293"/>
                      <a:pt x="3785" y="1268"/>
                      <a:pt x="3966" y="1268"/>
                    </a:cubicBezTo>
                    <a:close/>
                    <a:moveTo>
                      <a:pt x="3962" y="1084"/>
                    </a:moveTo>
                    <a:cubicBezTo>
                      <a:pt x="3767" y="1084"/>
                      <a:pt x="3568" y="1110"/>
                      <a:pt x="3366" y="1165"/>
                    </a:cubicBezTo>
                    <a:lnTo>
                      <a:pt x="3303" y="1183"/>
                    </a:lnTo>
                    <a:cubicBezTo>
                      <a:pt x="2251" y="1505"/>
                      <a:pt x="901" y="3007"/>
                      <a:pt x="1268" y="4541"/>
                    </a:cubicBezTo>
                    <a:cubicBezTo>
                      <a:pt x="1308" y="4708"/>
                      <a:pt x="1382" y="5021"/>
                      <a:pt x="1733" y="5231"/>
                    </a:cubicBezTo>
                    <a:cubicBezTo>
                      <a:pt x="1964" y="5370"/>
                      <a:pt x="2278" y="5439"/>
                      <a:pt x="2674" y="5439"/>
                    </a:cubicBezTo>
                    <a:cubicBezTo>
                      <a:pt x="3099" y="5439"/>
                      <a:pt x="3617" y="5360"/>
                      <a:pt x="4224" y="5200"/>
                    </a:cubicBezTo>
                    <a:cubicBezTo>
                      <a:pt x="5322" y="4915"/>
                      <a:pt x="6052" y="4505"/>
                      <a:pt x="6334" y="4016"/>
                    </a:cubicBezTo>
                    <a:cubicBezTo>
                      <a:pt x="6494" y="3741"/>
                      <a:pt x="6521" y="3426"/>
                      <a:pt x="6416" y="3048"/>
                    </a:cubicBezTo>
                    <a:cubicBezTo>
                      <a:pt x="6128" y="2002"/>
                      <a:pt x="5126" y="1084"/>
                      <a:pt x="3962" y="1084"/>
                    </a:cubicBezTo>
                    <a:close/>
                    <a:moveTo>
                      <a:pt x="4009" y="184"/>
                    </a:moveTo>
                    <a:cubicBezTo>
                      <a:pt x="4555" y="184"/>
                      <a:pt x="5109" y="326"/>
                      <a:pt x="5607" y="599"/>
                    </a:cubicBezTo>
                    <a:cubicBezTo>
                      <a:pt x="6176" y="913"/>
                      <a:pt x="6925" y="1538"/>
                      <a:pt x="7259" y="2748"/>
                    </a:cubicBezTo>
                    <a:cubicBezTo>
                      <a:pt x="7430" y="3369"/>
                      <a:pt x="7368" y="3940"/>
                      <a:pt x="7077" y="4443"/>
                    </a:cubicBezTo>
                    <a:cubicBezTo>
                      <a:pt x="6664" y="5159"/>
                      <a:pt x="5823" y="5683"/>
                      <a:pt x="4508" y="6044"/>
                    </a:cubicBezTo>
                    <a:lnTo>
                      <a:pt x="4385" y="6078"/>
                    </a:lnTo>
                    <a:cubicBezTo>
                      <a:pt x="3715" y="6253"/>
                      <a:pt x="3124" y="6340"/>
                      <a:pt x="2617" y="6340"/>
                    </a:cubicBezTo>
                    <a:cubicBezTo>
                      <a:pt x="2058" y="6340"/>
                      <a:pt x="1600" y="6234"/>
                      <a:pt x="1247" y="6022"/>
                    </a:cubicBezTo>
                    <a:cubicBezTo>
                      <a:pt x="828" y="5771"/>
                      <a:pt x="550" y="5364"/>
                      <a:pt x="418" y="4812"/>
                    </a:cubicBezTo>
                    <a:cubicBezTo>
                      <a:pt x="192" y="3861"/>
                      <a:pt x="412" y="2838"/>
                      <a:pt x="1038" y="1930"/>
                    </a:cubicBezTo>
                    <a:cubicBezTo>
                      <a:pt x="1575" y="1151"/>
                      <a:pt x="2348" y="549"/>
                      <a:pt x="3108" y="316"/>
                    </a:cubicBezTo>
                    <a:cubicBezTo>
                      <a:pt x="3398" y="228"/>
                      <a:pt x="3702" y="184"/>
                      <a:pt x="4007" y="184"/>
                    </a:cubicBezTo>
                    <a:close/>
                    <a:moveTo>
                      <a:pt x="4008" y="1"/>
                    </a:moveTo>
                    <a:cubicBezTo>
                      <a:pt x="3684" y="1"/>
                      <a:pt x="3362" y="47"/>
                      <a:pt x="3054" y="142"/>
                    </a:cubicBezTo>
                    <a:cubicBezTo>
                      <a:pt x="2257" y="385"/>
                      <a:pt x="1446" y="1015"/>
                      <a:pt x="886" y="1827"/>
                    </a:cubicBezTo>
                    <a:cubicBezTo>
                      <a:pt x="230" y="2777"/>
                      <a:pt x="1" y="3854"/>
                      <a:pt x="239" y="4854"/>
                    </a:cubicBezTo>
                    <a:cubicBezTo>
                      <a:pt x="383" y="5457"/>
                      <a:pt x="690" y="5903"/>
                      <a:pt x="1151" y="6179"/>
                    </a:cubicBezTo>
                    <a:cubicBezTo>
                      <a:pt x="1533" y="6409"/>
                      <a:pt x="2023" y="6523"/>
                      <a:pt x="2618" y="6523"/>
                    </a:cubicBezTo>
                    <a:lnTo>
                      <a:pt x="2618" y="6524"/>
                    </a:lnTo>
                    <a:cubicBezTo>
                      <a:pt x="3142" y="6524"/>
                      <a:pt x="3747" y="6433"/>
                      <a:pt x="4432" y="6255"/>
                    </a:cubicBezTo>
                    <a:lnTo>
                      <a:pt x="4558" y="6222"/>
                    </a:lnTo>
                    <a:cubicBezTo>
                      <a:pt x="5921" y="5847"/>
                      <a:pt x="6797" y="5294"/>
                      <a:pt x="7238" y="4535"/>
                    </a:cubicBezTo>
                    <a:cubicBezTo>
                      <a:pt x="7553" y="3987"/>
                      <a:pt x="7620" y="3369"/>
                      <a:pt x="7437" y="2700"/>
                    </a:cubicBezTo>
                    <a:cubicBezTo>
                      <a:pt x="7163" y="1707"/>
                      <a:pt x="6545" y="904"/>
                      <a:pt x="5697" y="438"/>
                    </a:cubicBezTo>
                    <a:cubicBezTo>
                      <a:pt x="5171" y="149"/>
                      <a:pt x="4586" y="1"/>
                      <a:pt x="40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grpSp>
        <p:nvGrpSpPr>
          <p:cNvPr id="16" name="Google Shape;3034;p38">
            <a:extLst>
              <a:ext uri="{FF2B5EF4-FFF2-40B4-BE49-F238E27FC236}">
                <a16:creationId xmlns:a16="http://schemas.microsoft.com/office/drawing/2014/main" id="{1CE1B4A8-7391-E548-56E1-EB362F84CB17}"/>
              </a:ext>
            </a:extLst>
          </p:cNvPr>
          <p:cNvGrpSpPr/>
          <p:nvPr/>
        </p:nvGrpSpPr>
        <p:grpSpPr>
          <a:xfrm rot="-202880">
            <a:off x="534835" y="1840177"/>
            <a:ext cx="1131786" cy="912864"/>
            <a:chOff x="203496" y="1735545"/>
            <a:chExt cx="1563326" cy="1260931"/>
          </a:xfrm>
        </p:grpSpPr>
        <p:sp>
          <p:nvSpPr>
            <p:cNvPr id="17" name="Google Shape;3035;p38">
              <a:extLst>
                <a:ext uri="{FF2B5EF4-FFF2-40B4-BE49-F238E27FC236}">
                  <a16:creationId xmlns:a16="http://schemas.microsoft.com/office/drawing/2014/main" id="{6914C792-33C2-937A-A685-F645CE89BF3B}"/>
                </a:ext>
              </a:extLst>
            </p:cNvPr>
            <p:cNvSpPr/>
            <p:nvPr/>
          </p:nvSpPr>
          <p:spPr>
            <a:xfrm flipH="1">
              <a:off x="208150" y="1735545"/>
              <a:ext cx="1554018" cy="1260931"/>
            </a:xfrm>
            <a:custGeom>
              <a:avLst/>
              <a:gdLst/>
              <a:ahLst/>
              <a:cxnLst/>
              <a:rect l="l" t="t" r="r" b="b"/>
              <a:pathLst>
                <a:path w="45244" h="36711" extrusionOk="0">
                  <a:moveTo>
                    <a:pt x="21446" y="1"/>
                  </a:moveTo>
                  <a:cubicBezTo>
                    <a:pt x="16956" y="1"/>
                    <a:pt x="11934" y="2690"/>
                    <a:pt x="9867" y="3925"/>
                  </a:cubicBezTo>
                  <a:cubicBezTo>
                    <a:pt x="9747" y="3996"/>
                    <a:pt x="9680" y="4128"/>
                    <a:pt x="9697" y="4268"/>
                  </a:cubicBezTo>
                  <a:cubicBezTo>
                    <a:pt x="9705" y="4348"/>
                    <a:pt x="9739" y="4421"/>
                    <a:pt x="9793" y="4476"/>
                  </a:cubicBezTo>
                  <a:cubicBezTo>
                    <a:pt x="9783" y="4506"/>
                    <a:pt x="9779" y="4540"/>
                    <a:pt x="9779" y="4572"/>
                  </a:cubicBezTo>
                  <a:cubicBezTo>
                    <a:pt x="9052" y="5092"/>
                    <a:pt x="8349" y="5659"/>
                    <a:pt x="7676" y="6269"/>
                  </a:cubicBezTo>
                  <a:cubicBezTo>
                    <a:pt x="7588" y="6349"/>
                    <a:pt x="7502" y="6430"/>
                    <a:pt x="7417" y="6510"/>
                  </a:cubicBezTo>
                  <a:lnTo>
                    <a:pt x="7383" y="6481"/>
                  </a:lnTo>
                  <a:cubicBezTo>
                    <a:pt x="7366" y="6466"/>
                    <a:pt x="7346" y="6459"/>
                    <a:pt x="7325" y="6459"/>
                  </a:cubicBezTo>
                  <a:cubicBezTo>
                    <a:pt x="7302" y="6459"/>
                    <a:pt x="7279" y="6469"/>
                    <a:pt x="7262" y="6487"/>
                  </a:cubicBezTo>
                  <a:cubicBezTo>
                    <a:pt x="7231" y="6524"/>
                    <a:pt x="7235" y="6577"/>
                    <a:pt x="7269" y="6609"/>
                  </a:cubicBezTo>
                  <a:lnTo>
                    <a:pt x="7292" y="6627"/>
                  </a:lnTo>
                  <a:cubicBezTo>
                    <a:pt x="6245" y="7624"/>
                    <a:pt x="5302" y="8710"/>
                    <a:pt x="4470" y="9870"/>
                  </a:cubicBezTo>
                  <a:cubicBezTo>
                    <a:pt x="4447" y="9880"/>
                    <a:pt x="4431" y="9899"/>
                    <a:pt x="4423" y="9923"/>
                  </a:cubicBezTo>
                  <a:cubicBezTo>
                    <a:pt x="4420" y="9929"/>
                    <a:pt x="4420" y="9935"/>
                    <a:pt x="4418" y="9943"/>
                  </a:cubicBezTo>
                  <a:cubicBezTo>
                    <a:pt x="4227" y="10211"/>
                    <a:pt x="4040" y="10485"/>
                    <a:pt x="3861" y="10762"/>
                  </a:cubicBezTo>
                  <a:cubicBezTo>
                    <a:pt x="3732" y="10778"/>
                    <a:pt x="3615" y="10852"/>
                    <a:pt x="3549" y="10970"/>
                  </a:cubicBezTo>
                  <a:cubicBezTo>
                    <a:pt x="3136" y="11708"/>
                    <a:pt x="2748" y="12543"/>
                    <a:pt x="2399" y="13378"/>
                  </a:cubicBezTo>
                  <a:cubicBezTo>
                    <a:pt x="1460" y="15349"/>
                    <a:pt x="796" y="17459"/>
                    <a:pt x="429" y="19660"/>
                  </a:cubicBezTo>
                  <a:cubicBezTo>
                    <a:pt x="426" y="19662"/>
                    <a:pt x="423" y="19662"/>
                    <a:pt x="418" y="19662"/>
                  </a:cubicBezTo>
                  <a:cubicBezTo>
                    <a:pt x="371" y="19672"/>
                    <a:pt x="342" y="19716"/>
                    <a:pt x="351" y="19762"/>
                  </a:cubicBezTo>
                  <a:cubicBezTo>
                    <a:pt x="362" y="19817"/>
                    <a:pt x="374" y="19867"/>
                    <a:pt x="388" y="19914"/>
                  </a:cubicBezTo>
                  <a:cubicBezTo>
                    <a:pt x="274" y="20655"/>
                    <a:pt x="192" y="21405"/>
                    <a:pt x="145" y="22162"/>
                  </a:cubicBezTo>
                  <a:cubicBezTo>
                    <a:pt x="1" y="24500"/>
                    <a:pt x="66" y="25302"/>
                    <a:pt x="417" y="25459"/>
                  </a:cubicBezTo>
                  <a:cubicBezTo>
                    <a:pt x="458" y="25478"/>
                    <a:pt x="502" y="25487"/>
                    <a:pt x="548" y="25487"/>
                  </a:cubicBezTo>
                  <a:cubicBezTo>
                    <a:pt x="708" y="25487"/>
                    <a:pt x="899" y="25378"/>
                    <a:pt x="1139" y="25179"/>
                  </a:cubicBezTo>
                  <a:lnTo>
                    <a:pt x="1139" y="25179"/>
                  </a:lnTo>
                  <a:cubicBezTo>
                    <a:pt x="1138" y="25194"/>
                    <a:pt x="1139" y="25209"/>
                    <a:pt x="1144" y="25223"/>
                  </a:cubicBezTo>
                  <a:cubicBezTo>
                    <a:pt x="1150" y="25892"/>
                    <a:pt x="1332" y="26521"/>
                    <a:pt x="1646" y="27063"/>
                  </a:cubicBezTo>
                  <a:cubicBezTo>
                    <a:pt x="1636" y="27073"/>
                    <a:pt x="1628" y="27084"/>
                    <a:pt x="1624" y="27098"/>
                  </a:cubicBezTo>
                  <a:cubicBezTo>
                    <a:pt x="1611" y="27134"/>
                    <a:pt x="1385" y="27837"/>
                    <a:pt x="1545" y="29047"/>
                  </a:cubicBezTo>
                  <a:cubicBezTo>
                    <a:pt x="1566" y="29431"/>
                    <a:pt x="1614" y="29786"/>
                    <a:pt x="1689" y="30113"/>
                  </a:cubicBezTo>
                  <a:cubicBezTo>
                    <a:pt x="1532" y="30571"/>
                    <a:pt x="1447" y="31061"/>
                    <a:pt x="1447" y="31573"/>
                  </a:cubicBezTo>
                  <a:cubicBezTo>
                    <a:pt x="1447" y="31872"/>
                    <a:pt x="1520" y="32147"/>
                    <a:pt x="1665" y="32397"/>
                  </a:cubicBezTo>
                  <a:cubicBezTo>
                    <a:pt x="2123" y="33674"/>
                    <a:pt x="3712" y="33985"/>
                    <a:pt x="5404" y="34060"/>
                  </a:cubicBezTo>
                  <a:cubicBezTo>
                    <a:pt x="6026" y="34148"/>
                    <a:pt x="6723" y="34211"/>
                    <a:pt x="7493" y="34248"/>
                  </a:cubicBezTo>
                  <a:cubicBezTo>
                    <a:pt x="8762" y="35144"/>
                    <a:pt x="10532" y="35708"/>
                    <a:pt x="12843" y="35959"/>
                  </a:cubicBezTo>
                  <a:cubicBezTo>
                    <a:pt x="12944" y="35969"/>
                    <a:pt x="13047" y="35980"/>
                    <a:pt x="13151" y="35991"/>
                  </a:cubicBezTo>
                  <a:cubicBezTo>
                    <a:pt x="13204" y="35995"/>
                    <a:pt x="13255" y="36000"/>
                    <a:pt x="13307" y="36004"/>
                  </a:cubicBezTo>
                  <a:cubicBezTo>
                    <a:pt x="15652" y="36469"/>
                    <a:pt x="18382" y="36711"/>
                    <a:pt x="21518" y="36711"/>
                  </a:cubicBezTo>
                  <a:cubicBezTo>
                    <a:pt x="21781" y="36711"/>
                    <a:pt x="22047" y="36709"/>
                    <a:pt x="22316" y="36706"/>
                  </a:cubicBezTo>
                  <a:cubicBezTo>
                    <a:pt x="36026" y="36531"/>
                    <a:pt x="42302" y="32709"/>
                    <a:pt x="43375" y="26182"/>
                  </a:cubicBezTo>
                  <a:cubicBezTo>
                    <a:pt x="43380" y="26158"/>
                    <a:pt x="43386" y="26134"/>
                    <a:pt x="43390" y="26109"/>
                  </a:cubicBezTo>
                  <a:cubicBezTo>
                    <a:pt x="43641" y="26061"/>
                    <a:pt x="43870" y="25985"/>
                    <a:pt x="44073" y="25875"/>
                  </a:cubicBezTo>
                  <a:cubicBezTo>
                    <a:pt x="44128" y="25847"/>
                    <a:pt x="44180" y="25815"/>
                    <a:pt x="44231" y="25781"/>
                  </a:cubicBezTo>
                  <a:cubicBezTo>
                    <a:pt x="44877" y="25355"/>
                    <a:pt x="45206" y="24576"/>
                    <a:pt x="45238" y="23399"/>
                  </a:cubicBezTo>
                  <a:cubicBezTo>
                    <a:pt x="45239" y="23316"/>
                    <a:pt x="45241" y="23232"/>
                    <a:pt x="45242" y="23150"/>
                  </a:cubicBezTo>
                  <a:cubicBezTo>
                    <a:pt x="45242" y="23126"/>
                    <a:pt x="45244" y="23102"/>
                    <a:pt x="45244" y="23079"/>
                  </a:cubicBezTo>
                  <a:cubicBezTo>
                    <a:pt x="45244" y="23023"/>
                    <a:pt x="45244" y="22965"/>
                    <a:pt x="45244" y="22909"/>
                  </a:cubicBezTo>
                  <a:cubicBezTo>
                    <a:pt x="45244" y="22848"/>
                    <a:pt x="45244" y="22788"/>
                    <a:pt x="45244" y="22728"/>
                  </a:cubicBezTo>
                  <a:cubicBezTo>
                    <a:pt x="45242" y="22707"/>
                    <a:pt x="45242" y="22686"/>
                    <a:pt x="45242" y="22666"/>
                  </a:cubicBezTo>
                  <a:lnTo>
                    <a:pt x="45244" y="22666"/>
                  </a:lnTo>
                  <a:cubicBezTo>
                    <a:pt x="45238" y="22203"/>
                    <a:pt x="45214" y="21743"/>
                    <a:pt x="45174" y="21283"/>
                  </a:cubicBezTo>
                  <a:cubicBezTo>
                    <a:pt x="45173" y="21268"/>
                    <a:pt x="45171" y="21253"/>
                    <a:pt x="45170" y="21239"/>
                  </a:cubicBezTo>
                  <a:cubicBezTo>
                    <a:pt x="45167" y="21198"/>
                    <a:pt x="45162" y="21157"/>
                    <a:pt x="45159" y="21118"/>
                  </a:cubicBezTo>
                  <a:lnTo>
                    <a:pt x="45157" y="21105"/>
                  </a:lnTo>
                  <a:cubicBezTo>
                    <a:pt x="45157" y="21104"/>
                    <a:pt x="45157" y="21104"/>
                    <a:pt x="45157" y="21104"/>
                  </a:cubicBezTo>
                  <a:cubicBezTo>
                    <a:pt x="45007" y="19577"/>
                    <a:pt x="44667" y="18071"/>
                    <a:pt x="44145" y="16606"/>
                  </a:cubicBezTo>
                  <a:cubicBezTo>
                    <a:pt x="43524" y="14684"/>
                    <a:pt x="42469" y="12021"/>
                    <a:pt x="41093" y="10797"/>
                  </a:cubicBezTo>
                  <a:cubicBezTo>
                    <a:pt x="41076" y="10784"/>
                    <a:pt x="41056" y="10776"/>
                    <a:pt x="41035" y="10776"/>
                  </a:cubicBezTo>
                  <a:cubicBezTo>
                    <a:pt x="41030" y="10776"/>
                    <a:pt x="41025" y="10777"/>
                    <a:pt x="41021" y="10778"/>
                  </a:cubicBezTo>
                  <a:cubicBezTo>
                    <a:pt x="41017" y="10778"/>
                    <a:pt x="40992" y="10784"/>
                    <a:pt x="40945" y="10793"/>
                  </a:cubicBezTo>
                  <a:cubicBezTo>
                    <a:pt x="39941" y="9483"/>
                    <a:pt x="38772" y="8238"/>
                    <a:pt x="37442" y="7076"/>
                  </a:cubicBezTo>
                  <a:cubicBezTo>
                    <a:pt x="37019" y="6708"/>
                    <a:pt x="36585" y="6351"/>
                    <a:pt x="36141" y="6008"/>
                  </a:cubicBezTo>
                  <a:cubicBezTo>
                    <a:pt x="36144" y="5999"/>
                    <a:pt x="36147" y="5991"/>
                    <a:pt x="36150" y="5983"/>
                  </a:cubicBezTo>
                  <a:cubicBezTo>
                    <a:pt x="36200" y="5838"/>
                    <a:pt x="36158" y="5683"/>
                    <a:pt x="36038" y="5584"/>
                  </a:cubicBezTo>
                  <a:cubicBezTo>
                    <a:pt x="29411" y="149"/>
                    <a:pt x="22721" y="66"/>
                    <a:pt x="22615" y="66"/>
                  </a:cubicBezTo>
                  <a:lnTo>
                    <a:pt x="22613" y="66"/>
                  </a:lnTo>
                  <a:cubicBezTo>
                    <a:pt x="22230" y="22"/>
                    <a:pt x="21840" y="1"/>
                    <a:pt x="21446" y="1"/>
                  </a:cubicBezTo>
                  <a:close/>
                </a:path>
              </a:pathLst>
            </a:custGeom>
            <a:solidFill>
              <a:schemeClr val="lt1"/>
            </a:solidFill>
            <a:ln w="114300" cap="flat" cmpd="sng">
              <a:solidFill>
                <a:schemeClr val="lt1"/>
              </a:solidFill>
              <a:prstDash val="solid"/>
              <a:round/>
              <a:headEnd type="none" w="sm" len="sm"/>
              <a:tailEnd type="none" w="sm" len="sm"/>
            </a:ln>
            <a:effectLst>
              <a:outerShdw dist="38100" dir="30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nvGrpSpPr>
            <p:cNvPr id="18" name="Google Shape;3036;p38">
              <a:extLst>
                <a:ext uri="{FF2B5EF4-FFF2-40B4-BE49-F238E27FC236}">
                  <a16:creationId xmlns:a16="http://schemas.microsoft.com/office/drawing/2014/main" id="{E014365C-4F01-1668-D68D-233DD84EE37A}"/>
                </a:ext>
              </a:extLst>
            </p:cNvPr>
            <p:cNvGrpSpPr/>
            <p:nvPr/>
          </p:nvGrpSpPr>
          <p:grpSpPr>
            <a:xfrm flipH="1">
              <a:off x="203496" y="1735545"/>
              <a:ext cx="1563326" cy="1260931"/>
              <a:chOff x="3913825" y="1531488"/>
              <a:chExt cx="1137875" cy="917775"/>
            </a:xfrm>
          </p:grpSpPr>
          <p:grpSp>
            <p:nvGrpSpPr>
              <p:cNvPr id="19" name="Google Shape;3037;p38">
                <a:extLst>
                  <a:ext uri="{FF2B5EF4-FFF2-40B4-BE49-F238E27FC236}">
                    <a16:creationId xmlns:a16="http://schemas.microsoft.com/office/drawing/2014/main" id="{FE791D55-3FC9-5EA4-743E-781BE6FD13C2}"/>
                  </a:ext>
                </a:extLst>
              </p:cNvPr>
              <p:cNvGrpSpPr/>
              <p:nvPr/>
            </p:nvGrpSpPr>
            <p:grpSpPr>
              <a:xfrm>
                <a:off x="3913825" y="1531488"/>
                <a:ext cx="1137875" cy="917775"/>
                <a:chOff x="3913825" y="1531488"/>
                <a:chExt cx="1137875" cy="917775"/>
              </a:xfrm>
            </p:grpSpPr>
            <p:sp>
              <p:nvSpPr>
                <p:cNvPr id="115" name="Google Shape;3038;p38">
                  <a:extLst>
                    <a:ext uri="{FF2B5EF4-FFF2-40B4-BE49-F238E27FC236}">
                      <a16:creationId xmlns:a16="http://schemas.microsoft.com/office/drawing/2014/main" id="{9C61B8D4-4775-4FA1-3D7F-2AB41B2C46EF}"/>
                    </a:ext>
                  </a:extLst>
                </p:cNvPr>
                <p:cNvSpPr/>
                <p:nvPr/>
              </p:nvSpPr>
              <p:spPr>
                <a:xfrm>
                  <a:off x="3952925" y="1616688"/>
                  <a:ext cx="1057900" cy="832575"/>
                </a:xfrm>
                <a:custGeom>
                  <a:avLst/>
                  <a:gdLst/>
                  <a:ahLst/>
                  <a:cxnLst/>
                  <a:rect l="l" t="t" r="r" b="b"/>
                  <a:pathLst>
                    <a:path w="42316" h="33303" extrusionOk="0">
                      <a:moveTo>
                        <a:pt x="20763" y="0"/>
                      </a:moveTo>
                      <a:cubicBezTo>
                        <a:pt x="11265" y="0"/>
                        <a:pt x="1269" y="7984"/>
                        <a:pt x="515" y="20183"/>
                      </a:cubicBezTo>
                      <a:cubicBezTo>
                        <a:pt x="1" y="28484"/>
                        <a:pt x="5916" y="33303"/>
                        <a:pt x="19951" y="33303"/>
                      </a:cubicBezTo>
                      <a:cubicBezTo>
                        <a:pt x="20215" y="33303"/>
                        <a:pt x="20482" y="33301"/>
                        <a:pt x="20752" y="33298"/>
                      </a:cubicBezTo>
                      <a:cubicBezTo>
                        <a:pt x="35648" y="33108"/>
                        <a:pt x="41769" y="28613"/>
                        <a:pt x="41975" y="21022"/>
                      </a:cubicBezTo>
                      <a:cubicBezTo>
                        <a:pt x="42315" y="8608"/>
                        <a:pt x="29980" y="245"/>
                        <a:pt x="21222" y="7"/>
                      </a:cubicBezTo>
                      <a:cubicBezTo>
                        <a:pt x="21069" y="3"/>
                        <a:pt x="20916" y="0"/>
                        <a:pt x="2076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6" name="Google Shape;3039;p38">
                  <a:extLst>
                    <a:ext uri="{FF2B5EF4-FFF2-40B4-BE49-F238E27FC236}">
                      <a16:creationId xmlns:a16="http://schemas.microsoft.com/office/drawing/2014/main" id="{B4CE02B5-9452-5991-87DA-92CE78D97C66}"/>
                    </a:ext>
                  </a:extLst>
                </p:cNvPr>
                <p:cNvSpPr/>
                <p:nvPr/>
              </p:nvSpPr>
              <p:spPr>
                <a:xfrm>
                  <a:off x="3958300" y="1602888"/>
                  <a:ext cx="1049975" cy="836800"/>
                </a:xfrm>
                <a:custGeom>
                  <a:avLst/>
                  <a:gdLst/>
                  <a:ahLst/>
                  <a:cxnLst/>
                  <a:rect l="l" t="t" r="r" b="b"/>
                  <a:pathLst>
                    <a:path w="41999" h="33472" extrusionOk="0">
                      <a:moveTo>
                        <a:pt x="20552" y="170"/>
                      </a:moveTo>
                      <a:cubicBezTo>
                        <a:pt x="20704" y="170"/>
                        <a:pt x="20855" y="172"/>
                        <a:pt x="21006" y="176"/>
                      </a:cubicBezTo>
                      <a:cubicBezTo>
                        <a:pt x="25501" y="299"/>
                        <a:pt x="30764" y="2567"/>
                        <a:pt x="34739" y="6097"/>
                      </a:cubicBezTo>
                      <a:cubicBezTo>
                        <a:pt x="39364" y="10203"/>
                        <a:pt x="41827" y="15534"/>
                        <a:pt x="41675" y="21105"/>
                      </a:cubicBezTo>
                      <a:cubicBezTo>
                        <a:pt x="41456" y="29130"/>
                        <a:pt x="34541" y="33118"/>
                        <a:pt x="20537" y="33296"/>
                      </a:cubicBezTo>
                      <a:cubicBezTo>
                        <a:pt x="20253" y="33299"/>
                        <a:pt x="19973" y="33301"/>
                        <a:pt x="19696" y="33301"/>
                      </a:cubicBezTo>
                      <a:cubicBezTo>
                        <a:pt x="11655" y="33301"/>
                        <a:pt x="6054" y="31686"/>
                        <a:pt x="3039" y="28520"/>
                      </a:cubicBezTo>
                      <a:cubicBezTo>
                        <a:pt x="1068" y="26449"/>
                        <a:pt x="174" y="23674"/>
                        <a:pt x="385" y="20272"/>
                      </a:cubicBezTo>
                      <a:cubicBezTo>
                        <a:pt x="1159" y="7739"/>
                        <a:pt x="11363" y="170"/>
                        <a:pt x="20552" y="170"/>
                      </a:cubicBezTo>
                      <a:close/>
                      <a:moveTo>
                        <a:pt x="20549" y="0"/>
                      </a:moveTo>
                      <a:cubicBezTo>
                        <a:pt x="15853" y="0"/>
                        <a:pt x="11039" y="1942"/>
                        <a:pt x="7271" y="5370"/>
                      </a:cubicBezTo>
                      <a:cubicBezTo>
                        <a:pt x="3078" y="9183"/>
                        <a:pt x="573" y="14472"/>
                        <a:pt x="215" y="20263"/>
                      </a:cubicBezTo>
                      <a:cubicBezTo>
                        <a:pt x="1" y="23712"/>
                        <a:pt x="910" y="26529"/>
                        <a:pt x="2916" y="28637"/>
                      </a:cubicBezTo>
                      <a:cubicBezTo>
                        <a:pt x="5972" y="31846"/>
                        <a:pt x="11631" y="33472"/>
                        <a:pt x="19746" y="33472"/>
                      </a:cubicBezTo>
                      <a:cubicBezTo>
                        <a:pt x="20007" y="33472"/>
                        <a:pt x="20272" y="33470"/>
                        <a:pt x="20538" y="33466"/>
                      </a:cubicBezTo>
                      <a:cubicBezTo>
                        <a:pt x="34654" y="33288"/>
                        <a:pt x="41623" y="29245"/>
                        <a:pt x="41845" y="21110"/>
                      </a:cubicBezTo>
                      <a:cubicBezTo>
                        <a:pt x="41998" y="15488"/>
                        <a:pt x="39515" y="10111"/>
                        <a:pt x="34853" y="5969"/>
                      </a:cubicBezTo>
                      <a:cubicBezTo>
                        <a:pt x="30848" y="2414"/>
                        <a:pt x="25545" y="129"/>
                        <a:pt x="21010" y="5"/>
                      </a:cubicBezTo>
                      <a:cubicBezTo>
                        <a:pt x="20857" y="2"/>
                        <a:pt x="20702" y="0"/>
                        <a:pt x="2054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7" name="Google Shape;3040;p38">
                  <a:extLst>
                    <a:ext uri="{FF2B5EF4-FFF2-40B4-BE49-F238E27FC236}">
                      <a16:creationId xmlns:a16="http://schemas.microsoft.com/office/drawing/2014/main" id="{D891F48B-A7B8-41D5-99BD-5F1A735ABD7D}"/>
                    </a:ext>
                  </a:extLst>
                </p:cNvPr>
                <p:cNvSpPr/>
                <p:nvPr/>
              </p:nvSpPr>
              <p:spPr>
                <a:xfrm>
                  <a:off x="4580400" y="2211663"/>
                  <a:ext cx="169175" cy="131350"/>
                </a:xfrm>
                <a:custGeom>
                  <a:avLst/>
                  <a:gdLst/>
                  <a:ahLst/>
                  <a:cxnLst/>
                  <a:rect l="l" t="t" r="r" b="b"/>
                  <a:pathLst>
                    <a:path w="6767" h="5254" extrusionOk="0">
                      <a:moveTo>
                        <a:pt x="3569" y="0"/>
                      </a:moveTo>
                      <a:cubicBezTo>
                        <a:pt x="3307" y="0"/>
                        <a:pt x="3046" y="38"/>
                        <a:pt x="2797" y="114"/>
                      </a:cubicBezTo>
                      <a:cubicBezTo>
                        <a:pt x="1534" y="498"/>
                        <a:pt x="1" y="2222"/>
                        <a:pt x="435" y="4040"/>
                      </a:cubicBezTo>
                      <a:cubicBezTo>
                        <a:pt x="620" y="4815"/>
                        <a:pt x="1178" y="5253"/>
                        <a:pt x="2237" y="5253"/>
                      </a:cubicBezTo>
                      <a:cubicBezTo>
                        <a:pt x="2693" y="5253"/>
                        <a:pt x="3243" y="5172"/>
                        <a:pt x="3896" y="5001"/>
                      </a:cubicBezTo>
                      <a:cubicBezTo>
                        <a:pt x="6024" y="4445"/>
                        <a:pt x="6767" y="3487"/>
                        <a:pt x="6430" y="2260"/>
                      </a:cubicBezTo>
                      <a:cubicBezTo>
                        <a:pt x="6022" y="786"/>
                        <a:pt x="4773" y="0"/>
                        <a:pt x="356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8" name="Google Shape;3041;p38">
                  <a:extLst>
                    <a:ext uri="{FF2B5EF4-FFF2-40B4-BE49-F238E27FC236}">
                      <a16:creationId xmlns:a16="http://schemas.microsoft.com/office/drawing/2014/main" id="{56DA7ED6-62C5-DBC2-F9A0-87EEF0E78812}"/>
                    </a:ext>
                  </a:extLst>
                </p:cNvPr>
                <p:cNvSpPr/>
                <p:nvPr/>
              </p:nvSpPr>
              <p:spPr>
                <a:xfrm>
                  <a:off x="4585225" y="2244138"/>
                  <a:ext cx="163150" cy="98875"/>
                </a:xfrm>
                <a:custGeom>
                  <a:avLst/>
                  <a:gdLst/>
                  <a:ahLst/>
                  <a:cxnLst/>
                  <a:rect l="l" t="t" r="r" b="b"/>
                  <a:pathLst>
                    <a:path w="6526" h="3955" extrusionOk="0">
                      <a:moveTo>
                        <a:pt x="966" y="0"/>
                      </a:moveTo>
                      <a:lnTo>
                        <a:pt x="966" y="0"/>
                      </a:lnTo>
                      <a:cubicBezTo>
                        <a:pt x="371" y="740"/>
                        <a:pt x="0" y="1725"/>
                        <a:pt x="242" y="2739"/>
                      </a:cubicBezTo>
                      <a:cubicBezTo>
                        <a:pt x="427" y="3516"/>
                        <a:pt x="985" y="3954"/>
                        <a:pt x="2044" y="3954"/>
                      </a:cubicBezTo>
                      <a:cubicBezTo>
                        <a:pt x="2500" y="3954"/>
                        <a:pt x="3050" y="3873"/>
                        <a:pt x="3703" y="3702"/>
                      </a:cubicBezTo>
                      <a:cubicBezTo>
                        <a:pt x="5768" y="3163"/>
                        <a:pt x="6525" y="2243"/>
                        <a:pt x="6260" y="1069"/>
                      </a:cubicBezTo>
                      <a:lnTo>
                        <a:pt x="6260" y="1069"/>
                      </a:lnTo>
                      <a:cubicBezTo>
                        <a:pt x="5839" y="1367"/>
                        <a:pt x="5258" y="1619"/>
                        <a:pt x="4494" y="1818"/>
                      </a:cubicBezTo>
                      <a:cubicBezTo>
                        <a:pt x="3841" y="1988"/>
                        <a:pt x="3291" y="2069"/>
                        <a:pt x="2834" y="2069"/>
                      </a:cubicBezTo>
                      <a:cubicBezTo>
                        <a:pt x="1775" y="2069"/>
                        <a:pt x="1217" y="1632"/>
                        <a:pt x="1033" y="855"/>
                      </a:cubicBezTo>
                      <a:cubicBezTo>
                        <a:pt x="963" y="567"/>
                        <a:pt x="945" y="280"/>
                        <a:pt x="96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9" name="Google Shape;3042;p38">
                  <a:extLst>
                    <a:ext uri="{FF2B5EF4-FFF2-40B4-BE49-F238E27FC236}">
                      <a16:creationId xmlns:a16="http://schemas.microsoft.com/office/drawing/2014/main" id="{9D506EED-043A-2F74-0339-AAB7F866AFDC}"/>
                    </a:ext>
                  </a:extLst>
                </p:cNvPr>
                <p:cNvSpPr/>
                <p:nvPr/>
              </p:nvSpPr>
              <p:spPr>
                <a:xfrm>
                  <a:off x="4572575" y="2198063"/>
                  <a:ext cx="185775" cy="158475"/>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0" name="Google Shape;3043;p38">
                  <a:extLst>
                    <a:ext uri="{FF2B5EF4-FFF2-40B4-BE49-F238E27FC236}">
                      <a16:creationId xmlns:a16="http://schemas.microsoft.com/office/drawing/2014/main" id="{A5A00326-8564-8338-AA9C-40C1B3219F4F}"/>
                    </a:ext>
                  </a:extLst>
                </p:cNvPr>
                <p:cNvSpPr/>
                <p:nvPr/>
              </p:nvSpPr>
              <p:spPr>
                <a:xfrm>
                  <a:off x="4569275" y="2191338"/>
                  <a:ext cx="190525" cy="163125"/>
                </a:xfrm>
                <a:custGeom>
                  <a:avLst/>
                  <a:gdLst/>
                  <a:ahLst/>
                  <a:cxnLst/>
                  <a:rect l="l" t="t" r="r" b="b"/>
                  <a:pathLst>
                    <a:path w="7621" h="6525" extrusionOk="0">
                      <a:moveTo>
                        <a:pt x="3966" y="1268"/>
                      </a:moveTo>
                      <a:cubicBezTo>
                        <a:pt x="5044" y="1268"/>
                        <a:pt x="5970" y="2124"/>
                        <a:pt x="6239" y="3098"/>
                      </a:cubicBezTo>
                      <a:cubicBezTo>
                        <a:pt x="6328" y="3426"/>
                        <a:pt x="6309" y="3696"/>
                        <a:pt x="6175" y="3925"/>
                      </a:cubicBezTo>
                      <a:cubicBezTo>
                        <a:pt x="5918" y="4370"/>
                        <a:pt x="5228" y="4749"/>
                        <a:pt x="4177" y="5023"/>
                      </a:cubicBezTo>
                      <a:cubicBezTo>
                        <a:pt x="3580" y="5179"/>
                        <a:pt x="3077" y="5257"/>
                        <a:pt x="2671" y="5257"/>
                      </a:cubicBezTo>
                      <a:cubicBezTo>
                        <a:pt x="2313" y="5257"/>
                        <a:pt x="2031" y="5196"/>
                        <a:pt x="1827" y="5074"/>
                      </a:cubicBezTo>
                      <a:cubicBezTo>
                        <a:pt x="1543" y="4904"/>
                        <a:pt x="1482" y="4651"/>
                        <a:pt x="1448" y="4499"/>
                      </a:cubicBezTo>
                      <a:cubicBezTo>
                        <a:pt x="1104" y="3066"/>
                        <a:pt x="2371" y="1660"/>
                        <a:pt x="3357" y="1361"/>
                      </a:cubicBezTo>
                      <a:lnTo>
                        <a:pt x="3357" y="1359"/>
                      </a:lnTo>
                      <a:lnTo>
                        <a:pt x="3415" y="1343"/>
                      </a:lnTo>
                      <a:cubicBezTo>
                        <a:pt x="3602" y="1293"/>
                        <a:pt x="3785" y="1268"/>
                        <a:pt x="3966" y="1268"/>
                      </a:cubicBezTo>
                      <a:close/>
                      <a:moveTo>
                        <a:pt x="3962" y="1084"/>
                      </a:moveTo>
                      <a:cubicBezTo>
                        <a:pt x="3767" y="1084"/>
                        <a:pt x="3568" y="1110"/>
                        <a:pt x="3366" y="1165"/>
                      </a:cubicBezTo>
                      <a:lnTo>
                        <a:pt x="3303" y="1183"/>
                      </a:lnTo>
                      <a:cubicBezTo>
                        <a:pt x="2251" y="1505"/>
                        <a:pt x="901" y="3007"/>
                        <a:pt x="1268" y="4541"/>
                      </a:cubicBezTo>
                      <a:cubicBezTo>
                        <a:pt x="1308" y="4708"/>
                        <a:pt x="1382" y="5021"/>
                        <a:pt x="1733" y="5231"/>
                      </a:cubicBezTo>
                      <a:cubicBezTo>
                        <a:pt x="1964" y="5370"/>
                        <a:pt x="2278" y="5439"/>
                        <a:pt x="2674" y="5439"/>
                      </a:cubicBezTo>
                      <a:cubicBezTo>
                        <a:pt x="3099" y="5439"/>
                        <a:pt x="3617" y="5360"/>
                        <a:pt x="4224" y="5200"/>
                      </a:cubicBezTo>
                      <a:cubicBezTo>
                        <a:pt x="5322" y="4915"/>
                        <a:pt x="6052" y="4505"/>
                        <a:pt x="6334" y="4016"/>
                      </a:cubicBezTo>
                      <a:cubicBezTo>
                        <a:pt x="6494" y="3741"/>
                        <a:pt x="6521" y="3426"/>
                        <a:pt x="6416" y="3048"/>
                      </a:cubicBezTo>
                      <a:cubicBezTo>
                        <a:pt x="6128" y="2002"/>
                        <a:pt x="5126" y="1084"/>
                        <a:pt x="3962" y="1084"/>
                      </a:cubicBezTo>
                      <a:close/>
                      <a:moveTo>
                        <a:pt x="4009" y="184"/>
                      </a:moveTo>
                      <a:cubicBezTo>
                        <a:pt x="4555" y="184"/>
                        <a:pt x="5109" y="326"/>
                        <a:pt x="5607" y="599"/>
                      </a:cubicBezTo>
                      <a:cubicBezTo>
                        <a:pt x="6176" y="913"/>
                        <a:pt x="6925" y="1538"/>
                        <a:pt x="7259" y="2748"/>
                      </a:cubicBezTo>
                      <a:cubicBezTo>
                        <a:pt x="7430" y="3369"/>
                        <a:pt x="7368" y="3940"/>
                        <a:pt x="7077" y="4443"/>
                      </a:cubicBezTo>
                      <a:cubicBezTo>
                        <a:pt x="6664" y="5159"/>
                        <a:pt x="5823" y="5683"/>
                        <a:pt x="4508" y="6044"/>
                      </a:cubicBezTo>
                      <a:lnTo>
                        <a:pt x="4385" y="6078"/>
                      </a:lnTo>
                      <a:cubicBezTo>
                        <a:pt x="3715" y="6253"/>
                        <a:pt x="3124" y="6340"/>
                        <a:pt x="2617" y="6340"/>
                      </a:cubicBezTo>
                      <a:cubicBezTo>
                        <a:pt x="2058" y="6340"/>
                        <a:pt x="1600" y="6234"/>
                        <a:pt x="1247" y="6022"/>
                      </a:cubicBezTo>
                      <a:cubicBezTo>
                        <a:pt x="828" y="5771"/>
                        <a:pt x="550" y="5364"/>
                        <a:pt x="418" y="4812"/>
                      </a:cubicBezTo>
                      <a:cubicBezTo>
                        <a:pt x="192" y="3861"/>
                        <a:pt x="412" y="2838"/>
                        <a:pt x="1038" y="1930"/>
                      </a:cubicBezTo>
                      <a:cubicBezTo>
                        <a:pt x="1575" y="1151"/>
                        <a:pt x="2348" y="549"/>
                        <a:pt x="3108" y="316"/>
                      </a:cubicBezTo>
                      <a:cubicBezTo>
                        <a:pt x="3398" y="228"/>
                        <a:pt x="3702" y="184"/>
                        <a:pt x="4007" y="184"/>
                      </a:cubicBezTo>
                      <a:close/>
                      <a:moveTo>
                        <a:pt x="4008" y="1"/>
                      </a:moveTo>
                      <a:cubicBezTo>
                        <a:pt x="3684" y="1"/>
                        <a:pt x="3362" y="47"/>
                        <a:pt x="3054" y="142"/>
                      </a:cubicBezTo>
                      <a:cubicBezTo>
                        <a:pt x="2257" y="385"/>
                        <a:pt x="1446" y="1015"/>
                        <a:pt x="886" y="1827"/>
                      </a:cubicBezTo>
                      <a:cubicBezTo>
                        <a:pt x="230" y="2777"/>
                        <a:pt x="1" y="3854"/>
                        <a:pt x="239" y="4854"/>
                      </a:cubicBezTo>
                      <a:cubicBezTo>
                        <a:pt x="383" y="5457"/>
                        <a:pt x="690" y="5903"/>
                        <a:pt x="1151" y="6179"/>
                      </a:cubicBezTo>
                      <a:cubicBezTo>
                        <a:pt x="1533" y="6409"/>
                        <a:pt x="2023" y="6523"/>
                        <a:pt x="2618" y="6523"/>
                      </a:cubicBezTo>
                      <a:lnTo>
                        <a:pt x="2618" y="6524"/>
                      </a:lnTo>
                      <a:cubicBezTo>
                        <a:pt x="3142" y="6524"/>
                        <a:pt x="3747" y="6433"/>
                        <a:pt x="4432" y="6255"/>
                      </a:cubicBezTo>
                      <a:lnTo>
                        <a:pt x="4558" y="6222"/>
                      </a:lnTo>
                      <a:cubicBezTo>
                        <a:pt x="5921" y="5847"/>
                        <a:pt x="6797" y="5294"/>
                        <a:pt x="7238" y="4535"/>
                      </a:cubicBezTo>
                      <a:cubicBezTo>
                        <a:pt x="7553" y="3987"/>
                        <a:pt x="7620" y="3369"/>
                        <a:pt x="7437" y="2700"/>
                      </a:cubicBezTo>
                      <a:cubicBezTo>
                        <a:pt x="7163" y="1707"/>
                        <a:pt x="6545" y="904"/>
                        <a:pt x="5697" y="438"/>
                      </a:cubicBezTo>
                      <a:cubicBezTo>
                        <a:pt x="5171" y="149"/>
                        <a:pt x="4586" y="1"/>
                        <a:pt x="400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1" name="Google Shape;3044;p38">
                  <a:extLst>
                    <a:ext uri="{FF2B5EF4-FFF2-40B4-BE49-F238E27FC236}">
                      <a16:creationId xmlns:a16="http://schemas.microsoft.com/office/drawing/2014/main" id="{D9ACE06C-A441-982A-99F7-C72B673988A5}"/>
                    </a:ext>
                  </a:extLst>
                </p:cNvPr>
                <p:cNvSpPr/>
                <p:nvPr/>
              </p:nvSpPr>
              <p:spPr>
                <a:xfrm>
                  <a:off x="4063400" y="2069563"/>
                  <a:ext cx="400275" cy="329150"/>
                </a:xfrm>
                <a:custGeom>
                  <a:avLst/>
                  <a:gdLst/>
                  <a:ahLst/>
                  <a:cxnLst/>
                  <a:rect l="l" t="t" r="r" b="b"/>
                  <a:pathLst>
                    <a:path w="16011" h="13166" extrusionOk="0">
                      <a:moveTo>
                        <a:pt x="7969" y="1"/>
                      </a:moveTo>
                      <a:cubicBezTo>
                        <a:pt x="4713" y="1"/>
                        <a:pt x="1219" y="2687"/>
                        <a:pt x="518" y="7147"/>
                      </a:cubicBezTo>
                      <a:cubicBezTo>
                        <a:pt x="1" y="10437"/>
                        <a:pt x="2026" y="12573"/>
                        <a:pt x="7291" y="13070"/>
                      </a:cubicBezTo>
                      <a:cubicBezTo>
                        <a:pt x="7974" y="13134"/>
                        <a:pt x="8608" y="13166"/>
                        <a:pt x="9197" y="13166"/>
                      </a:cubicBezTo>
                      <a:cubicBezTo>
                        <a:pt x="13231" y="13166"/>
                        <a:pt x="15083" y="11677"/>
                        <a:pt x="15407" y="9091"/>
                      </a:cubicBezTo>
                      <a:cubicBezTo>
                        <a:pt x="16011" y="4243"/>
                        <a:pt x="11897" y="489"/>
                        <a:pt x="8756" y="55"/>
                      </a:cubicBezTo>
                      <a:cubicBezTo>
                        <a:pt x="8496" y="19"/>
                        <a:pt x="8233" y="1"/>
                        <a:pt x="796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2" name="Google Shape;3045;p38">
                  <a:extLst>
                    <a:ext uri="{FF2B5EF4-FFF2-40B4-BE49-F238E27FC236}">
                      <a16:creationId xmlns:a16="http://schemas.microsoft.com/office/drawing/2014/main" id="{B5182365-8148-611F-1403-10E80896B4DA}"/>
                    </a:ext>
                  </a:extLst>
                </p:cNvPr>
                <p:cNvSpPr/>
                <p:nvPr/>
              </p:nvSpPr>
              <p:spPr>
                <a:xfrm>
                  <a:off x="4066675" y="2129063"/>
                  <a:ext cx="390325" cy="269650"/>
                </a:xfrm>
                <a:custGeom>
                  <a:avLst/>
                  <a:gdLst/>
                  <a:ahLst/>
                  <a:cxnLst/>
                  <a:rect l="l" t="t" r="r" b="b"/>
                  <a:pathLst>
                    <a:path w="15613" h="10786" extrusionOk="0">
                      <a:moveTo>
                        <a:pt x="12863" y="0"/>
                      </a:moveTo>
                      <a:lnTo>
                        <a:pt x="12863" y="0"/>
                      </a:lnTo>
                      <a:cubicBezTo>
                        <a:pt x="12983" y="708"/>
                        <a:pt x="13007" y="1452"/>
                        <a:pt x="12912" y="2223"/>
                      </a:cubicBezTo>
                      <a:cubicBezTo>
                        <a:pt x="12589" y="4809"/>
                        <a:pt x="10737" y="6298"/>
                        <a:pt x="6702" y="6298"/>
                      </a:cubicBezTo>
                      <a:cubicBezTo>
                        <a:pt x="6114" y="6298"/>
                        <a:pt x="5479" y="6266"/>
                        <a:pt x="4796" y="6202"/>
                      </a:cubicBezTo>
                      <a:cubicBezTo>
                        <a:pt x="2907" y="6024"/>
                        <a:pt x="1442" y="5631"/>
                        <a:pt x="355" y="5054"/>
                      </a:cubicBezTo>
                      <a:lnTo>
                        <a:pt x="355" y="5054"/>
                      </a:lnTo>
                      <a:cubicBezTo>
                        <a:pt x="0" y="8180"/>
                        <a:pt x="2051" y="10208"/>
                        <a:pt x="7160" y="10690"/>
                      </a:cubicBezTo>
                      <a:cubicBezTo>
                        <a:pt x="7843" y="10754"/>
                        <a:pt x="8477" y="10786"/>
                        <a:pt x="9066" y="10786"/>
                      </a:cubicBezTo>
                      <a:cubicBezTo>
                        <a:pt x="13100" y="10786"/>
                        <a:pt x="14952" y="9297"/>
                        <a:pt x="15276" y="6711"/>
                      </a:cubicBezTo>
                      <a:cubicBezTo>
                        <a:pt x="15613" y="4004"/>
                        <a:pt x="14479" y="1638"/>
                        <a:pt x="1286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3" name="Google Shape;3046;p38">
                  <a:extLst>
                    <a:ext uri="{FF2B5EF4-FFF2-40B4-BE49-F238E27FC236}">
                      <a16:creationId xmlns:a16="http://schemas.microsoft.com/office/drawing/2014/main" id="{4FC8E3EB-2DB3-CA2E-7259-793454F04BA9}"/>
                    </a:ext>
                  </a:extLst>
                </p:cNvPr>
                <p:cNvSpPr/>
                <p:nvPr/>
              </p:nvSpPr>
              <p:spPr>
                <a:xfrm>
                  <a:off x="4037750" y="2034488"/>
                  <a:ext cx="450900" cy="399225"/>
                </a:xfrm>
                <a:custGeom>
                  <a:avLst/>
                  <a:gdLst/>
                  <a:ahLst/>
                  <a:cxnLst/>
                  <a:rect l="l" t="t" r="r" b="b"/>
                  <a:pathLst>
                    <a:path w="18036" h="15969" extrusionOk="0">
                      <a:moveTo>
                        <a:pt x="8920" y="2801"/>
                      </a:moveTo>
                      <a:cubicBezTo>
                        <a:pt x="9098" y="2801"/>
                        <a:pt x="9277" y="2810"/>
                        <a:pt x="9458" y="2830"/>
                      </a:cubicBezTo>
                      <a:cubicBezTo>
                        <a:pt x="9507" y="2835"/>
                        <a:pt x="9557" y="2841"/>
                        <a:pt x="9607" y="2848"/>
                      </a:cubicBezTo>
                      <a:cubicBezTo>
                        <a:pt x="12142" y="3199"/>
                        <a:pt x="15648" y="6357"/>
                        <a:pt x="15153" y="10317"/>
                      </a:cubicBezTo>
                      <a:cubicBezTo>
                        <a:pt x="15051" y="11137"/>
                        <a:pt x="14798" y="13168"/>
                        <a:pt x="10254" y="13168"/>
                      </a:cubicBezTo>
                      <a:cubicBezTo>
                        <a:pt x="9713" y="13168"/>
                        <a:pt x="9110" y="13139"/>
                        <a:pt x="8440" y="13076"/>
                      </a:cubicBezTo>
                      <a:cubicBezTo>
                        <a:pt x="5774" y="12827"/>
                        <a:pt x="3972" y="12122"/>
                        <a:pt x="3210" y="11046"/>
                      </a:cubicBezTo>
                      <a:cubicBezTo>
                        <a:pt x="2795" y="10463"/>
                        <a:pt x="2668" y="9721"/>
                        <a:pt x="2815" y="8775"/>
                      </a:cubicBezTo>
                      <a:cubicBezTo>
                        <a:pt x="3290" y="5749"/>
                        <a:pt x="5800" y="2801"/>
                        <a:pt x="8920" y="2801"/>
                      </a:cubicBezTo>
                      <a:close/>
                      <a:moveTo>
                        <a:pt x="9014" y="1"/>
                      </a:moveTo>
                      <a:cubicBezTo>
                        <a:pt x="5274" y="1"/>
                        <a:pt x="1112" y="2976"/>
                        <a:pt x="272" y="8326"/>
                      </a:cubicBezTo>
                      <a:cubicBezTo>
                        <a:pt x="0" y="10059"/>
                        <a:pt x="298" y="11555"/>
                        <a:pt x="1160" y="12769"/>
                      </a:cubicBezTo>
                      <a:cubicBezTo>
                        <a:pt x="2367" y="14474"/>
                        <a:pt x="4570" y="15481"/>
                        <a:pt x="7886" y="15839"/>
                      </a:cubicBezTo>
                      <a:cubicBezTo>
                        <a:pt x="7989" y="15849"/>
                        <a:pt x="8090" y="15860"/>
                        <a:pt x="8195" y="15871"/>
                      </a:cubicBezTo>
                      <a:cubicBezTo>
                        <a:pt x="8890" y="15936"/>
                        <a:pt x="9547" y="15969"/>
                        <a:pt x="10167" y="15969"/>
                      </a:cubicBezTo>
                      <a:cubicBezTo>
                        <a:pt x="14737" y="15969"/>
                        <a:pt x="17272" y="14192"/>
                        <a:pt x="17711" y="10671"/>
                      </a:cubicBezTo>
                      <a:cubicBezTo>
                        <a:pt x="18036" y="8068"/>
                        <a:pt x="17239" y="5475"/>
                        <a:pt x="15467" y="3369"/>
                      </a:cubicBezTo>
                      <a:cubicBezTo>
                        <a:pt x="13952" y="1568"/>
                        <a:pt x="11890" y="334"/>
                        <a:pt x="9955" y="65"/>
                      </a:cubicBezTo>
                      <a:cubicBezTo>
                        <a:pt x="9646" y="22"/>
                        <a:pt x="9331" y="1"/>
                        <a:pt x="901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4" name="Google Shape;3047;p38">
                  <a:extLst>
                    <a:ext uri="{FF2B5EF4-FFF2-40B4-BE49-F238E27FC236}">
                      <a16:creationId xmlns:a16="http://schemas.microsoft.com/office/drawing/2014/main" id="{19FE7806-5D39-7956-0CD5-F6FE724F9BBD}"/>
                    </a:ext>
                  </a:extLst>
                </p:cNvPr>
                <p:cNvSpPr/>
                <p:nvPr/>
              </p:nvSpPr>
              <p:spPr>
                <a:xfrm>
                  <a:off x="4036750" y="2020813"/>
                  <a:ext cx="455175" cy="403325"/>
                </a:xfrm>
                <a:custGeom>
                  <a:avLst/>
                  <a:gdLst/>
                  <a:ahLst/>
                  <a:cxnLst/>
                  <a:rect l="l" t="t" r="r" b="b"/>
                  <a:pathLst>
                    <a:path w="18207" h="16133" extrusionOk="0">
                      <a:moveTo>
                        <a:pt x="9012" y="2964"/>
                      </a:moveTo>
                      <a:cubicBezTo>
                        <a:pt x="9184" y="2964"/>
                        <a:pt x="9359" y="2973"/>
                        <a:pt x="9535" y="2991"/>
                      </a:cubicBezTo>
                      <a:cubicBezTo>
                        <a:pt x="9583" y="2997"/>
                        <a:pt x="9633" y="3004"/>
                        <a:pt x="9682" y="3010"/>
                      </a:cubicBezTo>
                      <a:cubicBezTo>
                        <a:pt x="12185" y="3357"/>
                        <a:pt x="15647" y="6477"/>
                        <a:pt x="15159" y="10388"/>
                      </a:cubicBezTo>
                      <a:cubicBezTo>
                        <a:pt x="15059" y="11187"/>
                        <a:pt x="14811" y="13167"/>
                        <a:pt x="10343" y="13167"/>
                      </a:cubicBezTo>
                      <a:cubicBezTo>
                        <a:pt x="9804" y="13167"/>
                        <a:pt x="9202" y="13138"/>
                        <a:pt x="8533" y="13075"/>
                      </a:cubicBezTo>
                      <a:cubicBezTo>
                        <a:pt x="5902" y="12830"/>
                        <a:pt x="4113" y="12140"/>
                        <a:pt x="3362" y="11080"/>
                      </a:cubicBezTo>
                      <a:cubicBezTo>
                        <a:pt x="2961" y="10515"/>
                        <a:pt x="2837" y="9793"/>
                        <a:pt x="2982" y="8868"/>
                      </a:cubicBezTo>
                      <a:cubicBezTo>
                        <a:pt x="3447" y="5908"/>
                        <a:pt x="5938" y="2964"/>
                        <a:pt x="9012" y="2964"/>
                      </a:cubicBezTo>
                      <a:close/>
                      <a:moveTo>
                        <a:pt x="9009" y="2801"/>
                      </a:moveTo>
                      <a:cubicBezTo>
                        <a:pt x="5851" y="2801"/>
                        <a:pt x="3297" y="5814"/>
                        <a:pt x="2822" y="8844"/>
                      </a:cubicBezTo>
                      <a:cubicBezTo>
                        <a:pt x="2670" y="9811"/>
                        <a:pt x="2802" y="10574"/>
                        <a:pt x="3228" y="11176"/>
                      </a:cubicBezTo>
                      <a:cubicBezTo>
                        <a:pt x="4009" y="12275"/>
                        <a:pt x="5837" y="12988"/>
                        <a:pt x="8518" y="13239"/>
                      </a:cubicBezTo>
                      <a:cubicBezTo>
                        <a:pt x="9192" y="13303"/>
                        <a:pt x="9796" y="13331"/>
                        <a:pt x="10341" y="13331"/>
                      </a:cubicBezTo>
                      <a:cubicBezTo>
                        <a:pt x="14956" y="13331"/>
                        <a:pt x="15216" y="11247"/>
                        <a:pt x="15320" y="10409"/>
                      </a:cubicBezTo>
                      <a:cubicBezTo>
                        <a:pt x="15821" y="6400"/>
                        <a:pt x="12272" y="3204"/>
                        <a:pt x="9705" y="2849"/>
                      </a:cubicBezTo>
                      <a:cubicBezTo>
                        <a:pt x="9653" y="2843"/>
                        <a:pt x="9603" y="2835"/>
                        <a:pt x="9553" y="2830"/>
                      </a:cubicBezTo>
                      <a:cubicBezTo>
                        <a:pt x="9370" y="2810"/>
                        <a:pt x="9189" y="2801"/>
                        <a:pt x="9009" y="2801"/>
                      </a:cubicBezTo>
                      <a:close/>
                      <a:moveTo>
                        <a:pt x="9098" y="164"/>
                      </a:moveTo>
                      <a:cubicBezTo>
                        <a:pt x="9412" y="164"/>
                        <a:pt x="9724" y="185"/>
                        <a:pt x="10030" y="228"/>
                      </a:cubicBezTo>
                      <a:cubicBezTo>
                        <a:pt x="11947" y="493"/>
                        <a:pt x="13989" y="1718"/>
                        <a:pt x="15490" y="3503"/>
                      </a:cubicBezTo>
                      <a:cubicBezTo>
                        <a:pt x="17248" y="5590"/>
                        <a:pt x="18038" y="8162"/>
                        <a:pt x="17716" y="10743"/>
                      </a:cubicBezTo>
                      <a:cubicBezTo>
                        <a:pt x="17283" y="14215"/>
                        <a:pt x="14775" y="15967"/>
                        <a:pt x="10251" y="15967"/>
                      </a:cubicBezTo>
                      <a:cubicBezTo>
                        <a:pt x="9634" y="15967"/>
                        <a:pt x="8980" y="15935"/>
                        <a:pt x="8288" y="15870"/>
                      </a:cubicBezTo>
                      <a:cubicBezTo>
                        <a:pt x="8185" y="15861"/>
                        <a:pt x="8083" y="15850"/>
                        <a:pt x="7980" y="15839"/>
                      </a:cubicBezTo>
                      <a:lnTo>
                        <a:pt x="7982" y="15839"/>
                      </a:lnTo>
                      <a:cubicBezTo>
                        <a:pt x="4689" y="15483"/>
                        <a:pt x="2507" y="14490"/>
                        <a:pt x="1313" y="12803"/>
                      </a:cubicBezTo>
                      <a:cubicBezTo>
                        <a:pt x="464" y="11607"/>
                        <a:pt x="169" y="10131"/>
                        <a:pt x="440" y="8419"/>
                      </a:cubicBezTo>
                      <a:cubicBezTo>
                        <a:pt x="1273" y="3109"/>
                        <a:pt x="5399" y="164"/>
                        <a:pt x="9098" y="164"/>
                      </a:cubicBezTo>
                      <a:close/>
                      <a:moveTo>
                        <a:pt x="9103" y="1"/>
                      </a:moveTo>
                      <a:cubicBezTo>
                        <a:pt x="5331" y="1"/>
                        <a:pt x="1127" y="2993"/>
                        <a:pt x="277" y="8394"/>
                      </a:cubicBezTo>
                      <a:cubicBezTo>
                        <a:pt x="1" y="10149"/>
                        <a:pt x="304" y="11664"/>
                        <a:pt x="1179" y="12899"/>
                      </a:cubicBezTo>
                      <a:cubicBezTo>
                        <a:pt x="2403" y="14625"/>
                        <a:pt x="4622" y="15640"/>
                        <a:pt x="7963" y="16002"/>
                      </a:cubicBezTo>
                      <a:cubicBezTo>
                        <a:pt x="8065" y="16012"/>
                        <a:pt x="8168" y="16023"/>
                        <a:pt x="8273" y="16034"/>
                      </a:cubicBezTo>
                      <a:cubicBezTo>
                        <a:pt x="8971" y="16099"/>
                        <a:pt x="9633" y="16132"/>
                        <a:pt x="10256" y="16132"/>
                      </a:cubicBezTo>
                      <a:cubicBezTo>
                        <a:pt x="14871" y="16132"/>
                        <a:pt x="17432" y="14330"/>
                        <a:pt x="17878" y="10763"/>
                      </a:cubicBezTo>
                      <a:cubicBezTo>
                        <a:pt x="18206" y="8136"/>
                        <a:pt x="17402" y="5521"/>
                        <a:pt x="15616" y="3398"/>
                      </a:cubicBezTo>
                      <a:cubicBezTo>
                        <a:pt x="14088" y="1583"/>
                        <a:pt x="12008" y="336"/>
                        <a:pt x="10052" y="66"/>
                      </a:cubicBezTo>
                      <a:cubicBezTo>
                        <a:pt x="9741" y="22"/>
                        <a:pt x="9424" y="1"/>
                        <a:pt x="9103"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5" name="Google Shape;3048;p38">
                  <a:extLst>
                    <a:ext uri="{FF2B5EF4-FFF2-40B4-BE49-F238E27FC236}">
                      <a16:creationId xmlns:a16="http://schemas.microsoft.com/office/drawing/2014/main" id="{BD958385-D746-98BC-B6C3-464868D7C6F5}"/>
                    </a:ext>
                  </a:extLst>
                </p:cNvPr>
                <p:cNvSpPr/>
                <p:nvPr/>
              </p:nvSpPr>
              <p:spPr>
                <a:xfrm>
                  <a:off x="3915900" y="1547063"/>
                  <a:ext cx="1135800" cy="636500"/>
                </a:xfrm>
                <a:custGeom>
                  <a:avLst/>
                  <a:gdLst/>
                  <a:ahLst/>
                  <a:cxnLst/>
                  <a:rect l="l" t="t" r="r" b="b"/>
                  <a:pathLst>
                    <a:path w="45432" h="25460" extrusionOk="0">
                      <a:moveTo>
                        <a:pt x="21762" y="1"/>
                      </a:moveTo>
                      <a:cubicBezTo>
                        <a:pt x="11623" y="1"/>
                        <a:pt x="952" y="8523"/>
                        <a:pt x="147" y="21545"/>
                      </a:cubicBezTo>
                      <a:cubicBezTo>
                        <a:pt x="1" y="23908"/>
                        <a:pt x="66" y="24779"/>
                        <a:pt x="464" y="24779"/>
                      </a:cubicBezTo>
                      <a:cubicBezTo>
                        <a:pt x="1577" y="24779"/>
                        <a:pt x="5296" y="17931"/>
                        <a:pt x="14254" y="17931"/>
                      </a:cubicBezTo>
                      <a:cubicBezTo>
                        <a:pt x="14306" y="17931"/>
                        <a:pt x="14359" y="17932"/>
                        <a:pt x="14411" y="17932"/>
                      </a:cubicBezTo>
                      <a:cubicBezTo>
                        <a:pt x="26494" y="18042"/>
                        <a:pt x="37790" y="25459"/>
                        <a:pt x="42614" y="25459"/>
                      </a:cubicBezTo>
                      <a:cubicBezTo>
                        <a:pt x="44138" y="25459"/>
                        <a:pt x="45017" y="24719"/>
                        <a:pt x="45070" y="22773"/>
                      </a:cubicBezTo>
                      <a:cubicBezTo>
                        <a:pt x="45431" y="9522"/>
                        <a:pt x="31601" y="263"/>
                        <a:pt x="22252" y="7"/>
                      </a:cubicBezTo>
                      <a:cubicBezTo>
                        <a:pt x="22089" y="3"/>
                        <a:pt x="21925" y="1"/>
                        <a:pt x="2176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6" name="Google Shape;3049;p38">
                  <a:extLst>
                    <a:ext uri="{FF2B5EF4-FFF2-40B4-BE49-F238E27FC236}">
                      <a16:creationId xmlns:a16="http://schemas.microsoft.com/office/drawing/2014/main" id="{89674039-F056-D1FE-F050-304887BA4B28}"/>
                    </a:ext>
                  </a:extLst>
                </p:cNvPr>
                <p:cNvSpPr/>
                <p:nvPr/>
              </p:nvSpPr>
              <p:spPr>
                <a:xfrm>
                  <a:off x="3913825" y="1544963"/>
                  <a:ext cx="1135050" cy="640825"/>
                </a:xfrm>
                <a:custGeom>
                  <a:avLst/>
                  <a:gdLst/>
                  <a:ahLst/>
                  <a:cxnLst/>
                  <a:rect l="l" t="t" r="r" b="b"/>
                  <a:pathLst>
                    <a:path w="45402" h="25633" extrusionOk="0">
                      <a:moveTo>
                        <a:pt x="21850" y="170"/>
                      </a:moveTo>
                      <a:cubicBezTo>
                        <a:pt x="22012" y="170"/>
                        <a:pt x="22173" y="172"/>
                        <a:pt x="22334" y="176"/>
                      </a:cubicBezTo>
                      <a:cubicBezTo>
                        <a:pt x="27154" y="309"/>
                        <a:pt x="32900" y="2795"/>
                        <a:pt x="37330" y="6665"/>
                      </a:cubicBezTo>
                      <a:cubicBezTo>
                        <a:pt x="42482" y="11168"/>
                        <a:pt x="45230" y="16917"/>
                        <a:pt x="45068" y="22856"/>
                      </a:cubicBezTo>
                      <a:cubicBezTo>
                        <a:pt x="45037" y="23973"/>
                        <a:pt x="44734" y="24706"/>
                        <a:pt x="44137" y="25101"/>
                      </a:cubicBezTo>
                      <a:cubicBezTo>
                        <a:pt x="43766" y="25347"/>
                        <a:pt x="43283" y="25456"/>
                        <a:pt x="42703" y="25456"/>
                      </a:cubicBezTo>
                      <a:cubicBezTo>
                        <a:pt x="40825" y="25456"/>
                        <a:pt x="37925" y="24313"/>
                        <a:pt x="34470" y="22953"/>
                      </a:cubicBezTo>
                      <a:cubicBezTo>
                        <a:pt x="28862" y="20746"/>
                        <a:pt x="21883" y="17998"/>
                        <a:pt x="14496" y="17931"/>
                      </a:cubicBezTo>
                      <a:lnTo>
                        <a:pt x="14333" y="17931"/>
                      </a:lnTo>
                      <a:cubicBezTo>
                        <a:pt x="7679" y="17931"/>
                        <a:pt x="3948" y="21646"/>
                        <a:pt x="1936" y="23648"/>
                      </a:cubicBezTo>
                      <a:cubicBezTo>
                        <a:pt x="1308" y="24274"/>
                        <a:pt x="802" y="24778"/>
                        <a:pt x="550" y="24778"/>
                      </a:cubicBezTo>
                      <a:cubicBezTo>
                        <a:pt x="527" y="24778"/>
                        <a:pt x="506" y="24774"/>
                        <a:pt x="488" y="24766"/>
                      </a:cubicBezTo>
                      <a:cubicBezTo>
                        <a:pt x="175" y="24624"/>
                        <a:pt x="221" y="23176"/>
                        <a:pt x="316" y="21634"/>
                      </a:cubicBezTo>
                      <a:cubicBezTo>
                        <a:pt x="1144" y="8251"/>
                        <a:pt x="12038" y="170"/>
                        <a:pt x="21850" y="170"/>
                      </a:cubicBezTo>
                      <a:close/>
                      <a:moveTo>
                        <a:pt x="21845" y="0"/>
                      </a:moveTo>
                      <a:cubicBezTo>
                        <a:pt x="16835" y="0"/>
                        <a:pt x="11698" y="2071"/>
                        <a:pt x="7676" y="5730"/>
                      </a:cubicBezTo>
                      <a:cubicBezTo>
                        <a:pt x="3202" y="9801"/>
                        <a:pt x="527" y="15446"/>
                        <a:pt x="145" y="21623"/>
                      </a:cubicBezTo>
                      <a:cubicBezTo>
                        <a:pt x="1" y="23961"/>
                        <a:pt x="66" y="24763"/>
                        <a:pt x="417" y="24920"/>
                      </a:cubicBezTo>
                      <a:cubicBezTo>
                        <a:pt x="458" y="24939"/>
                        <a:pt x="502" y="24949"/>
                        <a:pt x="549" y="24949"/>
                      </a:cubicBezTo>
                      <a:cubicBezTo>
                        <a:pt x="872" y="24949"/>
                        <a:pt x="1318" y="24504"/>
                        <a:pt x="2055" y="23770"/>
                      </a:cubicBezTo>
                      <a:cubicBezTo>
                        <a:pt x="4049" y="21784"/>
                        <a:pt x="7748" y="18101"/>
                        <a:pt x="14333" y="18101"/>
                      </a:cubicBezTo>
                      <a:cubicBezTo>
                        <a:pt x="14386" y="18101"/>
                        <a:pt x="14441" y="18101"/>
                        <a:pt x="14494" y="18103"/>
                      </a:cubicBezTo>
                      <a:cubicBezTo>
                        <a:pt x="21850" y="18168"/>
                        <a:pt x="28812" y="20910"/>
                        <a:pt x="34408" y="23112"/>
                      </a:cubicBezTo>
                      <a:cubicBezTo>
                        <a:pt x="37981" y="24520"/>
                        <a:pt x="40809" y="25632"/>
                        <a:pt x="42690" y="25632"/>
                      </a:cubicBezTo>
                      <a:cubicBezTo>
                        <a:pt x="43308" y="25632"/>
                        <a:pt x="43824" y="25513"/>
                        <a:pt x="44231" y="25242"/>
                      </a:cubicBezTo>
                      <a:cubicBezTo>
                        <a:pt x="44877" y="24816"/>
                        <a:pt x="45206" y="24037"/>
                        <a:pt x="45238" y="22860"/>
                      </a:cubicBezTo>
                      <a:cubicBezTo>
                        <a:pt x="45402" y="16870"/>
                        <a:pt x="42633" y="11074"/>
                        <a:pt x="37442" y="6537"/>
                      </a:cubicBezTo>
                      <a:cubicBezTo>
                        <a:pt x="32984" y="2642"/>
                        <a:pt x="27196" y="139"/>
                        <a:pt x="22338" y="6"/>
                      </a:cubicBezTo>
                      <a:cubicBezTo>
                        <a:pt x="22174" y="2"/>
                        <a:pt x="22009" y="0"/>
                        <a:pt x="2184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7" name="Google Shape;3050;p38">
                  <a:extLst>
                    <a:ext uri="{FF2B5EF4-FFF2-40B4-BE49-F238E27FC236}">
                      <a16:creationId xmlns:a16="http://schemas.microsoft.com/office/drawing/2014/main" id="{7D68A47D-FB8E-46E7-F03B-4F618209C2E8}"/>
                    </a:ext>
                  </a:extLst>
                </p:cNvPr>
                <p:cNvSpPr/>
                <p:nvPr/>
              </p:nvSpPr>
              <p:spPr>
                <a:xfrm>
                  <a:off x="3915900" y="1918563"/>
                  <a:ext cx="1127300" cy="265000"/>
                </a:xfrm>
                <a:custGeom>
                  <a:avLst/>
                  <a:gdLst/>
                  <a:ahLst/>
                  <a:cxnLst/>
                  <a:rect l="l" t="t" r="r" b="b"/>
                  <a:pathLst>
                    <a:path w="45092" h="10600" extrusionOk="0">
                      <a:moveTo>
                        <a:pt x="14251" y="0"/>
                      </a:moveTo>
                      <a:cubicBezTo>
                        <a:pt x="5296" y="0"/>
                        <a:pt x="1579" y="6846"/>
                        <a:pt x="465" y="6846"/>
                      </a:cubicBezTo>
                      <a:cubicBezTo>
                        <a:pt x="325" y="6846"/>
                        <a:pt x="227" y="6738"/>
                        <a:pt x="164" y="6497"/>
                      </a:cubicBezTo>
                      <a:cubicBezTo>
                        <a:pt x="159" y="6561"/>
                        <a:pt x="151" y="6621"/>
                        <a:pt x="147" y="6685"/>
                      </a:cubicBezTo>
                      <a:cubicBezTo>
                        <a:pt x="1" y="9048"/>
                        <a:pt x="66" y="9919"/>
                        <a:pt x="463" y="9919"/>
                      </a:cubicBezTo>
                      <a:cubicBezTo>
                        <a:pt x="1577" y="9919"/>
                        <a:pt x="5296" y="3071"/>
                        <a:pt x="14252" y="3071"/>
                      </a:cubicBezTo>
                      <a:cubicBezTo>
                        <a:pt x="14305" y="3071"/>
                        <a:pt x="14358" y="3072"/>
                        <a:pt x="14411" y="3072"/>
                      </a:cubicBezTo>
                      <a:cubicBezTo>
                        <a:pt x="26494" y="3182"/>
                        <a:pt x="37790" y="10599"/>
                        <a:pt x="42614" y="10599"/>
                      </a:cubicBezTo>
                      <a:cubicBezTo>
                        <a:pt x="44138" y="10599"/>
                        <a:pt x="45017" y="9859"/>
                        <a:pt x="45070" y="7913"/>
                      </a:cubicBezTo>
                      <a:cubicBezTo>
                        <a:pt x="45091" y="7139"/>
                        <a:pt x="45062" y="6377"/>
                        <a:pt x="44989" y="5630"/>
                      </a:cubicBezTo>
                      <a:cubicBezTo>
                        <a:pt x="44738" y="6988"/>
                        <a:pt x="43909" y="7524"/>
                        <a:pt x="42612" y="7524"/>
                      </a:cubicBezTo>
                      <a:cubicBezTo>
                        <a:pt x="37788" y="7524"/>
                        <a:pt x="26494" y="110"/>
                        <a:pt x="14411" y="1"/>
                      </a:cubicBezTo>
                      <a:cubicBezTo>
                        <a:pt x="14358" y="0"/>
                        <a:pt x="14304" y="0"/>
                        <a:pt x="14251"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8" name="Google Shape;3051;p38">
                  <a:extLst>
                    <a:ext uri="{FF2B5EF4-FFF2-40B4-BE49-F238E27FC236}">
                      <a16:creationId xmlns:a16="http://schemas.microsoft.com/office/drawing/2014/main" id="{E08B2BE4-51D9-1A4D-08F9-7A556E40D4AE}"/>
                    </a:ext>
                  </a:extLst>
                </p:cNvPr>
                <p:cNvSpPr/>
                <p:nvPr/>
              </p:nvSpPr>
              <p:spPr>
                <a:xfrm>
                  <a:off x="3915900" y="1901938"/>
                  <a:ext cx="1127300" cy="265000"/>
                </a:xfrm>
                <a:custGeom>
                  <a:avLst/>
                  <a:gdLst/>
                  <a:ahLst/>
                  <a:cxnLst/>
                  <a:rect l="l" t="t" r="r" b="b"/>
                  <a:pathLst>
                    <a:path w="45092" h="10600" extrusionOk="0">
                      <a:moveTo>
                        <a:pt x="14254" y="0"/>
                      </a:moveTo>
                      <a:cubicBezTo>
                        <a:pt x="5296" y="0"/>
                        <a:pt x="1579" y="6846"/>
                        <a:pt x="465" y="6846"/>
                      </a:cubicBezTo>
                      <a:cubicBezTo>
                        <a:pt x="325" y="6846"/>
                        <a:pt x="227" y="6738"/>
                        <a:pt x="164" y="6497"/>
                      </a:cubicBezTo>
                      <a:cubicBezTo>
                        <a:pt x="159" y="6561"/>
                        <a:pt x="151" y="6621"/>
                        <a:pt x="147" y="6685"/>
                      </a:cubicBezTo>
                      <a:cubicBezTo>
                        <a:pt x="1" y="9048"/>
                        <a:pt x="66" y="9919"/>
                        <a:pt x="464" y="9919"/>
                      </a:cubicBezTo>
                      <a:cubicBezTo>
                        <a:pt x="1577" y="9919"/>
                        <a:pt x="5296" y="3073"/>
                        <a:pt x="14252" y="3073"/>
                      </a:cubicBezTo>
                      <a:cubicBezTo>
                        <a:pt x="14305" y="3073"/>
                        <a:pt x="14358" y="3073"/>
                        <a:pt x="14411" y="3074"/>
                      </a:cubicBezTo>
                      <a:cubicBezTo>
                        <a:pt x="26495" y="3182"/>
                        <a:pt x="37790" y="10600"/>
                        <a:pt x="42615" y="10600"/>
                      </a:cubicBezTo>
                      <a:cubicBezTo>
                        <a:pt x="44139" y="10600"/>
                        <a:pt x="45017" y="9860"/>
                        <a:pt x="45070" y="7915"/>
                      </a:cubicBezTo>
                      <a:cubicBezTo>
                        <a:pt x="45091" y="7139"/>
                        <a:pt x="45062" y="6377"/>
                        <a:pt x="44989" y="5630"/>
                      </a:cubicBezTo>
                      <a:cubicBezTo>
                        <a:pt x="44738" y="6989"/>
                        <a:pt x="43909" y="7525"/>
                        <a:pt x="42611" y="7525"/>
                      </a:cubicBezTo>
                      <a:cubicBezTo>
                        <a:pt x="37787" y="7525"/>
                        <a:pt x="26494" y="110"/>
                        <a:pt x="14411" y="1"/>
                      </a:cubicBezTo>
                      <a:cubicBezTo>
                        <a:pt x="14358" y="0"/>
                        <a:pt x="14306" y="0"/>
                        <a:pt x="1425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9" name="Google Shape;3052;p38">
                  <a:extLst>
                    <a:ext uri="{FF2B5EF4-FFF2-40B4-BE49-F238E27FC236}">
                      <a16:creationId xmlns:a16="http://schemas.microsoft.com/office/drawing/2014/main" id="{0F206953-A86C-40BE-39EE-6074E2317937}"/>
                    </a:ext>
                  </a:extLst>
                </p:cNvPr>
                <p:cNvSpPr/>
                <p:nvPr/>
              </p:nvSpPr>
              <p:spPr>
                <a:xfrm>
                  <a:off x="3916950" y="1970438"/>
                  <a:ext cx="1125925" cy="213125"/>
                </a:xfrm>
                <a:custGeom>
                  <a:avLst/>
                  <a:gdLst/>
                  <a:ahLst/>
                  <a:cxnLst/>
                  <a:rect l="l" t="t" r="r" b="b"/>
                  <a:pathLst>
                    <a:path w="45037" h="8525" extrusionOk="0">
                      <a:moveTo>
                        <a:pt x="14210" y="0"/>
                      </a:moveTo>
                      <a:cubicBezTo>
                        <a:pt x="5254" y="0"/>
                        <a:pt x="1535" y="6846"/>
                        <a:pt x="422" y="6846"/>
                      </a:cubicBezTo>
                      <a:cubicBezTo>
                        <a:pt x="195" y="6846"/>
                        <a:pt x="77" y="6561"/>
                        <a:pt x="44" y="5875"/>
                      </a:cubicBezTo>
                      <a:lnTo>
                        <a:pt x="44" y="5875"/>
                      </a:lnTo>
                      <a:cubicBezTo>
                        <a:pt x="1" y="7290"/>
                        <a:pt x="107" y="7842"/>
                        <a:pt x="423" y="7842"/>
                      </a:cubicBezTo>
                      <a:cubicBezTo>
                        <a:pt x="1536" y="7842"/>
                        <a:pt x="5254" y="998"/>
                        <a:pt x="14210" y="998"/>
                      </a:cubicBezTo>
                      <a:cubicBezTo>
                        <a:pt x="14263" y="998"/>
                        <a:pt x="14316" y="998"/>
                        <a:pt x="14369" y="999"/>
                      </a:cubicBezTo>
                      <a:cubicBezTo>
                        <a:pt x="26452" y="1107"/>
                        <a:pt x="37747" y="8524"/>
                        <a:pt x="42572" y="8524"/>
                      </a:cubicBezTo>
                      <a:cubicBezTo>
                        <a:pt x="44096" y="8524"/>
                        <a:pt x="44975" y="7784"/>
                        <a:pt x="45028" y="5838"/>
                      </a:cubicBezTo>
                      <a:cubicBezTo>
                        <a:pt x="45037" y="5512"/>
                        <a:pt x="45035" y="5189"/>
                        <a:pt x="45026" y="4867"/>
                      </a:cubicBezTo>
                      <a:cubicBezTo>
                        <a:pt x="44966" y="6793"/>
                        <a:pt x="44089" y="7527"/>
                        <a:pt x="42571" y="7527"/>
                      </a:cubicBezTo>
                      <a:cubicBezTo>
                        <a:pt x="37747" y="7527"/>
                        <a:pt x="26453" y="110"/>
                        <a:pt x="14369" y="1"/>
                      </a:cubicBezTo>
                      <a:cubicBezTo>
                        <a:pt x="14316" y="1"/>
                        <a:pt x="14263" y="0"/>
                        <a:pt x="1421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0" name="Google Shape;3053;p38">
                  <a:extLst>
                    <a:ext uri="{FF2B5EF4-FFF2-40B4-BE49-F238E27FC236}">
                      <a16:creationId xmlns:a16="http://schemas.microsoft.com/office/drawing/2014/main" id="{1323B5F7-8E27-B6F7-6B0C-1133F04B55D3}"/>
                    </a:ext>
                  </a:extLst>
                </p:cNvPr>
                <p:cNvSpPr/>
                <p:nvPr/>
              </p:nvSpPr>
              <p:spPr>
                <a:xfrm>
                  <a:off x="3913825" y="1916413"/>
                  <a:ext cx="1131500" cy="269375"/>
                </a:xfrm>
                <a:custGeom>
                  <a:avLst/>
                  <a:gdLst/>
                  <a:ahLst/>
                  <a:cxnLst/>
                  <a:rect l="l" t="t" r="r" b="b"/>
                  <a:pathLst>
                    <a:path w="45260" h="10775" extrusionOk="0">
                      <a:moveTo>
                        <a:pt x="14317" y="171"/>
                      </a:moveTo>
                      <a:cubicBezTo>
                        <a:pt x="14376" y="171"/>
                        <a:pt x="14435" y="171"/>
                        <a:pt x="14494" y="172"/>
                      </a:cubicBezTo>
                      <a:cubicBezTo>
                        <a:pt x="21850" y="239"/>
                        <a:pt x="28812" y="2979"/>
                        <a:pt x="34406" y="5180"/>
                      </a:cubicBezTo>
                      <a:cubicBezTo>
                        <a:pt x="37990" y="6591"/>
                        <a:pt x="40807" y="7699"/>
                        <a:pt x="42685" y="7699"/>
                      </a:cubicBezTo>
                      <a:cubicBezTo>
                        <a:pt x="43241" y="7699"/>
                        <a:pt x="43714" y="7602"/>
                        <a:pt x="44101" y="7388"/>
                      </a:cubicBezTo>
                      <a:cubicBezTo>
                        <a:pt x="44540" y="7145"/>
                        <a:pt x="44845" y="6762"/>
                        <a:pt x="45030" y="6225"/>
                      </a:cubicBezTo>
                      <a:cubicBezTo>
                        <a:pt x="45071" y="6818"/>
                        <a:pt x="45085" y="7413"/>
                        <a:pt x="45068" y="7998"/>
                      </a:cubicBezTo>
                      <a:cubicBezTo>
                        <a:pt x="45037" y="9115"/>
                        <a:pt x="44734" y="9850"/>
                        <a:pt x="44137" y="10243"/>
                      </a:cubicBezTo>
                      <a:cubicBezTo>
                        <a:pt x="43766" y="10489"/>
                        <a:pt x="43283" y="10598"/>
                        <a:pt x="42703" y="10598"/>
                      </a:cubicBezTo>
                      <a:cubicBezTo>
                        <a:pt x="40825" y="10598"/>
                        <a:pt x="37925" y="9455"/>
                        <a:pt x="34470" y="8095"/>
                      </a:cubicBezTo>
                      <a:cubicBezTo>
                        <a:pt x="28862" y="5888"/>
                        <a:pt x="21883" y="3140"/>
                        <a:pt x="14496" y="3073"/>
                      </a:cubicBezTo>
                      <a:lnTo>
                        <a:pt x="14333" y="3073"/>
                      </a:lnTo>
                      <a:cubicBezTo>
                        <a:pt x="7679" y="3073"/>
                        <a:pt x="3948" y="6788"/>
                        <a:pt x="1936" y="8792"/>
                      </a:cubicBezTo>
                      <a:cubicBezTo>
                        <a:pt x="1308" y="9416"/>
                        <a:pt x="802" y="9920"/>
                        <a:pt x="550" y="9920"/>
                      </a:cubicBezTo>
                      <a:cubicBezTo>
                        <a:pt x="527" y="9920"/>
                        <a:pt x="506" y="9916"/>
                        <a:pt x="488" y="9908"/>
                      </a:cubicBezTo>
                      <a:cubicBezTo>
                        <a:pt x="184" y="9769"/>
                        <a:pt x="218" y="8400"/>
                        <a:pt x="307" y="6908"/>
                      </a:cubicBezTo>
                      <a:lnTo>
                        <a:pt x="307" y="6908"/>
                      </a:lnTo>
                      <a:cubicBezTo>
                        <a:pt x="351" y="6956"/>
                        <a:pt x="403" y="6990"/>
                        <a:pt x="462" y="7006"/>
                      </a:cubicBezTo>
                      <a:cubicBezTo>
                        <a:pt x="489" y="7014"/>
                        <a:pt x="517" y="7018"/>
                        <a:pt x="547" y="7018"/>
                      </a:cubicBezTo>
                      <a:cubicBezTo>
                        <a:pt x="873" y="7018"/>
                        <a:pt x="1333" y="6558"/>
                        <a:pt x="2056" y="5839"/>
                      </a:cubicBezTo>
                      <a:cubicBezTo>
                        <a:pt x="4048" y="3854"/>
                        <a:pt x="7742" y="171"/>
                        <a:pt x="14317" y="171"/>
                      </a:cubicBezTo>
                      <a:close/>
                      <a:moveTo>
                        <a:pt x="14333" y="0"/>
                      </a:moveTo>
                      <a:cubicBezTo>
                        <a:pt x="7679" y="0"/>
                        <a:pt x="3948" y="3715"/>
                        <a:pt x="1936" y="5719"/>
                      </a:cubicBezTo>
                      <a:cubicBezTo>
                        <a:pt x="1307" y="6346"/>
                        <a:pt x="805" y="6846"/>
                        <a:pt x="549" y="6846"/>
                      </a:cubicBezTo>
                      <a:cubicBezTo>
                        <a:pt x="534" y="6846"/>
                        <a:pt x="520" y="6845"/>
                        <a:pt x="506" y="6841"/>
                      </a:cubicBezTo>
                      <a:cubicBezTo>
                        <a:pt x="432" y="6821"/>
                        <a:pt x="373" y="6727"/>
                        <a:pt x="329" y="6562"/>
                      </a:cubicBezTo>
                      <a:cubicBezTo>
                        <a:pt x="318" y="6521"/>
                        <a:pt x="281" y="6498"/>
                        <a:pt x="239" y="6498"/>
                      </a:cubicBezTo>
                      <a:cubicBezTo>
                        <a:pt x="196" y="6502"/>
                        <a:pt x="165" y="6536"/>
                        <a:pt x="162" y="6577"/>
                      </a:cubicBezTo>
                      <a:lnTo>
                        <a:pt x="154" y="6660"/>
                      </a:lnTo>
                      <a:cubicBezTo>
                        <a:pt x="151" y="6695"/>
                        <a:pt x="148" y="6730"/>
                        <a:pt x="145" y="6765"/>
                      </a:cubicBezTo>
                      <a:cubicBezTo>
                        <a:pt x="1" y="9103"/>
                        <a:pt x="66" y="9905"/>
                        <a:pt x="417" y="10062"/>
                      </a:cubicBezTo>
                      <a:cubicBezTo>
                        <a:pt x="458" y="10081"/>
                        <a:pt x="502" y="10091"/>
                        <a:pt x="549" y="10091"/>
                      </a:cubicBezTo>
                      <a:cubicBezTo>
                        <a:pt x="872" y="10091"/>
                        <a:pt x="1318" y="9646"/>
                        <a:pt x="2055" y="8912"/>
                      </a:cubicBezTo>
                      <a:cubicBezTo>
                        <a:pt x="4049" y="6926"/>
                        <a:pt x="7748" y="3243"/>
                        <a:pt x="14333" y="3243"/>
                      </a:cubicBezTo>
                      <a:cubicBezTo>
                        <a:pt x="14386" y="3243"/>
                        <a:pt x="14441" y="3243"/>
                        <a:pt x="14494" y="3245"/>
                      </a:cubicBezTo>
                      <a:cubicBezTo>
                        <a:pt x="21850" y="3310"/>
                        <a:pt x="28812" y="6052"/>
                        <a:pt x="34408" y="8254"/>
                      </a:cubicBezTo>
                      <a:cubicBezTo>
                        <a:pt x="37981" y="9662"/>
                        <a:pt x="40809" y="10774"/>
                        <a:pt x="42690" y="10774"/>
                      </a:cubicBezTo>
                      <a:cubicBezTo>
                        <a:pt x="43308" y="10774"/>
                        <a:pt x="43824" y="10655"/>
                        <a:pt x="44231" y="10386"/>
                      </a:cubicBezTo>
                      <a:cubicBezTo>
                        <a:pt x="44877" y="9958"/>
                        <a:pt x="45206" y="9179"/>
                        <a:pt x="45238" y="8002"/>
                      </a:cubicBezTo>
                      <a:cubicBezTo>
                        <a:pt x="45259" y="7246"/>
                        <a:pt x="45232" y="6475"/>
                        <a:pt x="45157" y="5708"/>
                      </a:cubicBezTo>
                      <a:cubicBezTo>
                        <a:pt x="45153" y="5666"/>
                        <a:pt x="45118" y="5633"/>
                        <a:pt x="45075" y="5631"/>
                      </a:cubicBezTo>
                      <a:lnTo>
                        <a:pt x="45072" y="5631"/>
                      </a:lnTo>
                      <a:cubicBezTo>
                        <a:pt x="45031" y="5631"/>
                        <a:pt x="44996" y="5660"/>
                        <a:pt x="44989" y="5701"/>
                      </a:cubicBezTo>
                      <a:cubicBezTo>
                        <a:pt x="44849" y="6451"/>
                        <a:pt x="44532" y="6953"/>
                        <a:pt x="44017" y="7239"/>
                      </a:cubicBezTo>
                      <a:cubicBezTo>
                        <a:pt x="43663" y="7435"/>
                        <a:pt x="43220" y="7523"/>
                        <a:pt x="42699" y="7523"/>
                      </a:cubicBezTo>
                      <a:cubicBezTo>
                        <a:pt x="40824" y="7523"/>
                        <a:pt x="37931" y="6384"/>
                        <a:pt x="34468" y="5021"/>
                      </a:cubicBezTo>
                      <a:cubicBezTo>
                        <a:pt x="28860" y="2815"/>
                        <a:pt x="21881" y="69"/>
                        <a:pt x="14494" y="2"/>
                      </a:cubicBezTo>
                      <a:cubicBezTo>
                        <a:pt x="14441" y="2"/>
                        <a:pt x="14388" y="0"/>
                        <a:pt x="1433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1" name="Google Shape;3054;p38">
                  <a:extLst>
                    <a:ext uri="{FF2B5EF4-FFF2-40B4-BE49-F238E27FC236}">
                      <a16:creationId xmlns:a16="http://schemas.microsoft.com/office/drawing/2014/main" id="{7A137B21-A921-7A6D-4747-53995E7D76AD}"/>
                    </a:ext>
                  </a:extLst>
                </p:cNvPr>
                <p:cNvSpPr/>
                <p:nvPr/>
              </p:nvSpPr>
              <p:spPr>
                <a:xfrm>
                  <a:off x="3952125" y="2023663"/>
                  <a:ext cx="444800" cy="364500"/>
                </a:xfrm>
                <a:custGeom>
                  <a:avLst/>
                  <a:gdLst/>
                  <a:ahLst/>
                  <a:cxnLst/>
                  <a:rect l="l" t="t" r="r" b="b"/>
                  <a:pathLst>
                    <a:path w="17792" h="14580" extrusionOk="0">
                      <a:moveTo>
                        <a:pt x="8895" y="1"/>
                      </a:moveTo>
                      <a:cubicBezTo>
                        <a:pt x="3982" y="1"/>
                        <a:pt x="0" y="3983"/>
                        <a:pt x="0" y="8895"/>
                      </a:cubicBezTo>
                      <a:cubicBezTo>
                        <a:pt x="0" y="13808"/>
                        <a:pt x="3993" y="14198"/>
                        <a:pt x="8895" y="14515"/>
                      </a:cubicBezTo>
                      <a:cubicBezTo>
                        <a:pt x="9535" y="14557"/>
                        <a:pt x="10145" y="14580"/>
                        <a:pt x="10724" y="14580"/>
                      </a:cubicBezTo>
                      <a:cubicBezTo>
                        <a:pt x="15174" y="14580"/>
                        <a:pt x="17791" y="13242"/>
                        <a:pt x="17791" y="8895"/>
                      </a:cubicBezTo>
                      <a:cubicBezTo>
                        <a:pt x="17791" y="3983"/>
                        <a:pt x="13808" y="1"/>
                        <a:pt x="889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2" name="Google Shape;3055;p38">
                  <a:extLst>
                    <a:ext uri="{FF2B5EF4-FFF2-40B4-BE49-F238E27FC236}">
                      <a16:creationId xmlns:a16="http://schemas.microsoft.com/office/drawing/2014/main" id="{CDC42463-AFA5-AD26-F6B0-F926C7A00F47}"/>
                    </a:ext>
                  </a:extLst>
                </p:cNvPr>
                <p:cNvSpPr/>
                <p:nvPr/>
              </p:nvSpPr>
              <p:spPr>
                <a:xfrm>
                  <a:off x="4168950" y="2069513"/>
                  <a:ext cx="196250" cy="196250"/>
                </a:xfrm>
                <a:custGeom>
                  <a:avLst/>
                  <a:gdLst/>
                  <a:ahLst/>
                  <a:cxnLst/>
                  <a:rect l="l" t="t" r="r" b="b"/>
                  <a:pathLst>
                    <a:path w="7850" h="7850" extrusionOk="0">
                      <a:moveTo>
                        <a:pt x="3925" y="0"/>
                      </a:moveTo>
                      <a:cubicBezTo>
                        <a:pt x="1759" y="0"/>
                        <a:pt x="1" y="1757"/>
                        <a:pt x="1" y="3925"/>
                      </a:cubicBezTo>
                      <a:cubicBezTo>
                        <a:pt x="1" y="6093"/>
                        <a:pt x="1759" y="7849"/>
                        <a:pt x="3925" y="7849"/>
                      </a:cubicBezTo>
                      <a:cubicBezTo>
                        <a:pt x="6093" y="7849"/>
                        <a:pt x="7849" y="6093"/>
                        <a:pt x="7849" y="3925"/>
                      </a:cubicBezTo>
                      <a:cubicBezTo>
                        <a:pt x="7849" y="1757"/>
                        <a:pt x="6093" y="0"/>
                        <a:pt x="392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3" name="Google Shape;3056;p38">
                  <a:extLst>
                    <a:ext uri="{FF2B5EF4-FFF2-40B4-BE49-F238E27FC236}">
                      <a16:creationId xmlns:a16="http://schemas.microsoft.com/office/drawing/2014/main" id="{4B331310-8CC5-2A80-3237-A25E2C558E61}"/>
                    </a:ext>
                  </a:extLst>
                </p:cNvPr>
                <p:cNvSpPr/>
                <p:nvPr/>
              </p:nvSpPr>
              <p:spPr>
                <a:xfrm>
                  <a:off x="4188300" y="2068513"/>
                  <a:ext cx="176900" cy="115900"/>
                </a:xfrm>
                <a:custGeom>
                  <a:avLst/>
                  <a:gdLst/>
                  <a:ahLst/>
                  <a:cxnLst/>
                  <a:rect l="l" t="t" r="r" b="b"/>
                  <a:pathLst>
                    <a:path w="7076" h="4636" extrusionOk="0">
                      <a:moveTo>
                        <a:pt x="2621" y="0"/>
                      </a:moveTo>
                      <a:cubicBezTo>
                        <a:pt x="1082" y="0"/>
                        <a:pt x="346" y="1058"/>
                        <a:pt x="1" y="1171"/>
                      </a:cubicBezTo>
                      <a:cubicBezTo>
                        <a:pt x="2492" y="1502"/>
                        <a:pt x="5821" y="2649"/>
                        <a:pt x="7015" y="4636"/>
                      </a:cubicBezTo>
                      <a:cubicBezTo>
                        <a:pt x="7052" y="4417"/>
                        <a:pt x="7075" y="4194"/>
                        <a:pt x="7075" y="3965"/>
                      </a:cubicBezTo>
                      <a:cubicBezTo>
                        <a:pt x="7075" y="1797"/>
                        <a:pt x="5296" y="356"/>
                        <a:pt x="3151" y="40"/>
                      </a:cubicBezTo>
                      <a:cubicBezTo>
                        <a:pt x="2964" y="13"/>
                        <a:pt x="2788" y="0"/>
                        <a:pt x="2621"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4" name="Google Shape;3057;p38">
                  <a:extLst>
                    <a:ext uri="{FF2B5EF4-FFF2-40B4-BE49-F238E27FC236}">
                      <a16:creationId xmlns:a16="http://schemas.microsoft.com/office/drawing/2014/main" id="{0F206DA5-4019-3C3A-0B04-29433C60D9A3}"/>
                    </a:ext>
                  </a:extLst>
                </p:cNvPr>
                <p:cNvSpPr/>
                <p:nvPr/>
              </p:nvSpPr>
              <p:spPr>
                <a:xfrm>
                  <a:off x="4157825" y="2067388"/>
                  <a:ext cx="200500" cy="200500"/>
                </a:xfrm>
                <a:custGeom>
                  <a:avLst/>
                  <a:gdLst/>
                  <a:ahLst/>
                  <a:cxnLst/>
                  <a:rect l="l" t="t" r="r" b="b"/>
                  <a:pathLst>
                    <a:path w="8020" h="8020" extrusionOk="0">
                      <a:moveTo>
                        <a:pt x="4010" y="170"/>
                      </a:moveTo>
                      <a:cubicBezTo>
                        <a:pt x="6126" y="170"/>
                        <a:pt x="7849" y="1892"/>
                        <a:pt x="7849" y="4010"/>
                      </a:cubicBezTo>
                      <a:cubicBezTo>
                        <a:pt x="7849" y="6128"/>
                        <a:pt x="6126" y="7849"/>
                        <a:pt x="4010" y="7849"/>
                      </a:cubicBezTo>
                      <a:cubicBezTo>
                        <a:pt x="1892" y="7849"/>
                        <a:pt x="171" y="6126"/>
                        <a:pt x="171" y="4010"/>
                      </a:cubicBezTo>
                      <a:cubicBezTo>
                        <a:pt x="171" y="1892"/>
                        <a:pt x="1894" y="170"/>
                        <a:pt x="4010" y="170"/>
                      </a:cubicBezTo>
                      <a:close/>
                      <a:moveTo>
                        <a:pt x="4010" y="0"/>
                      </a:moveTo>
                      <a:cubicBezTo>
                        <a:pt x="1800" y="0"/>
                        <a:pt x="1" y="1799"/>
                        <a:pt x="1" y="4010"/>
                      </a:cubicBezTo>
                      <a:cubicBezTo>
                        <a:pt x="1" y="6220"/>
                        <a:pt x="1798" y="8019"/>
                        <a:pt x="4010" y="8019"/>
                      </a:cubicBezTo>
                      <a:cubicBezTo>
                        <a:pt x="6220" y="8019"/>
                        <a:pt x="8019" y="6220"/>
                        <a:pt x="8019" y="4010"/>
                      </a:cubicBezTo>
                      <a:cubicBezTo>
                        <a:pt x="8019" y="1799"/>
                        <a:pt x="6220" y="0"/>
                        <a:pt x="401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5" name="Google Shape;3058;p38">
                  <a:extLst>
                    <a:ext uri="{FF2B5EF4-FFF2-40B4-BE49-F238E27FC236}">
                      <a16:creationId xmlns:a16="http://schemas.microsoft.com/office/drawing/2014/main" id="{7E2E51D4-450F-BF01-7DF4-B077E997463D}"/>
                    </a:ext>
                  </a:extLst>
                </p:cNvPr>
                <p:cNvSpPr/>
                <p:nvPr/>
              </p:nvSpPr>
              <p:spPr>
                <a:xfrm>
                  <a:off x="4186975" y="2132063"/>
                  <a:ext cx="107125" cy="107125"/>
                </a:xfrm>
                <a:custGeom>
                  <a:avLst/>
                  <a:gdLst/>
                  <a:ahLst/>
                  <a:cxnLst/>
                  <a:rect l="l" t="t" r="r" b="b"/>
                  <a:pathLst>
                    <a:path w="4285" h="4285" extrusionOk="0">
                      <a:moveTo>
                        <a:pt x="2143" y="0"/>
                      </a:moveTo>
                      <a:cubicBezTo>
                        <a:pt x="959" y="0"/>
                        <a:pt x="1" y="960"/>
                        <a:pt x="1" y="2142"/>
                      </a:cubicBezTo>
                      <a:cubicBezTo>
                        <a:pt x="1" y="3327"/>
                        <a:pt x="959" y="4284"/>
                        <a:pt x="2143" y="4284"/>
                      </a:cubicBezTo>
                      <a:cubicBezTo>
                        <a:pt x="3325" y="4284"/>
                        <a:pt x="4285" y="3327"/>
                        <a:pt x="4285" y="2142"/>
                      </a:cubicBezTo>
                      <a:cubicBezTo>
                        <a:pt x="4285" y="960"/>
                        <a:pt x="3325" y="0"/>
                        <a:pt x="214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6" name="Google Shape;3059;p38">
                  <a:extLst>
                    <a:ext uri="{FF2B5EF4-FFF2-40B4-BE49-F238E27FC236}">
                      <a16:creationId xmlns:a16="http://schemas.microsoft.com/office/drawing/2014/main" id="{9230E56E-7CF4-9A7E-7559-B643DA3EDF3F}"/>
                    </a:ext>
                  </a:extLst>
                </p:cNvPr>
                <p:cNvSpPr/>
                <p:nvPr/>
              </p:nvSpPr>
              <p:spPr>
                <a:xfrm>
                  <a:off x="4193800" y="2129938"/>
                  <a:ext cx="111425" cy="111400"/>
                </a:xfrm>
                <a:custGeom>
                  <a:avLst/>
                  <a:gdLst/>
                  <a:ahLst/>
                  <a:cxnLst/>
                  <a:rect l="l" t="t" r="r" b="b"/>
                  <a:pathLst>
                    <a:path w="4457" h="4456" extrusionOk="0">
                      <a:moveTo>
                        <a:pt x="2230" y="170"/>
                      </a:moveTo>
                      <a:cubicBezTo>
                        <a:pt x="3364" y="170"/>
                        <a:pt x="4287" y="1093"/>
                        <a:pt x="4287" y="2227"/>
                      </a:cubicBezTo>
                      <a:cubicBezTo>
                        <a:pt x="4287" y="3363"/>
                        <a:pt x="3364" y="4284"/>
                        <a:pt x="2230" y="4284"/>
                      </a:cubicBezTo>
                      <a:cubicBezTo>
                        <a:pt x="1095" y="4284"/>
                        <a:pt x="172" y="3363"/>
                        <a:pt x="172" y="2227"/>
                      </a:cubicBezTo>
                      <a:cubicBezTo>
                        <a:pt x="172" y="1093"/>
                        <a:pt x="1095" y="170"/>
                        <a:pt x="2230" y="170"/>
                      </a:cubicBezTo>
                      <a:close/>
                      <a:moveTo>
                        <a:pt x="2230" y="0"/>
                      </a:moveTo>
                      <a:cubicBezTo>
                        <a:pt x="1001" y="0"/>
                        <a:pt x="1" y="999"/>
                        <a:pt x="1" y="2227"/>
                      </a:cubicBezTo>
                      <a:cubicBezTo>
                        <a:pt x="1" y="3456"/>
                        <a:pt x="1001" y="4456"/>
                        <a:pt x="2230" y="4456"/>
                      </a:cubicBezTo>
                      <a:cubicBezTo>
                        <a:pt x="3458" y="4456"/>
                        <a:pt x="4457" y="3457"/>
                        <a:pt x="4457" y="2227"/>
                      </a:cubicBezTo>
                      <a:cubicBezTo>
                        <a:pt x="4457" y="999"/>
                        <a:pt x="3458" y="0"/>
                        <a:pt x="223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7" name="Google Shape;3060;p38">
                  <a:extLst>
                    <a:ext uri="{FF2B5EF4-FFF2-40B4-BE49-F238E27FC236}">
                      <a16:creationId xmlns:a16="http://schemas.microsoft.com/office/drawing/2014/main" id="{8D1AC4D5-4B7B-3F82-1198-B220867EFDF1}"/>
                    </a:ext>
                  </a:extLst>
                </p:cNvPr>
                <p:cNvSpPr/>
                <p:nvPr/>
              </p:nvSpPr>
              <p:spPr>
                <a:xfrm>
                  <a:off x="4228225" y="2164363"/>
                  <a:ext cx="59250" cy="59175"/>
                </a:xfrm>
                <a:custGeom>
                  <a:avLst/>
                  <a:gdLst/>
                  <a:ahLst/>
                  <a:cxnLst/>
                  <a:rect l="l" t="t" r="r" b="b"/>
                  <a:pathLst>
                    <a:path w="2370" h="2367" extrusionOk="0">
                      <a:moveTo>
                        <a:pt x="1185" y="0"/>
                      </a:moveTo>
                      <a:cubicBezTo>
                        <a:pt x="531" y="0"/>
                        <a:pt x="1" y="530"/>
                        <a:pt x="1" y="1183"/>
                      </a:cubicBezTo>
                      <a:cubicBezTo>
                        <a:pt x="1" y="1837"/>
                        <a:pt x="531" y="2367"/>
                        <a:pt x="1185" y="2367"/>
                      </a:cubicBezTo>
                      <a:cubicBezTo>
                        <a:pt x="1839" y="2367"/>
                        <a:pt x="2369" y="1837"/>
                        <a:pt x="2369" y="1183"/>
                      </a:cubicBezTo>
                      <a:cubicBezTo>
                        <a:pt x="2369" y="530"/>
                        <a:pt x="1839" y="0"/>
                        <a:pt x="118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8" name="Google Shape;3061;p38">
                  <a:extLst>
                    <a:ext uri="{FF2B5EF4-FFF2-40B4-BE49-F238E27FC236}">
                      <a16:creationId xmlns:a16="http://schemas.microsoft.com/office/drawing/2014/main" id="{16ED240B-720D-B93D-99BC-3E34C60F51A9}"/>
                    </a:ext>
                  </a:extLst>
                </p:cNvPr>
                <p:cNvSpPr/>
                <p:nvPr/>
              </p:nvSpPr>
              <p:spPr>
                <a:xfrm>
                  <a:off x="3943900" y="2069513"/>
                  <a:ext cx="201475" cy="183525"/>
                </a:xfrm>
                <a:custGeom>
                  <a:avLst/>
                  <a:gdLst/>
                  <a:ahLst/>
                  <a:cxnLst/>
                  <a:rect l="l" t="t" r="r" b="b"/>
                  <a:pathLst>
                    <a:path w="8059" h="7341" extrusionOk="0">
                      <a:moveTo>
                        <a:pt x="4028" y="0"/>
                      </a:moveTo>
                      <a:cubicBezTo>
                        <a:pt x="3089" y="0"/>
                        <a:pt x="2150" y="359"/>
                        <a:pt x="1433" y="1075"/>
                      </a:cubicBezTo>
                      <a:cubicBezTo>
                        <a:pt x="0" y="2508"/>
                        <a:pt x="0" y="4833"/>
                        <a:pt x="1433" y="6266"/>
                      </a:cubicBezTo>
                      <a:cubicBezTo>
                        <a:pt x="2150" y="6982"/>
                        <a:pt x="3089" y="7341"/>
                        <a:pt x="4028" y="7341"/>
                      </a:cubicBezTo>
                      <a:cubicBezTo>
                        <a:pt x="4968" y="7341"/>
                        <a:pt x="5907" y="6982"/>
                        <a:pt x="6624" y="6266"/>
                      </a:cubicBezTo>
                      <a:cubicBezTo>
                        <a:pt x="8058" y="4833"/>
                        <a:pt x="8058" y="2508"/>
                        <a:pt x="6624" y="1075"/>
                      </a:cubicBezTo>
                      <a:cubicBezTo>
                        <a:pt x="5907" y="359"/>
                        <a:pt x="4968" y="0"/>
                        <a:pt x="4028"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9" name="Google Shape;3062;p38">
                  <a:extLst>
                    <a:ext uri="{FF2B5EF4-FFF2-40B4-BE49-F238E27FC236}">
                      <a16:creationId xmlns:a16="http://schemas.microsoft.com/office/drawing/2014/main" id="{717E69CE-4DFC-3F66-539F-B3847228DA69}"/>
                    </a:ext>
                  </a:extLst>
                </p:cNvPr>
                <p:cNvSpPr/>
                <p:nvPr/>
              </p:nvSpPr>
              <p:spPr>
                <a:xfrm>
                  <a:off x="3954250" y="2069513"/>
                  <a:ext cx="140675" cy="76200"/>
                </a:xfrm>
                <a:custGeom>
                  <a:avLst/>
                  <a:gdLst/>
                  <a:ahLst/>
                  <a:cxnLst/>
                  <a:rect l="l" t="t" r="r" b="b"/>
                  <a:pathLst>
                    <a:path w="5627" h="3048" extrusionOk="0">
                      <a:moveTo>
                        <a:pt x="3615" y="0"/>
                      </a:moveTo>
                      <a:cubicBezTo>
                        <a:pt x="1801" y="0"/>
                        <a:pt x="298" y="1318"/>
                        <a:pt x="0" y="3047"/>
                      </a:cubicBezTo>
                      <a:cubicBezTo>
                        <a:pt x="78" y="2929"/>
                        <a:pt x="565" y="2824"/>
                        <a:pt x="646" y="2709"/>
                      </a:cubicBezTo>
                      <a:cubicBezTo>
                        <a:pt x="1238" y="1854"/>
                        <a:pt x="2103" y="2009"/>
                        <a:pt x="3053" y="1546"/>
                      </a:cubicBezTo>
                      <a:cubicBezTo>
                        <a:pt x="3677" y="1241"/>
                        <a:pt x="4957" y="898"/>
                        <a:pt x="5627" y="881"/>
                      </a:cubicBezTo>
                      <a:cubicBezTo>
                        <a:pt x="5347" y="814"/>
                        <a:pt x="3916" y="0"/>
                        <a:pt x="361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0" name="Google Shape;3063;p38">
                  <a:extLst>
                    <a:ext uri="{FF2B5EF4-FFF2-40B4-BE49-F238E27FC236}">
                      <a16:creationId xmlns:a16="http://schemas.microsoft.com/office/drawing/2014/main" id="{02D7FA4E-4D48-801B-4F5F-FD59D2065359}"/>
                    </a:ext>
                  </a:extLst>
                </p:cNvPr>
                <p:cNvSpPr/>
                <p:nvPr/>
              </p:nvSpPr>
              <p:spPr>
                <a:xfrm>
                  <a:off x="3942400" y="2067488"/>
                  <a:ext cx="187550" cy="187575"/>
                </a:xfrm>
                <a:custGeom>
                  <a:avLst/>
                  <a:gdLst/>
                  <a:ahLst/>
                  <a:cxnLst/>
                  <a:rect l="l" t="t" r="r" b="b"/>
                  <a:pathLst>
                    <a:path w="7502" h="7503" extrusionOk="0">
                      <a:moveTo>
                        <a:pt x="3752" y="160"/>
                      </a:moveTo>
                      <a:cubicBezTo>
                        <a:pt x="5732" y="160"/>
                        <a:pt x="7342" y="1771"/>
                        <a:pt x="7342" y="3752"/>
                      </a:cubicBezTo>
                      <a:cubicBezTo>
                        <a:pt x="7342" y="5732"/>
                        <a:pt x="5732" y="7343"/>
                        <a:pt x="3752" y="7343"/>
                      </a:cubicBezTo>
                      <a:cubicBezTo>
                        <a:pt x="1772" y="7343"/>
                        <a:pt x="162" y="5732"/>
                        <a:pt x="162" y="3752"/>
                      </a:cubicBezTo>
                      <a:cubicBezTo>
                        <a:pt x="162" y="1771"/>
                        <a:pt x="1772" y="160"/>
                        <a:pt x="3752" y="160"/>
                      </a:cubicBezTo>
                      <a:close/>
                      <a:moveTo>
                        <a:pt x="3752" y="1"/>
                      </a:moveTo>
                      <a:cubicBezTo>
                        <a:pt x="1684" y="1"/>
                        <a:pt x="1" y="1683"/>
                        <a:pt x="1" y="3752"/>
                      </a:cubicBezTo>
                      <a:cubicBezTo>
                        <a:pt x="1" y="5820"/>
                        <a:pt x="1684" y="7502"/>
                        <a:pt x="3752" y="7502"/>
                      </a:cubicBezTo>
                      <a:cubicBezTo>
                        <a:pt x="5820" y="7502"/>
                        <a:pt x="7502" y="5820"/>
                        <a:pt x="7502" y="3752"/>
                      </a:cubicBezTo>
                      <a:cubicBezTo>
                        <a:pt x="7502" y="1683"/>
                        <a:pt x="5820" y="1"/>
                        <a:pt x="375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1" name="Google Shape;3064;p38">
                  <a:extLst>
                    <a:ext uri="{FF2B5EF4-FFF2-40B4-BE49-F238E27FC236}">
                      <a16:creationId xmlns:a16="http://schemas.microsoft.com/office/drawing/2014/main" id="{0C0C8FD5-610E-6454-8101-D798B3F58AA6}"/>
                    </a:ext>
                  </a:extLst>
                </p:cNvPr>
                <p:cNvSpPr/>
                <p:nvPr/>
              </p:nvSpPr>
              <p:spPr>
                <a:xfrm>
                  <a:off x="3969700" y="2128038"/>
                  <a:ext cx="100175" cy="100175"/>
                </a:xfrm>
                <a:custGeom>
                  <a:avLst/>
                  <a:gdLst/>
                  <a:ahLst/>
                  <a:cxnLst/>
                  <a:rect l="l" t="t" r="r" b="b"/>
                  <a:pathLst>
                    <a:path w="4007" h="4007" extrusionOk="0">
                      <a:moveTo>
                        <a:pt x="2003" y="0"/>
                      </a:moveTo>
                      <a:cubicBezTo>
                        <a:pt x="896" y="0"/>
                        <a:pt x="0" y="896"/>
                        <a:pt x="0" y="2003"/>
                      </a:cubicBezTo>
                      <a:cubicBezTo>
                        <a:pt x="0" y="3110"/>
                        <a:pt x="896" y="4007"/>
                        <a:pt x="2003" y="4007"/>
                      </a:cubicBezTo>
                      <a:cubicBezTo>
                        <a:pt x="3109" y="4007"/>
                        <a:pt x="4007" y="3110"/>
                        <a:pt x="4007" y="2003"/>
                      </a:cubicBezTo>
                      <a:cubicBezTo>
                        <a:pt x="4007" y="896"/>
                        <a:pt x="3109" y="0"/>
                        <a:pt x="200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2" name="Google Shape;3065;p38">
                  <a:extLst>
                    <a:ext uri="{FF2B5EF4-FFF2-40B4-BE49-F238E27FC236}">
                      <a16:creationId xmlns:a16="http://schemas.microsoft.com/office/drawing/2014/main" id="{EE152B3F-1A7E-3F2D-09AC-0E90418D9FF7}"/>
                    </a:ext>
                  </a:extLst>
                </p:cNvPr>
                <p:cNvSpPr/>
                <p:nvPr/>
              </p:nvSpPr>
              <p:spPr>
                <a:xfrm>
                  <a:off x="3976100" y="2126013"/>
                  <a:ext cx="104225" cy="104225"/>
                </a:xfrm>
                <a:custGeom>
                  <a:avLst/>
                  <a:gdLst/>
                  <a:ahLst/>
                  <a:cxnLst/>
                  <a:rect l="l" t="t" r="r" b="b"/>
                  <a:pathLst>
                    <a:path w="4169" h="4169" extrusionOk="0">
                      <a:moveTo>
                        <a:pt x="2084" y="160"/>
                      </a:moveTo>
                      <a:cubicBezTo>
                        <a:pt x="3145" y="160"/>
                        <a:pt x="4009" y="1023"/>
                        <a:pt x="4009" y="2084"/>
                      </a:cubicBezTo>
                      <a:cubicBezTo>
                        <a:pt x="4009" y="3145"/>
                        <a:pt x="3145" y="4009"/>
                        <a:pt x="2084" y="4009"/>
                      </a:cubicBezTo>
                      <a:cubicBezTo>
                        <a:pt x="1024" y="4009"/>
                        <a:pt x="160" y="3145"/>
                        <a:pt x="160" y="2084"/>
                      </a:cubicBezTo>
                      <a:cubicBezTo>
                        <a:pt x="160" y="1023"/>
                        <a:pt x="1024" y="160"/>
                        <a:pt x="2084" y="160"/>
                      </a:cubicBezTo>
                      <a:close/>
                      <a:moveTo>
                        <a:pt x="2084" y="1"/>
                      </a:moveTo>
                      <a:cubicBezTo>
                        <a:pt x="936" y="1"/>
                        <a:pt x="1" y="936"/>
                        <a:pt x="1" y="2084"/>
                      </a:cubicBezTo>
                      <a:cubicBezTo>
                        <a:pt x="1" y="3233"/>
                        <a:pt x="936" y="4168"/>
                        <a:pt x="2084" y="4168"/>
                      </a:cubicBezTo>
                      <a:cubicBezTo>
                        <a:pt x="3233" y="4168"/>
                        <a:pt x="4168" y="3233"/>
                        <a:pt x="4168" y="2084"/>
                      </a:cubicBezTo>
                      <a:cubicBezTo>
                        <a:pt x="4168" y="936"/>
                        <a:pt x="3233" y="1"/>
                        <a:pt x="208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3" name="Google Shape;3066;p38">
                  <a:extLst>
                    <a:ext uri="{FF2B5EF4-FFF2-40B4-BE49-F238E27FC236}">
                      <a16:creationId xmlns:a16="http://schemas.microsoft.com/office/drawing/2014/main" id="{03162944-DB3C-4A1E-A1EE-4D402EE2E4C9}"/>
                    </a:ext>
                  </a:extLst>
                </p:cNvPr>
                <p:cNvSpPr/>
                <p:nvPr/>
              </p:nvSpPr>
              <p:spPr>
                <a:xfrm>
                  <a:off x="4008825" y="2153438"/>
                  <a:ext cx="55350" cy="55375"/>
                </a:xfrm>
                <a:custGeom>
                  <a:avLst/>
                  <a:gdLst/>
                  <a:ahLst/>
                  <a:cxnLst/>
                  <a:rect l="l" t="t" r="r" b="b"/>
                  <a:pathLst>
                    <a:path w="2214" h="2215" extrusionOk="0">
                      <a:moveTo>
                        <a:pt x="1107" y="0"/>
                      </a:moveTo>
                      <a:cubicBezTo>
                        <a:pt x="495" y="0"/>
                        <a:pt x="1" y="495"/>
                        <a:pt x="1" y="1107"/>
                      </a:cubicBezTo>
                      <a:cubicBezTo>
                        <a:pt x="1" y="1719"/>
                        <a:pt x="495" y="2215"/>
                        <a:pt x="1107" y="2215"/>
                      </a:cubicBezTo>
                      <a:cubicBezTo>
                        <a:pt x="1719" y="2215"/>
                        <a:pt x="2214" y="1719"/>
                        <a:pt x="2214" y="1107"/>
                      </a:cubicBezTo>
                      <a:cubicBezTo>
                        <a:pt x="2214" y="495"/>
                        <a:pt x="1719" y="0"/>
                        <a:pt x="110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4" name="Google Shape;3067;p38">
                  <a:extLst>
                    <a:ext uri="{FF2B5EF4-FFF2-40B4-BE49-F238E27FC236}">
                      <a16:creationId xmlns:a16="http://schemas.microsoft.com/office/drawing/2014/main" id="{52C1D58D-2D3E-1BDC-B686-8E50B16D18E4}"/>
                    </a:ext>
                  </a:extLst>
                </p:cNvPr>
                <p:cNvSpPr/>
                <p:nvPr/>
              </p:nvSpPr>
              <p:spPr>
                <a:xfrm>
                  <a:off x="3952125" y="2209588"/>
                  <a:ext cx="222400" cy="174000"/>
                </a:xfrm>
                <a:custGeom>
                  <a:avLst/>
                  <a:gdLst/>
                  <a:ahLst/>
                  <a:cxnLst/>
                  <a:rect l="l" t="t" r="r" b="b"/>
                  <a:pathLst>
                    <a:path w="8896" h="6960" extrusionOk="0">
                      <a:moveTo>
                        <a:pt x="4449" y="1"/>
                      </a:moveTo>
                      <a:cubicBezTo>
                        <a:pt x="1992" y="1"/>
                        <a:pt x="0" y="1993"/>
                        <a:pt x="0" y="4449"/>
                      </a:cubicBezTo>
                      <a:cubicBezTo>
                        <a:pt x="0" y="6905"/>
                        <a:pt x="2874" y="6960"/>
                        <a:pt x="5331" y="6960"/>
                      </a:cubicBezTo>
                      <a:cubicBezTo>
                        <a:pt x="7787" y="6960"/>
                        <a:pt x="8895" y="6905"/>
                        <a:pt x="8895" y="4449"/>
                      </a:cubicBezTo>
                      <a:cubicBezTo>
                        <a:pt x="8895" y="1993"/>
                        <a:pt x="6905" y="1"/>
                        <a:pt x="444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5" name="Google Shape;3068;p38">
                  <a:extLst>
                    <a:ext uri="{FF2B5EF4-FFF2-40B4-BE49-F238E27FC236}">
                      <a16:creationId xmlns:a16="http://schemas.microsoft.com/office/drawing/2014/main" id="{5D88F0DE-D05B-E7B6-A3F0-87BAAB973932}"/>
                    </a:ext>
                  </a:extLst>
                </p:cNvPr>
                <p:cNvSpPr/>
                <p:nvPr/>
              </p:nvSpPr>
              <p:spPr>
                <a:xfrm>
                  <a:off x="3951950" y="2209588"/>
                  <a:ext cx="207150" cy="112625"/>
                </a:xfrm>
                <a:custGeom>
                  <a:avLst/>
                  <a:gdLst/>
                  <a:ahLst/>
                  <a:cxnLst/>
                  <a:rect l="l" t="t" r="r" b="b"/>
                  <a:pathLst>
                    <a:path w="8286" h="4505" extrusionOk="0">
                      <a:moveTo>
                        <a:pt x="4455" y="1"/>
                      </a:moveTo>
                      <a:cubicBezTo>
                        <a:pt x="4414" y="1"/>
                        <a:pt x="4373" y="1"/>
                        <a:pt x="4331" y="2"/>
                      </a:cubicBezTo>
                      <a:cubicBezTo>
                        <a:pt x="2107" y="63"/>
                        <a:pt x="290" y="1842"/>
                        <a:pt x="32" y="4051"/>
                      </a:cubicBezTo>
                      <a:cubicBezTo>
                        <a:pt x="30" y="4066"/>
                        <a:pt x="29" y="4080"/>
                        <a:pt x="27" y="4095"/>
                      </a:cubicBezTo>
                      <a:cubicBezTo>
                        <a:pt x="1" y="4348"/>
                        <a:pt x="200" y="4504"/>
                        <a:pt x="397" y="4504"/>
                      </a:cubicBezTo>
                      <a:cubicBezTo>
                        <a:pt x="530" y="4504"/>
                        <a:pt x="662" y="4434"/>
                        <a:pt x="724" y="4274"/>
                      </a:cubicBezTo>
                      <a:cubicBezTo>
                        <a:pt x="1371" y="2618"/>
                        <a:pt x="2978" y="1443"/>
                        <a:pt x="4864" y="1443"/>
                      </a:cubicBezTo>
                      <a:cubicBezTo>
                        <a:pt x="5893" y="1443"/>
                        <a:pt x="6839" y="1794"/>
                        <a:pt x="7592" y="2381"/>
                      </a:cubicBezTo>
                      <a:cubicBezTo>
                        <a:pt x="7664" y="2437"/>
                        <a:pt x="7740" y="2461"/>
                        <a:pt x="7813" y="2461"/>
                      </a:cubicBezTo>
                      <a:cubicBezTo>
                        <a:pt x="8070" y="2461"/>
                        <a:pt x="8285" y="2164"/>
                        <a:pt x="8102" y="1903"/>
                      </a:cubicBezTo>
                      <a:cubicBezTo>
                        <a:pt x="7298" y="753"/>
                        <a:pt x="5965" y="1"/>
                        <a:pt x="445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6" name="Google Shape;3069;p38">
                  <a:extLst>
                    <a:ext uri="{FF2B5EF4-FFF2-40B4-BE49-F238E27FC236}">
                      <a16:creationId xmlns:a16="http://schemas.microsoft.com/office/drawing/2014/main" id="{40714DA0-548C-44AE-0600-B676441B6F16}"/>
                    </a:ext>
                  </a:extLst>
                </p:cNvPr>
                <p:cNvSpPr/>
                <p:nvPr/>
              </p:nvSpPr>
              <p:spPr>
                <a:xfrm>
                  <a:off x="3950000" y="2027513"/>
                  <a:ext cx="459625" cy="363525"/>
                </a:xfrm>
                <a:custGeom>
                  <a:avLst/>
                  <a:gdLst/>
                  <a:ahLst/>
                  <a:cxnLst/>
                  <a:rect l="l" t="t" r="r" b="b"/>
                  <a:pathLst>
                    <a:path w="18385" h="14541" extrusionOk="0">
                      <a:moveTo>
                        <a:pt x="10574" y="1"/>
                      </a:moveTo>
                      <a:cubicBezTo>
                        <a:pt x="10534" y="1"/>
                        <a:pt x="10500" y="29"/>
                        <a:pt x="10491" y="68"/>
                      </a:cubicBezTo>
                      <a:cubicBezTo>
                        <a:pt x="10482" y="114"/>
                        <a:pt x="10510" y="159"/>
                        <a:pt x="10556" y="170"/>
                      </a:cubicBezTo>
                      <a:cubicBezTo>
                        <a:pt x="18207" y="1809"/>
                        <a:pt x="18147" y="7853"/>
                        <a:pt x="17766" y="10375"/>
                      </a:cubicBezTo>
                      <a:cubicBezTo>
                        <a:pt x="17529" y="11951"/>
                        <a:pt x="16780" y="12896"/>
                        <a:pt x="15343" y="13443"/>
                      </a:cubicBezTo>
                      <a:cubicBezTo>
                        <a:pt x="13331" y="14206"/>
                        <a:pt x="11172" y="14371"/>
                        <a:pt x="9684" y="14371"/>
                      </a:cubicBezTo>
                      <a:cubicBezTo>
                        <a:pt x="8573" y="14371"/>
                        <a:pt x="7836" y="14279"/>
                        <a:pt x="7814" y="14276"/>
                      </a:cubicBezTo>
                      <a:cubicBezTo>
                        <a:pt x="1497" y="14276"/>
                        <a:pt x="170" y="12893"/>
                        <a:pt x="170" y="11732"/>
                      </a:cubicBezTo>
                      <a:cubicBezTo>
                        <a:pt x="170" y="9326"/>
                        <a:pt x="2127" y="7369"/>
                        <a:pt x="4540" y="7369"/>
                      </a:cubicBezTo>
                      <a:cubicBezTo>
                        <a:pt x="4543" y="7369"/>
                        <a:pt x="4586" y="7365"/>
                        <a:pt x="4663" y="7365"/>
                      </a:cubicBezTo>
                      <a:cubicBezTo>
                        <a:pt x="5125" y="7365"/>
                        <a:pt x="6793" y="7482"/>
                        <a:pt x="7987" y="9075"/>
                      </a:cubicBezTo>
                      <a:cubicBezTo>
                        <a:pt x="8004" y="9098"/>
                        <a:pt x="8030" y="9109"/>
                        <a:pt x="8056" y="9109"/>
                      </a:cubicBezTo>
                      <a:cubicBezTo>
                        <a:pt x="8074" y="9109"/>
                        <a:pt x="8092" y="9104"/>
                        <a:pt x="8107" y="9092"/>
                      </a:cubicBezTo>
                      <a:cubicBezTo>
                        <a:pt x="8145" y="9065"/>
                        <a:pt x="8153" y="9010"/>
                        <a:pt x="8124" y="8974"/>
                      </a:cubicBezTo>
                      <a:cubicBezTo>
                        <a:pt x="6880" y="7314"/>
                        <a:pt x="5140" y="7196"/>
                        <a:pt x="4660" y="7196"/>
                      </a:cubicBezTo>
                      <a:cubicBezTo>
                        <a:pt x="4580" y="7196"/>
                        <a:pt x="4536" y="7199"/>
                        <a:pt x="4534" y="7199"/>
                      </a:cubicBezTo>
                      <a:cubicBezTo>
                        <a:pt x="2033" y="7199"/>
                        <a:pt x="0" y="9232"/>
                        <a:pt x="0" y="11732"/>
                      </a:cubicBezTo>
                      <a:cubicBezTo>
                        <a:pt x="0" y="13531"/>
                        <a:pt x="2622" y="14446"/>
                        <a:pt x="7785" y="14446"/>
                      </a:cubicBezTo>
                      <a:cubicBezTo>
                        <a:pt x="7789" y="14446"/>
                        <a:pt x="7793" y="14446"/>
                        <a:pt x="7798" y="14446"/>
                      </a:cubicBezTo>
                      <a:lnTo>
                        <a:pt x="7804" y="14446"/>
                      </a:lnTo>
                      <a:cubicBezTo>
                        <a:pt x="7822" y="14449"/>
                        <a:pt x="8560" y="14541"/>
                        <a:pt x="9678" y="14541"/>
                      </a:cubicBezTo>
                      <a:cubicBezTo>
                        <a:pt x="11180" y="14541"/>
                        <a:pt x="13366" y="14375"/>
                        <a:pt x="15403" y="13602"/>
                      </a:cubicBezTo>
                      <a:cubicBezTo>
                        <a:pt x="16906" y="13031"/>
                        <a:pt x="17687" y="12045"/>
                        <a:pt x="17936" y="10401"/>
                      </a:cubicBezTo>
                      <a:cubicBezTo>
                        <a:pt x="18323" y="7830"/>
                        <a:pt x="18385" y="1673"/>
                        <a:pt x="10592" y="3"/>
                      </a:cubicBezTo>
                      <a:cubicBezTo>
                        <a:pt x="10586" y="1"/>
                        <a:pt x="10580" y="1"/>
                        <a:pt x="1057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7" name="Google Shape;3070;p38">
                  <a:extLst>
                    <a:ext uri="{FF2B5EF4-FFF2-40B4-BE49-F238E27FC236}">
                      <a16:creationId xmlns:a16="http://schemas.microsoft.com/office/drawing/2014/main" id="{1771EAB4-53D9-04BC-E343-31630652E7F8}"/>
                    </a:ext>
                  </a:extLst>
                </p:cNvPr>
                <p:cNvSpPr/>
                <p:nvPr/>
              </p:nvSpPr>
              <p:spPr>
                <a:xfrm>
                  <a:off x="4060900" y="2291463"/>
                  <a:ext cx="29925" cy="17775"/>
                </a:xfrm>
                <a:custGeom>
                  <a:avLst/>
                  <a:gdLst/>
                  <a:ahLst/>
                  <a:cxnLst/>
                  <a:rect l="l" t="t" r="r" b="b"/>
                  <a:pathLst>
                    <a:path w="1197" h="711" extrusionOk="0">
                      <a:moveTo>
                        <a:pt x="1100" y="0"/>
                      </a:moveTo>
                      <a:cubicBezTo>
                        <a:pt x="1086" y="0"/>
                        <a:pt x="1072" y="4"/>
                        <a:pt x="1059" y="11"/>
                      </a:cubicBezTo>
                      <a:lnTo>
                        <a:pt x="57" y="550"/>
                      </a:lnTo>
                      <a:cubicBezTo>
                        <a:pt x="16" y="573"/>
                        <a:pt x="0" y="624"/>
                        <a:pt x="22" y="665"/>
                      </a:cubicBezTo>
                      <a:cubicBezTo>
                        <a:pt x="38" y="694"/>
                        <a:pt x="67" y="711"/>
                        <a:pt x="98" y="711"/>
                      </a:cubicBezTo>
                      <a:cubicBezTo>
                        <a:pt x="111" y="711"/>
                        <a:pt x="125" y="708"/>
                        <a:pt x="137" y="700"/>
                      </a:cubicBezTo>
                      <a:lnTo>
                        <a:pt x="1139" y="160"/>
                      </a:lnTo>
                      <a:cubicBezTo>
                        <a:pt x="1182" y="139"/>
                        <a:pt x="1197" y="87"/>
                        <a:pt x="1174" y="44"/>
                      </a:cubicBezTo>
                      <a:cubicBezTo>
                        <a:pt x="1159" y="16"/>
                        <a:pt x="1131" y="0"/>
                        <a:pt x="110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8" name="Google Shape;3071;p38">
                  <a:extLst>
                    <a:ext uri="{FF2B5EF4-FFF2-40B4-BE49-F238E27FC236}">
                      <a16:creationId xmlns:a16="http://schemas.microsoft.com/office/drawing/2014/main" id="{C0D3D3AF-8A68-9EA3-9313-827003D835DD}"/>
                    </a:ext>
                  </a:extLst>
                </p:cNvPr>
                <p:cNvSpPr/>
                <p:nvPr/>
              </p:nvSpPr>
              <p:spPr>
                <a:xfrm>
                  <a:off x="3977250" y="2276388"/>
                  <a:ext cx="17300" cy="29900"/>
                </a:xfrm>
                <a:custGeom>
                  <a:avLst/>
                  <a:gdLst/>
                  <a:ahLst/>
                  <a:cxnLst/>
                  <a:rect l="l" t="t" r="r" b="b"/>
                  <a:pathLst>
                    <a:path w="692" h="1196" extrusionOk="0">
                      <a:moveTo>
                        <a:pt x="99" y="1"/>
                      </a:moveTo>
                      <a:cubicBezTo>
                        <a:pt x="86" y="1"/>
                        <a:pt x="73" y="4"/>
                        <a:pt x="61" y="10"/>
                      </a:cubicBezTo>
                      <a:cubicBezTo>
                        <a:pt x="19" y="30"/>
                        <a:pt x="0" y="81"/>
                        <a:pt x="22" y="122"/>
                      </a:cubicBezTo>
                      <a:lnTo>
                        <a:pt x="517" y="1147"/>
                      </a:lnTo>
                      <a:cubicBezTo>
                        <a:pt x="532" y="1177"/>
                        <a:pt x="562" y="1196"/>
                        <a:pt x="594" y="1196"/>
                      </a:cubicBezTo>
                      <a:cubicBezTo>
                        <a:pt x="606" y="1196"/>
                        <a:pt x="618" y="1192"/>
                        <a:pt x="630" y="1186"/>
                      </a:cubicBezTo>
                      <a:cubicBezTo>
                        <a:pt x="673" y="1167"/>
                        <a:pt x="691" y="1115"/>
                        <a:pt x="670" y="1074"/>
                      </a:cubicBezTo>
                      <a:lnTo>
                        <a:pt x="175" y="49"/>
                      </a:lnTo>
                      <a:cubicBezTo>
                        <a:pt x="160" y="18"/>
                        <a:pt x="130" y="1"/>
                        <a:pt x="9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9" name="Google Shape;3072;p38">
                  <a:extLst>
                    <a:ext uri="{FF2B5EF4-FFF2-40B4-BE49-F238E27FC236}">
                      <a16:creationId xmlns:a16="http://schemas.microsoft.com/office/drawing/2014/main" id="{B982D232-A315-EA89-E356-9EECAED45170}"/>
                    </a:ext>
                  </a:extLst>
                </p:cNvPr>
                <p:cNvSpPr/>
                <p:nvPr/>
              </p:nvSpPr>
              <p:spPr>
                <a:xfrm>
                  <a:off x="4033750" y="2021513"/>
                  <a:ext cx="143075" cy="50150"/>
                </a:xfrm>
                <a:custGeom>
                  <a:avLst/>
                  <a:gdLst/>
                  <a:ahLst/>
                  <a:cxnLst/>
                  <a:rect l="l" t="t" r="r" b="b"/>
                  <a:pathLst>
                    <a:path w="5723" h="2006" extrusionOk="0">
                      <a:moveTo>
                        <a:pt x="5630" y="0"/>
                      </a:moveTo>
                      <a:cubicBezTo>
                        <a:pt x="5626" y="0"/>
                        <a:pt x="5621" y="1"/>
                        <a:pt x="5616" y="2"/>
                      </a:cubicBezTo>
                      <a:cubicBezTo>
                        <a:pt x="5422" y="35"/>
                        <a:pt x="833" y="809"/>
                        <a:pt x="30" y="1869"/>
                      </a:cubicBezTo>
                      <a:cubicBezTo>
                        <a:pt x="1" y="1907"/>
                        <a:pt x="9" y="1960"/>
                        <a:pt x="46" y="1989"/>
                      </a:cubicBezTo>
                      <a:cubicBezTo>
                        <a:pt x="62" y="1999"/>
                        <a:pt x="80" y="2005"/>
                        <a:pt x="98" y="2005"/>
                      </a:cubicBezTo>
                      <a:cubicBezTo>
                        <a:pt x="124" y="2005"/>
                        <a:pt x="150" y="1993"/>
                        <a:pt x="166" y="1972"/>
                      </a:cubicBezTo>
                      <a:cubicBezTo>
                        <a:pt x="929" y="966"/>
                        <a:pt x="5598" y="178"/>
                        <a:pt x="5645" y="170"/>
                      </a:cubicBezTo>
                      <a:cubicBezTo>
                        <a:pt x="5691" y="162"/>
                        <a:pt x="5723" y="118"/>
                        <a:pt x="5715" y="73"/>
                      </a:cubicBezTo>
                      <a:cubicBezTo>
                        <a:pt x="5708" y="30"/>
                        <a:pt x="5672" y="0"/>
                        <a:pt x="563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0" name="Google Shape;3073;p38">
                  <a:extLst>
                    <a:ext uri="{FF2B5EF4-FFF2-40B4-BE49-F238E27FC236}">
                      <a16:creationId xmlns:a16="http://schemas.microsoft.com/office/drawing/2014/main" id="{4A93BEC8-38A2-A6C9-CCFC-13A512A7DF0B}"/>
                    </a:ext>
                  </a:extLst>
                </p:cNvPr>
                <p:cNvSpPr/>
                <p:nvPr/>
              </p:nvSpPr>
              <p:spPr>
                <a:xfrm>
                  <a:off x="4068150" y="1919538"/>
                  <a:ext cx="70550" cy="88275"/>
                </a:xfrm>
                <a:custGeom>
                  <a:avLst/>
                  <a:gdLst/>
                  <a:ahLst/>
                  <a:cxnLst/>
                  <a:rect l="l" t="t" r="r" b="b"/>
                  <a:pathLst>
                    <a:path w="2822" h="3531" extrusionOk="0">
                      <a:moveTo>
                        <a:pt x="88" y="1"/>
                      </a:moveTo>
                      <a:cubicBezTo>
                        <a:pt x="43" y="1"/>
                        <a:pt x="11" y="34"/>
                        <a:pt x="5" y="77"/>
                      </a:cubicBezTo>
                      <a:cubicBezTo>
                        <a:pt x="0" y="124"/>
                        <a:pt x="34" y="167"/>
                        <a:pt x="81" y="171"/>
                      </a:cubicBezTo>
                      <a:cubicBezTo>
                        <a:pt x="2150" y="401"/>
                        <a:pt x="2640" y="3428"/>
                        <a:pt x="2645" y="3458"/>
                      </a:cubicBezTo>
                      <a:cubicBezTo>
                        <a:pt x="2651" y="3501"/>
                        <a:pt x="2687" y="3531"/>
                        <a:pt x="2730" y="3531"/>
                      </a:cubicBezTo>
                      <a:cubicBezTo>
                        <a:pt x="2733" y="3531"/>
                        <a:pt x="2738" y="3531"/>
                        <a:pt x="2742" y="3529"/>
                      </a:cubicBezTo>
                      <a:cubicBezTo>
                        <a:pt x="2789" y="3522"/>
                        <a:pt x="2821" y="3479"/>
                        <a:pt x="2813" y="3432"/>
                      </a:cubicBezTo>
                      <a:cubicBezTo>
                        <a:pt x="2809" y="3400"/>
                        <a:pt x="2299" y="246"/>
                        <a:pt x="99" y="1"/>
                      </a:cubicBezTo>
                      <a:cubicBezTo>
                        <a:pt x="95" y="1"/>
                        <a:pt x="91" y="1"/>
                        <a:pt x="8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1" name="Google Shape;3074;p38">
                  <a:extLst>
                    <a:ext uri="{FF2B5EF4-FFF2-40B4-BE49-F238E27FC236}">
                      <a16:creationId xmlns:a16="http://schemas.microsoft.com/office/drawing/2014/main" id="{797E80EE-0A21-2B4C-4B26-E4359E12C327}"/>
                    </a:ext>
                  </a:extLst>
                </p:cNvPr>
                <p:cNvSpPr/>
                <p:nvPr/>
              </p:nvSpPr>
              <p:spPr>
                <a:xfrm>
                  <a:off x="4173175" y="1901563"/>
                  <a:ext cx="46625" cy="106250"/>
                </a:xfrm>
                <a:custGeom>
                  <a:avLst/>
                  <a:gdLst/>
                  <a:ahLst/>
                  <a:cxnLst/>
                  <a:rect l="l" t="t" r="r" b="b"/>
                  <a:pathLst>
                    <a:path w="1865" h="4250" extrusionOk="0">
                      <a:moveTo>
                        <a:pt x="1767" y="1"/>
                      </a:moveTo>
                      <a:cubicBezTo>
                        <a:pt x="1754" y="1"/>
                        <a:pt x="1741" y="4"/>
                        <a:pt x="1729" y="10"/>
                      </a:cubicBezTo>
                      <a:cubicBezTo>
                        <a:pt x="263" y="743"/>
                        <a:pt x="14" y="4019"/>
                        <a:pt x="3" y="4159"/>
                      </a:cubicBezTo>
                      <a:cubicBezTo>
                        <a:pt x="0" y="4206"/>
                        <a:pt x="35" y="4247"/>
                        <a:pt x="82" y="4250"/>
                      </a:cubicBezTo>
                      <a:lnTo>
                        <a:pt x="88" y="4250"/>
                      </a:lnTo>
                      <a:cubicBezTo>
                        <a:pt x="132" y="4250"/>
                        <a:pt x="170" y="4215"/>
                        <a:pt x="173" y="4171"/>
                      </a:cubicBezTo>
                      <a:cubicBezTo>
                        <a:pt x="175" y="4138"/>
                        <a:pt x="425" y="852"/>
                        <a:pt x="1805" y="162"/>
                      </a:cubicBezTo>
                      <a:cubicBezTo>
                        <a:pt x="1848" y="142"/>
                        <a:pt x="1864" y="90"/>
                        <a:pt x="1843" y="48"/>
                      </a:cubicBezTo>
                      <a:cubicBezTo>
                        <a:pt x="1828" y="18"/>
                        <a:pt x="1798" y="1"/>
                        <a:pt x="176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2" name="Google Shape;3075;p38">
                  <a:extLst>
                    <a:ext uri="{FF2B5EF4-FFF2-40B4-BE49-F238E27FC236}">
                      <a16:creationId xmlns:a16="http://schemas.microsoft.com/office/drawing/2014/main" id="{BB82146C-5F39-AB18-F774-793A9CE705A0}"/>
                    </a:ext>
                  </a:extLst>
                </p:cNvPr>
                <p:cNvSpPr/>
                <p:nvPr/>
              </p:nvSpPr>
              <p:spPr>
                <a:xfrm>
                  <a:off x="4217950" y="1952563"/>
                  <a:ext cx="70800" cy="52275"/>
                </a:xfrm>
                <a:custGeom>
                  <a:avLst/>
                  <a:gdLst/>
                  <a:ahLst/>
                  <a:cxnLst/>
                  <a:rect l="l" t="t" r="r" b="b"/>
                  <a:pathLst>
                    <a:path w="2832" h="2091" extrusionOk="0">
                      <a:moveTo>
                        <a:pt x="2735" y="0"/>
                      </a:moveTo>
                      <a:cubicBezTo>
                        <a:pt x="2726" y="0"/>
                        <a:pt x="2717" y="1"/>
                        <a:pt x="2709" y="4"/>
                      </a:cubicBezTo>
                      <a:cubicBezTo>
                        <a:pt x="1262" y="487"/>
                        <a:pt x="81" y="1891"/>
                        <a:pt x="31" y="1950"/>
                      </a:cubicBezTo>
                      <a:cubicBezTo>
                        <a:pt x="0" y="1987"/>
                        <a:pt x="5" y="2040"/>
                        <a:pt x="41" y="2070"/>
                      </a:cubicBezTo>
                      <a:cubicBezTo>
                        <a:pt x="58" y="2084"/>
                        <a:pt x="78" y="2090"/>
                        <a:pt x="96" y="2090"/>
                      </a:cubicBezTo>
                      <a:cubicBezTo>
                        <a:pt x="120" y="2090"/>
                        <a:pt x="145" y="2079"/>
                        <a:pt x="161" y="2060"/>
                      </a:cubicBezTo>
                      <a:cubicBezTo>
                        <a:pt x="173" y="2044"/>
                        <a:pt x="1364" y="633"/>
                        <a:pt x="2762" y="167"/>
                      </a:cubicBezTo>
                      <a:cubicBezTo>
                        <a:pt x="2807" y="151"/>
                        <a:pt x="2832" y="103"/>
                        <a:pt x="2817" y="59"/>
                      </a:cubicBezTo>
                      <a:cubicBezTo>
                        <a:pt x="2804" y="22"/>
                        <a:pt x="2770" y="0"/>
                        <a:pt x="273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3" name="Google Shape;3076;p38">
                  <a:extLst>
                    <a:ext uri="{FF2B5EF4-FFF2-40B4-BE49-F238E27FC236}">
                      <a16:creationId xmlns:a16="http://schemas.microsoft.com/office/drawing/2014/main" id="{A3F81BBD-DA14-E582-F76F-ED41E1AB0898}"/>
                    </a:ext>
                  </a:extLst>
                </p:cNvPr>
                <p:cNvSpPr/>
                <p:nvPr/>
              </p:nvSpPr>
              <p:spPr>
                <a:xfrm>
                  <a:off x="4240150" y="2281588"/>
                  <a:ext cx="50425" cy="50425"/>
                </a:xfrm>
                <a:custGeom>
                  <a:avLst/>
                  <a:gdLst/>
                  <a:ahLst/>
                  <a:cxnLst/>
                  <a:rect l="l" t="t" r="r" b="b"/>
                  <a:pathLst>
                    <a:path w="2017" h="2017" extrusionOk="0">
                      <a:moveTo>
                        <a:pt x="1009" y="1"/>
                      </a:moveTo>
                      <a:cubicBezTo>
                        <a:pt x="451" y="1"/>
                        <a:pt x="1" y="452"/>
                        <a:pt x="1" y="1009"/>
                      </a:cubicBezTo>
                      <a:cubicBezTo>
                        <a:pt x="1" y="1564"/>
                        <a:pt x="451" y="2017"/>
                        <a:pt x="1009" y="2017"/>
                      </a:cubicBezTo>
                      <a:cubicBezTo>
                        <a:pt x="1564" y="2017"/>
                        <a:pt x="2017" y="1564"/>
                        <a:pt x="2017" y="1009"/>
                      </a:cubicBezTo>
                      <a:cubicBezTo>
                        <a:pt x="2017" y="452"/>
                        <a:pt x="1564" y="1"/>
                        <a:pt x="100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4" name="Google Shape;3077;p38">
                  <a:extLst>
                    <a:ext uri="{FF2B5EF4-FFF2-40B4-BE49-F238E27FC236}">
                      <a16:creationId xmlns:a16="http://schemas.microsoft.com/office/drawing/2014/main" id="{39A5702D-8944-5946-A649-2460F31791FD}"/>
                    </a:ext>
                  </a:extLst>
                </p:cNvPr>
                <p:cNvSpPr/>
                <p:nvPr/>
              </p:nvSpPr>
              <p:spPr>
                <a:xfrm>
                  <a:off x="3945325" y="2207463"/>
                  <a:ext cx="16475" cy="76275"/>
                </a:xfrm>
                <a:custGeom>
                  <a:avLst/>
                  <a:gdLst/>
                  <a:ahLst/>
                  <a:cxnLst/>
                  <a:rect l="l" t="t" r="r" b="b"/>
                  <a:pathLst>
                    <a:path w="659" h="3051" extrusionOk="0">
                      <a:moveTo>
                        <a:pt x="444" y="1"/>
                      </a:moveTo>
                      <a:cubicBezTo>
                        <a:pt x="408" y="1"/>
                        <a:pt x="376" y="24"/>
                        <a:pt x="364" y="60"/>
                      </a:cubicBezTo>
                      <a:cubicBezTo>
                        <a:pt x="348" y="104"/>
                        <a:pt x="1" y="1183"/>
                        <a:pt x="482" y="2987"/>
                      </a:cubicBezTo>
                      <a:cubicBezTo>
                        <a:pt x="493" y="3025"/>
                        <a:pt x="527" y="3051"/>
                        <a:pt x="564" y="3051"/>
                      </a:cubicBezTo>
                      <a:cubicBezTo>
                        <a:pt x="572" y="3051"/>
                        <a:pt x="579" y="3049"/>
                        <a:pt x="587" y="3048"/>
                      </a:cubicBezTo>
                      <a:cubicBezTo>
                        <a:pt x="632" y="3036"/>
                        <a:pt x="658" y="2989"/>
                        <a:pt x="647" y="2943"/>
                      </a:cubicBezTo>
                      <a:cubicBezTo>
                        <a:pt x="180" y="1194"/>
                        <a:pt x="521" y="124"/>
                        <a:pt x="524" y="113"/>
                      </a:cubicBezTo>
                      <a:cubicBezTo>
                        <a:pt x="540" y="69"/>
                        <a:pt x="515" y="21"/>
                        <a:pt x="471" y="5"/>
                      </a:cubicBezTo>
                      <a:cubicBezTo>
                        <a:pt x="462" y="2"/>
                        <a:pt x="453" y="1"/>
                        <a:pt x="44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5" name="Google Shape;3078;p38">
                  <a:extLst>
                    <a:ext uri="{FF2B5EF4-FFF2-40B4-BE49-F238E27FC236}">
                      <a16:creationId xmlns:a16="http://schemas.microsoft.com/office/drawing/2014/main" id="{F45A53E9-92DA-19DB-E07C-9DA777D2905B}"/>
                    </a:ext>
                  </a:extLst>
                </p:cNvPr>
                <p:cNvSpPr/>
                <p:nvPr/>
              </p:nvSpPr>
              <p:spPr>
                <a:xfrm>
                  <a:off x="4161200" y="2095613"/>
                  <a:ext cx="204875" cy="90975"/>
                </a:xfrm>
                <a:custGeom>
                  <a:avLst/>
                  <a:gdLst/>
                  <a:ahLst/>
                  <a:cxnLst/>
                  <a:rect l="l" t="t" r="r" b="b"/>
                  <a:pathLst>
                    <a:path w="8195" h="3639" extrusionOk="0">
                      <a:moveTo>
                        <a:pt x="87" y="1"/>
                      </a:moveTo>
                      <a:cubicBezTo>
                        <a:pt x="36" y="1"/>
                        <a:pt x="4" y="38"/>
                        <a:pt x="2" y="84"/>
                      </a:cubicBezTo>
                      <a:cubicBezTo>
                        <a:pt x="1" y="131"/>
                        <a:pt x="39" y="171"/>
                        <a:pt x="86" y="172"/>
                      </a:cubicBezTo>
                      <a:cubicBezTo>
                        <a:pt x="5621" y="335"/>
                        <a:pt x="8006" y="3569"/>
                        <a:pt x="8029" y="3602"/>
                      </a:cubicBezTo>
                      <a:cubicBezTo>
                        <a:pt x="8045" y="3625"/>
                        <a:pt x="8071" y="3638"/>
                        <a:pt x="8099" y="3638"/>
                      </a:cubicBezTo>
                      <a:cubicBezTo>
                        <a:pt x="8115" y="3638"/>
                        <a:pt x="8132" y="3632"/>
                        <a:pt x="8147" y="3622"/>
                      </a:cubicBezTo>
                      <a:cubicBezTo>
                        <a:pt x="8185" y="3594"/>
                        <a:pt x="8194" y="3541"/>
                        <a:pt x="8167" y="3503"/>
                      </a:cubicBezTo>
                      <a:cubicBezTo>
                        <a:pt x="8144" y="3470"/>
                        <a:pt x="5714" y="166"/>
                        <a:pt x="90" y="1"/>
                      </a:cubicBezTo>
                      <a:cubicBezTo>
                        <a:pt x="89" y="1"/>
                        <a:pt x="88" y="1"/>
                        <a:pt x="8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6" name="Google Shape;3079;p38">
                  <a:extLst>
                    <a:ext uri="{FF2B5EF4-FFF2-40B4-BE49-F238E27FC236}">
                      <a16:creationId xmlns:a16="http://schemas.microsoft.com/office/drawing/2014/main" id="{46307CB0-EAA3-A88A-7425-BC8272BC2DA6}"/>
                    </a:ext>
                  </a:extLst>
                </p:cNvPr>
                <p:cNvSpPr/>
                <p:nvPr/>
              </p:nvSpPr>
              <p:spPr>
                <a:xfrm>
                  <a:off x="3942000" y="2089388"/>
                  <a:ext cx="177975" cy="74050"/>
                </a:xfrm>
                <a:custGeom>
                  <a:avLst/>
                  <a:gdLst/>
                  <a:ahLst/>
                  <a:cxnLst/>
                  <a:rect l="l" t="t" r="r" b="b"/>
                  <a:pathLst>
                    <a:path w="7119" h="2962" extrusionOk="0">
                      <a:moveTo>
                        <a:pt x="7024" y="1"/>
                      </a:moveTo>
                      <a:cubicBezTo>
                        <a:pt x="1813" y="332"/>
                        <a:pt x="44" y="2802"/>
                        <a:pt x="27" y="2826"/>
                      </a:cubicBezTo>
                      <a:cubicBezTo>
                        <a:pt x="0" y="2866"/>
                        <a:pt x="11" y="2919"/>
                        <a:pt x="49" y="2946"/>
                      </a:cubicBezTo>
                      <a:cubicBezTo>
                        <a:pt x="64" y="2955"/>
                        <a:pt x="81" y="2961"/>
                        <a:pt x="97" y="2961"/>
                      </a:cubicBezTo>
                      <a:cubicBezTo>
                        <a:pt x="125" y="2961"/>
                        <a:pt x="150" y="2948"/>
                        <a:pt x="167" y="2925"/>
                      </a:cubicBezTo>
                      <a:cubicBezTo>
                        <a:pt x="184" y="2901"/>
                        <a:pt x="1913" y="497"/>
                        <a:pt x="7035" y="171"/>
                      </a:cubicBezTo>
                      <a:cubicBezTo>
                        <a:pt x="7082" y="168"/>
                        <a:pt x="7119" y="128"/>
                        <a:pt x="7116" y="81"/>
                      </a:cubicBezTo>
                      <a:cubicBezTo>
                        <a:pt x="7113" y="34"/>
                        <a:pt x="7078" y="2"/>
                        <a:pt x="702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7" name="Google Shape;3080;p38">
                  <a:extLst>
                    <a:ext uri="{FF2B5EF4-FFF2-40B4-BE49-F238E27FC236}">
                      <a16:creationId xmlns:a16="http://schemas.microsoft.com/office/drawing/2014/main" id="{7640651C-6FD2-F473-BC0A-EA113A13CC04}"/>
                    </a:ext>
                  </a:extLst>
                </p:cNvPr>
                <p:cNvSpPr/>
                <p:nvPr/>
              </p:nvSpPr>
              <p:spPr>
                <a:xfrm>
                  <a:off x="4151350" y="2048388"/>
                  <a:ext cx="26975" cy="11875"/>
                </a:xfrm>
                <a:custGeom>
                  <a:avLst/>
                  <a:gdLst/>
                  <a:ahLst/>
                  <a:cxnLst/>
                  <a:rect l="l" t="t" r="r" b="b"/>
                  <a:pathLst>
                    <a:path w="1079" h="475" extrusionOk="0">
                      <a:moveTo>
                        <a:pt x="532" y="1"/>
                      </a:moveTo>
                      <a:cubicBezTo>
                        <a:pt x="500" y="1"/>
                        <a:pt x="465" y="2"/>
                        <a:pt x="428" y="6"/>
                      </a:cubicBezTo>
                      <a:cubicBezTo>
                        <a:pt x="135" y="33"/>
                        <a:pt x="0" y="158"/>
                        <a:pt x="29" y="272"/>
                      </a:cubicBezTo>
                      <a:cubicBezTo>
                        <a:pt x="50" y="354"/>
                        <a:pt x="156" y="429"/>
                        <a:pt x="351" y="463"/>
                      </a:cubicBezTo>
                      <a:cubicBezTo>
                        <a:pt x="399" y="471"/>
                        <a:pt x="444" y="475"/>
                        <a:pt x="486" y="475"/>
                      </a:cubicBezTo>
                      <a:cubicBezTo>
                        <a:pt x="964" y="475"/>
                        <a:pt x="1079" y="1"/>
                        <a:pt x="53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8" name="Google Shape;3081;p38">
                  <a:extLst>
                    <a:ext uri="{FF2B5EF4-FFF2-40B4-BE49-F238E27FC236}">
                      <a16:creationId xmlns:a16="http://schemas.microsoft.com/office/drawing/2014/main" id="{EA009903-FEC5-C850-3585-3AE6FE7FFF9F}"/>
                    </a:ext>
                  </a:extLst>
                </p:cNvPr>
                <p:cNvSpPr/>
                <p:nvPr/>
              </p:nvSpPr>
              <p:spPr>
                <a:xfrm>
                  <a:off x="4114525" y="2062488"/>
                  <a:ext cx="22025" cy="9675"/>
                </a:xfrm>
                <a:custGeom>
                  <a:avLst/>
                  <a:gdLst/>
                  <a:ahLst/>
                  <a:cxnLst/>
                  <a:rect l="l" t="t" r="r" b="b"/>
                  <a:pathLst>
                    <a:path w="881" h="387" extrusionOk="0">
                      <a:moveTo>
                        <a:pt x="435" y="1"/>
                      </a:moveTo>
                      <a:cubicBezTo>
                        <a:pt x="409" y="1"/>
                        <a:pt x="380" y="2"/>
                        <a:pt x="350" y="5"/>
                      </a:cubicBezTo>
                      <a:cubicBezTo>
                        <a:pt x="111" y="28"/>
                        <a:pt x="1" y="128"/>
                        <a:pt x="25" y="221"/>
                      </a:cubicBezTo>
                      <a:cubicBezTo>
                        <a:pt x="43" y="288"/>
                        <a:pt x="130" y="350"/>
                        <a:pt x="287" y="377"/>
                      </a:cubicBezTo>
                      <a:cubicBezTo>
                        <a:pt x="327" y="384"/>
                        <a:pt x="364" y="387"/>
                        <a:pt x="399" y="387"/>
                      </a:cubicBezTo>
                      <a:cubicBezTo>
                        <a:pt x="788" y="387"/>
                        <a:pt x="880" y="1"/>
                        <a:pt x="43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9" name="Google Shape;3082;p38">
                  <a:extLst>
                    <a:ext uri="{FF2B5EF4-FFF2-40B4-BE49-F238E27FC236}">
                      <a16:creationId xmlns:a16="http://schemas.microsoft.com/office/drawing/2014/main" id="{160083F3-0D6E-6F9E-49C5-22FE834C0248}"/>
                    </a:ext>
                  </a:extLst>
                </p:cNvPr>
                <p:cNvSpPr/>
                <p:nvPr/>
              </p:nvSpPr>
              <p:spPr>
                <a:xfrm>
                  <a:off x="4136350" y="2084288"/>
                  <a:ext cx="22025" cy="9700"/>
                </a:xfrm>
                <a:custGeom>
                  <a:avLst/>
                  <a:gdLst/>
                  <a:ahLst/>
                  <a:cxnLst/>
                  <a:rect l="l" t="t" r="r" b="b"/>
                  <a:pathLst>
                    <a:path w="881" h="388" extrusionOk="0">
                      <a:moveTo>
                        <a:pt x="433" y="0"/>
                      </a:moveTo>
                      <a:cubicBezTo>
                        <a:pt x="407" y="0"/>
                        <a:pt x="379" y="2"/>
                        <a:pt x="350" y="5"/>
                      </a:cubicBezTo>
                      <a:cubicBezTo>
                        <a:pt x="111" y="27"/>
                        <a:pt x="0" y="129"/>
                        <a:pt x="25" y="222"/>
                      </a:cubicBezTo>
                      <a:cubicBezTo>
                        <a:pt x="43" y="288"/>
                        <a:pt x="129" y="351"/>
                        <a:pt x="287" y="378"/>
                      </a:cubicBezTo>
                      <a:cubicBezTo>
                        <a:pt x="326" y="385"/>
                        <a:pt x="363" y="388"/>
                        <a:pt x="397" y="388"/>
                      </a:cubicBezTo>
                      <a:cubicBezTo>
                        <a:pt x="788" y="388"/>
                        <a:pt x="881" y="0"/>
                        <a:pt x="43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0" name="Google Shape;3083;p38">
                  <a:extLst>
                    <a:ext uri="{FF2B5EF4-FFF2-40B4-BE49-F238E27FC236}">
                      <a16:creationId xmlns:a16="http://schemas.microsoft.com/office/drawing/2014/main" id="{C545409D-72A4-2267-4828-46FE482F873D}"/>
                    </a:ext>
                  </a:extLst>
                </p:cNvPr>
                <p:cNvSpPr/>
                <p:nvPr/>
              </p:nvSpPr>
              <p:spPr>
                <a:xfrm>
                  <a:off x="4083325" y="2057288"/>
                  <a:ext cx="22050" cy="9675"/>
                </a:xfrm>
                <a:custGeom>
                  <a:avLst/>
                  <a:gdLst/>
                  <a:ahLst/>
                  <a:cxnLst/>
                  <a:rect l="l" t="t" r="r" b="b"/>
                  <a:pathLst>
                    <a:path w="882" h="387" extrusionOk="0">
                      <a:moveTo>
                        <a:pt x="437" y="1"/>
                      </a:moveTo>
                      <a:cubicBezTo>
                        <a:pt x="410" y="1"/>
                        <a:pt x="382" y="2"/>
                        <a:pt x="351" y="5"/>
                      </a:cubicBezTo>
                      <a:cubicBezTo>
                        <a:pt x="111" y="28"/>
                        <a:pt x="1" y="128"/>
                        <a:pt x="26" y="222"/>
                      </a:cubicBezTo>
                      <a:cubicBezTo>
                        <a:pt x="43" y="288"/>
                        <a:pt x="130" y="350"/>
                        <a:pt x="289" y="377"/>
                      </a:cubicBezTo>
                      <a:cubicBezTo>
                        <a:pt x="328" y="384"/>
                        <a:pt x="365" y="387"/>
                        <a:pt x="400" y="387"/>
                      </a:cubicBezTo>
                      <a:cubicBezTo>
                        <a:pt x="788" y="387"/>
                        <a:pt x="882" y="1"/>
                        <a:pt x="43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1" name="Google Shape;3084;p38">
                  <a:extLst>
                    <a:ext uri="{FF2B5EF4-FFF2-40B4-BE49-F238E27FC236}">
                      <a16:creationId xmlns:a16="http://schemas.microsoft.com/office/drawing/2014/main" id="{D9E0F13A-CCF0-B3A5-FFE5-BBB1D3B797F0}"/>
                    </a:ext>
                  </a:extLst>
                </p:cNvPr>
                <p:cNvSpPr/>
                <p:nvPr/>
              </p:nvSpPr>
              <p:spPr>
                <a:xfrm>
                  <a:off x="4158600" y="2306188"/>
                  <a:ext cx="59475" cy="41025"/>
                </a:xfrm>
                <a:custGeom>
                  <a:avLst/>
                  <a:gdLst/>
                  <a:ahLst/>
                  <a:cxnLst/>
                  <a:rect l="l" t="t" r="r" b="b"/>
                  <a:pathLst>
                    <a:path w="2379" h="1641" extrusionOk="0">
                      <a:moveTo>
                        <a:pt x="1962" y="1"/>
                      </a:moveTo>
                      <a:cubicBezTo>
                        <a:pt x="1765" y="1"/>
                        <a:pt x="1486" y="236"/>
                        <a:pt x="1122" y="345"/>
                      </a:cubicBezTo>
                      <a:cubicBezTo>
                        <a:pt x="557" y="512"/>
                        <a:pt x="0" y="313"/>
                        <a:pt x="167" y="878"/>
                      </a:cubicBezTo>
                      <a:cubicBezTo>
                        <a:pt x="305" y="1341"/>
                        <a:pt x="729" y="1641"/>
                        <a:pt x="1189" y="1641"/>
                      </a:cubicBezTo>
                      <a:cubicBezTo>
                        <a:pt x="1290" y="1641"/>
                        <a:pt x="1392" y="1626"/>
                        <a:pt x="1494" y="1596"/>
                      </a:cubicBezTo>
                      <a:cubicBezTo>
                        <a:pt x="2057" y="1429"/>
                        <a:pt x="2379" y="835"/>
                        <a:pt x="2212" y="271"/>
                      </a:cubicBezTo>
                      <a:cubicBezTo>
                        <a:pt x="2152" y="71"/>
                        <a:pt x="2069" y="1"/>
                        <a:pt x="196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2" name="Google Shape;3085;p38">
                  <a:extLst>
                    <a:ext uri="{FF2B5EF4-FFF2-40B4-BE49-F238E27FC236}">
                      <a16:creationId xmlns:a16="http://schemas.microsoft.com/office/drawing/2014/main" id="{CF524B42-57D1-45B2-9A32-5298778BE9E0}"/>
                    </a:ext>
                  </a:extLst>
                </p:cNvPr>
                <p:cNvSpPr/>
                <p:nvPr/>
              </p:nvSpPr>
              <p:spPr>
                <a:xfrm>
                  <a:off x="4534600" y="1956588"/>
                  <a:ext cx="33875" cy="79025"/>
                </a:xfrm>
                <a:custGeom>
                  <a:avLst/>
                  <a:gdLst/>
                  <a:ahLst/>
                  <a:cxnLst/>
                  <a:rect l="l" t="t" r="r" b="b"/>
                  <a:pathLst>
                    <a:path w="1355" h="3161" extrusionOk="0">
                      <a:moveTo>
                        <a:pt x="99" y="0"/>
                      </a:moveTo>
                      <a:cubicBezTo>
                        <a:pt x="82" y="0"/>
                        <a:pt x="65" y="5"/>
                        <a:pt x="50" y="15"/>
                      </a:cubicBezTo>
                      <a:cubicBezTo>
                        <a:pt x="11" y="40"/>
                        <a:pt x="0" y="94"/>
                        <a:pt x="26" y="133"/>
                      </a:cubicBezTo>
                      <a:cubicBezTo>
                        <a:pt x="38" y="150"/>
                        <a:pt x="1139" y="1833"/>
                        <a:pt x="35" y="3016"/>
                      </a:cubicBezTo>
                      <a:cubicBezTo>
                        <a:pt x="3" y="3051"/>
                        <a:pt x="5" y="3104"/>
                        <a:pt x="40" y="3136"/>
                      </a:cubicBezTo>
                      <a:cubicBezTo>
                        <a:pt x="56" y="3151"/>
                        <a:pt x="78" y="3159"/>
                        <a:pt x="97" y="3159"/>
                      </a:cubicBezTo>
                      <a:lnTo>
                        <a:pt x="97" y="3160"/>
                      </a:lnTo>
                      <a:cubicBezTo>
                        <a:pt x="120" y="3160"/>
                        <a:pt x="143" y="3151"/>
                        <a:pt x="160" y="3133"/>
                      </a:cubicBezTo>
                      <a:cubicBezTo>
                        <a:pt x="1354" y="1852"/>
                        <a:pt x="181" y="56"/>
                        <a:pt x="169" y="37"/>
                      </a:cubicBezTo>
                      <a:cubicBezTo>
                        <a:pt x="153" y="13"/>
                        <a:pt x="126" y="0"/>
                        <a:pt x="9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3" name="Google Shape;3086;p38">
                  <a:extLst>
                    <a:ext uri="{FF2B5EF4-FFF2-40B4-BE49-F238E27FC236}">
                      <a16:creationId xmlns:a16="http://schemas.microsoft.com/office/drawing/2014/main" id="{F6AA8669-C964-3F23-B68F-AFC54D86ADBB}"/>
                    </a:ext>
                  </a:extLst>
                </p:cNvPr>
                <p:cNvSpPr/>
                <p:nvPr/>
              </p:nvSpPr>
              <p:spPr>
                <a:xfrm>
                  <a:off x="4663300" y="2008463"/>
                  <a:ext cx="29650" cy="70725"/>
                </a:xfrm>
                <a:custGeom>
                  <a:avLst/>
                  <a:gdLst/>
                  <a:ahLst/>
                  <a:cxnLst/>
                  <a:rect l="l" t="t" r="r" b="b"/>
                  <a:pathLst>
                    <a:path w="1186" h="2829" extrusionOk="0">
                      <a:moveTo>
                        <a:pt x="430" y="1"/>
                      </a:moveTo>
                      <a:cubicBezTo>
                        <a:pt x="409" y="1"/>
                        <a:pt x="387" y="9"/>
                        <a:pt x="369" y="26"/>
                      </a:cubicBezTo>
                      <a:cubicBezTo>
                        <a:pt x="336" y="57"/>
                        <a:pt x="336" y="112"/>
                        <a:pt x="368" y="146"/>
                      </a:cubicBezTo>
                      <a:cubicBezTo>
                        <a:pt x="374" y="152"/>
                        <a:pt x="970" y="806"/>
                        <a:pt x="21" y="2705"/>
                      </a:cubicBezTo>
                      <a:cubicBezTo>
                        <a:pt x="0" y="2746"/>
                        <a:pt x="17" y="2798"/>
                        <a:pt x="59" y="2819"/>
                      </a:cubicBezTo>
                      <a:cubicBezTo>
                        <a:pt x="72" y="2825"/>
                        <a:pt x="84" y="2828"/>
                        <a:pt x="97" y="2828"/>
                      </a:cubicBezTo>
                      <a:cubicBezTo>
                        <a:pt x="128" y="2828"/>
                        <a:pt x="158" y="2811"/>
                        <a:pt x="173" y="2781"/>
                      </a:cubicBezTo>
                      <a:cubicBezTo>
                        <a:pt x="1186" y="756"/>
                        <a:pt x="518" y="54"/>
                        <a:pt x="489" y="26"/>
                      </a:cubicBezTo>
                      <a:cubicBezTo>
                        <a:pt x="473" y="9"/>
                        <a:pt x="452" y="1"/>
                        <a:pt x="43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4" name="Google Shape;3087;p38">
                  <a:extLst>
                    <a:ext uri="{FF2B5EF4-FFF2-40B4-BE49-F238E27FC236}">
                      <a16:creationId xmlns:a16="http://schemas.microsoft.com/office/drawing/2014/main" id="{B40C5EB1-FE60-6E68-8758-9ADFAF6C6B89}"/>
                    </a:ext>
                  </a:extLst>
                </p:cNvPr>
                <p:cNvSpPr/>
                <p:nvPr/>
              </p:nvSpPr>
              <p:spPr>
                <a:xfrm>
                  <a:off x="4781675" y="2049988"/>
                  <a:ext cx="29800" cy="70700"/>
                </a:xfrm>
                <a:custGeom>
                  <a:avLst/>
                  <a:gdLst/>
                  <a:ahLst/>
                  <a:cxnLst/>
                  <a:rect l="l" t="t" r="r" b="b"/>
                  <a:pathLst>
                    <a:path w="1192" h="2828" extrusionOk="0">
                      <a:moveTo>
                        <a:pt x="510" y="1"/>
                      </a:moveTo>
                      <a:cubicBezTo>
                        <a:pt x="480" y="1"/>
                        <a:pt x="450" y="17"/>
                        <a:pt x="434" y="45"/>
                      </a:cubicBezTo>
                      <a:cubicBezTo>
                        <a:pt x="413" y="88"/>
                        <a:pt x="428" y="139"/>
                        <a:pt x="471" y="161"/>
                      </a:cubicBezTo>
                      <a:cubicBezTo>
                        <a:pt x="474" y="162"/>
                        <a:pt x="856" y="370"/>
                        <a:pt x="932" y="838"/>
                      </a:cubicBezTo>
                      <a:cubicBezTo>
                        <a:pt x="1014" y="1345"/>
                        <a:pt x="703" y="1982"/>
                        <a:pt x="34" y="2682"/>
                      </a:cubicBezTo>
                      <a:cubicBezTo>
                        <a:pt x="0" y="2717"/>
                        <a:pt x="2" y="2772"/>
                        <a:pt x="35" y="2804"/>
                      </a:cubicBezTo>
                      <a:cubicBezTo>
                        <a:pt x="52" y="2819"/>
                        <a:pt x="73" y="2828"/>
                        <a:pt x="94" y="2828"/>
                      </a:cubicBezTo>
                      <a:cubicBezTo>
                        <a:pt x="117" y="2828"/>
                        <a:pt x="140" y="2819"/>
                        <a:pt x="157" y="2801"/>
                      </a:cubicBezTo>
                      <a:cubicBezTo>
                        <a:pt x="875" y="2051"/>
                        <a:pt x="1192" y="1381"/>
                        <a:pt x="1101" y="810"/>
                      </a:cubicBezTo>
                      <a:cubicBezTo>
                        <a:pt x="1011" y="259"/>
                        <a:pt x="568" y="19"/>
                        <a:pt x="550" y="10"/>
                      </a:cubicBezTo>
                      <a:cubicBezTo>
                        <a:pt x="537" y="4"/>
                        <a:pt x="524" y="1"/>
                        <a:pt x="51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5" name="Google Shape;3088;p38">
                  <a:extLst>
                    <a:ext uri="{FF2B5EF4-FFF2-40B4-BE49-F238E27FC236}">
                      <a16:creationId xmlns:a16="http://schemas.microsoft.com/office/drawing/2014/main" id="{D2A131AC-7D52-36A4-6DF8-3097427E091E}"/>
                    </a:ext>
                  </a:extLst>
                </p:cNvPr>
                <p:cNvSpPr/>
                <p:nvPr/>
              </p:nvSpPr>
              <p:spPr>
                <a:xfrm>
                  <a:off x="4920875" y="2103938"/>
                  <a:ext cx="46075" cy="72775"/>
                </a:xfrm>
                <a:custGeom>
                  <a:avLst/>
                  <a:gdLst/>
                  <a:ahLst/>
                  <a:cxnLst/>
                  <a:rect l="l" t="t" r="r" b="b"/>
                  <a:pathLst>
                    <a:path w="1843" h="2911" extrusionOk="0">
                      <a:moveTo>
                        <a:pt x="1086" y="1"/>
                      </a:moveTo>
                      <a:cubicBezTo>
                        <a:pt x="1073" y="1"/>
                        <a:pt x="1059" y="4"/>
                        <a:pt x="1047" y="11"/>
                      </a:cubicBezTo>
                      <a:cubicBezTo>
                        <a:pt x="1004" y="32"/>
                        <a:pt x="989" y="84"/>
                        <a:pt x="1010" y="126"/>
                      </a:cubicBezTo>
                      <a:cubicBezTo>
                        <a:pt x="1018" y="139"/>
                        <a:pt x="1649" y="1342"/>
                        <a:pt x="1243" y="2109"/>
                      </a:cubicBezTo>
                      <a:cubicBezTo>
                        <a:pt x="1053" y="2466"/>
                        <a:pt x="663" y="2678"/>
                        <a:pt x="81" y="2741"/>
                      </a:cubicBezTo>
                      <a:cubicBezTo>
                        <a:pt x="34" y="2747"/>
                        <a:pt x="1" y="2788"/>
                        <a:pt x="5" y="2835"/>
                      </a:cubicBezTo>
                      <a:cubicBezTo>
                        <a:pt x="10" y="2879"/>
                        <a:pt x="46" y="2911"/>
                        <a:pt x="90" y="2911"/>
                      </a:cubicBezTo>
                      <a:lnTo>
                        <a:pt x="99" y="2911"/>
                      </a:lnTo>
                      <a:cubicBezTo>
                        <a:pt x="740" y="2842"/>
                        <a:pt x="1176" y="2599"/>
                        <a:pt x="1393" y="2190"/>
                      </a:cubicBezTo>
                      <a:cubicBezTo>
                        <a:pt x="1842" y="1341"/>
                        <a:pt x="1189" y="99"/>
                        <a:pt x="1162" y="46"/>
                      </a:cubicBezTo>
                      <a:cubicBezTo>
                        <a:pt x="1146" y="17"/>
                        <a:pt x="1117" y="1"/>
                        <a:pt x="108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6" name="Google Shape;3089;p38">
                  <a:extLst>
                    <a:ext uri="{FF2B5EF4-FFF2-40B4-BE49-F238E27FC236}">
                      <a16:creationId xmlns:a16="http://schemas.microsoft.com/office/drawing/2014/main" id="{497BC2C1-9E90-F1D9-4D0B-C060C035C377}"/>
                    </a:ext>
                  </a:extLst>
                </p:cNvPr>
                <p:cNvSpPr/>
                <p:nvPr/>
              </p:nvSpPr>
              <p:spPr>
                <a:xfrm>
                  <a:off x="4341550" y="1921288"/>
                  <a:ext cx="31775" cy="79025"/>
                </a:xfrm>
                <a:custGeom>
                  <a:avLst/>
                  <a:gdLst/>
                  <a:ahLst/>
                  <a:cxnLst/>
                  <a:rect l="l" t="t" r="r" b="b"/>
                  <a:pathLst>
                    <a:path w="1271" h="3161" extrusionOk="0">
                      <a:moveTo>
                        <a:pt x="97" y="0"/>
                      </a:moveTo>
                      <a:cubicBezTo>
                        <a:pt x="80" y="0"/>
                        <a:pt x="62" y="6"/>
                        <a:pt x="47" y="18"/>
                      </a:cubicBezTo>
                      <a:cubicBezTo>
                        <a:pt x="9" y="47"/>
                        <a:pt x="1" y="100"/>
                        <a:pt x="30" y="138"/>
                      </a:cubicBezTo>
                      <a:cubicBezTo>
                        <a:pt x="40" y="151"/>
                        <a:pt x="1061" y="1518"/>
                        <a:pt x="27" y="3027"/>
                      </a:cubicBezTo>
                      <a:cubicBezTo>
                        <a:pt x="1" y="3065"/>
                        <a:pt x="12" y="3118"/>
                        <a:pt x="50" y="3145"/>
                      </a:cubicBezTo>
                      <a:cubicBezTo>
                        <a:pt x="65" y="3154"/>
                        <a:pt x="81" y="3160"/>
                        <a:pt x="98" y="3160"/>
                      </a:cubicBezTo>
                      <a:cubicBezTo>
                        <a:pt x="125" y="3160"/>
                        <a:pt x="151" y="3147"/>
                        <a:pt x="168" y="3122"/>
                      </a:cubicBezTo>
                      <a:cubicBezTo>
                        <a:pt x="1270" y="1513"/>
                        <a:pt x="177" y="48"/>
                        <a:pt x="165" y="33"/>
                      </a:cubicBezTo>
                      <a:cubicBezTo>
                        <a:pt x="148" y="12"/>
                        <a:pt x="123" y="0"/>
                        <a:pt x="9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7" name="Google Shape;3090;p38">
                  <a:extLst>
                    <a:ext uri="{FF2B5EF4-FFF2-40B4-BE49-F238E27FC236}">
                      <a16:creationId xmlns:a16="http://schemas.microsoft.com/office/drawing/2014/main" id="{DF0CA767-D398-D250-A7A2-8A52472E4613}"/>
                    </a:ext>
                  </a:extLst>
                </p:cNvPr>
                <p:cNvSpPr/>
                <p:nvPr/>
              </p:nvSpPr>
              <p:spPr>
                <a:xfrm>
                  <a:off x="4063775" y="1975238"/>
                  <a:ext cx="23100" cy="62425"/>
                </a:xfrm>
                <a:custGeom>
                  <a:avLst/>
                  <a:gdLst/>
                  <a:ahLst/>
                  <a:cxnLst/>
                  <a:rect l="l" t="t" r="r" b="b"/>
                  <a:pathLst>
                    <a:path w="924" h="2497" extrusionOk="0">
                      <a:moveTo>
                        <a:pt x="327" y="0"/>
                      </a:moveTo>
                      <a:cubicBezTo>
                        <a:pt x="286" y="0"/>
                        <a:pt x="254" y="32"/>
                        <a:pt x="248" y="73"/>
                      </a:cubicBezTo>
                      <a:cubicBezTo>
                        <a:pt x="238" y="139"/>
                        <a:pt x="1" y="1702"/>
                        <a:pt x="770" y="2472"/>
                      </a:cubicBezTo>
                      <a:cubicBezTo>
                        <a:pt x="787" y="2489"/>
                        <a:pt x="808" y="2496"/>
                        <a:pt x="830" y="2496"/>
                      </a:cubicBezTo>
                      <a:cubicBezTo>
                        <a:pt x="852" y="2496"/>
                        <a:pt x="874" y="2487"/>
                        <a:pt x="890" y="2472"/>
                      </a:cubicBezTo>
                      <a:cubicBezTo>
                        <a:pt x="924" y="2439"/>
                        <a:pt x="924" y="2384"/>
                        <a:pt x="890" y="2350"/>
                      </a:cubicBezTo>
                      <a:cubicBezTo>
                        <a:pt x="183" y="1643"/>
                        <a:pt x="414" y="114"/>
                        <a:pt x="417" y="99"/>
                      </a:cubicBezTo>
                      <a:cubicBezTo>
                        <a:pt x="424" y="54"/>
                        <a:pt x="391" y="10"/>
                        <a:pt x="345" y="2"/>
                      </a:cubicBezTo>
                      <a:cubicBezTo>
                        <a:pt x="339" y="1"/>
                        <a:pt x="333" y="0"/>
                        <a:pt x="32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8" name="Google Shape;3091;p38">
                  <a:extLst>
                    <a:ext uri="{FF2B5EF4-FFF2-40B4-BE49-F238E27FC236}">
                      <a16:creationId xmlns:a16="http://schemas.microsoft.com/office/drawing/2014/main" id="{D27FF5C9-0D03-6362-4F9A-0196A91E5F58}"/>
                    </a:ext>
                  </a:extLst>
                </p:cNvPr>
                <p:cNvSpPr/>
                <p:nvPr/>
              </p:nvSpPr>
              <p:spPr>
                <a:xfrm>
                  <a:off x="3957850" y="2062413"/>
                  <a:ext cx="10800" cy="35425"/>
                </a:xfrm>
                <a:custGeom>
                  <a:avLst/>
                  <a:gdLst/>
                  <a:ahLst/>
                  <a:cxnLst/>
                  <a:rect l="l" t="t" r="r" b="b"/>
                  <a:pathLst>
                    <a:path w="432" h="1417" extrusionOk="0">
                      <a:moveTo>
                        <a:pt x="166" y="1"/>
                      </a:moveTo>
                      <a:cubicBezTo>
                        <a:pt x="123" y="1"/>
                        <a:pt x="91" y="33"/>
                        <a:pt x="84" y="75"/>
                      </a:cubicBezTo>
                      <a:cubicBezTo>
                        <a:pt x="81" y="99"/>
                        <a:pt x="1" y="685"/>
                        <a:pt x="256" y="1362"/>
                      </a:cubicBezTo>
                      <a:cubicBezTo>
                        <a:pt x="268" y="1396"/>
                        <a:pt x="300" y="1417"/>
                        <a:pt x="335" y="1417"/>
                      </a:cubicBezTo>
                      <a:cubicBezTo>
                        <a:pt x="345" y="1417"/>
                        <a:pt x="354" y="1415"/>
                        <a:pt x="365" y="1412"/>
                      </a:cubicBezTo>
                      <a:cubicBezTo>
                        <a:pt x="409" y="1396"/>
                        <a:pt x="432" y="1346"/>
                        <a:pt x="415" y="1302"/>
                      </a:cubicBezTo>
                      <a:cubicBezTo>
                        <a:pt x="177" y="667"/>
                        <a:pt x="253" y="104"/>
                        <a:pt x="253" y="99"/>
                      </a:cubicBezTo>
                      <a:cubicBezTo>
                        <a:pt x="260" y="52"/>
                        <a:pt x="227" y="8"/>
                        <a:pt x="181" y="2"/>
                      </a:cubicBezTo>
                      <a:cubicBezTo>
                        <a:pt x="176" y="1"/>
                        <a:pt x="171" y="1"/>
                        <a:pt x="16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9" name="Google Shape;3092;p38">
                  <a:extLst>
                    <a:ext uri="{FF2B5EF4-FFF2-40B4-BE49-F238E27FC236}">
                      <a16:creationId xmlns:a16="http://schemas.microsoft.com/office/drawing/2014/main" id="{C4E8B5C3-57C7-404B-3158-7A09D003797B}"/>
                    </a:ext>
                  </a:extLst>
                </p:cNvPr>
                <p:cNvSpPr/>
                <p:nvPr/>
              </p:nvSpPr>
              <p:spPr>
                <a:xfrm>
                  <a:off x="4068875" y="1740963"/>
                  <a:ext cx="395550" cy="148650"/>
                </a:xfrm>
                <a:custGeom>
                  <a:avLst/>
                  <a:gdLst/>
                  <a:ahLst/>
                  <a:cxnLst/>
                  <a:rect l="l" t="t" r="r" b="b"/>
                  <a:pathLst>
                    <a:path w="15822" h="5946" extrusionOk="0">
                      <a:moveTo>
                        <a:pt x="7889" y="0"/>
                      </a:moveTo>
                      <a:cubicBezTo>
                        <a:pt x="4740" y="0"/>
                        <a:pt x="3117" y="1403"/>
                        <a:pt x="3117" y="1403"/>
                      </a:cubicBezTo>
                      <a:cubicBezTo>
                        <a:pt x="2182" y="1819"/>
                        <a:pt x="985" y="3732"/>
                        <a:pt x="222" y="5104"/>
                      </a:cubicBezTo>
                      <a:cubicBezTo>
                        <a:pt x="0" y="5503"/>
                        <a:pt x="310" y="5945"/>
                        <a:pt x="715" y="5945"/>
                      </a:cubicBezTo>
                      <a:cubicBezTo>
                        <a:pt x="784" y="5945"/>
                        <a:pt x="856" y="5932"/>
                        <a:pt x="929" y="5904"/>
                      </a:cubicBezTo>
                      <a:cubicBezTo>
                        <a:pt x="3475" y="4912"/>
                        <a:pt x="6009" y="4579"/>
                        <a:pt x="8265" y="4579"/>
                      </a:cubicBezTo>
                      <a:cubicBezTo>
                        <a:pt x="11123" y="4579"/>
                        <a:pt x="13534" y="5113"/>
                        <a:pt x="14952" y="5520"/>
                      </a:cubicBezTo>
                      <a:cubicBezTo>
                        <a:pt x="15007" y="5536"/>
                        <a:pt x="15061" y="5543"/>
                        <a:pt x="15114" y="5543"/>
                      </a:cubicBezTo>
                      <a:cubicBezTo>
                        <a:pt x="15525" y="5543"/>
                        <a:pt x="15821" y="5088"/>
                        <a:pt x="15601" y="4696"/>
                      </a:cubicBezTo>
                      <a:lnTo>
                        <a:pt x="13838" y="1568"/>
                      </a:lnTo>
                      <a:cubicBezTo>
                        <a:pt x="13777" y="1460"/>
                        <a:pt x="13683" y="1374"/>
                        <a:pt x="13569" y="1325"/>
                      </a:cubicBezTo>
                      <a:cubicBezTo>
                        <a:pt x="11321" y="334"/>
                        <a:pt x="9423" y="0"/>
                        <a:pt x="788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0" name="Google Shape;3093;p38">
                  <a:extLst>
                    <a:ext uri="{FF2B5EF4-FFF2-40B4-BE49-F238E27FC236}">
                      <a16:creationId xmlns:a16="http://schemas.microsoft.com/office/drawing/2014/main" id="{DC8B1637-4BDB-2C98-8BD8-22C7D2FE98F8}"/>
                    </a:ext>
                  </a:extLst>
                </p:cNvPr>
                <p:cNvSpPr/>
                <p:nvPr/>
              </p:nvSpPr>
              <p:spPr>
                <a:xfrm>
                  <a:off x="4082300" y="1743863"/>
                  <a:ext cx="368625" cy="125850"/>
                </a:xfrm>
                <a:custGeom>
                  <a:avLst/>
                  <a:gdLst/>
                  <a:ahLst/>
                  <a:cxnLst/>
                  <a:rect l="l" t="t" r="r" b="b"/>
                  <a:pathLst>
                    <a:path w="14745" h="5034" extrusionOk="0">
                      <a:moveTo>
                        <a:pt x="7373" y="183"/>
                      </a:moveTo>
                      <a:cubicBezTo>
                        <a:pt x="8794" y="183"/>
                        <a:pt x="10549" y="452"/>
                        <a:pt x="12621" y="1252"/>
                      </a:cubicBezTo>
                      <a:cubicBezTo>
                        <a:pt x="12707" y="1285"/>
                        <a:pt x="12780" y="1343"/>
                        <a:pt x="12826" y="1414"/>
                      </a:cubicBezTo>
                      <a:lnTo>
                        <a:pt x="14471" y="3969"/>
                      </a:lnTo>
                      <a:cubicBezTo>
                        <a:pt x="14549" y="4089"/>
                        <a:pt x="14546" y="4224"/>
                        <a:pt x="14462" y="4340"/>
                      </a:cubicBezTo>
                      <a:cubicBezTo>
                        <a:pt x="14393" y="4437"/>
                        <a:pt x="14258" y="4520"/>
                        <a:pt x="14093" y="4520"/>
                      </a:cubicBezTo>
                      <a:cubicBezTo>
                        <a:pt x="14052" y="4520"/>
                        <a:pt x="14010" y="4515"/>
                        <a:pt x="13966" y="4504"/>
                      </a:cubicBezTo>
                      <a:cubicBezTo>
                        <a:pt x="12521" y="4141"/>
                        <a:pt x="10298" y="3725"/>
                        <a:pt x="7707" y="3725"/>
                      </a:cubicBezTo>
                      <a:cubicBezTo>
                        <a:pt x="5586" y="3725"/>
                        <a:pt x="3219" y="4004"/>
                        <a:pt x="830" y="4819"/>
                      </a:cubicBezTo>
                      <a:cubicBezTo>
                        <a:pt x="771" y="4840"/>
                        <a:pt x="713" y="4849"/>
                        <a:pt x="659" y="4849"/>
                      </a:cubicBezTo>
                      <a:cubicBezTo>
                        <a:pt x="502" y="4849"/>
                        <a:pt x="370" y="4773"/>
                        <a:pt x="295" y="4680"/>
                      </a:cubicBezTo>
                      <a:cubicBezTo>
                        <a:pt x="206" y="4564"/>
                        <a:pt x="198" y="4428"/>
                        <a:pt x="277" y="4303"/>
                      </a:cubicBezTo>
                      <a:cubicBezTo>
                        <a:pt x="1341" y="2630"/>
                        <a:pt x="2284" y="1569"/>
                        <a:pt x="2935" y="1316"/>
                      </a:cubicBezTo>
                      <a:lnTo>
                        <a:pt x="2956" y="1303"/>
                      </a:lnTo>
                      <a:cubicBezTo>
                        <a:pt x="2979" y="1287"/>
                        <a:pt x="4491" y="183"/>
                        <a:pt x="7373" y="183"/>
                      </a:cubicBezTo>
                      <a:close/>
                      <a:moveTo>
                        <a:pt x="7376" y="0"/>
                      </a:moveTo>
                      <a:cubicBezTo>
                        <a:pt x="4549" y="0"/>
                        <a:pt x="3002" y="1045"/>
                        <a:pt x="2856" y="1149"/>
                      </a:cubicBezTo>
                      <a:cubicBezTo>
                        <a:pt x="1979" y="1499"/>
                        <a:pt x="886" y="3002"/>
                        <a:pt x="122" y="4205"/>
                      </a:cubicBezTo>
                      <a:cubicBezTo>
                        <a:pt x="1" y="4396"/>
                        <a:pt x="11" y="4616"/>
                        <a:pt x="151" y="4794"/>
                      </a:cubicBezTo>
                      <a:cubicBezTo>
                        <a:pt x="256" y="4927"/>
                        <a:pt x="441" y="5033"/>
                        <a:pt x="659" y="5033"/>
                      </a:cubicBezTo>
                      <a:cubicBezTo>
                        <a:pt x="732" y="5033"/>
                        <a:pt x="810" y="5021"/>
                        <a:pt x="890" y="4994"/>
                      </a:cubicBezTo>
                      <a:cubicBezTo>
                        <a:pt x="3258" y="4186"/>
                        <a:pt x="5605" y="3910"/>
                        <a:pt x="7708" y="3910"/>
                      </a:cubicBezTo>
                      <a:cubicBezTo>
                        <a:pt x="10280" y="3910"/>
                        <a:pt x="12487" y="4323"/>
                        <a:pt x="13922" y="4683"/>
                      </a:cubicBezTo>
                      <a:cubicBezTo>
                        <a:pt x="13980" y="4697"/>
                        <a:pt x="14038" y="4704"/>
                        <a:pt x="14096" y="4704"/>
                      </a:cubicBezTo>
                      <a:cubicBezTo>
                        <a:pt x="14303" y="4704"/>
                        <a:pt x="14495" y="4612"/>
                        <a:pt x="14613" y="4447"/>
                      </a:cubicBezTo>
                      <a:cubicBezTo>
                        <a:pt x="14740" y="4270"/>
                        <a:pt x="14745" y="4054"/>
                        <a:pt x="14626" y="3869"/>
                      </a:cubicBezTo>
                      <a:lnTo>
                        <a:pt x="12981" y="1314"/>
                      </a:lnTo>
                      <a:cubicBezTo>
                        <a:pt x="12914" y="1211"/>
                        <a:pt x="12809" y="1127"/>
                        <a:pt x="12686" y="1080"/>
                      </a:cubicBezTo>
                      <a:cubicBezTo>
                        <a:pt x="10594" y="272"/>
                        <a:pt x="8818" y="0"/>
                        <a:pt x="737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1" name="Google Shape;3094;p38">
                  <a:extLst>
                    <a:ext uri="{FF2B5EF4-FFF2-40B4-BE49-F238E27FC236}">
                      <a16:creationId xmlns:a16="http://schemas.microsoft.com/office/drawing/2014/main" id="{FEB01C32-CDF4-A203-C6EF-B6F02DD1286B}"/>
                    </a:ext>
                  </a:extLst>
                </p:cNvPr>
                <p:cNvSpPr/>
                <p:nvPr/>
              </p:nvSpPr>
              <p:spPr>
                <a:xfrm>
                  <a:off x="4106850" y="1752188"/>
                  <a:ext cx="319600" cy="100525"/>
                </a:xfrm>
                <a:custGeom>
                  <a:avLst/>
                  <a:gdLst/>
                  <a:ahLst/>
                  <a:cxnLst/>
                  <a:rect l="l" t="t" r="r" b="b"/>
                  <a:pathLst>
                    <a:path w="12784" h="4021" extrusionOk="0">
                      <a:moveTo>
                        <a:pt x="6391" y="154"/>
                      </a:moveTo>
                      <a:cubicBezTo>
                        <a:pt x="7626" y="154"/>
                        <a:pt x="9151" y="368"/>
                        <a:pt x="10950" y="1005"/>
                      </a:cubicBezTo>
                      <a:cubicBezTo>
                        <a:pt x="11026" y="1033"/>
                        <a:pt x="11089" y="1078"/>
                        <a:pt x="11130" y="1136"/>
                      </a:cubicBezTo>
                      <a:lnTo>
                        <a:pt x="12559" y="3173"/>
                      </a:lnTo>
                      <a:cubicBezTo>
                        <a:pt x="12641" y="3292"/>
                        <a:pt x="12597" y="3393"/>
                        <a:pt x="12563" y="3443"/>
                      </a:cubicBezTo>
                      <a:cubicBezTo>
                        <a:pt x="12505" y="3529"/>
                        <a:pt x="12382" y="3605"/>
                        <a:pt x="12226" y="3605"/>
                      </a:cubicBezTo>
                      <a:cubicBezTo>
                        <a:pt x="12190" y="3605"/>
                        <a:pt x="12153" y="3601"/>
                        <a:pt x="12114" y="3592"/>
                      </a:cubicBezTo>
                      <a:cubicBezTo>
                        <a:pt x="10860" y="3303"/>
                        <a:pt x="8930" y="2971"/>
                        <a:pt x="6683" y="2971"/>
                      </a:cubicBezTo>
                      <a:cubicBezTo>
                        <a:pt x="4842" y="2971"/>
                        <a:pt x="2787" y="3193"/>
                        <a:pt x="714" y="3843"/>
                      </a:cubicBezTo>
                      <a:cubicBezTo>
                        <a:pt x="663" y="3859"/>
                        <a:pt x="612" y="3867"/>
                        <a:pt x="563" y="3867"/>
                      </a:cubicBezTo>
                      <a:cubicBezTo>
                        <a:pt x="417" y="3867"/>
                        <a:pt x="291" y="3799"/>
                        <a:pt x="229" y="3714"/>
                      </a:cubicBezTo>
                      <a:cubicBezTo>
                        <a:pt x="192" y="3664"/>
                        <a:pt x="142" y="3562"/>
                        <a:pt x="227" y="3439"/>
                      </a:cubicBezTo>
                      <a:cubicBezTo>
                        <a:pt x="1150" y="2104"/>
                        <a:pt x="1970" y="1259"/>
                        <a:pt x="2535" y="1057"/>
                      </a:cubicBezTo>
                      <a:lnTo>
                        <a:pt x="2553" y="1048"/>
                      </a:lnTo>
                      <a:cubicBezTo>
                        <a:pt x="2573" y="1034"/>
                        <a:pt x="3887" y="154"/>
                        <a:pt x="6391" y="154"/>
                      </a:cubicBezTo>
                      <a:close/>
                      <a:moveTo>
                        <a:pt x="6395" y="1"/>
                      </a:moveTo>
                      <a:cubicBezTo>
                        <a:pt x="3939" y="1"/>
                        <a:pt x="2597" y="835"/>
                        <a:pt x="2474" y="916"/>
                      </a:cubicBezTo>
                      <a:cubicBezTo>
                        <a:pt x="1713" y="1195"/>
                        <a:pt x="763" y="2393"/>
                        <a:pt x="101" y="3352"/>
                      </a:cubicBezTo>
                      <a:cubicBezTo>
                        <a:pt x="1" y="3497"/>
                        <a:pt x="2" y="3665"/>
                        <a:pt x="106" y="3805"/>
                      </a:cubicBezTo>
                      <a:cubicBezTo>
                        <a:pt x="206" y="3943"/>
                        <a:pt x="380" y="4020"/>
                        <a:pt x="564" y="4020"/>
                      </a:cubicBezTo>
                      <a:cubicBezTo>
                        <a:pt x="629" y="4020"/>
                        <a:pt x="695" y="4010"/>
                        <a:pt x="760" y="3990"/>
                      </a:cubicBezTo>
                      <a:cubicBezTo>
                        <a:pt x="2816" y="3345"/>
                        <a:pt x="4856" y="3124"/>
                        <a:pt x="6683" y="3124"/>
                      </a:cubicBezTo>
                      <a:cubicBezTo>
                        <a:pt x="8917" y="3124"/>
                        <a:pt x="10833" y="3454"/>
                        <a:pt x="12079" y="3741"/>
                      </a:cubicBezTo>
                      <a:cubicBezTo>
                        <a:pt x="12129" y="3753"/>
                        <a:pt x="12178" y="3758"/>
                        <a:pt x="12227" y="3758"/>
                      </a:cubicBezTo>
                      <a:cubicBezTo>
                        <a:pt x="12416" y="3758"/>
                        <a:pt x="12592" y="3674"/>
                        <a:pt x="12691" y="3528"/>
                      </a:cubicBezTo>
                      <a:cubicBezTo>
                        <a:pt x="12784" y="3390"/>
                        <a:pt x="12782" y="3225"/>
                        <a:pt x="12685" y="3085"/>
                      </a:cubicBezTo>
                      <a:lnTo>
                        <a:pt x="11255" y="1048"/>
                      </a:lnTo>
                      <a:cubicBezTo>
                        <a:pt x="11197" y="964"/>
                        <a:pt x="11107" y="899"/>
                        <a:pt x="11001" y="861"/>
                      </a:cubicBezTo>
                      <a:cubicBezTo>
                        <a:pt x="9186" y="217"/>
                        <a:pt x="7646" y="1"/>
                        <a:pt x="639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2" name="Google Shape;3095;p38">
                  <a:extLst>
                    <a:ext uri="{FF2B5EF4-FFF2-40B4-BE49-F238E27FC236}">
                      <a16:creationId xmlns:a16="http://schemas.microsoft.com/office/drawing/2014/main" id="{2BC6AE99-BDEC-D728-1F8A-A91257571AC4}"/>
                    </a:ext>
                  </a:extLst>
                </p:cNvPr>
                <p:cNvSpPr/>
                <p:nvPr/>
              </p:nvSpPr>
              <p:spPr>
                <a:xfrm>
                  <a:off x="4144975" y="1764213"/>
                  <a:ext cx="243400" cy="65075"/>
                </a:xfrm>
                <a:custGeom>
                  <a:avLst/>
                  <a:gdLst/>
                  <a:ahLst/>
                  <a:cxnLst/>
                  <a:rect l="l" t="t" r="r" b="b"/>
                  <a:pathLst>
                    <a:path w="9736" h="2603" extrusionOk="0">
                      <a:moveTo>
                        <a:pt x="4866" y="108"/>
                      </a:moveTo>
                      <a:cubicBezTo>
                        <a:pt x="5808" y="108"/>
                        <a:pt x="6973" y="247"/>
                        <a:pt x="8347" y="659"/>
                      </a:cubicBezTo>
                      <a:cubicBezTo>
                        <a:pt x="8406" y="676"/>
                        <a:pt x="8455" y="707"/>
                        <a:pt x="8486" y="743"/>
                      </a:cubicBezTo>
                      <a:lnTo>
                        <a:pt x="9575" y="2058"/>
                      </a:lnTo>
                      <a:cubicBezTo>
                        <a:pt x="9614" y="2106"/>
                        <a:pt x="9620" y="2153"/>
                        <a:pt x="9592" y="2202"/>
                      </a:cubicBezTo>
                      <a:cubicBezTo>
                        <a:pt x="9552" y="2268"/>
                        <a:pt x="9449" y="2327"/>
                        <a:pt x="9318" y="2327"/>
                      </a:cubicBezTo>
                      <a:cubicBezTo>
                        <a:pt x="9289" y="2327"/>
                        <a:pt x="9259" y="2324"/>
                        <a:pt x="9227" y="2317"/>
                      </a:cubicBezTo>
                      <a:cubicBezTo>
                        <a:pt x="8271" y="2131"/>
                        <a:pt x="6801" y="1917"/>
                        <a:pt x="5088" y="1917"/>
                      </a:cubicBezTo>
                      <a:cubicBezTo>
                        <a:pt x="3686" y="1917"/>
                        <a:pt x="2121" y="2061"/>
                        <a:pt x="542" y="2480"/>
                      </a:cubicBezTo>
                      <a:cubicBezTo>
                        <a:pt x="502" y="2490"/>
                        <a:pt x="462" y="2495"/>
                        <a:pt x="424" y="2495"/>
                      </a:cubicBezTo>
                      <a:cubicBezTo>
                        <a:pt x="297" y="2495"/>
                        <a:pt x="190" y="2443"/>
                        <a:pt x="147" y="2375"/>
                      </a:cubicBezTo>
                      <a:cubicBezTo>
                        <a:pt x="117" y="2328"/>
                        <a:pt x="120" y="2278"/>
                        <a:pt x="161" y="2229"/>
                      </a:cubicBezTo>
                      <a:cubicBezTo>
                        <a:pt x="865" y="1368"/>
                        <a:pt x="1491" y="822"/>
                        <a:pt x="1934" y="685"/>
                      </a:cubicBezTo>
                      <a:cubicBezTo>
                        <a:pt x="1949" y="678"/>
                        <a:pt x="2953" y="108"/>
                        <a:pt x="4866" y="108"/>
                      </a:cubicBezTo>
                      <a:close/>
                      <a:moveTo>
                        <a:pt x="4866" y="1"/>
                      </a:moveTo>
                      <a:cubicBezTo>
                        <a:pt x="2921" y="1"/>
                        <a:pt x="1899" y="583"/>
                        <a:pt x="1892" y="588"/>
                      </a:cubicBezTo>
                      <a:cubicBezTo>
                        <a:pt x="1312" y="764"/>
                        <a:pt x="585" y="1540"/>
                        <a:pt x="77" y="2162"/>
                      </a:cubicBezTo>
                      <a:cubicBezTo>
                        <a:pt x="8" y="2247"/>
                        <a:pt x="0" y="2346"/>
                        <a:pt x="56" y="2434"/>
                      </a:cubicBezTo>
                      <a:cubicBezTo>
                        <a:pt x="126" y="2540"/>
                        <a:pt x="270" y="2603"/>
                        <a:pt x="425" y="2603"/>
                      </a:cubicBezTo>
                      <a:cubicBezTo>
                        <a:pt x="472" y="2603"/>
                        <a:pt x="522" y="2597"/>
                        <a:pt x="569" y="2583"/>
                      </a:cubicBezTo>
                      <a:cubicBezTo>
                        <a:pt x="2138" y="2168"/>
                        <a:pt x="3693" y="2026"/>
                        <a:pt x="5087" y="2026"/>
                      </a:cubicBezTo>
                      <a:cubicBezTo>
                        <a:pt x="6792" y="2026"/>
                        <a:pt x="8255" y="2238"/>
                        <a:pt x="9206" y="2424"/>
                      </a:cubicBezTo>
                      <a:cubicBezTo>
                        <a:pt x="9243" y="2431"/>
                        <a:pt x="9280" y="2434"/>
                        <a:pt x="9316" y="2434"/>
                      </a:cubicBezTo>
                      <a:cubicBezTo>
                        <a:pt x="9475" y="2434"/>
                        <a:pt x="9619" y="2367"/>
                        <a:pt x="9684" y="2257"/>
                      </a:cubicBezTo>
                      <a:cubicBezTo>
                        <a:pt x="9736" y="2170"/>
                        <a:pt x="9727" y="2073"/>
                        <a:pt x="9658" y="1989"/>
                      </a:cubicBezTo>
                      <a:lnTo>
                        <a:pt x="8568" y="675"/>
                      </a:lnTo>
                      <a:cubicBezTo>
                        <a:pt x="8524" y="622"/>
                        <a:pt x="8456" y="579"/>
                        <a:pt x="8377" y="556"/>
                      </a:cubicBezTo>
                      <a:cubicBezTo>
                        <a:pt x="6992" y="140"/>
                        <a:pt x="5818" y="1"/>
                        <a:pt x="486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3" name="Google Shape;3096;p38">
                  <a:extLst>
                    <a:ext uri="{FF2B5EF4-FFF2-40B4-BE49-F238E27FC236}">
                      <a16:creationId xmlns:a16="http://schemas.microsoft.com/office/drawing/2014/main" id="{330A2ADF-8B57-474E-1070-51E83D31E11E}"/>
                    </a:ext>
                  </a:extLst>
                </p:cNvPr>
                <p:cNvSpPr/>
                <p:nvPr/>
              </p:nvSpPr>
              <p:spPr>
                <a:xfrm>
                  <a:off x="4174525" y="1772113"/>
                  <a:ext cx="184300" cy="46450"/>
                </a:xfrm>
                <a:custGeom>
                  <a:avLst/>
                  <a:gdLst/>
                  <a:ahLst/>
                  <a:cxnLst/>
                  <a:rect l="l" t="t" r="r" b="b"/>
                  <a:pathLst>
                    <a:path w="7372" h="1858" extrusionOk="0">
                      <a:moveTo>
                        <a:pt x="3685" y="79"/>
                      </a:moveTo>
                      <a:cubicBezTo>
                        <a:pt x="4400" y="79"/>
                        <a:pt x="5281" y="178"/>
                        <a:pt x="6322" y="473"/>
                      </a:cubicBezTo>
                      <a:cubicBezTo>
                        <a:pt x="6368" y="485"/>
                        <a:pt x="6406" y="506"/>
                        <a:pt x="6428" y="533"/>
                      </a:cubicBezTo>
                      <a:lnTo>
                        <a:pt x="7254" y="1470"/>
                      </a:lnTo>
                      <a:cubicBezTo>
                        <a:pt x="7282" y="1502"/>
                        <a:pt x="7286" y="1534"/>
                        <a:pt x="7268" y="1566"/>
                      </a:cubicBezTo>
                      <a:cubicBezTo>
                        <a:pt x="7239" y="1616"/>
                        <a:pt x="7156" y="1658"/>
                        <a:pt x="7055" y="1658"/>
                      </a:cubicBezTo>
                      <a:cubicBezTo>
                        <a:pt x="7033" y="1658"/>
                        <a:pt x="7010" y="1656"/>
                        <a:pt x="6987" y="1652"/>
                      </a:cubicBezTo>
                      <a:cubicBezTo>
                        <a:pt x="6263" y="1519"/>
                        <a:pt x="5150" y="1367"/>
                        <a:pt x="3852" y="1367"/>
                      </a:cubicBezTo>
                      <a:cubicBezTo>
                        <a:pt x="2791" y="1367"/>
                        <a:pt x="1606" y="1469"/>
                        <a:pt x="411" y="1767"/>
                      </a:cubicBezTo>
                      <a:cubicBezTo>
                        <a:pt x="380" y="1775"/>
                        <a:pt x="349" y="1778"/>
                        <a:pt x="320" y="1778"/>
                      </a:cubicBezTo>
                      <a:cubicBezTo>
                        <a:pt x="220" y="1778"/>
                        <a:pt x="136" y="1738"/>
                        <a:pt x="105" y="1689"/>
                      </a:cubicBezTo>
                      <a:cubicBezTo>
                        <a:pt x="86" y="1657"/>
                        <a:pt x="90" y="1625"/>
                        <a:pt x="118" y="1591"/>
                      </a:cubicBezTo>
                      <a:cubicBezTo>
                        <a:pt x="427" y="1236"/>
                        <a:pt x="1010" y="621"/>
                        <a:pt x="1463" y="492"/>
                      </a:cubicBezTo>
                      <a:cubicBezTo>
                        <a:pt x="1473" y="486"/>
                        <a:pt x="2235" y="79"/>
                        <a:pt x="3685" y="79"/>
                      </a:cubicBezTo>
                      <a:close/>
                      <a:moveTo>
                        <a:pt x="3684" y="0"/>
                      </a:moveTo>
                      <a:cubicBezTo>
                        <a:pt x="2212" y="0"/>
                        <a:pt x="1437" y="415"/>
                        <a:pt x="1432" y="419"/>
                      </a:cubicBezTo>
                      <a:cubicBezTo>
                        <a:pt x="992" y="544"/>
                        <a:pt x="442" y="1098"/>
                        <a:pt x="58" y="1540"/>
                      </a:cubicBezTo>
                      <a:cubicBezTo>
                        <a:pt x="8" y="1599"/>
                        <a:pt x="1" y="1667"/>
                        <a:pt x="37" y="1730"/>
                      </a:cubicBezTo>
                      <a:cubicBezTo>
                        <a:pt x="81" y="1801"/>
                        <a:pt x="190" y="1857"/>
                        <a:pt x="319" y="1857"/>
                      </a:cubicBezTo>
                      <a:cubicBezTo>
                        <a:pt x="354" y="1857"/>
                        <a:pt x="392" y="1853"/>
                        <a:pt x="429" y="1843"/>
                      </a:cubicBezTo>
                      <a:cubicBezTo>
                        <a:pt x="1618" y="1547"/>
                        <a:pt x="2797" y="1445"/>
                        <a:pt x="3854" y="1445"/>
                      </a:cubicBezTo>
                      <a:cubicBezTo>
                        <a:pt x="5145" y="1445"/>
                        <a:pt x="6253" y="1597"/>
                        <a:pt x="6973" y="1730"/>
                      </a:cubicBezTo>
                      <a:cubicBezTo>
                        <a:pt x="7001" y="1735"/>
                        <a:pt x="7029" y="1737"/>
                        <a:pt x="7057" y="1737"/>
                      </a:cubicBezTo>
                      <a:cubicBezTo>
                        <a:pt x="7180" y="1737"/>
                        <a:pt x="7291" y="1687"/>
                        <a:pt x="7338" y="1604"/>
                      </a:cubicBezTo>
                      <a:cubicBezTo>
                        <a:pt x="7371" y="1543"/>
                        <a:pt x="7364" y="1474"/>
                        <a:pt x="7312" y="1417"/>
                      </a:cubicBezTo>
                      <a:lnTo>
                        <a:pt x="6488" y="480"/>
                      </a:lnTo>
                      <a:cubicBezTo>
                        <a:pt x="6454" y="442"/>
                        <a:pt x="6403" y="413"/>
                        <a:pt x="6343" y="397"/>
                      </a:cubicBezTo>
                      <a:cubicBezTo>
                        <a:pt x="5295" y="100"/>
                        <a:pt x="4406" y="0"/>
                        <a:pt x="368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4" name="Google Shape;3097;p38">
                  <a:extLst>
                    <a:ext uri="{FF2B5EF4-FFF2-40B4-BE49-F238E27FC236}">
                      <a16:creationId xmlns:a16="http://schemas.microsoft.com/office/drawing/2014/main" id="{2501BC70-D9F3-E440-03A0-14DAB3D6D314}"/>
                    </a:ext>
                  </a:extLst>
                </p:cNvPr>
                <p:cNvSpPr/>
                <p:nvPr/>
              </p:nvSpPr>
              <p:spPr>
                <a:xfrm>
                  <a:off x="4197800" y="1778013"/>
                  <a:ext cx="137750" cy="27750"/>
                </a:xfrm>
                <a:custGeom>
                  <a:avLst/>
                  <a:gdLst/>
                  <a:ahLst/>
                  <a:cxnLst/>
                  <a:rect l="l" t="t" r="r" b="b"/>
                  <a:pathLst>
                    <a:path w="5510" h="1110" extrusionOk="0">
                      <a:moveTo>
                        <a:pt x="2754" y="53"/>
                      </a:moveTo>
                      <a:cubicBezTo>
                        <a:pt x="3290" y="53"/>
                        <a:pt x="3950" y="111"/>
                        <a:pt x="4731" y="287"/>
                      </a:cubicBezTo>
                      <a:cubicBezTo>
                        <a:pt x="4766" y="294"/>
                        <a:pt x="4795" y="308"/>
                        <a:pt x="4813" y="323"/>
                      </a:cubicBezTo>
                      <a:lnTo>
                        <a:pt x="5431" y="880"/>
                      </a:lnTo>
                      <a:cubicBezTo>
                        <a:pt x="5455" y="903"/>
                        <a:pt x="5447" y="917"/>
                        <a:pt x="5444" y="923"/>
                      </a:cubicBezTo>
                      <a:cubicBezTo>
                        <a:pt x="5432" y="952"/>
                        <a:pt x="5367" y="986"/>
                        <a:pt x="5278" y="986"/>
                      </a:cubicBezTo>
                      <a:cubicBezTo>
                        <a:pt x="5262" y="986"/>
                        <a:pt x="5244" y="985"/>
                        <a:pt x="5226" y="982"/>
                      </a:cubicBezTo>
                      <a:cubicBezTo>
                        <a:pt x="4683" y="903"/>
                        <a:pt x="3851" y="812"/>
                        <a:pt x="2881" y="812"/>
                      </a:cubicBezTo>
                      <a:cubicBezTo>
                        <a:pt x="2086" y="812"/>
                        <a:pt x="1199" y="873"/>
                        <a:pt x="304" y="1050"/>
                      </a:cubicBezTo>
                      <a:cubicBezTo>
                        <a:pt x="279" y="1055"/>
                        <a:pt x="256" y="1058"/>
                        <a:pt x="233" y="1058"/>
                      </a:cubicBezTo>
                      <a:cubicBezTo>
                        <a:pt x="148" y="1058"/>
                        <a:pt x="81" y="1026"/>
                        <a:pt x="66" y="996"/>
                      </a:cubicBezTo>
                      <a:cubicBezTo>
                        <a:pt x="63" y="990"/>
                        <a:pt x="55" y="976"/>
                        <a:pt x="79" y="953"/>
                      </a:cubicBezTo>
                      <a:cubicBezTo>
                        <a:pt x="310" y="742"/>
                        <a:pt x="749" y="376"/>
                        <a:pt x="1086" y="299"/>
                      </a:cubicBezTo>
                      <a:cubicBezTo>
                        <a:pt x="1095" y="296"/>
                        <a:pt x="1666" y="53"/>
                        <a:pt x="2754" y="53"/>
                      </a:cubicBezTo>
                      <a:close/>
                      <a:moveTo>
                        <a:pt x="2754" y="0"/>
                      </a:moveTo>
                      <a:cubicBezTo>
                        <a:pt x="1654" y="0"/>
                        <a:pt x="1076" y="246"/>
                        <a:pt x="1071" y="249"/>
                      </a:cubicBezTo>
                      <a:cubicBezTo>
                        <a:pt x="743" y="323"/>
                        <a:pt x="331" y="652"/>
                        <a:pt x="44" y="915"/>
                      </a:cubicBezTo>
                      <a:cubicBezTo>
                        <a:pt x="9" y="945"/>
                        <a:pt x="0" y="983"/>
                        <a:pt x="19" y="1018"/>
                      </a:cubicBezTo>
                      <a:cubicBezTo>
                        <a:pt x="46" y="1075"/>
                        <a:pt x="137" y="1109"/>
                        <a:pt x="236" y="1109"/>
                      </a:cubicBezTo>
                      <a:cubicBezTo>
                        <a:pt x="261" y="1109"/>
                        <a:pt x="289" y="1108"/>
                        <a:pt x="315" y="1102"/>
                      </a:cubicBezTo>
                      <a:cubicBezTo>
                        <a:pt x="1205" y="925"/>
                        <a:pt x="2089" y="865"/>
                        <a:pt x="2881" y="865"/>
                      </a:cubicBezTo>
                      <a:cubicBezTo>
                        <a:pt x="3847" y="865"/>
                        <a:pt x="4677" y="955"/>
                        <a:pt x="5217" y="1034"/>
                      </a:cubicBezTo>
                      <a:cubicBezTo>
                        <a:pt x="5237" y="1037"/>
                        <a:pt x="5258" y="1039"/>
                        <a:pt x="5279" y="1039"/>
                      </a:cubicBezTo>
                      <a:cubicBezTo>
                        <a:pt x="5377" y="1039"/>
                        <a:pt x="5466" y="1001"/>
                        <a:pt x="5493" y="945"/>
                      </a:cubicBezTo>
                      <a:cubicBezTo>
                        <a:pt x="5510" y="911"/>
                        <a:pt x="5499" y="873"/>
                        <a:pt x="5466" y="842"/>
                      </a:cubicBezTo>
                      <a:lnTo>
                        <a:pt x="4848" y="285"/>
                      </a:lnTo>
                      <a:cubicBezTo>
                        <a:pt x="4823" y="262"/>
                        <a:pt x="4787" y="246"/>
                        <a:pt x="4743" y="235"/>
                      </a:cubicBezTo>
                      <a:cubicBezTo>
                        <a:pt x="3958" y="59"/>
                        <a:pt x="3293" y="0"/>
                        <a:pt x="275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5" name="Google Shape;3098;p38">
                  <a:extLst>
                    <a:ext uri="{FF2B5EF4-FFF2-40B4-BE49-F238E27FC236}">
                      <a16:creationId xmlns:a16="http://schemas.microsoft.com/office/drawing/2014/main" id="{04D33E3C-3D90-3EE8-A4AC-C4597085C58B}"/>
                    </a:ext>
                  </a:extLst>
                </p:cNvPr>
                <p:cNvSpPr/>
                <p:nvPr/>
              </p:nvSpPr>
              <p:spPr>
                <a:xfrm>
                  <a:off x="4484100" y="1775538"/>
                  <a:ext cx="389750" cy="201875"/>
                </a:xfrm>
                <a:custGeom>
                  <a:avLst/>
                  <a:gdLst/>
                  <a:ahLst/>
                  <a:cxnLst/>
                  <a:rect l="l" t="t" r="r" b="b"/>
                  <a:pathLst>
                    <a:path w="15590" h="8075" extrusionOk="0">
                      <a:moveTo>
                        <a:pt x="1174" y="1"/>
                      </a:moveTo>
                      <a:cubicBezTo>
                        <a:pt x="504" y="1"/>
                        <a:pt x="1" y="662"/>
                        <a:pt x="218" y="1327"/>
                      </a:cubicBezTo>
                      <a:lnTo>
                        <a:pt x="1117" y="4069"/>
                      </a:lnTo>
                      <a:cubicBezTo>
                        <a:pt x="1223" y="4392"/>
                        <a:pt x="1483" y="4641"/>
                        <a:pt x="1811" y="4731"/>
                      </a:cubicBezTo>
                      <a:cubicBezTo>
                        <a:pt x="4129" y="5362"/>
                        <a:pt x="13394" y="7875"/>
                        <a:pt x="14987" y="8073"/>
                      </a:cubicBezTo>
                      <a:cubicBezTo>
                        <a:pt x="14992" y="8074"/>
                        <a:pt x="14997" y="8074"/>
                        <a:pt x="15002" y="8074"/>
                      </a:cubicBezTo>
                      <a:cubicBezTo>
                        <a:pt x="15589" y="8074"/>
                        <a:pt x="13910" y="3566"/>
                        <a:pt x="12258" y="1845"/>
                      </a:cubicBezTo>
                      <a:cubicBezTo>
                        <a:pt x="12104" y="1685"/>
                        <a:pt x="11900" y="1583"/>
                        <a:pt x="11680" y="1550"/>
                      </a:cubicBezTo>
                      <a:lnTo>
                        <a:pt x="1328" y="12"/>
                      </a:lnTo>
                      <a:cubicBezTo>
                        <a:pt x="1276" y="4"/>
                        <a:pt x="1225" y="1"/>
                        <a:pt x="117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6" name="Google Shape;3099;p38">
                  <a:extLst>
                    <a:ext uri="{FF2B5EF4-FFF2-40B4-BE49-F238E27FC236}">
                      <a16:creationId xmlns:a16="http://schemas.microsoft.com/office/drawing/2014/main" id="{D373615A-232F-61D6-4CBA-FCF4A84CDFCA}"/>
                    </a:ext>
                  </a:extLst>
                </p:cNvPr>
                <p:cNvSpPr/>
                <p:nvPr/>
              </p:nvSpPr>
              <p:spPr>
                <a:xfrm>
                  <a:off x="4508400" y="1786038"/>
                  <a:ext cx="337850" cy="168775"/>
                </a:xfrm>
                <a:custGeom>
                  <a:avLst/>
                  <a:gdLst/>
                  <a:ahLst/>
                  <a:cxnLst/>
                  <a:rect l="l" t="t" r="r" b="b"/>
                  <a:pathLst>
                    <a:path w="13514" h="6751" extrusionOk="0">
                      <a:moveTo>
                        <a:pt x="1024" y="186"/>
                      </a:moveTo>
                      <a:cubicBezTo>
                        <a:pt x="1065" y="186"/>
                        <a:pt x="1106" y="189"/>
                        <a:pt x="1147" y="193"/>
                      </a:cubicBezTo>
                      <a:lnTo>
                        <a:pt x="10183" y="1446"/>
                      </a:lnTo>
                      <a:cubicBezTo>
                        <a:pt x="10357" y="1469"/>
                        <a:pt x="10518" y="1546"/>
                        <a:pt x="10635" y="1660"/>
                      </a:cubicBezTo>
                      <a:cubicBezTo>
                        <a:pt x="12047" y="3029"/>
                        <a:pt x="13309" y="6330"/>
                        <a:pt x="13093" y="6565"/>
                      </a:cubicBezTo>
                      <a:cubicBezTo>
                        <a:pt x="11683" y="6401"/>
                        <a:pt x="3274" y="4274"/>
                        <a:pt x="1602" y="3849"/>
                      </a:cubicBezTo>
                      <a:cubicBezTo>
                        <a:pt x="1346" y="3784"/>
                        <a:pt x="1142" y="3605"/>
                        <a:pt x="1060" y="3371"/>
                      </a:cubicBezTo>
                      <a:lnTo>
                        <a:pt x="277" y="1142"/>
                      </a:lnTo>
                      <a:cubicBezTo>
                        <a:pt x="197" y="911"/>
                        <a:pt x="239" y="670"/>
                        <a:pt x="397" y="477"/>
                      </a:cubicBezTo>
                      <a:cubicBezTo>
                        <a:pt x="550" y="291"/>
                        <a:pt x="778" y="186"/>
                        <a:pt x="1024" y="186"/>
                      </a:cubicBezTo>
                      <a:close/>
                      <a:moveTo>
                        <a:pt x="1021" y="1"/>
                      </a:moveTo>
                      <a:cubicBezTo>
                        <a:pt x="721" y="1"/>
                        <a:pt x="442" y="130"/>
                        <a:pt x="254" y="360"/>
                      </a:cubicBezTo>
                      <a:cubicBezTo>
                        <a:pt x="55" y="603"/>
                        <a:pt x="1" y="911"/>
                        <a:pt x="102" y="1203"/>
                      </a:cubicBezTo>
                      <a:lnTo>
                        <a:pt x="887" y="3432"/>
                      </a:lnTo>
                      <a:cubicBezTo>
                        <a:pt x="989" y="3725"/>
                        <a:pt x="1241" y="3948"/>
                        <a:pt x="1557" y="4028"/>
                      </a:cubicBezTo>
                      <a:cubicBezTo>
                        <a:pt x="3231" y="4453"/>
                        <a:pt x="11651" y="6583"/>
                        <a:pt x="13072" y="6749"/>
                      </a:cubicBezTo>
                      <a:cubicBezTo>
                        <a:pt x="13081" y="6750"/>
                        <a:pt x="13088" y="6750"/>
                        <a:pt x="13096" y="6750"/>
                      </a:cubicBezTo>
                      <a:cubicBezTo>
                        <a:pt x="13169" y="6750"/>
                        <a:pt x="13227" y="6711"/>
                        <a:pt x="13260" y="6641"/>
                      </a:cubicBezTo>
                      <a:cubicBezTo>
                        <a:pt x="13514" y="6106"/>
                        <a:pt x="12105" y="2827"/>
                        <a:pt x="10764" y="1526"/>
                      </a:cubicBezTo>
                      <a:cubicBezTo>
                        <a:pt x="10615" y="1384"/>
                        <a:pt x="10424" y="1292"/>
                        <a:pt x="10209" y="1262"/>
                      </a:cubicBezTo>
                      <a:lnTo>
                        <a:pt x="1171" y="11"/>
                      </a:lnTo>
                      <a:cubicBezTo>
                        <a:pt x="1121" y="4"/>
                        <a:pt x="1071" y="1"/>
                        <a:pt x="1021"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7" name="Google Shape;3100;p38">
                  <a:extLst>
                    <a:ext uri="{FF2B5EF4-FFF2-40B4-BE49-F238E27FC236}">
                      <a16:creationId xmlns:a16="http://schemas.microsoft.com/office/drawing/2014/main" id="{C58A8255-8699-5E71-2A7E-00D1C3E671F7}"/>
                    </a:ext>
                  </a:extLst>
                </p:cNvPr>
                <p:cNvSpPr/>
                <p:nvPr/>
              </p:nvSpPr>
              <p:spPr>
                <a:xfrm>
                  <a:off x="4529775" y="1796863"/>
                  <a:ext cx="294225" cy="136800"/>
                </a:xfrm>
                <a:custGeom>
                  <a:avLst/>
                  <a:gdLst/>
                  <a:ahLst/>
                  <a:cxnLst/>
                  <a:rect l="l" t="t" r="r" b="b"/>
                  <a:pathLst>
                    <a:path w="11769" h="5472" extrusionOk="0">
                      <a:moveTo>
                        <a:pt x="882" y="153"/>
                      </a:moveTo>
                      <a:cubicBezTo>
                        <a:pt x="919" y="153"/>
                        <a:pt x="957" y="156"/>
                        <a:pt x="995" y="161"/>
                      </a:cubicBezTo>
                      <a:lnTo>
                        <a:pt x="8883" y="1174"/>
                      </a:lnTo>
                      <a:cubicBezTo>
                        <a:pt x="9038" y="1193"/>
                        <a:pt x="9179" y="1256"/>
                        <a:pt x="9282" y="1350"/>
                      </a:cubicBezTo>
                      <a:cubicBezTo>
                        <a:pt x="10369" y="2327"/>
                        <a:pt x="11424" y="4605"/>
                        <a:pt x="11439" y="5221"/>
                      </a:cubicBezTo>
                      <a:cubicBezTo>
                        <a:pt x="11441" y="5305"/>
                        <a:pt x="11424" y="5317"/>
                        <a:pt x="11421" y="5318"/>
                      </a:cubicBezTo>
                      <a:cubicBezTo>
                        <a:pt x="10187" y="5185"/>
                        <a:pt x="2848" y="3462"/>
                        <a:pt x="1389" y="3117"/>
                      </a:cubicBezTo>
                      <a:cubicBezTo>
                        <a:pt x="1163" y="3064"/>
                        <a:pt x="986" y="2920"/>
                        <a:pt x="914" y="2730"/>
                      </a:cubicBezTo>
                      <a:lnTo>
                        <a:pt x="230" y="923"/>
                      </a:lnTo>
                      <a:cubicBezTo>
                        <a:pt x="164" y="752"/>
                        <a:pt x="195" y="566"/>
                        <a:pt x="313" y="416"/>
                      </a:cubicBezTo>
                      <a:cubicBezTo>
                        <a:pt x="444" y="250"/>
                        <a:pt x="654" y="153"/>
                        <a:pt x="882" y="153"/>
                      </a:cubicBezTo>
                      <a:close/>
                      <a:moveTo>
                        <a:pt x="894" y="1"/>
                      </a:moveTo>
                      <a:cubicBezTo>
                        <a:pt x="616" y="1"/>
                        <a:pt x="355" y="116"/>
                        <a:pt x="193" y="322"/>
                      </a:cubicBezTo>
                      <a:cubicBezTo>
                        <a:pt x="40" y="515"/>
                        <a:pt x="0" y="755"/>
                        <a:pt x="85" y="978"/>
                      </a:cubicBezTo>
                      <a:lnTo>
                        <a:pt x="770" y="2784"/>
                      </a:lnTo>
                      <a:cubicBezTo>
                        <a:pt x="861" y="3021"/>
                        <a:pt x="1078" y="3202"/>
                        <a:pt x="1355" y="3266"/>
                      </a:cubicBezTo>
                      <a:cubicBezTo>
                        <a:pt x="2815" y="3610"/>
                        <a:pt x="10163" y="5335"/>
                        <a:pt x="11405" y="5470"/>
                      </a:cubicBezTo>
                      <a:cubicBezTo>
                        <a:pt x="11412" y="5472"/>
                        <a:pt x="11418" y="5472"/>
                        <a:pt x="11426" y="5472"/>
                      </a:cubicBezTo>
                      <a:cubicBezTo>
                        <a:pt x="11490" y="5472"/>
                        <a:pt x="11541" y="5437"/>
                        <a:pt x="11569" y="5376"/>
                      </a:cubicBezTo>
                      <a:cubicBezTo>
                        <a:pt x="11769" y="4925"/>
                        <a:pt x="10529" y="2265"/>
                        <a:pt x="9384" y="1234"/>
                      </a:cubicBezTo>
                      <a:cubicBezTo>
                        <a:pt x="9258" y="1121"/>
                        <a:pt x="9086" y="1046"/>
                        <a:pt x="8903" y="1022"/>
                      </a:cubicBezTo>
                      <a:lnTo>
                        <a:pt x="1013" y="8"/>
                      </a:lnTo>
                      <a:cubicBezTo>
                        <a:pt x="973" y="3"/>
                        <a:pt x="933" y="1"/>
                        <a:pt x="89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8" name="Google Shape;3101;p38">
                  <a:extLst>
                    <a:ext uri="{FF2B5EF4-FFF2-40B4-BE49-F238E27FC236}">
                      <a16:creationId xmlns:a16="http://schemas.microsoft.com/office/drawing/2014/main" id="{D45A33C1-9DD9-C705-4AFF-07CD8DDD8543}"/>
                    </a:ext>
                  </a:extLst>
                </p:cNvPr>
                <p:cNvSpPr/>
                <p:nvPr/>
              </p:nvSpPr>
              <p:spPr>
                <a:xfrm>
                  <a:off x="4559650" y="1810888"/>
                  <a:ext cx="233850" cy="105725"/>
                </a:xfrm>
                <a:custGeom>
                  <a:avLst/>
                  <a:gdLst/>
                  <a:ahLst/>
                  <a:cxnLst/>
                  <a:rect l="l" t="t" r="r" b="b"/>
                  <a:pathLst>
                    <a:path w="9354" h="4229" extrusionOk="0">
                      <a:moveTo>
                        <a:pt x="703" y="121"/>
                      </a:moveTo>
                      <a:cubicBezTo>
                        <a:pt x="730" y="121"/>
                        <a:pt x="759" y="122"/>
                        <a:pt x="788" y="127"/>
                      </a:cubicBezTo>
                      <a:lnTo>
                        <a:pt x="7061" y="910"/>
                      </a:lnTo>
                      <a:cubicBezTo>
                        <a:pt x="7182" y="925"/>
                        <a:pt x="7296" y="973"/>
                        <a:pt x="7378" y="1045"/>
                      </a:cubicBezTo>
                      <a:cubicBezTo>
                        <a:pt x="8244" y="1801"/>
                        <a:pt x="9080" y="3559"/>
                        <a:pt x="9094" y="4036"/>
                      </a:cubicBezTo>
                      <a:cubicBezTo>
                        <a:pt x="9095" y="4094"/>
                        <a:pt x="9083" y="4109"/>
                        <a:pt x="9079" y="4109"/>
                      </a:cubicBezTo>
                      <a:cubicBezTo>
                        <a:pt x="8133" y="4010"/>
                        <a:pt x="2734" y="2784"/>
                        <a:pt x="1102" y="2409"/>
                      </a:cubicBezTo>
                      <a:cubicBezTo>
                        <a:pt x="922" y="2368"/>
                        <a:pt x="780" y="2255"/>
                        <a:pt x="723" y="2110"/>
                      </a:cubicBezTo>
                      <a:lnTo>
                        <a:pt x="179" y="714"/>
                      </a:lnTo>
                      <a:cubicBezTo>
                        <a:pt x="128" y="584"/>
                        <a:pt x="149" y="447"/>
                        <a:pt x="238" y="332"/>
                      </a:cubicBezTo>
                      <a:cubicBezTo>
                        <a:pt x="343" y="198"/>
                        <a:pt x="516" y="121"/>
                        <a:pt x="703" y="121"/>
                      </a:cubicBezTo>
                      <a:close/>
                      <a:moveTo>
                        <a:pt x="704" y="1"/>
                      </a:moveTo>
                      <a:cubicBezTo>
                        <a:pt x="480" y="1"/>
                        <a:pt x="272" y="95"/>
                        <a:pt x="144" y="259"/>
                      </a:cubicBezTo>
                      <a:cubicBezTo>
                        <a:pt x="29" y="406"/>
                        <a:pt x="0" y="588"/>
                        <a:pt x="67" y="758"/>
                      </a:cubicBezTo>
                      <a:lnTo>
                        <a:pt x="610" y="2154"/>
                      </a:lnTo>
                      <a:cubicBezTo>
                        <a:pt x="683" y="2337"/>
                        <a:pt x="856" y="2475"/>
                        <a:pt x="1075" y="2527"/>
                      </a:cubicBezTo>
                      <a:cubicBezTo>
                        <a:pt x="2708" y="2901"/>
                        <a:pt x="8115" y="4129"/>
                        <a:pt x="9065" y="4229"/>
                      </a:cubicBezTo>
                      <a:lnTo>
                        <a:pt x="9082" y="4229"/>
                      </a:lnTo>
                      <a:cubicBezTo>
                        <a:pt x="9132" y="4229"/>
                        <a:pt x="9173" y="4202"/>
                        <a:pt x="9195" y="4153"/>
                      </a:cubicBezTo>
                      <a:cubicBezTo>
                        <a:pt x="9353" y="3792"/>
                        <a:pt x="8383" y="1765"/>
                        <a:pt x="7457" y="954"/>
                      </a:cubicBezTo>
                      <a:cubicBezTo>
                        <a:pt x="7355" y="866"/>
                        <a:pt x="7223" y="809"/>
                        <a:pt x="7075" y="790"/>
                      </a:cubicBezTo>
                      <a:lnTo>
                        <a:pt x="803" y="7"/>
                      </a:lnTo>
                      <a:cubicBezTo>
                        <a:pt x="770" y="3"/>
                        <a:pt x="737" y="1"/>
                        <a:pt x="70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9" name="Google Shape;3102;p38">
                  <a:extLst>
                    <a:ext uri="{FF2B5EF4-FFF2-40B4-BE49-F238E27FC236}">
                      <a16:creationId xmlns:a16="http://schemas.microsoft.com/office/drawing/2014/main" id="{1021DEFE-8BF6-5F69-9B8D-E3963A249AC5}"/>
                    </a:ext>
                  </a:extLst>
                </p:cNvPr>
                <p:cNvSpPr/>
                <p:nvPr/>
              </p:nvSpPr>
              <p:spPr>
                <a:xfrm>
                  <a:off x="4593525" y="1826388"/>
                  <a:ext cx="165275" cy="74750"/>
                </a:xfrm>
                <a:custGeom>
                  <a:avLst/>
                  <a:gdLst/>
                  <a:ahLst/>
                  <a:cxnLst/>
                  <a:rect l="l" t="t" r="r" b="b"/>
                  <a:pathLst>
                    <a:path w="6611" h="2990" extrusionOk="0">
                      <a:moveTo>
                        <a:pt x="500" y="86"/>
                      </a:moveTo>
                      <a:cubicBezTo>
                        <a:pt x="519" y="86"/>
                        <a:pt x="539" y="88"/>
                        <a:pt x="558" y="90"/>
                      </a:cubicBezTo>
                      <a:lnTo>
                        <a:pt x="4991" y="644"/>
                      </a:lnTo>
                      <a:cubicBezTo>
                        <a:pt x="5077" y="655"/>
                        <a:pt x="5156" y="688"/>
                        <a:pt x="5216" y="740"/>
                      </a:cubicBezTo>
                      <a:cubicBezTo>
                        <a:pt x="5827" y="1274"/>
                        <a:pt x="6418" y="2516"/>
                        <a:pt x="6427" y="2853"/>
                      </a:cubicBezTo>
                      <a:cubicBezTo>
                        <a:pt x="6429" y="2894"/>
                        <a:pt x="6419" y="2904"/>
                        <a:pt x="6416" y="2904"/>
                      </a:cubicBezTo>
                      <a:cubicBezTo>
                        <a:pt x="5726" y="2832"/>
                        <a:pt x="1599" y="1890"/>
                        <a:pt x="780" y="1702"/>
                      </a:cubicBezTo>
                      <a:cubicBezTo>
                        <a:pt x="652" y="1673"/>
                        <a:pt x="552" y="1594"/>
                        <a:pt x="512" y="1491"/>
                      </a:cubicBezTo>
                      <a:lnTo>
                        <a:pt x="127" y="504"/>
                      </a:lnTo>
                      <a:lnTo>
                        <a:pt x="127" y="506"/>
                      </a:lnTo>
                      <a:cubicBezTo>
                        <a:pt x="90" y="413"/>
                        <a:pt x="106" y="318"/>
                        <a:pt x="169" y="236"/>
                      </a:cubicBezTo>
                      <a:cubicBezTo>
                        <a:pt x="244" y="140"/>
                        <a:pt x="369" y="86"/>
                        <a:pt x="500" y="86"/>
                      </a:cubicBezTo>
                      <a:close/>
                      <a:moveTo>
                        <a:pt x="499" y="1"/>
                      </a:moveTo>
                      <a:cubicBezTo>
                        <a:pt x="340" y="1"/>
                        <a:pt x="193" y="67"/>
                        <a:pt x="103" y="182"/>
                      </a:cubicBezTo>
                      <a:cubicBezTo>
                        <a:pt x="21" y="287"/>
                        <a:pt x="1" y="416"/>
                        <a:pt x="48" y="536"/>
                      </a:cubicBezTo>
                      <a:lnTo>
                        <a:pt x="432" y="1521"/>
                      </a:lnTo>
                      <a:cubicBezTo>
                        <a:pt x="482" y="1652"/>
                        <a:pt x="605" y="1751"/>
                        <a:pt x="760" y="1786"/>
                      </a:cubicBezTo>
                      <a:cubicBezTo>
                        <a:pt x="1581" y="1974"/>
                        <a:pt x="5712" y="2917"/>
                        <a:pt x="6407" y="2990"/>
                      </a:cubicBezTo>
                      <a:lnTo>
                        <a:pt x="6418" y="2990"/>
                      </a:lnTo>
                      <a:cubicBezTo>
                        <a:pt x="6454" y="2990"/>
                        <a:pt x="6485" y="2970"/>
                        <a:pt x="6498" y="2935"/>
                      </a:cubicBezTo>
                      <a:cubicBezTo>
                        <a:pt x="6611" y="2680"/>
                        <a:pt x="5926" y="1247"/>
                        <a:pt x="5272" y="674"/>
                      </a:cubicBezTo>
                      <a:cubicBezTo>
                        <a:pt x="5200" y="612"/>
                        <a:pt x="5103" y="571"/>
                        <a:pt x="5002" y="559"/>
                      </a:cubicBezTo>
                      <a:lnTo>
                        <a:pt x="569" y="5"/>
                      </a:lnTo>
                      <a:cubicBezTo>
                        <a:pt x="545" y="2"/>
                        <a:pt x="522" y="1"/>
                        <a:pt x="49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0" name="Google Shape;3103;p38">
                  <a:extLst>
                    <a:ext uri="{FF2B5EF4-FFF2-40B4-BE49-F238E27FC236}">
                      <a16:creationId xmlns:a16="http://schemas.microsoft.com/office/drawing/2014/main" id="{F43DC267-BC5C-DC9D-A0A2-9BC03C860C7F}"/>
                    </a:ext>
                  </a:extLst>
                </p:cNvPr>
                <p:cNvSpPr/>
                <p:nvPr/>
              </p:nvSpPr>
              <p:spPr>
                <a:xfrm>
                  <a:off x="4618950" y="1838013"/>
                  <a:ext cx="113850" cy="51500"/>
                </a:xfrm>
                <a:custGeom>
                  <a:avLst/>
                  <a:gdLst/>
                  <a:ahLst/>
                  <a:cxnLst/>
                  <a:rect l="l" t="t" r="r" b="b"/>
                  <a:pathLst>
                    <a:path w="4554" h="2060" extrusionOk="0">
                      <a:moveTo>
                        <a:pt x="341" y="59"/>
                      </a:moveTo>
                      <a:cubicBezTo>
                        <a:pt x="355" y="59"/>
                        <a:pt x="369" y="60"/>
                        <a:pt x="384" y="62"/>
                      </a:cubicBezTo>
                      <a:lnTo>
                        <a:pt x="3438" y="443"/>
                      </a:lnTo>
                      <a:cubicBezTo>
                        <a:pt x="3497" y="451"/>
                        <a:pt x="3552" y="474"/>
                        <a:pt x="3593" y="510"/>
                      </a:cubicBezTo>
                      <a:cubicBezTo>
                        <a:pt x="4013" y="877"/>
                        <a:pt x="4422" y="1734"/>
                        <a:pt x="4426" y="1966"/>
                      </a:cubicBezTo>
                      <a:cubicBezTo>
                        <a:pt x="4428" y="1993"/>
                        <a:pt x="4422" y="2001"/>
                        <a:pt x="4420" y="2001"/>
                      </a:cubicBezTo>
                      <a:lnTo>
                        <a:pt x="4419" y="2001"/>
                      </a:lnTo>
                      <a:cubicBezTo>
                        <a:pt x="3944" y="1951"/>
                        <a:pt x="1100" y="1302"/>
                        <a:pt x="535" y="1173"/>
                      </a:cubicBezTo>
                      <a:cubicBezTo>
                        <a:pt x="449" y="1154"/>
                        <a:pt x="381" y="1099"/>
                        <a:pt x="352" y="1028"/>
                      </a:cubicBezTo>
                      <a:lnTo>
                        <a:pt x="88" y="348"/>
                      </a:lnTo>
                      <a:cubicBezTo>
                        <a:pt x="62" y="284"/>
                        <a:pt x="72" y="218"/>
                        <a:pt x="116" y="162"/>
                      </a:cubicBezTo>
                      <a:cubicBezTo>
                        <a:pt x="168" y="97"/>
                        <a:pt x="251" y="59"/>
                        <a:pt x="341" y="59"/>
                      </a:cubicBezTo>
                      <a:close/>
                      <a:moveTo>
                        <a:pt x="344" y="0"/>
                      </a:moveTo>
                      <a:cubicBezTo>
                        <a:pt x="234" y="0"/>
                        <a:pt x="132" y="46"/>
                        <a:pt x="71" y="126"/>
                      </a:cubicBezTo>
                      <a:cubicBezTo>
                        <a:pt x="15" y="199"/>
                        <a:pt x="1" y="287"/>
                        <a:pt x="33" y="369"/>
                      </a:cubicBezTo>
                      <a:lnTo>
                        <a:pt x="297" y="1049"/>
                      </a:lnTo>
                      <a:cubicBezTo>
                        <a:pt x="332" y="1138"/>
                        <a:pt x="417" y="1205"/>
                        <a:pt x="523" y="1230"/>
                      </a:cubicBezTo>
                      <a:cubicBezTo>
                        <a:pt x="1088" y="1360"/>
                        <a:pt x="3934" y="2008"/>
                        <a:pt x="4414" y="2058"/>
                      </a:cubicBezTo>
                      <a:cubicBezTo>
                        <a:pt x="4416" y="2060"/>
                        <a:pt x="4419" y="2060"/>
                        <a:pt x="4422" y="2060"/>
                      </a:cubicBezTo>
                      <a:cubicBezTo>
                        <a:pt x="4446" y="2060"/>
                        <a:pt x="4466" y="2046"/>
                        <a:pt x="4476" y="2022"/>
                      </a:cubicBezTo>
                      <a:cubicBezTo>
                        <a:pt x="4554" y="1846"/>
                        <a:pt x="4082" y="859"/>
                        <a:pt x="3631" y="464"/>
                      </a:cubicBezTo>
                      <a:cubicBezTo>
                        <a:pt x="3582" y="422"/>
                        <a:pt x="3517" y="395"/>
                        <a:pt x="3444" y="385"/>
                      </a:cubicBezTo>
                      <a:lnTo>
                        <a:pt x="391" y="3"/>
                      </a:lnTo>
                      <a:cubicBezTo>
                        <a:pt x="375" y="1"/>
                        <a:pt x="360" y="0"/>
                        <a:pt x="34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1" name="Google Shape;3104;p38">
                  <a:extLst>
                    <a:ext uri="{FF2B5EF4-FFF2-40B4-BE49-F238E27FC236}">
                      <a16:creationId xmlns:a16="http://schemas.microsoft.com/office/drawing/2014/main" id="{B3965FD3-8DC8-5A56-E147-CC143C28C7E8}"/>
                    </a:ext>
                  </a:extLst>
                </p:cNvPr>
                <p:cNvSpPr/>
                <p:nvPr/>
              </p:nvSpPr>
              <p:spPr>
                <a:xfrm>
                  <a:off x="4640100" y="1847713"/>
                  <a:ext cx="71025" cy="32125"/>
                </a:xfrm>
                <a:custGeom>
                  <a:avLst/>
                  <a:gdLst/>
                  <a:ahLst/>
                  <a:cxnLst/>
                  <a:rect l="l" t="t" r="r" b="b"/>
                  <a:pathLst>
                    <a:path w="2841" h="1285" extrusionOk="0">
                      <a:moveTo>
                        <a:pt x="215" y="37"/>
                      </a:moveTo>
                      <a:cubicBezTo>
                        <a:pt x="222" y="37"/>
                        <a:pt x="231" y="37"/>
                        <a:pt x="240" y="38"/>
                      </a:cubicBezTo>
                      <a:lnTo>
                        <a:pt x="2144" y="277"/>
                      </a:lnTo>
                      <a:cubicBezTo>
                        <a:pt x="2182" y="281"/>
                        <a:pt x="2216" y="295"/>
                        <a:pt x="2241" y="318"/>
                      </a:cubicBezTo>
                      <a:cubicBezTo>
                        <a:pt x="2496" y="539"/>
                        <a:pt x="2759" y="1081"/>
                        <a:pt x="2762" y="1226"/>
                      </a:cubicBezTo>
                      <a:cubicBezTo>
                        <a:pt x="2762" y="1244"/>
                        <a:pt x="2759" y="1248"/>
                        <a:pt x="2758" y="1248"/>
                      </a:cubicBezTo>
                      <a:cubicBezTo>
                        <a:pt x="2469" y="1218"/>
                        <a:pt x="831" y="845"/>
                        <a:pt x="336" y="732"/>
                      </a:cubicBezTo>
                      <a:cubicBezTo>
                        <a:pt x="281" y="719"/>
                        <a:pt x="237" y="685"/>
                        <a:pt x="221" y="641"/>
                      </a:cubicBezTo>
                      <a:lnTo>
                        <a:pt x="55" y="218"/>
                      </a:lnTo>
                      <a:lnTo>
                        <a:pt x="55" y="216"/>
                      </a:lnTo>
                      <a:cubicBezTo>
                        <a:pt x="40" y="177"/>
                        <a:pt x="46" y="136"/>
                        <a:pt x="73" y="101"/>
                      </a:cubicBezTo>
                      <a:cubicBezTo>
                        <a:pt x="105" y="60"/>
                        <a:pt x="157" y="37"/>
                        <a:pt x="215" y="37"/>
                      </a:cubicBezTo>
                      <a:close/>
                      <a:moveTo>
                        <a:pt x="216" y="0"/>
                      </a:moveTo>
                      <a:cubicBezTo>
                        <a:pt x="146" y="0"/>
                        <a:pt x="83" y="29"/>
                        <a:pt x="45" y="78"/>
                      </a:cubicBezTo>
                      <a:cubicBezTo>
                        <a:pt x="10" y="123"/>
                        <a:pt x="1" y="178"/>
                        <a:pt x="22" y="230"/>
                      </a:cubicBezTo>
                      <a:lnTo>
                        <a:pt x="187" y="653"/>
                      </a:lnTo>
                      <a:cubicBezTo>
                        <a:pt x="209" y="709"/>
                        <a:pt x="262" y="752"/>
                        <a:pt x="327" y="767"/>
                      </a:cubicBezTo>
                      <a:cubicBezTo>
                        <a:pt x="823" y="881"/>
                        <a:pt x="2463" y="1253"/>
                        <a:pt x="2753" y="1283"/>
                      </a:cubicBezTo>
                      <a:cubicBezTo>
                        <a:pt x="2754" y="1283"/>
                        <a:pt x="2756" y="1285"/>
                        <a:pt x="2758" y="1285"/>
                      </a:cubicBezTo>
                      <a:cubicBezTo>
                        <a:pt x="2774" y="1285"/>
                        <a:pt x="2786" y="1276"/>
                        <a:pt x="2792" y="1261"/>
                      </a:cubicBezTo>
                      <a:cubicBezTo>
                        <a:pt x="2841" y="1151"/>
                        <a:pt x="2546" y="535"/>
                        <a:pt x="2266" y="290"/>
                      </a:cubicBezTo>
                      <a:cubicBezTo>
                        <a:pt x="2235" y="263"/>
                        <a:pt x="2193" y="245"/>
                        <a:pt x="2149" y="240"/>
                      </a:cubicBezTo>
                      <a:lnTo>
                        <a:pt x="245" y="2"/>
                      </a:lnTo>
                      <a:cubicBezTo>
                        <a:pt x="235" y="1"/>
                        <a:pt x="225" y="0"/>
                        <a:pt x="21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2" name="Google Shape;3105;p38">
                  <a:extLst>
                    <a:ext uri="{FF2B5EF4-FFF2-40B4-BE49-F238E27FC236}">
                      <a16:creationId xmlns:a16="http://schemas.microsoft.com/office/drawing/2014/main" id="{363FAC2E-9888-650F-1025-B731EC5F86EF}"/>
                    </a:ext>
                  </a:extLst>
                </p:cNvPr>
                <p:cNvSpPr/>
                <p:nvPr/>
              </p:nvSpPr>
              <p:spPr>
                <a:xfrm>
                  <a:off x="4844975" y="1811313"/>
                  <a:ext cx="186100" cy="206975"/>
                </a:xfrm>
                <a:custGeom>
                  <a:avLst/>
                  <a:gdLst/>
                  <a:ahLst/>
                  <a:cxnLst/>
                  <a:rect l="l" t="t" r="r" b="b"/>
                  <a:pathLst>
                    <a:path w="7444" h="8279" extrusionOk="0">
                      <a:moveTo>
                        <a:pt x="3790" y="1"/>
                      </a:moveTo>
                      <a:cubicBezTo>
                        <a:pt x="3790" y="1"/>
                        <a:pt x="1980" y="353"/>
                        <a:pt x="708" y="353"/>
                      </a:cubicBezTo>
                      <a:cubicBezTo>
                        <a:pt x="664" y="353"/>
                        <a:pt x="621" y="352"/>
                        <a:pt x="579" y="351"/>
                      </a:cubicBezTo>
                      <a:cubicBezTo>
                        <a:pt x="575" y="351"/>
                        <a:pt x="572" y="351"/>
                        <a:pt x="568" y="351"/>
                      </a:cubicBezTo>
                      <a:cubicBezTo>
                        <a:pt x="231" y="351"/>
                        <a:pt x="0" y="696"/>
                        <a:pt x="139" y="1009"/>
                      </a:cubicBezTo>
                      <a:lnTo>
                        <a:pt x="2812" y="7077"/>
                      </a:lnTo>
                      <a:cubicBezTo>
                        <a:pt x="2855" y="7174"/>
                        <a:pt x="2929" y="7254"/>
                        <a:pt x="3023" y="7303"/>
                      </a:cubicBezTo>
                      <a:cubicBezTo>
                        <a:pt x="3492" y="7549"/>
                        <a:pt x="4991" y="8279"/>
                        <a:pt x="6264" y="8279"/>
                      </a:cubicBezTo>
                      <a:cubicBezTo>
                        <a:pt x="6701" y="8279"/>
                        <a:pt x="7111" y="8193"/>
                        <a:pt x="7444" y="7971"/>
                      </a:cubicBezTo>
                      <a:cubicBezTo>
                        <a:pt x="7444" y="7971"/>
                        <a:pt x="6032" y="1994"/>
                        <a:pt x="379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3" name="Google Shape;3106;p38">
                  <a:extLst>
                    <a:ext uri="{FF2B5EF4-FFF2-40B4-BE49-F238E27FC236}">
                      <a16:creationId xmlns:a16="http://schemas.microsoft.com/office/drawing/2014/main" id="{84EBBC4D-4CA1-40CB-CFEA-0F42DF136081}"/>
                    </a:ext>
                  </a:extLst>
                </p:cNvPr>
                <p:cNvSpPr/>
                <p:nvPr/>
              </p:nvSpPr>
              <p:spPr>
                <a:xfrm>
                  <a:off x="4870375" y="1820338"/>
                  <a:ext cx="154025" cy="172150"/>
                </a:xfrm>
                <a:custGeom>
                  <a:avLst/>
                  <a:gdLst/>
                  <a:ahLst/>
                  <a:cxnLst/>
                  <a:rect l="l" t="t" r="r" b="b"/>
                  <a:pathLst>
                    <a:path w="6161" h="6886" extrusionOk="0">
                      <a:moveTo>
                        <a:pt x="3074" y="198"/>
                      </a:moveTo>
                      <a:cubicBezTo>
                        <a:pt x="4714" y="1700"/>
                        <a:pt x="5808" y="5931"/>
                        <a:pt x="5951" y="6502"/>
                      </a:cubicBezTo>
                      <a:cubicBezTo>
                        <a:pt x="5710" y="6643"/>
                        <a:pt x="5418" y="6699"/>
                        <a:pt x="5107" y="6699"/>
                      </a:cubicBezTo>
                      <a:cubicBezTo>
                        <a:pt x="4075" y="6699"/>
                        <a:pt x="2830" y="6082"/>
                        <a:pt x="2526" y="5923"/>
                      </a:cubicBezTo>
                      <a:cubicBezTo>
                        <a:pt x="2467" y="5893"/>
                        <a:pt x="2423" y="5844"/>
                        <a:pt x="2396" y="5783"/>
                      </a:cubicBezTo>
                      <a:lnTo>
                        <a:pt x="234" y="878"/>
                      </a:lnTo>
                      <a:cubicBezTo>
                        <a:pt x="194" y="786"/>
                        <a:pt x="202" y="687"/>
                        <a:pt x="258" y="604"/>
                      </a:cubicBezTo>
                      <a:cubicBezTo>
                        <a:pt x="311" y="523"/>
                        <a:pt x="401" y="475"/>
                        <a:pt x="498" y="475"/>
                      </a:cubicBezTo>
                      <a:lnTo>
                        <a:pt x="504" y="475"/>
                      </a:lnTo>
                      <a:cubicBezTo>
                        <a:pt x="535" y="475"/>
                        <a:pt x="567" y="475"/>
                        <a:pt x="600" y="475"/>
                      </a:cubicBezTo>
                      <a:cubicBezTo>
                        <a:pt x="1536" y="475"/>
                        <a:pt x="2815" y="248"/>
                        <a:pt x="3074" y="198"/>
                      </a:cubicBezTo>
                      <a:close/>
                      <a:moveTo>
                        <a:pt x="3130" y="1"/>
                      </a:moveTo>
                      <a:lnTo>
                        <a:pt x="3085" y="10"/>
                      </a:lnTo>
                      <a:cubicBezTo>
                        <a:pt x="3070" y="12"/>
                        <a:pt x="1598" y="292"/>
                        <a:pt x="593" y="292"/>
                      </a:cubicBezTo>
                      <a:cubicBezTo>
                        <a:pt x="564" y="292"/>
                        <a:pt x="536" y="291"/>
                        <a:pt x="509" y="291"/>
                      </a:cubicBezTo>
                      <a:cubicBezTo>
                        <a:pt x="343" y="291"/>
                        <a:pt x="194" y="365"/>
                        <a:pt x="105" y="502"/>
                      </a:cubicBezTo>
                      <a:cubicBezTo>
                        <a:pt x="15" y="636"/>
                        <a:pt x="0" y="804"/>
                        <a:pt x="65" y="953"/>
                      </a:cubicBezTo>
                      <a:lnTo>
                        <a:pt x="2227" y="5858"/>
                      </a:lnTo>
                      <a:cubicBezTo>
                        <a:pt x="2271" y="5958"/>
                        <a:pt x="2344" y="6035"/>
                        <a:pt x="2440" y="6087"/>
                      </a:cubicBezTo>
                      <a:cubicBezTo>
                        <a:pt x="2872" y="6313"/>
                        <a:pt x="4069" y="6886"/>
                        <a:pt x="5101" y="6886"/>
                      </a:cubicBezTo>
                      <a:cubicBezTo>
                        <a:pt x="5473" y="6886"/>
                        <a:pt x="5822" y="6811"/>
                        <a:pt x="6108" y="6621"/>
                      </a:cubicBezTo>
                      <a:lnTo>
                        <a:pt x="6161" y="6587"/>
                      </a:lnTo>
                      <a:lnTo>
                        <a:pt x="6147" y="6524"/>
                      </a:lnTo>
                      <a:cubicBezTo>
                        <a:pt x="6100" y="6325"/>
                        <a:pt x="4978" y="1644"/>
                        <a:pt x="3164" y="31"/>
                      </a:cubicBezTo>
                      <a:lnTo>
                        <a:pt x="3130" y="1"/>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4" name="Google Shape;3107;p38">
                  <a:extLst>
                    <a:ext uri="{FF2B5EF4-FFF2-40B4-BE49-F238E27FC236}">
                      <a16:creationId xmlns:a16="http://schemas.microsoft.com/office/drawing/2014/main" id="{998A7D30-3407-1247-8769-2BC558BDF0C9}"/>
                    </a:ext>
                  </a:extLst>
                </p:cNvPr>
                <p:cNvSpPr/>
                <p:nvPr/>
              </p:nvSpPr>
              <p:spPr>
                <a:xfrm>
                  <a:off x="4887625" y="1839638"/>
                  <a:ext cx="119575" cy="133600"/>
                </a:xfrm>
                <a:custGeom>
                  <a:avLst/>
                  <a:gdLst/>
                  <a:ahLst/>
                  <a:cxnLst/>
                  <a:rect l="l" t="t" r="r" b="b"/>
                  <a:pathLst>
                    <a:path w="4783" h="5344" extrusionOk="0">
                      <a:moveTo>
                        <a:pt x="2387" y="152"/>
                      </a:moveTo>
                      <a:cubicBezTo>
                        <a:pt x="3661" y="1318"/>
                        <a:pt x="4511" y="4603"/>
                        <a:pt x="4620" y="5046"/>
                      </a:cubicBezTo>
                      <a:cubicBezTo>
                        <a:pt x="4434" y="5156"/>
                        <a:pt x="4207" y="5200"/>
                        <a:pt x="3966" y="5200"/>
                      </a:cubicBezTo>
                      <a:cubicBezTo>
                        <a:pt x="3164" y="5200"/>
                        <a:pt x="2197" y="4721"/>
                        <a:pt x="1962" y="4597"/>
                      </a:cubicBezTo>
                      <a:cubicBezTo>
                        <a:pt x="1917" y="4573"/>
                        <a:pt x="1880" y="4535"/>
                        <a:pt x="1861" y="4489"/>
                      </a:cubicBezTo>
                      <a:lnTo>
                        <a:pt x="181" y="680"/>
                      </a:lnTo>
                      <a:cubicBezTo>
                        <a:pt x="151" y="609"/>
                        <a:pt x="157" y="531"/>
                        <a:pt x="200" y="466"/>
                      </a:cubicBezTo>
                      <a:cubicBezTo>
                        <a:pt x="242" y="404"/>
                        <a:pt x="312" y="368"/>
                        <a:pt x="386" y="368"/>
                      </a:cubicBezTo>
                      <a:lnTo>
                        <a:pt x="392" y="368"/>
                      </a:lnTo>
                      <a:cubicBezTo>
                        <a:pt x="410" y="368"/>
                        <a:pt x="428" y="368"/>
                        <a:pt x="446" y="368"/>
                      </a:cubicBezTo>
                      <a:cubicBezTo>
                        <a:pt x="1173" y="368"/>
                        <a:pt x="2184" y="192"/>
                        <a:pt x="2387" y="152"/>
                      </a:cubicBezTo>
                      <a:close/>
                      <a:moveTo>
                        <a:pt x="2430" y="0"/>
                      </a:moveTo>
                      <a:lnTo>
                        <a:pt x="2395" y="6"/>
                      </a:lnTo>
                      <a:cubicBezTo>
                        <a:pt x="2383" y="8"/>
                        <a:pt x="1273" y="226"/>
                        <a:pt x="491" y="226"/>
                      </a:cubicBezTo>
                      <a:cubicBezTo>
                        <a:pt x="459" y="226"/>
                        <a:pt x="427" y="226"/>
                        <a:pt x="396" y="225"/>
                      </a:cubicBezTo>
                      <a:cubicBezTo>
                        <a:pt x="262" y="225"/>
                        <a:pt x="151" y="283"/>
                        <a:pt x="81" y="387"/>
                      </a:cubicBezTo>
                      <a:cubicBezTo>
                        <a:pt x="11" y="492"/>
                        <a:pt x="1" y="623"/>
                        <a:pt x="51" y="738"/>
                      </a:cubicBezTo>
                      <a:lnTo>
                        <a:pt x="1730" y="4547"/>
                      </a:lnTo>
                      <a:cubicBezTo>
                        <a:pt x="1763" y="4623"/>
                        <a:pt x="1821" y="4685"/>
                        <a:pt x="1895" y="4723"/>
                      </a:cubicBezTo>
                      <a:cubicBezTo>
                        <a:pt x="2229" y="4899"/>
                        <a:pt x="3158" y="5344"/>
                        <a:pt x="3961" y="5344"/>
                      </a:cubicBezTo>
                      <a:lnTo>
                        <a:pt x="3961" y="5344"/>
                      </a:lnTo>
                      <a:cubicBezTo>
                        <a:pt x="4249" y="5344"/>
                        <a:pt x="4520" y="5288"/>
                        <a:pt x="4742" y="5139"/>
                      </a:cubicBezTo>
                      <a:lnTo>
                        <a:pt x="4783" y="5112"/>
                      </a:lnTo>
                      <a:lnTo>
                        <a:pt x="4772" y="5063"/>
                      </a:lnTo>
                      <a:cubicBezTo>
                        <a:pt x="4736" y="4910"/>
                        <a:pt x="3864" y="1274"/>
                        <a:pt x="2457" y="23"/>
                      </a:cubicBezTo>
                      <a:lnTo>
                        <a:pt x="2430" y="0"/>
                      </a:lnTo>
                      <a:close/>
                      <a:moveTo>
                        <a:pt x="3961" y="5344"/>
                      </a:moveTo>
                      <a:cubicBezTo>
                        <a:pt x="3961" y="5344"/>
                        <a:pt x="3960" y="5344"/>
                        <a:pt x="3960" y="5344"/>
                      </a:cubicBezTo>
                      <a:lnTo>
                        <a:pt x="3962" y="5344"/>
                      </a:lnTo>
                      <a:cubicBezTo>
                        <a:pt x="3961" y="5344"/>
                        <a:pt x="3961" y="5344"/>
                        <a:pt x="3961" y="5344"/>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5" name="Google Shape;3108;p38">
                  <a:extLst>
                    <a:ext uri="{FF2B5EF4-FFF2-40B4-BE49-F238E27FC236}">
                      <a16:creationId xmlns:a16="http://schemas.microsoft.com/office/drawing/2014/main" id="{1343E13C-8BB2-E21C-5EB3-AF71EAC333B9}"/>
                    </a:ext>
                  </a:extLst>
                </p:cNvPr>
                <p:cNvSpPr/>
                <p:nvPr/>
              </p:nvSpPr>
              <p:spPr>
                <a:xfrm>
                  <a:off x="4910900" y="1852863"/>
                  <a:ext cx="95925" cy="107175"/>
                </a:xfrm>
                <a:custGeom>
                  <a:avLst/>
                  <a:gdLst/>
                  <a:ahLst/>
                  <a:cxnLst/>
                  <a:rect l="l" t="t" r="r" b="b"/>
                  <a:pathLst>
                    <a:path w="3837" h="4287" extrusionOk="0">
                      <a:moveTo>
                        <a:pt x="1915" y="124"/>
                      </a:moveTo>
                      <a:cubicBezTo>
                        <a:pt x="2935" y="1059"/>
                        <a:pt x="3617" y="3692"/>
                        <a:pt x="3706" y="4048"/>
                      </a:cubicBezTo>
                      <a:cubicBezTo>
                        <a:pt x="3556" y="4137"/>
                        <a:pt x="3374" y="4172"/>
                        <a:pt x="3180" y="4172"/>
                      </a:cubicBezTo>
                      <a:cubicBezTo>
                        <a:pt x="2537" y="4172"/>
                        <a:pt x="1762" y="3786"/>
                        <a:pt x="1573" y="3687"/>
                      </a:cubicBezTo>
                      <a:cubicBezTo>
                        <a:pt x="1537" y="3669"/>
                        <a:pt x="1508" y="3638"/>
                        <a:pt x="1493" y="3600"/>
                      </a:cubicBezTo>
                      <a:lnTo>
                        <a:pt x="146" y="546"/>
                      </a:lnTo>
                      <a:cubicBezTo>
                        <a:pt x="122" y="490"/>
                        <a:pt x="126" y="428"/>
                        <a:pt x="161" y="376"/>
                      </a:cubicBezTo>
                      <a:cubicBezTo>
                        <a:pt x="195" y="326"/>
                        <a:pt x="251" y="295"/>
                        <a:pt x="312" y="295"/>
                      </a:cubicBezTo>
                      <a:cubicBezTo>
                        <a:pt x="330" y="295"/>
                        <a:pt x="357" y="297"/>
                        <a:pt x="381" y="297"/>
                      </a:cubicBezTo>
                      <a:cubicBezTo>
                        <a:pt x="964" y="297"/>
                        <a:pt x="1754" y="154"/>
                        <a:pt x="1915" y="124"/>
                      </a:cubicBezTo>
                      <a:close/>
                      <a:moveTo>
                        <a:pt x="1950" y="1"/>
                      </a:moveTo>
                      <a:lnTo>
                        <a:pt x="1921" y="6"/>
                      </a:lnTo>
                      <a:cubicBezTo>
                        <a:pt x="1912" y="7"/>
                        <a:pt x="1002" y="182"/>
                        <a:pt x="378" y="182"/>
                      </a:cubicBezTo>
                      <a:cubicBezTo>
                        <a:pt x="357" y="182"/>
                        <a:pt x="337" y="182"/>
                        <a:pt x="318" y="182"/>
                      </a:cubicBezTo>
                      <a:cubicBezTo>
                        <a:pt x="314" y="181"/>
                        <a:pt x="310" y="181"/>
                        <a:pt x="305" y="181"/>
                      </a:cubicBezTo>
                      <a:cubicBezTo>
                        <a:pt x="212" y="181"/>
                        <a:pt x="120" y="231"/>
                        <a:pt x="66" y="312"/>
                      </a:cubicBezTo>
                      <a:cubicBezTo>
                        <a:pt x="10" y="396"/>
                        <a:pt x="0" y="500"/>
                        <a:pt x="41" y="593"/>
                      </a:cubicBezTo>
                      <a:lnTo>
                        <a:pt x="1386" y="3648"/>
                      </a:lnTo>
                      <a:cubicBezTo>
                        <a:pt x="1414" y="3708"/>
                        <a:pt x="1461" y="3758"/>
                        <a:pt x="1520" y="3789"/>
                      </a:cubicBezTo>
                      <a:cubicBezTo>
                        <a:pt x="1789" y="3930"/>
                        <a:pt x="2533" y="4287"/>
                        <a:pt x="3176" y="4287"/>
                      </a:cubicBezTo>
                      <a:cubicBezTo>
                        <a:pt x="3407" y="4287"/>
                        <a:pt x="3626" y="4241"/>
                        <a:pt x="3803" y="4123"/>
                      </a:cubicBezTo>
                      <a:lnTo>
                        <a:pt x="3837" y="4100"/>
                      </a:lnTo>
                      <a:lnTo>
                        <a:pt x="3828" y="4062"/>
                      </a:lnTo>
                      <a:cubicBezTo>
                        <a:pt x="3797" y="3937"/>
                        <a:pt x="3099" y="1023"/>
                        <a:pt x="1971" y="19"/>
                      </a:cubicBezTo>
                      <a:lnTo>
                        <a:pt x="1950" y="1"/>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6" name="Google Shape;3109;p38">
                  <a:extLst>
                    <a:ext uri="{FF2B5EF4-FFF2-40B4-BE49-F238E27FC236}">
                      <a16:creationId xmlns:a16="http://schemas.microsoft.com/office/drawing/2014/main" id="{83B7D501-4555-FD19-77E2-C9FD0DB3A5FF}"/>
                    </a:ext>
                  </a:extLst>
                </p:cNvPr>
                <p:cNvSpPr/>
                <p:nvPr/>
              </p:nvSpPr>
              <p:spPr>
                <a:xfrm>
                  <a:off x="4923850" y="1867288"/>
                  <a:ext cx="70075" cy="78325"/>
                </a:xfrm>
                <a:custGeom>
                  <a:avLst/>
                  <a:gdLst/>
                  <a:ahLst/>
                  <a:cxnLst/>
                  <a:rect l="l" t="t" r="r" b="b"/>
                  <a:pathLst>
                    <a:path w="2803" h="3133" extrusionOk="0">
                      <a:moveTo>
                        <a:pt x="1398" y="92"/>
                      </a:moveTo>
                      <a:cubicBezTo>
                        <a:pt x="2145" y="774"/>
                        <a:pt x="2643" y="2699"/>
                        <a:pt x="2707" y="2958"/>
                      </a:cubicBezTo>
                      <a:cubicBezTo>
                        <a:pt x="2598" y="3023"/>
                        <a:pt x="2465" y="3049"/>
                        <a:pt x="2323" y="3049"/>
                      </a:cubicBezTo>
                      <a:cubicBezTo>
                        <a:pt x="1854" y="3049"/>
                        <a:pt x="1287" y="2768"/>
                        <a:pt x="1149" y="2696"/>
                      </a:cubicBezTo>
                      <a:cubicBezTo>
                        <a:pt x="1122" y="2682"/>
                        <a:pt x="1102" y="2659"/>
                        <a:pt x="1090" y="2632"/>
                      </a:cubicBezTo>
                      <a:lnTo>
                        <a:pt x="106" y="400"/>
                      </a:lnTo>
                      <a:cubicBezTo>
                        <a:pt x="88" y="359"/>
                        <a:pt x="93" y="314"/>
                        <a:pt x="117" y="276"/>
                      </a:cubicBezTo>
                      <a:cubicBezTo>
                        <a:pt x="141" y="239"/>
                        <a:pt x="182" y="216"/>
                        <a:pt x="228" y="216"/>
                      </a:cubicBezTo>
                      <a:lnTo>
                        <a:pt x="229" y="216"/>
                      </a:lnTo>
                      <a:cubicBezTo>
                        <a:pt x="251" y="217"/>
                        <a:pt x="273" y="217"/>
                        <a:pt x="296" y="217"/>
                      </a:cubicBezTo>
                      <a:cubicBezTo>
                        <a:pt x="723" y="217"/>
                        <a:pt x="1283" y="114"/>
                        <a:pt x="1398" y="92"/>
                      </a:cubicBezTo>
                      <a:close/>
                      <a:moveTo>
                        <a:pt x="1424" y="1"/>
                      </a:moveTo>
                      <a:lnTo>
                        <a:pt x="1404" y="5"/>
                      </a:lnTo>
                      <a:cubicBezTo>
                        <a:pt x="1397" y="7"/>
                        <a:pt x="736" y="133"/>
                        <a:pt x="278" y="133"/>
                      </a:cubicBezTo>
                      <a:lnTo>
                        <a:pt x="228" y="133"/>
                      </a:lnTo>
                      <a:cubicBezTo>
                        <a:pt x="155" y="133"/>
                        <a:pt x="88" y="168"/>
                        <a:pt x="47" y="229"/>
                      </a:cubicBezTo>
                      <a:cubicBezTo>
                        <a:pt x="8" y="289"/>
                        <a:pt x="0" y="367"/>
                        <a:pt x="30" y="434"/>
                      </a:cubicBezTo>
                      <a:lnTo>
                        <a:pt x="1013" y="2665"/>
                      </a:lnTo>
                      <a:cubicBezTo>
                        <a:pt x="1032" y="2711"/>
                        <a:pt x="1067" y="2747"/>
                        <a:pt x="1110" y="2768"/>
                      </a:cubicBezTo>
                      <a:cubicBezTo>
                        <a:pt x="1307" y="2872"/>
                        <a:pt x="1851" y="3133"/>
                        <a:pt x="2320" y="3133"/>
                      </a:cubicBezTo>
                      <a:lnTo>
                        <a:pt x="2321" y="3133"/>
                      </a:lnTo>
                      <a:cubicBezTo>
                        <a:pt x="2488" y="3133"/>
                        <a:pt x="2648" y="3099"/>
                        <a:pt x="2778" y="3013"/>
                      </a:cubicBezTo>
                      <a:lnTo>
                        <a:pt x="2803" y="2996"/>
                      </a:lnTo>
                      <a:lnTo>
                        <a:pt x="2797" y="2967"/>
                      </a:lnTo>
                      <a:cubicBezTo>
                        <a:pt x="2775" y="2878"/>
                        <a:pt x="2264" y="748"/>
                        <a:pt x="1439" y="15"/>
                      </a:cubicBezTo>
                      <a:lnTo>
                        <a:pt x="1424" y="1"/>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7" name="Google Shape;3110;p38">
                  <a:extLst>
                    <a:ext uri="{FF2B5EF4-FFF2-40B4-BE49-F238E27FC236}">
                      <a16:creationId xmlns:a16="http://schemas.microsoft.com/office/drawing/2014/main" id="{C91672A5-FB1F-6C42-F1E2-C3FF89643A0F}"/>
                    </a:ext>
                  </a:extLst>
                </p:cNvPr>
                <p:cNvSpPr/>
                <p:nvPr/>
              </p:nvSpPr>
              <p:spPr>
                <a:xfrm>
                  <a:off x="4938950" y="1884138"/>
                  <a:ext cx="39950" cy="44675"/>
                </a:xfrm>
                <a:custGeom>
                  <a:avLst/>
                  <a:gdLst/>
                  <a:ahLst/>
                  <a:cxnLst/>
                  <a:rect l="l" t="t" r="r" b="b"/>
                  <a:pathLst>
                    <a:path w="1598" h="1787" extrusionOk="0">
                      <a:moveTo>
                        <a:pt x="797" y="53"/>
                      </a:moveTo>
                      <a:cubicBezTo>
                        <a:pt x="1222" y="441"/>
                        <a:pt x="1506" y="1537"/>
                        <a:pt x="1543" y="1686"/>
                      </a:cubicBezTo>
                      <a:cubicBezTo>
                        <a:pt x="1481" y="1723"/>
                        <a:pt x="1405" y="1738"/>
                        <a:pt x="1325" y="1738"/>
                      </a:cubicBezTo>
                      <a:cubicBezTo>
                        <a:pt x="1057" y="1738"/>
                        <a:pt x="734" y="1577"/>
                        <a:pt x="655" y="1536"/>
                      </a:cubicBezTo>
                      <a:cubicBezTo>
                        <a:pt x="641" y="1528"/>
                        <a:pt x="629" y="1516"/>
                        <a:pt x="621" y="1499"/>
                      </a:cubicBezTo>
                      <a:lnTo>
                        <a:pt x="61" y="229"/>
                      </a:lnTo>
                      <a:cubicBezTo>
                        <a:pt x="50" y="204"/>
                        <a:pt x="53" y="179"/>
                        <a:pt x="67" y="157"/>
                      </a:cubicBezTo>
                      <a:cubicBezTo>
                        <a:pt x="81" y="138"/>
                        <a:pt x="105" y="124"/>
                        <a:pt x="129" y="124"/>
                      </a:cubicBezTo>
                      <a:lnTo>
                        <a:pt x="132" y="124"/>
                      </a:lnTo>
                      <a:cubicBezTo>
                        <a:pt x="141" y="124"/>
                        <a:pt x="149" y="124"/>
                        <a:pt x="158" y="124"/>
                      </a:cubicBezTo>
                      <a:cubicBezTo>
                        <a:pt x="401" y="124"/>
                        <a:pt x="730" y="64"/>
                        <a:pt x="797" y="53"/>
                      </a:cubicBezTo>
                      <a:close/>
                      <a:moveTo>
                        <a:pt x="811" y="1"/>
                      </a:moveTo>
                      <a:lnTo>
                        <a:pt x="800" y="4"/>
                      </a:lnTo>
                      <a:cubicBezTo>
                        <a:pt x="796" y="4"/>
                        <a:pt x="419" y="77"/>
                        <a:pt x="158" y="77"/>
                      </a:cubicBezTo>
                      <a:lnTo>
                        <a:pt x="129" y="77"/>
                      </a:lnTo>
                      <a:cubicBezTo>
                        <a:pt x="88" y="77"/>
                        <a:pt x="50" y="97"/>
                        <a:pt x="28" y="131"/>
                      </a:cubicBezTo>
                      <a:cubicBezTo>
                        <a:pt x="5" y="166"/>
                        <a:pt x="0" y="210"/>
                        <a:pt x="17" y="248"/>
                      </a:cubicBezTo>
                      <a:lnTo>
                        <a:pt x="577" y="1519"/>
                      </a:lnTo>
                      <a:cubicBezTo>
                        <a:pt x="589" y="1545"/>
                        <a:pt x="608" y="1566"/>
                        <a:pt x="633" y="1578"/>
                      </a:cubicBezTo>
                      <a:cubicBezTo>
                        <a:pt x="744" y="1637"/>
                        <a:pt x="1055" y="1786"/>
                        <a:pt x="1323" y="1786"/>
                      </a:cubicBezTo>
                      <a:cubicBezTo>
                        <a:pt x="1418" y="1786"/>
                        <a:pt x="1509" y="1766"/>
                        <a:pt x="1584" y="1718"/>
                      </a:cubicBezTo>
                      <a:lnTo>
                        <a:pt x="1597" y="1709"/>
                      </a:lnTo>
                      <a:lnTo>
                        <a:pt x="1593" y="1692"/>
                      </a:lnTo>
                      <a:cubicBezTo>
                        <a:pt x="1581" y="1640"/>
                        <a:pt x="1291" y="427"/>
                        <a:pt x="820" y="10"/>
                      </a:cubicBezTo>
                      <a:lnTo>
                        <a:pt x="811" y="1"/>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8" name="Google Shape;3111;p38">
                  <a:extLst>
                    <a:ext uri="{FF2B5EF4-FFF2-40B4-BE49-F238E27FC236}">
                      <a16:creationId xmlns:a16="http://schemas.microsoft.com/office/drawing/2014/main" id="{9BB36B0A-3E76-52CD-3321-3C2CB54E289B}"/>
                    </a:ext>
                  </a:extLst>
                </p:cNvPr>
                <p:cNvSpPr/>
                <p:nvPr/>
              </p:nvSpPr>
              <p:spPr>
                <a:xfrm>
                  <a:off x="3938825" y="1810888"/>
                  <a:ext cx="110475" cy="171725"/>
                </a:xfrm>
                <a:custGeom>
                  <a:avLst/>
                  <a:gdLst/>
                  <a:ahLst/>
                  <a:cxnLst/>
                  <a:rect l="l" t="t" r="r" b="b"/>
                  <a:pathLst>
                    <a:path w="4419" h="6869" extrusionOk="0">
                      <a:moveTo>
                        <a:pt x="2910" y="1"/>
                      </a:moveTo>
                      <a:cubicBezTo>
                        <a:pt x="2793" y="1"/>
                        <a:pt x="2682" y="62"/>
                        <a:pt x="2623" y="168"/>
                      </a:cubicBezTo>
                      <a:cubicBezTo>
                        <a:pt x="1506" y="2164"/>
                        <a:pt x="573" y="4857"/>
                        <a:pt x="75" y="6435"/>
                      </a:cubicBezTo>
                      <a:cubicBezTo>
                        <a:pt x="1" y="6671"/>
                        <a:pt x="188" y="6869"/>
                        <a:pt x="394" y="6869"/>
                      </a:cubicBezTo>
                      <a:cubicBezTo>
                        <a:pt x="467" y="6869"/>
                        <a:pt x="543" y="6843"/>
                        <a:pt x="610" y="6785"/>
                      </a:cubicBezTo>
                      <a:cubicBezTo>
                        <a:pt x="1547" y="5975"/>
                        <a:pt x="2876" y="5002"/>
                        <a:pt x="3242" y="4736"/>
                      </a:cubicBezTo>
                      <a:cubicBezTo>
                        <a:pt x="3305" y="4690"/>
                        <a:pt x="3349" y="4625"/>
                        <a:pt x="3367" y="4549"/>
                      </a:cubicBezTo>
                      <a:lnTo>
                        <a:pt x="4367" y="552"/>
                      </a:lnTo>
                      <a:cubicBezTo>
                        <a:pt x="4418" y="346"/>
                        <a:pt x="4265" y="138"/>
                        <a:pt x="4056" y="138"/>
                      </a:cubicBezTo>
                      <a:cubicBezTo>
                        <a:pt x="4048" y="138"/>
                        <a:pt x="4039" y="138"/>
                        <a:pt x="4030" y="139"/>
                      </a:cubicBezTo>
                      <a:cubicBezTo>
                        <a:pt x="3975" y="144"/>
                        <a:pt x="3919" y="146"/>
                        <a:pt x="3863" y="146"/>
                      </a:cubicBezTo>
                      <a:cubicBezTo>
                        <a:pt x="3537" y="146"/>
                        <a:pt x="3213" y="74"/>
                        <a:pt x="3001" y="13"/>
                      </a:cubicBezTo>
                      <a:cubicBezTo>
                        <a:pt x="2971" y="5"/>
                        <a:pt x="2940" y="1"/>
                        <a:pt x="291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9" name="Google Shape;3112;p38">
                  <a:extLst>
                    <a:ext uri="{FF2B5EF4-FFF2-40B4-BE49-F238E27FC236}">
                      <a16:creationId xmlns:a16="http://schemas.microsoft.com/office/drawing/2014/main" id="{E852CDF9-5750-A133-C109-F8C0FB5B3104}"/>
                    </a:ext>
                  </a:extLst>
                </p:cNvPr>
                <p:cNvSpPr/>
                <p:nvPr/>
              </p:nvSpPr>
              <p:spPr>
                <a:xfrm>
                  <a:off x="3948600" y="1818013"/>
                  <a:ext cx="88875" cy="141925"/>
                </a:xfrm>
                <a:custGeom>
                  <a:avLst/>
                  <a:gdLst/>
                  <a:ahLst/>
                  <a:cxnLst/>
                  <a:rect l="l" t="t" r="r" b="b"/>
                  <a:pathLst>
                    <a:path w="3555" h="5677" extrusionOk="0">
                      <a:moveTo>
                        <a:pt x="2317" y="185"/>
                      </a:moveTo>
                      <a:cubicBezTo>
                        <a:pt x="2331" y="185"/>
                        <a:pt x="2346" y="187"/>
                        <a:pt x="2359" y="191"/>
                      </a:cubicBezTo>
                      <a:cubicBezTo>
                        <a:pt x="2539" y="244"/>
                        <a:pt x="2793" y="301"/>
                        <a:pt x="3051" y="301"/>
                      </a:cubicBezTo>
                      <a:cubicBezTo>
                        <a:pt x="3097" y="301"/>
                        <a:pt x="3142" y="300"/>
                        <a:pt x="3187" y="296"/>
                      </a:cubicBezTo>
                      <a:cubicBezTo>
                        <a:pt x="3191" y="296"/>
                        <a:pt x="3194" y="295"/>
                        <a:pt x="3198" y="295"/>
                      </a:cubicBezTo>
                      <a:cubicBezTo>
                        <a:pt x="3253" y="295"/>
                        <a:pt x="3290" y="326"/>
                        <a:pt x="3308" y="347"/>
                      </a:cubicBezTo>
                      <a:cubicBezTo>
                        <a:pt x="3346" y="391"/>
                        <a:pt x="3361" y="454"/>
                        <a:pt x="3348" y="511"/>
                      </a:cubicBezTo>
                      <a:lnTo>
                        <a:pt x="2578" y="3707"/>
                      </a:lnTo>
                      <a:cubicBezTo>
                        <a:pt x="2569" y="3748"/>
                        <a:pt x="2546" y="3781"/>
                        <a:pt x="2516" y="3804"/>
                      </a:cubicBezTo>
                      <a:cubicBezTo>
                        <a:pt x="2220" y="4027"/>
                        <a:pt x="1201" y="4806"/>
                        <a:pt x="486" y="5448"/>
                      </a:cubicBezTo>
                      <a:cubicBezTo>
                        <a:pt x="450" y="5481"/>
                        <a:pt x="413" y="5491"/>
                        <a:pt x="382" y="5491"/>
                      </a:cubicBezTo>
                      <a:cubicBezTo>
                        <a:pt x="341" y="5491"/>
                        <a:pt x="308" y="5474"/>
                        <a:pt x="295" y="5465"/>
                      </a:cubicBezTo>
                      <a:cubicBezTo>
                        <a:pt x="245" y="5433"/>
                        <a:pt x="195" y="5360"/>
                        <a:pt x="225" y="5263"/>
                      </a:cubicBezTo>
                      <a:cubicBezTo>
                        <a:pt x="580" y="4091"/>
                        <a:pt x="1307" y="1885"/>
                        <a:pt x="2176" y="270"/>
                      </a:cubicBezTo>
                      <a:cubicBezTo>
                        <a:pt x="2206" y="215"/>
                        <a:pt x="2259" y="185"/>
                        <a:pt x="2317" y="185"/>
                      </a:cubicBezTo>
                      <a:close/>
                      <a:moveTo>
                        <a:pt x="2317" y="0"/>
                      </a:moveTo>
                      <a:cubicBezTo>
                        <a:pt x="2193" y="0"/>
                        <a:pt x="2077" y="67"/>
                        <a:pt x="2015" y="182"/>
                      </a:cubicBezTo>
                      <a:cubicBezTo>
                        <a:pt x="1137" y="1811"/>
                        <a:pt x="406" y="4032"/>
                        <a:pt x="49" y="5210"/>
                      </a:cubicBezTo>
                      <a:cubicBezTo>
                        <a:pt x="0" y="5368"/>
                        <a:pt x="59" y="5533"/>
                        <a:pt x="196" y="5621"/>
                      </a:cubicBezTo>
                      <a:cubicBezTo>
                        <a:pt x="254" y="5658"/>
                        <a:pt x="318" y="5676"/>
                        <a:pt x="380" y="5676"/>
                      </a:cubicBezTo>
                      <a:cubicBezTo>
                        <a:pt x="462" y="5676"/>
                        <a:pt x="542" y="5644"/>
                        <a:pt x="609" y="5585"/>
                      </a:cubicBezTo>
                      <a:cubicBezTo>
                        <a:pt x="1318" y="4947"/>
                        <a:pt x="2334" y="4173"/>
                        <a:pt x="2627" y="3951"/>
                      </a:cubicBezTo>
                      <a:cubicBezTo>
                        <a:pt x="2692" y="3903"/>
                        <a:pt x="2737" y="3832"/>
                        <a:pt x="2757" y="3750"/>
                      </a:cubicBezTo>
                      <a:lnTo>
                        <a:pt x="3527" y="555"/>
                      </a:lnTo>
                      <a:cubicBezTo>
                        <a:pt x="3554" y="439"/>
                        <a:pt x="3525" y="316"/>
                        <a:pt x="3448" y="226"/>
                      </a:cubicBezTo>
                      <a:cubicBezTo>
                        <a:pt x="3383" y="151"/>
                        <a:pt x="3295" y="109"/>
                        <a:pt x="3199" y="109"/>
                      </a:cubicBezTo>
                      <a:cubicBezTo>
                        <a:pt x="3189" y="109"/>
                        <a:pt x="3180" y="110"/>
                        <a:pt x="3170" y="111"/>
                      </a:cubicBezTo>
                      <a:cubicBezTo>
                        <a:pt x="3130" y="114"/>
                        <a:pt x="3089" y="116"/>
                        <a:pt x="3048" y="116"/>
                      </a:cubicBezTo>
                      <a:cubicBezTo>
                        <a:pt x="2815" y="116"/>
                        <a:pt x="2579" y="63"/>
                        <a:pt x="2413" y="13"/>
                      </a:cubicBezTo>
                      <a:cubicBezTo>
                        <a:pt x="2381" y="5"/>
                        <a:pt x="2349" y="0"/>
                        <a:pt x="231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0" name="Google Shape;3113;p38">
                  <a:extLst>
                    <a:ext uri="{FF2B5EF4-FFF2-40B4-BE49-F238E27FC236}">
                      <a16:creationId xmlns:a16="http://schemas.microsoft.com/office/drawing/2014/main" id="{0062DB0B-F59F-4CC9-EB16-0F09F41698EE}"/>
                    </a:ext>
                  </a:extLst>
                </p:cNvPr>
                <p:cNvSpPr/>
                <p:nvPr/>
              </p:nvSpPr>
              <p:spPr>
                <a:xfrm>
                  <a:off x="3961950" y="1839288"/>
                  <a:ext cx="62225" cy="99350"/>
                </a:xfrm>
                <a:custGeom>
                  <a:avLst/>
                  <a:gdLst/>
                  <a:ahLst/>
                  <a:cxnLst/>
                  <a:rect l="l" t="t" r="r" b="b"/>
                  <a:pathLst>
                    <a:path w="2489" h="3974" extrusionOk="0">
                      <a:moveTo>
                        <a:pt x="1622" y="130"/>
                      </a:moveTo>
                      <a:cubicBezTo>
                        <a:pt x="1633" y="130"/>
                        <a:pt x="1643" y="131"/>
                        <a:pt x="1654" y="134"/>
                      </a:cubicBezTo>
                      <a:cubicBezTo>
                        <a:pt x="1778" y="170"/>
                        <a:pt x="1954" y="211"/>
                        <a:pt x="2133" y="211"/>
                      </a:cubicBezTo>
                      <a:cubicBezTo>
                        <a:pt x="2165" y="211"/>
                        <a:pt x="2198" y="210"/>
                        <a:pt x="2231" y="207"/>
                      </a:cubicBezTo>
                      <a:cubicBezTo>
                        <a:pt x="2236" y="206"/>
                        <a:pt x="2241" y="206"/>
                        <a:pt x="2245" y="206"/>
                      </a:cubicBezTo>
                      <a:cubicBezTo>
                        <a:pt x="2286" y="206"/>
                        <a:pt x="2305" y="230"/>
                        <a:pt x="2317" y="243"/>
                      </a:cubicBezTo>
                      <a:cubicBezTo>
                        <a:pt x="2345" y="275"/>
                        <a:pt x="2354" y="318"/>
                        <a:pt x="2345" y="359"/>
                      </a:cubicBezTo>
                      <a:lnTo>
                        <a:pt x="1806" y="2595"/>
                      </a:lnTo>
                      <a:cubicBezTo>
                        <a:pt x="1800" y="2624"/>
                        <a:pt x="1784" y="2648"/>
                        <a:pt x="1763" y="2663"/>
                      </a:cubicBezTo>
                      <a:cubicBezTo>
                        <a:pt x="1617" y="2773"/>
                        <a:pt x="866" y="3342"/>
                        <a:pt x="342" y="3814"/>
                      </a:cubicBezTo>
                      <a:cubicBezTo>
                        <a:pt x="316" y="3837"/>
                        <a:pt x="290" y="3844"/>
                        <a:pt x="268" y="3844"/>
                      </a:cubicBezTo>
                      <a:cubicBezTo>
                        <a:pt x="239" y="3844"/>
                        <a:pt x="217" y="3832"/>
                        <a:pt x="209" y="3826"/>
                      </a:cubicBezTo>
                      <a:cubicBezTo>
                        <a:pt x="172" y="3803"/>
                        <a:pt x="137" y="3752"/>
                        <a:pt x="159" y="3685"/>
                      </a:cubicBezTo>
                      <a:cubicBezTo>
                        <a:pt x="407" y="2865"/>
                        <a:pt x="916" y="1321"/>
                        <a:pt x="1525" y="189"/>
                      </a:cubicBezTo>
                      <a:cubicBezTo>
                        <a:pt x="1545" y="151"/>
                        <a:pt x="1583" y="130"/>
                        <a:pt x="1622" y="130"/>
                      </a:cubicBezTo>
                      <a:close/>
                      <a:moveTo>
                        <a:pt x="1624" y="0"/>
                      </a:moveTo>
                      <a:cubicBezTo>
                        <a:pt x="1537" y="0"/>
                        <a:pt x="1455" y="47"/>
                        <a:pt x="1411" y="128"/>
                      </a:cubicBezTo>
                      <a:cubicBezTo>
                        <a:pt x="798" y="1270"/>
                        <a:pt x="286" y="2823"/>
                        <a:pt x="36" y="3647"/>
                      </a:cubicBezTo>
                      <a:cubicBezTo>
                        <a:pt x="1" y="3758"/>
                        <a:pt x="43" y="3873"/>
                        <a:pt x="139" y="3935"/>
                      </a:cubicBezTo>
                      <a:cubicBezTo>
                        <a:pt x="180" y="3961"/>
                        <a:pt x="224" y="3973"/>
                        <a:pt x="268" y="3973"/>
                      </a:cubicBezTo>
                      <a:cubicBezTo>
                        <a:pt x="324" y="3973"/>
                        <a:pt x="382" y="3952"/>
                        <a:pt x="429" y="3910"/>
                      </a:cubicBezTo>
                      <a:cubicBezTo>
                        <a:pt x="948" y="3442"/>
                        <a:pt x="1696" y="2876"/>
                        <a:pt x="1841" y="2767"/>
                      </a:cubicBezTo>
                      <a:cubicBezTo>
                        <a:pt x="1885" y="2733"/>
                        <a:pt x="1918" y="2683"/>
                        <a:pt x="1932" y="2625"/>
                      </a:cubicBezTo>
                      <a:lnTo>
                        <a:pt x="2469" y="389"/>
                      </a:lnTo>
                      <a:cubicBezTo>
                        <a:pt x="2489" y="309"/>
                        <a:pt x="2469" y="222"/>
                        <a:pt x="2414" y="160"/>
                      </a:cubicBezTo>
                      <a:cubicBezTo>
                        <a:pt x="2371" y="108"/>
                        <a:pt x="2307" y="77"/>
                        <a:pt x="2241" y="77"/>
                      </a:cubicBezTo>
                      <a:cubicBezTo>
                        <a:pt x="2234" y="77"/>
                        <a:pt x="2227" y="77"/>
                        <a:pt x="2220" y="78"/>
                      </a:cubicBezTo>
                      <a:cubicBezTo>
                        <a:pt x="2193" y="80"/>
                        <a:pt x="2166" y="81"/>
                        <a:pt x="2139" y="81"/>
                      </a:cubicBezTo>
                      <a:cubicBezTo>
                        <a:pt x="1962" y="81"/>
                        <a:pt x="1786" y="39"/>
                        <a:pt x="1690" y="10"/>
                      </a:cubicBezTo>
                      <a:cubicBezTo>
                        <a:pt x="1668" y="3"/>
                        <a:pt x="1646" y="0"/>
                        <a:pt x="162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1" name="Google Shape;3114;p38">
                  <a:extLst>
                    <a:ext uri="{FF2B5EF4-FFF2-40B4-BE49-F238E27FC236}">
                      <a16:creationId xmlns:a16="http://schemas.microsoft.com/office/drawing/2014/main" id="{70CF127B-8CDD-4A0C-C4AA-887AD9C146E4}"/>
                    </a:ext>
                  </a:extLst>
                </p:cNvPr>
                <p:cNvSpPr/>
                <p:nvPr/>
              </p:nvSpPr>
              <p:spPr>
                <a:xfrm>
                  <a:off x="3975350" y="1860538"/>
                  <a:ext cx="35600" cy="56800"/>
                </a:xfrm>
                <a:custGeom>
                  <a:avLst/>
                  <a:gdLst/>
                  <a:ahLst/>
                  <a:cxnLst/>
                  <a:rect l="l" t="t" r="r" b="b"/>
                  <a:pathLst>
                    <a:path w="1424" h="2272" extrusionOk="0">
                      <a:moveTo>
                        <a:pt x="927" y="75"/>
                      </a:moveTo>
                      <a:cubicBezTo>
                        <a:pt x="933" y="75"/>
                        <a:pt x="939" y="77"/>
                        <a:pt x="945" y="78"/>
                      </a:cubicBezTo>
                      <a:cubicBezTo>
                        <a:pt x="1017" y="99"/>
                        <a:pt x="1117" y="121"/>
                        <a:pt x="1220" y="121"/>
                      </a:cubicBezTo>
                      <a:cubicBezTo>
                        <a:pt x="1239" y="121"/>
                        <a:pt x="1257" y="121"/>
                        <a:pt x="1276" y="119"/>
                      </a:cubicBezTo>
                      <a:cubicBezTo>
                        <a:pt x="1299" y="121"/>
                        <a:pt x="1317" y="133"/>
                        <a:pt x="1324" y="140"/>
                      </a:cubicBezTo>
                      <a:cubicBezTo>
                        <a:pt x="1340" y="159"/>
                        <a:pt x="1346" y="183"/>
                        <a:pt x="1340" y="206"/>
                      </a:cubicBezTo>
                      <a:lnTo>
                        <a:pt x="1031" y="1484"/>
                      </a:lnTo>
                      <a:cubicBezTo>
                        <a:pt x="1028" y="1501"/>
                        <a:pt x="1019" y="1514"/>
                        <a:pt x="1007" y="1523"/>
                      </a:cubicBezTo>
                      <a:cubicBezTo>
                        <a:pt x="816" y="1668"/>
                        <a:pt x="457" y="1945"/>
                        <a:pt x="195" y="2181"/>
                      </a:cubicBezTo>
                      <a:cubicBezTo>
                        <a:pt x="180" y="2194"/>
                        <a:pt x="165" y="2198"/>
                        <a:pt x="153" y="2198"/>
                      </a:cubicBezTo>
                      <a:cubicBezTo>
                        <a:pt x="137" y="2198"/>
                        <a:pt x="124" y="2192"/>
                        <a:pt x="119" y="2188"/>
                      </a:cubicBezTo>
                      <a:cubicBezTo>
                        <a:pt x="98" y="2175"/>
                        <a:pt x="78" y="2146"/>
                        <a:pt x="90" y="2108"/>
                      </a:cubicBezTo>
                      <a:cubicBezTo>
                        <a:pt x="233" y="1639"/>
                        <a:pt x="524" y="755"/>
                        <a:pt x="870" y="110"/>
                      </a:cubicBezTo>
                      <a:cubicBezTo>
                        <a:pt x="883" y="89"/>
                        <a:pt x="904" y="75"/>
                        <a:pt x="927" y="75"/>
                      </a:cubicBezTo>
                      <a:close/>
                      <a:moveTo>
                        <a:pt x="927" y="1"/>
                      </a:moveTo>
                      <a:cubicBezTo>
                        <a:pt x="877" y="1"/>
                        <a:pt x="832" y="29"/>
                        <a:pt x="807" y="75"/>
                      </a:cubicBezTo>
                      <a:cubicBezTo>
                        <a:pt x="456" y="726"/>
                        <a:pt x="163" y="1614"/>
                        <a:pt x="20" y="2085"/>
                      </a:cubicBezTo>
                      <a:cubicBezTo>
                        <a:pt x="1" y="2149"/>
                        <a:pt x="25" y="2216"/>
                        <a:pt x="79" y="2250"/>
                      </a:cubicBezTo>
                      <a:cubicBezTo>
                        <a:pt x="102" y="2264"/>
                        <a:pt x="128" y="2272"/>
                        <a:pt x="152" y="2272"/>
                      </a:cubicBezTo>
                      <a:cubicBezTo>
                        <a:pt x="186" y="2272"/>
                        <a:pt x="218" y="2260"/>
                        <a:pt x="245" y="2235"/>
                      </a:cubicBezTo>
                      <a:cubicBezTo>
                        <a:pt x="505" y="2002"/>
                        <a:pt x="861" y="1727"/>
                        <a:pt x="1051" y="1583"/>
                      </a:cubicBezTo>
                      <a:cubicBezTo>
                        <a:pt x="1077" y="1563"/>
                        <a:pt x="1095" y="1534"/>
                        <a:pt x="1104" y="1502"/>
                      </a:cubicBezTo>
                      <a:lnTo>
                        <a:pt x="1411" y="224"/>
                      </a:lnTo>
                      <a:cubicBezTo>
                        <a:pt x="1423" y="177"/>
                        <a:pt x="1411" y="128"/>
                        <a:pt x="1381" y="92"/>
                      </a:cubicBezTo>
                      <a:cubicBezTo>
                        <a:pt x="1355" y="63"/>
                        <a:pt x="1318" y="45"/>
                        <a:pt x="1282" y="45"/>
                      </a:cubicBezTo>
                      <a:cubicBezTo>
                        <a:pt x="1278" y="45"/>
                        <a:pt x="1274" y="46"/>
                        <a:pt x="1270" y="46"/>
                      </a:cubicBezTo>
                      <a:cubicBezTo>
                        <a:pt x="1254" y="47"/>
                        <a:pt x="1238" y="48"/>
                        <a:pt x="1223" y="48"/>
                      </a:cubicBezTo>
                      <a:cubicBezTo>
                        <a:pt x="1127" y="48"/>
                        <a:pt x="1034" y="26"/>
                        <a:pt x="966" y="7"/>
                      </a:cubicBezTo>
                      <a:cubicBezTo>
                        <a:pt x="953" y="3"/>
                        <a:pt x="940" y="1"/>
                        <a:pt x="92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2" name="Google Shape;3115;p38">
                  <a:extLst>
                    <a:ext uri="{FF2B5EF4-FFF2-40B4-BE49-F238E27FC236}">
                      <a16:creationId xmlns:a16="http://schemas.microsoft.com/office/drawing/2014/main" id="{E858FD80-A058-C888-1C65-EC6D595B8951}"/>
                    </a:ext>
                  </a:extLst>
                </p:cNvPr>
                <p:cNvSpPr/>
                <p:nvPr/>
              </p:nvSpPr>
              <p:spPr>
                <a:xfrm>
                  <a:off x="4156625" y="1541963"/>
                  <a:ext cx="661775" cy="153175"/>
                </a:xfrm>
                <a:custGeom>
                  <a:avLst/>
                  <a:gdLst/>
                  <a:ahLst/>
                  <a:cxnLst/>
                  <a:rect l="l" t="t" r="r" b="b"/>
                  <a:pathLst>
                    <a:path w="26471" h="6127" extrusionOk="0">
                      <a:moveTo>
                        <a:pt x="11741" y="0"/>
                      </a:moveTo>
                      <a:cubicBezTo>
                        <a:pt x="7205" y="0"/>
                        <a:pt x="2094" y="2779"/>
                        <a:pt x="199" y="3911"/>
                      </a:cubicBezTo>
                      <a:cubicBezTo>
                        <a:pt x="0" y="4030"/>
                        <a:pt x="34" y="4327"/>
                        <a:pt x="254" y="4398"/>
                      </a:cubicBezTo>
                      <a:cubicBezTo>
                        <a:pt x="739" y="4559"/>
                        <a:pt x="1016" y="4977"/>
                        <a:pt x="1154" y="5261"/>
                      </a:cubicBezTo>
                      <a:cubicBezTo>
                        <a:pt x="1202" y="5358"/>
                        <a:pt x="1297" y="5412"/>
                        <a:pt x="1397" y="5412"/>
                      </a:cubicBezTo>
                      <a:cubicBezTo>
                        <a:pt x="1446" y="5412"/>
                        <a:pt x="1496" y="5399"/>
                        <a:pt x="1543" y="5372"/>
                      </a:cubicBezTo>
                      <a:cubicBezTo>
                        <a:pt x="2965" y="4512"/>
                        <a:pt x="4399" y="4205"/>
                        <a:pt x="5729" y="4205"/>
                      </a:cubicBezTo>
                      <a:cubicBezTo>
                        <a:pt x="9054" y="4205"/>
                        <a:pt x="11720" y="6126"/>
                        <a:pt x="11895" y="6126"/>
                      </a:cubicBezTo>
                      <a:cubicBezTo>
                        <a:pt x="14143" y="6126"/>
                        <a:pt x="23416" y="6065"/>
                        <a:pt x="26106" y="6047"/>
                      </a:cubicBezTo>
                      <a:cubicBezTo>
                        <a:pt x="26361" y="6046"/>
                        <a:pt x="26470" y="5725"/>
                        <a:pt x="26273" y="5563"/>
                      </a:cubicBezTo>
                      <a:cubicBezTo>
                        <a:pt x="19567" y="64"/>
                        <a:pt x="12892" y="64"/>
                        <a:pt x="12892" y="64"/>
                      </a:cubicBezTo>
                      <a:cubicBezTo>
                        <a:pt x="12514" y="21"/>
                        <a:pt x="12129" y="0"/>
                        <a:pt x="11741"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3" name="Google Shape;3116;p38">
                  <a:extLst>
                    <a:ext uri="{FF2B5EF4-FFF2-40B4-BE49-F238E27FC236}">
                      <a16:creationId xmlns:a16="http://schemas.microsoft.com/office/drawing/2014/main" id="{0790DF34-2EF8-1D0D-B747-94F780E03459}"/>
                    </a:ext>
                  </a:extLst>
                </p:cNvPr>
                <p:cNvSpPr/>
                <p:nvPr/>
              </p:nvSpPr>
              <p:spPr>
                <a:xfrm>
                  <a:off x="4189875" y="1547213"/>
                  <a:ext cx="593875" cy="119875"/>
                </a:xfrm>
                <a:custGeom>
                  <a:avLst/>
                  <a:gdLst/>
                  <a:ahLst/>
                  <a:cxnLst/>
                  <a:rect l="l" t="t" r="r" b="b"/>
                  <a:pathLst>
                    <a:path w="23755" h="4795" extrusionOk="0">
                      <a:moveTo>
                        <a:pt x="4996" y="2991"/>
                      </a:moveTo>
                      <a:cubicBezTo>
                        <a:pt x="4996" y="2991"/>
                        <a:pt x="4997" y="2991"/>
                        <a:pt x="4997" y="2991"/>
                      </a:cubicBezTo>
                      <a:lnTo>
                        <a:pt x="4997" y="2991"/>
                      </a:lnTo>
                      <a:cubicBezTo>
                        <a:pt x="4997" y="2991"/>
                        <a:pt x="4997" y="2991"/>
                        <a:pt x="4998" y="2991"/>
                      </a:cubicBezTo>
                      <a:close/>
                      <a:moveTo>
                        <a:pt x="10402" y="171"/>
                      </a:moveTo>
                      <a:cubicBezTo>
                        <a:pt x="10817" y="171"/>
                        <a:pt x="11227" y="191"/>
                        <a:pt x="11629" y="235"/>
                      </a:cubicBezTo>
                      <a:cubicBezTo>
                        <a:pt x="11688" y="237"/>
                        <a:pt x="17654" y="378"/>
                        <a:pt x="23508" y="4428"/>
                      </a:cubicBezTo>
                      <a:cubicBezTo>
                        <a:pt x="23552" y="4459"/>
                        <a:pt x="23569" y="4497"/>
                        <a:pt x="23555" y="4536"/>
                      </a:cubicBezTo>
                      <a:cubicBezTo>
                        <a:pt x="23542" y="4580"/>
                        <a:pt x="23490" y="4624"/>
                        <a:pt x="23405" y="4624"/>
                      </a:cubicBezTo>
                      <a:lnTo>
                        <a:pt x="23402" y="4624"/>
                      </a:lnTo>
                      <a:cubicBezTo>
                        <a:pt x="16528" y="4554"/>
                        <a:pt x="12005" y="4504"/>
                        <a:pt x="10675" y="4483"/>
                      </a:cubicBezTo>
                      <a:cubicBezTo>
                        <a:pt x="10647" y="4477"/>
                        <a:pt x="10525" y="4419"/>
                        <a:pt x="10395" y="4357"/>
                      </a:cubicBezTo>
                      <a:cubicBezTo>
                        <a:pt x="8481" y="3446"/>
                        <a:pt x="6676" y="2991"/>
                        <a:pt x="4997" y="2991"/>
                      </a:cubicBezTo>
                      <a:lnTo>
                        <a:pt x="4997" y="2991"/>
                      </a:lnTo>
                      <a:cubicBezTo>
                        <a:pt x="3710" y="2991"/>
                        <a:pt x="2496" y="3258"/>
                        <a:pt x="1363" y="3795"/>
                      </a:cubicBezTo>
                      <a:cubicBezTo>
                        <a:pt x="1335" y="3808"/>
                        <a:pt x="1305" y="3814"/>
                        <a:pt x="1275" y="3814"/>
                      </a:cubicBezTo>
                      <a:cubicBezTo>
                        <a:pt x="1213" y="3814"/>
                        <a:pt x="1153" y="3789"/>
                        <a:pt x="1128" y="3744"/>
                      </a:cubicBezTo>
                      <a:cubicBezTo>
                        <a:pt x="990" y="3502"/>
                        <a:pt x="732" y="3190"/>
                        <a:pt x="281" y="3061"/>
                      </a:cubicBezTo>
                      <a:cubicBezTo>
                        <a:pt x="220" y="3044"/>
                        <a:pt x="182" y="3006"/>
                        <a:pt x="178" y="2960"/>
                      </a:cubicBezTo>
                      <a:cubicBezTo>
                        <a:pt x="175" y="2921"/>
                        <a:pt x="202" y="2884"/>
                        <a:pt x="249" y="2862"/>
                      </a:cubicBezTo>
                      <a:cubicBezTo>
                        <a:pt x="2073" y="2007"/>
                        <a:pt x="6458" y="171"/>
                        <a:pt x="10402" y="171"/>
                      </a:cubicBezTo>
                      <a:close/>
                      <a:moveTo>
                        <a:pt x="10399" y="0"/>
                      </a:moveTo>
                      <a:cubicBezTo>
                        <a:pt x="6425" y="0"/>
                        <a:pt x="2012" y="1847"/>
                        <a:pt x="178" y="2707"/>
                      </a:cubicBezTo>
                      <a:cubicBezTo>
                        <a:pt x="64" y="2760"/>
                        <a:pt x="0" y="2863"/>
                        <a:pt x="9" y="2974"/>
                      </a:cubicBezTo>
                      <a:cubicBezTo>
                        <a:pt x="18" y="3091"/>
                        <a:pt x="105" y="3187"/>
                        <a:pt x="234" y="3224"/>
                      </a:cubicBezTo>
                      <a:cubicBezTo>
                        <a:pt x="630" y="3337"/>
                        <a:pt x="858" y="3615"/>
                        <a:pt x="979" y="3827"/>
                      </a:cubicBezTo>
                      <a:cubicBezTo>
                        <a:pt x="1038" y="3928"/>
                        <a:pt x="1153" y="3985"/>
                        <a:pt x="1274" y="3985"/>
                      </a:cubicBezTo>
                      <a:cubicBezTo>
                        <a:pt x="1329" y="3985"/>
                        <a:pt x="1384" y="3973"/>
                        <a:pt x="1436" y="3949"/>
                      </a:cubicBezTo>
                      <a:cubicBezTo>
                        <a:pt x="2545" y="3423"/>
                        <a:pt x="3734" y="3161"/>
                        <a:pt x="4997" y="3161"/>
                      </a:cubicBezTo>
                      <a:cubicBezTo>
                        <a:pt x="6651" y="3161"/>
                        <a:pt x="8431" y="3611"/>
                        <a:pt x="10322" y="4512"/>
                      </a:cubicBezTo>
                      <a:cubicBezTo>
                        <a:pt x="10557" y="4623"/>
                        <a:pt x="10621" y="4652"/>
                        <a:pt x="10666" y="4653"/>
                      </a:cubicBezTo>
                      <a:cubicBezTo>
                        <a:pt x="12002" y="4674"/>
                        <a:pt x="16525" y="4724"/>
                        <a:pt x="23400" y="4794"/>
                      </a:cubicBezTo>
                      <a:lnTo>
                        <a:pt x="23405" y="4794"/>
                      </a:lnTo>
                      <a:cubicBezTo>
                        <a:pt x="23552" y="4794"/>
                        <a:pt x="23678" y="4712"/>
                        <a:pt x="23718" y="4588"/>
                      </a:cubicBezTo>
                      <a:cubicBezTo>
                        <a:pt x="23754" y="4475"/>
                        <a:pt x="23710" y="4362"/>
                        <a:pt x="23605" y="4289"/>
                      </a:cubicBezTo>
                      <a:cubicBezTo>
                        <a:pt x="17706" y="208"/>
                        <a:pt x="11691" y="67"/>
                        <a:pt x="11640" y="65"/>
                      </a:cubicBezTo>
                      <a:cubicBezTo>
                        <a:pt x="11233" y="21"/>
                        <a:pt x="10819" y="0"/>
                        <a:pt x="1039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4" name="Google Shape;3117;p38">
                  <a:extLst>
                    <a:ext uri="{FF2B5EF4-FFF2-40B4-BE49-F238E27FC236}">
                      <a16:creationId xmlns:a16="http://schemas.microsoft.com/office/drawing/2014/main" id="{047C36C2-C9C4-74BE-A1E2-0E08D59F3F0F}"/>
                    </a:ext>
                  </a:extLst>
                </p:cNvPr>
                <p:cNvSpPr/>
                <p:nvPr/>
              </p:nvSpPr>
              <p:spPr>
                <a:xfrm>
                  <a:off x="4225125" y="1555663"/>
                  <a:ext cx="507275" cy="91500"/>
                </a:xfrm>
                <a:custGeom>
                  <a:avLst/>
                  <a:gdLst/>
                  <a:ahLst/>
                  <a:cxnLst/>
                  <a:rect l="l" t="t" r="r" b="b"/>
                  <a:pathLst>
                    <a:path w="20291" h="3660" extrusionOk="0">
                      <a:moveTo>
                        <a:pt x="8785" y="136"/>
                      </a:moveTo>
                      <a:cubicBezTo>
                        <a:pt x="9177" y="136"/>
                        <a:pt x="9564" y="154"/>
                        <a:pt x="9943" y="193"/>
                      </a:cubicBezTo>
                      <a:cubicBezTo>
                        <a:pt x="9994" y="193"/>
                        <a:pt x="15095" y="339"/>
                        <a:pt x="20094" y="3389"/>
                      </a:cubicBezTo>
                      <a:cubicBezTo>
                        <a:pt x="20113" y="3401"/>
                        <a:pt x="20144" y="3425"/>
                        <a:pt x="20135" y="3457"/>
                      </a:cubicBezTo>
                      <a:cubicBezTo>
                        <a:pt x="20126" y="3491"/>
                        <a:pt x="20076" y="3524"/>
                        <a:pt x="20002" y="3524"/>
                      </a:cubicBezTo>
                      <a:lnTo>
                        <a:pt x="19997" y="3524"/>
                      </a:lnTo>
                      <a:cubicBezTo>
                        <a:pt x="19080" y="3507"/>
                        <a:pt x="10990" y="3371"/>
                        <a:pt x="9115" y="3331"/>
                      </a:cubicBezTo>
                      <a:cubicBezTo>
                        <a:pt x="9091" y="3328"/>
                        <a:pt x="8986" y="3283"/>
                        <a:pt x="8874" y="3236"/>
                      </a:cubicBezTo>
                      <a:cubicBezTo>
                        <a:pt x="7213" y="2534"/>
                        <a:pt x="5649" y="2184"/>
                        <a:pt x="4193" y="2184"/>
                      </a:cubicBezTo>
                      <a:cubicBezTo>
                        <a:pt x="3123" y="2184"/>
                        <a:pt x="2111" y="2373"/>
                        <a:pt x="1163" y="2754"/>
                      </a:cubicBezTo>
                      <a:cubicBezTo>
                        <a:pt x="1137" y="2765"/>
                        <a:pt x="1109" y="2770"/>
                        <a:pt x="1083" y="2770"/>
                      </a:cubicBezTo>
                      <a:cubicBezTo>
                        <a:pt x="1024" y="2770"/>
                        <a:pt x="972" y="2747"/>
                        <a:pt x="951" y="2715"/>
                      </a:cubicBezTo>
                      <a:cubicBezTo>
                        <a:pt x="832" y="2534"/>
                        <a:pt x="614" y="2300"/>
                        <a:pt x="231" y="2202"/>
                      </a:cubicBezTo>
                      <a:cubicBezTo>
                        <a:pt x="172" y="2188"/>
                        <a:pt x="143" y="2155"/>
                        <a:pt x="142" y="2130"/>
                      </a:cubicBezTo>
                      <a:cubicBezTo>
                        <a:pt x="140" y="2106"/>
                        <a:pt x="163" y="2082"/>
                        <a:pt x="202" y="2065"/>
                      </a:cubicBezTo>
                      <a:cubicBezTo>
                        <a:pt x="1749" y="1450"/>
                        <a:pt x="5440" y="136"/>
                        <a:pt x="8785" y="136"/>
                      </a:cubicBezTo>
                      <a:close/>
                      <a:moveTo>
                        <a:pt x="8786" y="1"/>
                      </a:moveTo>
                      <a:cubicBezTo>
                        <a:pt x="5418" y="1"/>
                        <a:pt x="1707" y="1321"/>
                        <a:pt x="152" y="1939"/>
                      </a:cubicBezTo>
                      <a:cubicBezTo>
                        <a:pt x="57" y="1977"/>
                        <a:pt x="0" y="2055"/>
                        <a:pt x="6" y="2140"/>
                      </a:cubicBezTo>
                      <a:cubicBezTo>
                        <a:pt x="12" y="2229"/>
                        <a:pt x="87" y="2307"/>
                        <a:pt x="196" y="2334"/>
                      </a:cubicBezTo>
                      <a:cubicBezTo>
                        <a:pt x="536" y="2422"/>
                        <a:pt x="732" y="2630"/>
                        <a:pt x="837" y="2789"/>
                      </a:cubicBezTo>
                      <a:cubicBezTo>
                        <a:pt x="886" y="2862"/>
                        <a:pt x="983" y="2905"/>
                        <a:pt x="1084" y="2905"/>
                      </a:cubicBezTo>
                      <a:cubicBezTo>
                        <a:pt x="1127" y="2905"/>
                        <a:pt x="1172" y="2897"/>
                        <a:pt x="1213" y="2880"/>
                      </a:cubicBezTo>
                      <a:cubicBezTo>
                        <a:pt x="2144" y="2506"/>
                        <a:pt x="3139" y="2319"/>
                        <a:pt x="4193" y="2319"/>
                      </a:cubicBezTo>
                      <a:cubicBezTo>
                        <a:pt x="5630" y="2319"/>
                        <a:pt x="7177" y="2666"/>
                        <a:pt x="8821" y="3360"/>
                      </a:cubicBezTo>
                      <a:cubicBezTo>
                        <a:pt x="9015" y="3442"/>
                        <a:pt x="9071" y="3466"/>
                        <a:pt x="9108" y="3466"/>
                      </a:cubicBezTo>
                      <a:cubicBezTo>
                        <a:pt x="10987" y="3507"/>
                        <a:pt x="19079" y="3644"/>
                        <a:pt x="19994" y="3659"/>
                      </a:cubicBezTo>
                      <a:lnTo>
                        <a:pt x="20002" y="3659"/>
                      </a:lnTo>
                      <a:cubicBezTo>
                        <a:pt x="20131" y="3659"/>
                        <a:pt x="20237" y="3594"/>
                        <a:pt x="20266" y="3495"/>
                      </a:cubicBezTo>
                      <a:cubicBezTo>
                        <a:pt x="20290" y="3412"/>
                        <a:pt x="20251" y="3327"/>
                        <a:pt x="20164" y="3274"/>
                      </a:cubicBezTo>
                      <a:cubicBezTo>
                        <a:pt x="15135" y="204"/>
                        <a:pt x="9997" y="58"/>
                        <a:pt x="9952" y="58"/>
                      </a:cubicBezTo>
                      <a:cubicBezTo>
                        <a:pt x="9571" y="19"/>
                        <a:pt x="9181" y="1"/>
                        <a:pt x="878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5" name="Google Shape;3118;p38">
                  <a:extLst>
                    <a:ext uri="{FF2B5EF4-FFF2-40B4-BE49-F238E27FC236}">
                      <a16:creationId xmlns:a16="http://schemas.microsoft.com/office/drawing/2014/main" id="{EDD86E11-68E3-F55E-92B9-CBF85275F091}"/>
                    </a:ext>
                  </a:extLst>
                </p:cNvPr>
                <p:cNvSpPr/>
                <p:nvPr/>
              </p:nvSpPr>
              <p:spPr>
                <a:xfrm>
                  <a:off x="4279500" y="1564688"/>
                  <a:ext cx="398925" cy="61375"/>
                </a:xfrm>
                <a:custGeom>
                  <a:avLst/>
                  <a:gdLst/>
                  <a:ahLst/>
                  <a:cxnLst/>
                  <a:rect l="l" t="t" r="r" b="b"/>
                  <a:pathLst>
                    <a:path w="15957" h="2455" extrusionOk="0">
                      <a:moveTo>
                        <a:pt x="6674" y="95"/>
                      </a:moveTo>
                      <a:cubicBezTo>
                        <a:pt x="7067" y="95"/>
                        <a:pt x="7456" y="112"/>
                        <a:pt x="7833" y="150"/>
                      </a:cubicBezTo>
                      <a:cubicBezTo>
                        <a:pt x="7874" y="151"/>
                        <a:pt x="11894" y="318"/>
                        <a:pt x="15818" y="2290"/>
                      </a:cubicBezTo>
                      <a:cubicBezTo>
                        <a:pt x="15843" y="2302"/>
                        <a:pt x="15852" y="2314"/>
                        <a:pt x="15850" y="2321"/>
                      </a:cubicBezTo>
                      <a:cubicBezTo>
                        <a:pt x="15846" y="2334"/>
                        <a:pt x="15807" y="2360"/>
                        <a:pt x="15739" y="2360"/>
                      </a:cubicBezTo>
                      <a:cubicBezTo>
                        <a:pt x="15737" y="2360"/>
                        <a:pt x="15735" y="2360"/>
                        <a:pt x="15733" y="2360"/>
                      </a:cubicBezTo>
                      <a:cubicBezTo>
                        <a:pt x="14549" y="2322"/>
                        <a:pt x="8571" y="2128"/>
                        <a:pt x="7162" y="2076"/>
                      </a:cubicBezTo>
                      <a:cubicBezTo>
                        <a:pt x="7145" y="2075"/>
                        <a:pt x="7063" y="2046"/>
                        <a:pt x="6969" y="2012"/>
                      </a:cubicBezTo>
                      <a:cubicBezTo>
                        <a:pt x="5601" y="1530"/>
                        <a:pt x="4315" y="1288"/>
                        <a:pt x="3124" y="1288"/>
                      </a:cubicBezTo>
                      <a:cubicBezTo>
                        <a:pt x="2345" y="1288"/>
                        <a:pt x="1605" y="1391"/>
                        <a:pt x="910" y="1598"/>
                      </a:cubicBezTo>
                      <a:cubicBezTo>
                        <a:pt x="889" y="1605"/>
                        <a:pt x="868" y="1607"/>
                        <a:pt x="846" y="1607"/>
                      </a:cubicBezTo>
                      <a:cubicBezTo>
                        <a:pt x="794" y="1607"/>
                        <a:pt x="746" y="1590"/>
                        <a:pt x="728" y="1568"/>
                      </a:cubicBezTo>
                      <a:cubicBezTo>
                        <a:pt x="638" y="1455"/>
                        <a:pt x="467" y="1306"/>
                        <a:pt x="169" y="1241"/>
                      </a:cubicBezTo>
                      <a:cubicBezTo>
                        <a:pt x="119" y="1231"/>
                        <a:pt x="98" y="1208"/>
                        <a:pt x="96" y="1199"/>
                      </a:cubicBezTo>
                      <a:cubicBezTo>
                        <a:pt x="96" y="1194"/>
                        <a:pt x="109" y="1177"/>
                        <a:pt x="145" y="1167"/>
                      </a:cubicBezTo>
                      <a:cubicBezTo>
                        <a:pt x="1329" y="819"/>
                        <a:pt x="4104" y="95"/>
                        <a:pt x="6674" y="95"/>
                      </a:cubicBezTo>
                      <a:close/>
                      <a:moveTo>
                        <a:pt x="6672" y="0"/>
                      </a:moveTo>
                      <a:cubicBezTo>
                        <a:pt x="4091" y="0"/>
                        <a:pt x="1307" y="727"/>
                        <a:pt x="119" y="1077"/>
                      </a:cubicBezTo>
                      <a:cubicBezTo>
                        <a:pt x="43" y="1098"/>
                        <a:pt x="1" y="1145"/>
                        <a:pt x="2" y="1202"/>
                      </a:cubicBezTo>
                      <a:cubicBezTo>
                        <a:pt x="4" y="1264"/>
                        <a:pt x="60" y="1314"/>
                        <a:pt x="148" y="1334"/>
                      </a:cubicBezTo>
                      <a:cubicBezTo>
                        <a:pt x="420" y="1394"/>
                        <a:pt x="573" y="1527"/>
                        <a:pt x="655" y="1628"/>
                      </a:cubicBezTo>
                      <a:cubicBezTo>
                        <a:pt x="693" y="1675"/>
                        <a:pt x="768" y="1702"/>
                        <a:pt x="846" y="1702"/>
                      </a:cubicBezTo>
                      <a:cubicBezTo>
                        <a:pt x="876" y="1702"/>
                        <a:pt x="908" y="1698"/>
                        <a:pt x="938" y="1689"/>
                      </a:cubicBezTo>
                      <a:cubicBezTo>
                        <a:pt x="1624" y="1485"/>
                        <a:pt x="2355" y="1382"/>
                        <a:pt x="3125" y="1382"/>
                      </a:cubicBezTo>
                      <a:cubicBezTo>
                        <a:pt x="4306" y="1382"/>
                        <a:pt x="5580" y="1622"/>
                        <a:pt x="6937" y="2102"/>
                      </a:cubicBezTo>
                      <a:cubicBezTo>
                        <a:pt x="7084" y="2154"/>
                        <a:pt x="7131" y="2170"/>
                        <a:pt x="7157" y="2170"/>
                      </a:cubicBezTo>
                      <a:cubicBezTo>
                        <a:pt x="8568" y="2222"/>
                        <a:pt x="14546" y="2416"/>
                        <a:pt x="15730" y="2454"/>
                      </a:cubicBezTo>
                      <a:lnTo>
                        <a:pt x="15742" y="2454"/>
                      </a:lnTo>
                      <a:cubicBezTo>
                        <a:pt x="15846" y="2454"/>
                        <a:pt x="15924" y="2410"/>
                        <a:pt x="15941" y="2343"/>
                      </a:cubicBezTo>
                      <a:cubicBezTo>
                        <a:pt x="15947" y="2324"/>
                        <a:pt x="15956" y="2254"/>
                        <a:pt x="15861" y="2205"/>
                      </a:cubicBezTo>
                      <a:cubicBezTo>
                        <a:pt x="11918" y="224"/>
                        <a:pt x="7877" y="55"/>
                        <a:pt x="7839" y="55"/>
                      </a:cubicBezTo>
                      <a:cubicBezTo>
                        <a:pt x="7459" y="17"/>
                        <a:pt x="7068" y="0"/>
                        <a:pt x="6672"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6" name="Google Shape;3119;p38">
                  <a:extLst>
                    <a:ext uri="{FF2B5EF4-FFF2-40B4-BE49-F238E27FC236}">
                      <a16:creationId xmlns:a16="http://schemas.microsoft.com/office/drawing/2014/main" id="{66521278-BEA4-BDF0-4B6C-931AD7CF2E3C}"/>
                    </a:ext>
                  </a:extLst>
                </p:cNvPr>
                <p:cNvSpPr/>
                <p:nvPr/>
              </p:nvSpPr>
              <p:spPr>
                <a:xfrm>
                  <a:off x="4328175" y="1571488"/>
                  <a:ext cx="302125" cy="40100"/>
                </a:xfrm>
                <a:custGeom>
                  <a:avLst/>
                  <a:gdLst/>
                  <a:ahLst/>
                  <a:cxnLst/>
                  <a:rect l="l" t="t" r="r" b="b"/>
                  <a:pathLst>
                    <a:path w="12085" h="1604" extrusionOk="0">
                      <a:moveTo>
                        <a:pt x="4975" y="67"/>
                      </a:moveTo>
                      <a:cubicBezTo>
                        <a:pt x="5298" y="67"/>
                        <a:pt x="5616" y="79"/>
                        <a:pt x="5925" y="107"/>
                      </a:cubicBezTo>
                      <a:cubicBezTo>
                        <a:pt x="5956" y="108"/>
                        <a:pt x="9007" y="231"/>
                        <a:pt x="11989" y="1500"/>
                      </a:cubicBezTo>
                      <a:cubicBezTo>
                        <a:pt x="12007" y="1508"/>
                        <a:pt x="12013" y="1514"/>
                        <a:pt x="12013" y="1514"/>
                      </a:cubicBezTo>
                      <a:cubicBezTo>
                        <a:pt x="12010" y="1522"/>
                        <a:pt x="11984" y="1537"/>
                        <a:pt x="11931" y="1537"/>
                      </a:cubicBezTo>
                      <a:lnTo>
                        <a:pt x="11922" y="1537"/>
                      </a:lnTo>
                      <a:cubicBezTo>
                        <a:pt x="11374" y="1519"/>
                        <a:pt x="6531" y="1359"/>
                        <a:pt x="5426" y="1320"/>
                      </a:cubicBezTo>
                      <a:cubicBezTo>
                        <a:pt x="5414" y="1318"/>
                        <a:pt x="5350" y="1299"/>
                        <a:pt x="5276" y="1277"/>
                      </a:cubicBezTo>
                      <a:cubicBezTo>
                        <a:pt x="4220" y="960"/>
                        <a:pt x="3231" y="801"/>
                        <a:pt x="2317" y="801"/>
                      </a:cubicBezTo>
                      <a:cubicBezTo>
                        <a:pt x="1744" y="801"/>
                        <a:pt x="1201" y="863"/>
                        <a:pt x="689" y="987"/>
                      </a:cubicBezTo>
                      <a:cubicBezTo>
                        <a:pt x="673" y="991"/>
                        <a:pt x="656" y="993"/>
                        <a:pt x="639" y="993"/>
                      </a:cubicBezTo>
                      <a:cubicBezTo>
                        <a:pt x="598" y="993"/>
                        <a:pt x="559" y="982"/>
                        <a:pt x="545" y="966"/>
                      </a:cubicBezTo>
                      <a:cubicBezTo>
                        <a:pt x="475" y="895"/>
                        <a:pt x="346" y="801"/>
                        <a:pt x="122" y="758"/>
                      </a:cubicBezTo>
                      <a:cubicBezTo>
                        <a:pt x="81" y="751"/>
                        <a:pt x="67" y="735"/>
                        <a:pt x="65" y="735"/>
                      </a:cubicBezTo>
                      <a:cubicBezTo>
                        <a:pt x="67" y="732"/>
                        <a:pt x="76" y="723"/>
                        <a:pt x="102" y="717"/>
                      </a:cubicBezTo>
                      <a:cubicBezTo>
                        <a:pt x="987" y="505"/>
                        <a:pt x="3048" y="67"/>
                        <a:pt x="4975" y="67"/>
                      </a:cubicBezTo>
                      <a:close/>
                      <a:moveTo>
                        <a:pt x="4968" y="1"/>
                      </a:moveTo>
                      <a:cubicBezTo>
                        <a:pt x="3036" y="1"/>
                        <a:pt x="974" y="440"/>
                        <a:pt x="88" y="653"/>
                      </a:cubicBezTo>
                      <a:cubicBezTo>
                        <a:pt x="5" y="673"/>
                        <a:pt x="0" y="722"/>
                        <a:pt x="0" y="735"/>
                      </a:cubicBezTo>
                      <a:cubicBezTo>
                        <a:pt x="2" y="778"/>
                        <a:pt x="43" y="811"/>
                        <a:pt x="109" y="823"/>
                      </a:cubicBezTo>
                      <a:cubicBezTo>
                        <a:pt x="317" y="863"/>
                        <a:pt x="434" y="948"/>
                        <a:pt x="498" y="1013"/>
                      </a:cubicBezTo>
                      <a:cubicBezTo>
                        <a:pt x="528" y="1044"/>
                        <a:pt x="584" y="1059"/>
                        <a:pt x="639" y="1059"/>
                      </a:cubicBezTo>
                      <a:cubicBezTo>
                        <a:pt x="662" y="1059"/>
                        <a:pt x="685" y="1056"/>
                        <a:pt x="706" y="1051"/>
                      </a:cubicBezTo>
                      <a:cubicBezTo>
                        <a:pt x="1212" y="928"/>
                        <a:pt x="1749" y="867"/>
                        <a:pt x="2316" y="867"/>
                      </a:cubicBezTo>
                      <a:cubicBezTo>
                        <a:pt x="3224" y="867"/>
                        <a:pt x="4208" y="1024"/>
                        <a:pt x="5257" y="1340"/>
                      </a:cubicBezTo>
                      <a:cubicBezTo>
                        <a:pt x="5367" y="1373"/>
                        <a:pt x="5405" y="1384"/>
                        <a:pt x="5423" y="1385"/>
                      </a:cubicBezTo>
                      <a:cubicBezTo>
                        <a:pt x="6530" y="1425"/>
                        <a:pt x="11372" y="1585"/>
                        <a:pt x="11920" y="1602"/>
                      </a:cubicBezTo>
                      <a:cubicBezTo>
                        <a:pt x="11923" y="1604"/>
                        <a:pt x="11928" y="1604"/>
                        <a:pt x="11931" y="1604"/>
                      </a:cubicBezTo>
                      <a:cubicBezTo>
                        <a:pt x="12010" y="1604"/>
                        <a:pt x="12068" y="1573"/>
                        <a:pt x="12078" y="1528"/>
                      </a:cubicBezTo>
                      <a:cubicBezTo>
                        <a:pt x="12081" y="1516"/>
                        <a:pt x="12084" y="1469"/>
                        <a:pt x="12015" y="1440"/>
                      </a:cubicBezTo>
                      <a:cubicBezTo>
                        <a:pt x="9021" y="166"/>
                        <a:pt x="5959" y="42"/>
                        <a:pt x="5930" y="42"/>
                      </a:cubicBezTo>
                      <a:cubicBezTo>
                        <a:pt x="5617" y="13"/>
                        <a:pt x="5295" y="1"/>
                        <a:pt x="496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7" name="Google Shape;3120;p38">
                  <a:extLst>
                    <a:ext uri="{FF2B5EF4-FFF2-40B4-BE49-F238E27FC236}">
                      <a16:creationId xmlns:a16="http://schemas.microsoft.com/office/drawing/2014/main" id="{D6D9841B-64F5-5FE9-A83F-A7F61ABAF3E1}"/>
                    </a:ext>
                  </a:extLst>
                </p:cNvPr>
                <p:cNvSpPr/>
                <p:nvPr/>
              </p:nvSpPr>
              <p:spPr>
                <a:xfrm>
                  <a:off x="4368425" y="1574513"/>
                  <a:ext cx="222350" cy="26075"/>
                </a:xfrm>
                <a:custGeom>
                  <a:avLst/>
                  <a:gdLst/>
                  <a:ahLst/>
                  <a:cxnLst/>
                  <a:rect l="l" t="t" r="r" b="b"/>
                  <a:pathLst>
                    <a:path w="8894" h="1043" extrusionOk="0">
                      <a:moveTo>
                        <a:pt x="3232" y="41"/>
                      </a:moveTo>
                      <a:cubicBezTo>
                        <a:pt x="3617" y="41"/>
                        <a:pt x="4002" y="56"/>
                        <a:pt x="4367" y="92"/>
                      </a:cubicBezTo>
                      <a:cubicBezTo>
                        <a:pt x="4390" y="92"/>
                        <a:pt x="6638" y="230"/>
                        <a:pt x="8832" y="988"/>
                      </a:cubicBezTo>
                      <a:cubicBezTo>
                        <a:pt x="8838" y="989"/>
                        <a:pt x="8842" y="992"/>
                        <a:pt x="8845" y="994"/>
                      </a:cubicBezTo>
                      <a:cubicBezTo>
                        <a:pt x="8836" y="996"/>
                        <a:pt x="8819" y="1000"/>
                        <a:pt x="8793" y="1000"/>
                      </a:cubicBezTo>
                      <a:cubicBezTo>
                        <a:pt x="8789" y="1000"/>
                        <a:pt x="8785" y="1000"/>
                        <a:pt x="8780" y="1000"/>
                      </a:cubicBezTo>
                      <a:cubicBezTo>
                        <a:pt x="8741" y="998"/>
                        <a:pt x="4859" y="784"/>
                        <a:pt x="3993" y="734"/>
                      </a:cubicBezTo>
                      <a:cubicBezTo>
                        <a:pt x="3984" y="733"/>
                        <a:pt x="3939" y="722"/>
                        <a:pt x="3881" y="707"/>
                      </a:cubicBezTo>
                      <a:cubicBezTo>
                        <a:pt x="3014" y="488"/>
                        <a:pt x="2207" y="378"/>
                        <a:pt x="1469" y="378"/>
                      </a:cubicBezTo>
                      <a:cubicBezTo>
                        <a:pt x="1135" y="378"/>
                        <a:pt x="813" y="400"/>
                        <a:pt x="508" y="446"/>
                      </a:cubicBezTo>
                      <a:cubicBezTo>
                        <a:pt x="497" y="447"/>
                        <a:pt x="486" y="448"/>
                        <a:pt x="475" y="448"/>
                      </a:cubicBezTo>
                      <a:cubicBezTo>
                        <a:pt x="441" y="448"/>
                        <a:pt x="407" y="441"/>
                        <a:pt x="394" y="431"/>
                      </a:cubicBezTo>
                      <a:cubicBezTo>
                        <a:pt x="344" y="390"/>
                        <a:pt x="250" y="337"/>
                        <a:pt x="87" y="309"/>
                      </a:cubicBezTo>
                      <a:cubicBezTo>
                        <a:pt x="68" y="305"/>
                        <a:pt x="55" y="300"/>
                        <a:pt x="49" y="297"/>
                      </a:cubicBezTo>
                      <a:cubicBezTo>
                        <a:pt x="54" y="296"/>
                        <a:pt x="62" y="292"/>
                        <a:pt x="71" y="292"/>
                      </a:cubicBezTo>
                      <a:cubicBezTo>
                        <a:pt x="658" y="206"/>
                        <a:pt x="1947" y="41"/>
                        <a:pt x="3232" y="41"/>
                      </a:cubicBezTo>
                      <a:close/>
                      <a:moveTo>
                        <a:pt x="3232" y="0"/>
                      </a:moveTo>
                      <a:cubicBezTo>
                        <a:pt x="1943" y="0"/>
                        <a:pt x="652" y="165"/>
                        <a:pt x="65" y="252"/>
                      </a:cubicBezTo>
                      <a:cubicBezTo>
                        <a:pt x="10" y="259"/>
                        <a:pt x="1" y="283"/>
                        <a:pt x="1" y="296"/>
                      </a:cubicBezTo>
                      <a:cubicBezTo>
                        <a:pt x="1" y="311"/>
                        <a:pt x="10" y="338"/>
                        <a:pt x="80" y="350"/>
                      </a:cubicBezTo>
                      <a:cubicBezTo>
                        <a:pt x="233" y="376"/>
                        <a:pt x="321" y="426"/>
                        <a:pt x="367" y="463"/>
                      </a:cubicBezTo>
                      <a:cubicBezTo>
                        <a:pt x="391" y="482"/>
                        <a:pt x="437" y="491"/>
                        <a:pt x="478" y="491"/>
                      </a:cubicBezTo>
                      <a:cubicBezTo>
                        <a:pt x="491" y="491"/>
                        <a:pt x="503" y="490"/>
                        <a:pt x="514" y="488"/>
                      </a:cubicBezTo>
                      <a:cubicBezTo>
                        <a:pt x="818" y="443"/>
                        <a:pt x="1138" y="420"/>
                        <a:pt x="1472" y="420"/>
                      </a:cubicBezTo>
                      <a:cubicBezTo>
                        <a:pt x="2205" y="420"/>
                        <a:pt x="3009" y="530"/>
                        <a:pt x="3871" y="748"/>
                      </a:cubicBezTo>
                      <a:cubicBezTo>
                        <a:pt x="3946" y="768"/>
                        <a:pt x="3978" y="775"/>
                        <a:pt x="3990" y="775"/>
                      </a:cubicBezTo>
                      <a:cubicBezTo>
                        <a:pt x="4856" y="825"/>
                        <a:pt x="8739" y="1039"/>
                        <a:pt x="8777" y="1042"/>
                      </a:cubicBezTo>
                      <a:lnTo>
                        <a:pt x="8794" y="1042"/>
                      </a:lnTo>
                      <a:cubicBezTo>
                        <a:pt x="8841" y="1042"/>
                        <a:pt x="8886" y="1032"/>
                        <a:pt x="8891" y="1000"/>
                      </a:cubicBezTo>
                      <a:cubicBezTo>
                        <a:pt x="8894" y="988"/>
                        <a:pt x="8891" y="965"/>
                        <a:pt x="8845" y="948"/>
                      </a:cubicBezTo>
                      <a:cubicBezTo>
                        <a:pt x="6646" y="189"/>
                        <a:pt x="4393" y="51"/>
                        <a:pt x="4370" y="51"/>
                      </a:cubicBezTo>
                      <a:cubicBezTo>
                        <a:pt x="4003" y="15"/>
                        <a:pt x="3618" y="0"/>
                        <a:pt x="3232"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8" name="Google Shape;3121;p38">
                  <a:extLst>
                    <a:ext uri="{FF2B5EF4-FFF2-40B4-BE49-F238E27FC236}">
                      <a16:creationId xmlns:a16="http://schemas.microsoft.com/office/drawing/2014/main" id="{D318D2FC-73CF-6607-9026-EDDFE7F9849C}"/>
                    </a:ext>
                  </a:extLst>
                </p:cNvPr>
                <p:cNvSpPr/>
                <p:nvPr/>
              </p:nvSpPr>
              <p:spPr>
                <a:xfrm>
                  <a:off x="4069100" y="1730788"/>
                  <a:ext cx="395000" cy="152625"/>
                </a:xfrm>
                <a:custGeom>
                  <a:avLst/>
                  <a:gdLst/>
                  <a:ahLst/>
                  <a:cxnLst/>
                  <a:rect l="l" t="t" r="r" b="b"/>
                  <a:pathLst>
                    <a:path w="15800" h="6105" extrusionOk="0">
                      <a:moveTo>
                        <a:pt x="7901" y="170"/>
                      </a:moveTo>
                      <a:cubicBezTo>
                        <a:pt x="9423" y="170"/>
                        <a:pt x="11304" y="500"/>
                        <a:pt x="13527" y="1479"/>
                      </a:cubicBezTo>
                      <a:cubicBezTo>
                        <a:pt x="13621" y="1520"/>
                        <a:pt x="13703" y="1594"/>
                        <a:pt x="13753" y="1685"/>
                      </a:cubicBezTo>
                      <a:lnTo>
                        <a:pt x="15517" y="4813"/>
                      </a:lnTo>
                      <a:cubicBezTo>
                        <a:pt x="15636" y="5021"/>
                        <a:pt x="15573" y="5227"/>
                        <a:pt x="15476" y="5350"/>
                      </a:cubicBezTo>
                      <a:cubicBezTo>
                        <a:pt x="15400" y="5446"/>
                        <a:pt x="15268" y="5533"/>
                        <a:pt x="15103" y="5533"/>
                      </a:cubicBezTo>
                      <a:cubicBezTo>
                        <a:pt x="15060" y="5533"/>
                        <a:pt x="15015" y="5527"/>
                        <a:pt x="14968" y="5514"/>
                      </a:cubicBezTo>
                      <a:lnTo>
                        <a:pt x="14968" y="5512"/>
                      </a:lnTo>
                      <a:cubicBezTo>
                        <a:pt x="13418" y="5069"/>
                        <a:pt x="11037" y="4560"/>
                        <a:pt x="8261" y="4560"/>
                      </a:cubicBezTo>
                      <a:cubicBezTo>
                        <a:pt x="5988" y="4560"/>
                        <a:pt x="3450" y="4902"/>
                        <a:pt x="890" y="5900"/>
                      </a:cubicBezTo>
                      <a:cubicBezTo>
                        <a:pt x="825" y="5925"/>
                        <a:pt x="763" y="5936"/>
                        <a:pt x="705" y="5936"/>
                      </a:cubicBezTo>
                      <a:cubicBezTo>
                        <a:pt x="549" y="5936"/>
                        <a:pt x="422" y="5858"/>
                        <a:pt x="343" y="5768"/>
                      </a:cubicBezTo>
                      <a:cubicBezTo>
                        <a:pt x="237" y="5646"/>
                        <a:pt x="166" y="5438"/>
                        <a:pt x="287" y="5221"/>
                      </a:cubicBezTo>
                      <a:cubicBezTo>
                        <a:pt x="1429" y="3168"/>
                        <a:pt x="2443" y="1866"/>
                        <a:pt x="3143" y="1556"/>
                      </a:cubicBezTo>
                      <a:cubicBezTo>
                        <a:pt x="3150" y="1552"/>
                        <a:pt x="3158" y="1547"/>
                        <a:pt x="3164" y="1543"/>
                      </a:cubicBezTo>
                      <a:cubicBezTo>
                        <a:pt x="3187" y="1521"/>
                        <a:pt x="4810" y="170"/>
                        <a:pt x="7901" y="170"/>
                      </a:cubicBezTo>
                      <a:close/>
                      <a:moveTo>
                        <a:pt x="7902" y="0"/>
                      </a:moveTo>
                      <a:cubicBezTo>
                        <a:pt x="4865" y="0"/>
                        <a:pt x="3208" y="1286"/>
                        <a:pt x="3062" y="1404"/>
                      </a:cubicBezTo>
                      <a:cubicBezTo>
                        <a:pt x="2126" y="1831"/>
                        <a:pt x="955" y="3669"/>
                        <a:pt x="138" y="5137"/>
                      </a:cubicBezTo>
                      <a:cubicBezTo>
                        <a:pt x="0" y="5383"/>
                        <a:pt x="31" y="5667"/>
                        <a:pt x="214" y="5880"/>
                      </a:cubicBezTo>
                      <a:cubicBezTo>
                        <a:pt x="343" y="6026"/>
                        <a:pt x="521" y="6105"/>
                        <a:pt x="706" y="6105"/>
                      </a:cubicBezTo>
                      <a:cubicBezTo>
                        <a:pt x="788" y="6105"/>
                        <a:pt x="872" y="6089"/>
                        <a:pt x="952" y="6057"/>
                      </a:cubicBezTo>
                      <a:cubicBezTo>
                        <a:pt x="3489" y="5069"/>
                        <a:pt x="6004" y="4730"/>
                        <a:pt x="8259" y="4730"/>
                      </a:cubicBezTo>
                      <a:cubicBezTo>
                        <a:pt x="11016" y="4730"/>
                        <a:pt x="13382" y="5236"/>
                        <a:pt x="14920" y="5676"/>
                      </a:cubicBezTo>
                      <a:cubicBezTo>
                        <a:pt x="14982" y="5694"/>
                        <a:pt x="15044" y="5702"/>
                        <a:pt x="15105" y="5702"/>
                      </a:cubicBezTo>
                      <a:cubicBezTo>
                        <a:pt x="15300" y="5702"/>
                        <a:pt x="15484" y="5616"/>
                        <a:pt x="15611" y="5455"/>
                      </a:cubicBezTo>
                      <a:cubicBezTo>
                        <a:pt x="15778" y="5242"/>
                        <a:pt x="15799" y="4964"/>
                        <a:pt x="15666" y="4729"/>
                      </a:cubicBezTo>
                      <a:lnTo>
                        <a:pt x="13903" y="1600"/>
                      </a:lnTo>
                      <a:cubicBezTo>
                        <a:pt x="13834" y="1477"/>
                        <a:pt x="13724" y="1379"/>
                        <a:pt x="13595" y="1322"/>
                      </a:cubicBezTo>
                      <a:cubicBezTo>
                        <a:pt x="11351" y="333"/>
                        <a:pt x="9448" y="0"/>
                        <a:pt x="7902"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9" name="Google Shape;3122;p38">
                  <a:extLst>
                    <a:ext uri="{FF2B5EF4-FFF2-40B4-BE49-F238E27FC236}">
                      <a16:creationId xmlns:a16="http://schemas.microsoft.com/office/drawing/2014/main" id="{B2D4D0EA-149E-4364-2492-913731365ECB}"/>
                    </a:ext>
                  </a:extLst>
                </p:cNvPr>
                <p:cNvSpPr/>
                <p:nvPr/>
              </p:nvSpPr>
              <p:spPr>
                <a:xfrm>
                  <a:off x="4484575" y="1765113"/>
                  <a:ext cx="386425" cy="206125"/>
                </a:xfrm>
                <a:custGeom>
                  <a:avLst/>
                  <a:gdLst/>
                  <a:ahLst/>
                  <a:cxnLst/>
                  <a:rect l="l" t="t" r="r" b="b"/>
                  <a:pathLst>
                    <a:path w="15457" h="8245" extrusionOk="0">
                      <a:moveTo>
                        <a:pt x="1159" y="171"/>
                      </a:moveTo>
                      <a:cubicBezTo>
                        <a:pt x="1204" y="171"/>
                        <a:pt x="1251" y="174"/>
                        <a:pt x="1297" y="182"/>
                      </a:cubicBezTo>
                      <a:lnTo>
                        <a:pt x="11649" y="1720"/>
                      </a:lnTo>
                      <a:cubicBezTo>
                        <a:pt x="11851" y="1750"/>
                        <a:pt x="12039" y="1846"/>
                        <a:pt x="12177" y="1990"/>
                      </a:cubicBezTo>
                      <a:cubicBezTo>
                        <a:pt x="13648" y="3523"/>
                        <a:pt x="15124" y="7256"/>
                        <a:pt x="15013" y="8003"/>
                      </a:cubicBezTo>
                      <a:cubicBezTo>
                        <a:pt x="15004" y="8055"/>
                        <a:pt x="14990" y="8073"/>
                        <a:pt x="14978" y="8074"/>
                      </a:cubicBezTo>
                      <a:cubicBezTo>
                        <a:pt x="13367" y="7873"/>
                        <a:pt x="3730" y="5255"/>
                        <a:pt x="1814" y="4733"/>
                      </a:cubicBezTo>
                      <a:cubicBezTo>
                        <a:pt x="1514" y="4651"/>
                        <a:pt x="1276" y="4425"/>
                        <a:pt x="1178" y="4127"/>
                      </a:cubicBezTo>
                      <a:lnTo>
                        <a:pt x="281" y="1386"/>
                      </a:lnTo>
                      <a:cubicBezTo>
                        <a:pt x="179" y="1077"/>
                        <a:pt x="245" y="746"/>
                        <a:pt x="453" y="501"/>
                      </a:cubicBezTo>
                      <a:cubicBezTo>
                        <a:pt x="632" y="288"/>
                        <a:pt x="888" y="171"/>
                        <a:pt x="1159" y="171"/>
                      </a:cubicBezTo>
                      <a:close/>
                      <a:moveTo>
                        <a:pt x="1161" y="0"/>
                      </a:moveTo>
                      <a:cubicBezTo>
                        <a:pt x="839" y="0"/>
                        <a:pt x="534" y="139"/>
                        <a:pt x="322" y="390"/>
                      </a:cubicBezTo>
                      <a:cubicBezTo>
                        <a:pt x="76" y="683"/>
                        <a:pt x="0" y="1074"/>
                        <a:pt x="119" y="1439"/>
                      </a:cubicBezTo>
                      <a:lnTo>
                        <a:pt x="1017" y="4180"/>
                      </a:lnTo>
                      <a:cubicBezTo>
                        <a:pt x="1131" y="4533"/>
                        <a:pt x="1414" y="4800"/>
                        <a:pt x="1770" y="4897"/>
                      </a:cubicBezTo>
                      <a:cubicBezTo>
                        <a:pt x="4464" y="5632"/>
                        <a:pt x="13377" y="8046"/>
                        <a:pt x="14957" y="8243"/>
                      </a:cubicBezTo>
                      <a:cubicBezTo>
                        <a:pt x="14966" y="8244"/>
                        <a:pt x="14975" y="8244"/>
                        <a:pt x="14984" y="8244"/>
                      </a:cubicBezTo>
                      <a:cubicBezTo>
                        <a:pt x="15056" y="8244"/>
                        <a:pt x="15115" y="8207"/>
                        <a:pt x="15148" y="8138"/>
                      </a:cubicBezTo>
                      <a:cubicBezTo>
                        <a:pt x="15456" y="7526"/>
                        <a:pt x="13821" y="3456"/>
                        <a:pt x="12300" y="1871"/>
                      </a:cubicBezTo>
                      <a:cubicBezTo>
                        <a:pt x="12136" y="1700"/>
                        <a:pt x="11915" y="1586"/>
                        <a:pt x="11675" y="1551"/>
                      </a:cubicBezTo>
                      <a:lnTo>
                        <a:pt x="1323" y="12"/>
                      </a:lnTo>
                      <a:cubicBezTo>
                        <a:pt x="1268" y="4"/>
                        <a:pt x="1214" y="0"/>
                        <a:pt x="1161"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0" name="Google Shape;3123;p38">
                  <a:extLst>
                    <a:ext uri="{FF2B5EF4-FFF2-40B4-BE49-F238E27FC236}">
                      <a16:creationId xmlns:a16="http://schemas.microsoft.com/office/drawing/2014/main" id="{4659F543-2F45-6B5E-2866-C60FA63951C4}"/>
                    </a:ext>
                  </a:extLst>
                </p:cNvPr>
                <p:cNvSpPr/>
                <p:nvPr/>
              </p:nvSpPr>
              <p:spPr>
                <a:xfrm>
                  <a:off x="4844550" y="1800888"/>
                  <a:ext cx="188800" cy="211275"/>
                </a:xfrm>
                <a:custGeom>
                  <a:avLst/>
                  <a:gdLst/>
                  <a:ahLst/>
                  <a:cxnLst/>
                  <a:rect l="l" t="t" r="r" b="b"/>
                  <a:pathLst>
                    <a:path w="7552" h="8451" extrusionOk="0">
                      <a:moveTo>
                        <a:pt x="3781" y="176"/>
                      </a:moveTo>
                      <a:cubicBezTo>
                        <a:pt x="5843" y="2050"/>
                        <a:pt x="7210" y="7396"/>
                        <a:pt x="7362" y="8017"/>
                      </a:cubicBezTo>
                      <a:cubicBezTo>
                        <a:pt x="7057" y="8203"/>
                        <a:pt x="6685" y="8276"/>
                        <a:pt x="6288" y="8276"/>
                      </a:cubicBezTo>
                      <a:cubicBezTo>
                        <a:pt x="5003" y="8276"/>
                        <a:pt x="3456" y="7510"/>
                        <a:pt x="3080" y="7313"/>
                      </a:cubicBezTo>
                      <a:cubicBezTo>
                        <a:pt x="3002" y="7272"/>
                        <a:pt x="2941" y="7208"/>
                        <a:pt x="2906" y="7128"/>
                      </a:cubicBezTo>
                      <a:lnTo>
                        <a:pt x="233" y="1060"/>
                      </a:lnTo>
                      <a:cubicBezTo>
                        <a:pt x="180" y="937"/>
                        <a:pt x="191" y="803"/>
                        <a:pt x="265" y="692"/>
                      </a:cubicBezTo>
                      <a:cubicBezTo>
                        <a:pt x="336" y="585"/>
                        <a:pt x="456" y="521"/>
                        <a:pt x="587" y="521"/>
                      </a:cubicBezTo>
                      <a:lnTo>
                        <a:pt x="594" y="521"/>
                      </a:lnTo>
                      <a:cubicBezTo>
                        <a:pt x="628" y="521"/>
                        <a:pt x="661" y="522"/>
                        <a:pt x="696" y="522"/>
                      </a:cubicBezTo>
                      <a:cubicBezTo>
                        <a:pt x="1855" y="522"/>
                        <a:pt x="3499" y="229"/>
                        <a:pt x="3781" y="176"/>
                      </a:cubicBezTo>
                      <a:close/>
                      <a:moveTo>
                        <a:pt x="3806" y="0"/>
                      </a:moveTo>
                      <a:cubicBezTo>
                        <a:pt x="3801" y="0"/>
                        <a:pt x="3796" y="1"/>
                        <a:pt x="3792" y="2"/>
                      </a:cubicBezTo>
                      <a:cubicBezTo>
                        <a:pt x="3773" y="6"/>
                        <a:pt x="2002" y="353"/>
                        <a:pt x="748" y="353"/>
                      </a:cubicBezTo>
                      <a:cubicBezTo>
                        <a:pt x="698" y="353"/>
                        <a:pt x="648" y="352"/>
                        <a:pt x="599" y="351"/>
                      </a:cubicBezTo>
                      <a:cubicBezTo>
                        <a:pt x="406" y="351"/>
                        <a:pt x="228" y="439"/>
                        <a:pt x="124" y="598"/>
                      </a:cubicBezTo>
                      <a:cubicBezTo>
                        <a:pt x="19" y="755"/>
                        <a:pt x="1" y="954"/>
                        <a:pt x="78" y="1128"/>
                      </a:cubicBezTo>
                      <a:lnTo>
                        <a:pt x="2752" y="7196"/>
                      </a:lnTo>
                      <a:cubicBezTo>
                        <a:pt x="2802" y="7310"/>
                        <a:pt x="2890" y="7406"/>
                        <a:pt x="3001" y="7463"/>
                      </a:cubicBezTo>
                      <a:cubicBezTo>
                        <a:pt x="3533" y="7743"/>
                        <a:pt x="5009" y="8450"/>
                        <a:pt x="6278" y="8450"/>
                      </a:cubicBezTo>
                      <a:cubicBezTo>
                        <a:pt x="6732" y="8450"/>
                        <a:pt x="7160" y="8359"/>
                        <a:pt x="7508" y="8127"/>
                      </a:cubicBezTo>
                      <a:cubicBezTo>
                        <a:pt x="7538" y="8107"/>
                        <a:pt x="7552" y="8070"/>
                        <a:pt x="7543" y="8037"/>
                      </a:cubicBezTo>
                      <a:cubicBezTo>
                        <a:pt x="7485" y="7791"/>
                        <a:pt x="6101" y="2009"/>
                        <a:pt x="3864" y="21"/>
                      </a:cubicBezTo>
                      <a:cubicBezTo>
                        <a:pt x="3848" y="8"/>
                        <a:pt x="3828" y="0"/>
                        <a:pt x="380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1" name="Google Shape;3124;p38">
                  <a:extLst>
                    <a:ext uri="{FF2B5EF4-FFF2-40B4-BE49-F238E27FC236}">
                      <a16:creationId xmlns:a16="http://schemas.microsoft.com/office/drawing/2014/main" id="{7DF5E842-00C1-9CF9-A905-EBA26F219EDB}"/>
                    </a:ext>
                  </a:extLst>
                </p:cNvPr>
                <p:cNvSpPr/>
                <p:nvPr/>
              </p:nvSpPr>
              <p:spPr>
                <a:xfrm>
                  <a:off x="3937250" y="1800463"/>
                  <a:ext cx="113650" cy="176000"/>
                </a:xfrm>
                <a:custGeom>
                  <a:avLst/>
                  <a:gdLst/>
                  <a:ahLst/>
                  <a:cxnLst/>
                  <a:rect l="l" t="t" r="r" b="b"/>
                  <a:pathLst>
                    <a:path w="4546" h="7040" extrusionOk="0">
                      <a:moveTo>
                        <a:pt x="2973" y="170"/>
                      </a:moveTo>
                      <a:cubicBezTo>
                        <a:pt x="2996" y="170"/>
                        <a:pt x="3018" y="173"/>
                        <a:pt x="3041" y="180"/>
                      </a:cubicBezTo>
                      <a:cubicBezTo>
                        <a:pt x="3271" y="246"/>
                        <a:pt x="3600" y="317"/>
                        <a:pt x="3929" y="317"/>
                      </a:cubicBezTo>
                      <a:cubicBezTo>
                        <a:pt x="3987" y="317"/>
                        <a:pt x="4044" y="315"/>
                        <a:pt x="4101" y="310"/>
                      </a:cubicBezTo>
                      <a:cubicBezTo>
                        <a:pt x="4108" y="309"/>
                        <a:pt x="4116" y="309"/>
                        <a:pt x="4124" y="309"/>
                      </a:cubicBezTo>
                      <a:cubicBezTo>
                        <a:pt x="4190" y="309"/>
                        <a:pt x="4250" y="339"/>
                        <a:pt x="4294" y="391"/>
                      </a:cubicBezTo>
                      <a:cubicBezTo>
                        <a:pt x="4347" y="453"/>
                        <a:pt x="4366" y="538"/>
                        <a:pt x="4347" y="617"/>
                      </a:cubicBezTo>
                      <a:lnTo>
                        <a:pt x="3348" y="4614"/>
                      </a:lnTo>
                      <a:cubicBezTo>
                        <a:pt x="3334" y="4670"/>
                        <a:pt x="3301" y="4719"/>
                        <a:pt x="3255" y="4752"/>
                      </a:cubicBezTo>
                      <a:cubicBezTo>
                        <a:pt x="2871" y="5032"/>
                        <a:pt x="1546" y="6003"/>
                        <a:pt x="618" y="6806"/>
                      </a:cubicBezTo>
                      <a:cubicBezTo>
                        <a:pt x="566" y="6852"/>
                        <a:pt x="510" y="6869"/>
                        <a:pt x="458" y="6869"/>
                      </a:cubicBezTo>
                      <a:cubicBezTo>
                        <a:pt x="406" y="6869"/>
                        <a:pt x="357" y="6852"/>
                        <a:pt x="319" y="6827"/>
                      </a:cubicBezTo>
                      <a:cubicBezTo>
                        <a:pt x="243" y="6777"/>
                        <a:pt x="178" y="6677"/>
                        <a:pt x="220" y="6545"/>
                      </a:cubicBezTo>
                      <a:cubicBezTo>
                        <a:pt x="683" y="5079"/>
                        <a:pt x="1631" y="2314"/>
                        <a:pt x="2760" y="295"/>
                      </a:cubicBezTo>
                      <a:cubicBezTo>
                        <a:pt x="2804" y="216"/>
                        <a:pt x="2886" y="170"/>
                        <a:pt x="2973" y="170"/>
                      </a:cubicBezTo>
                      <a:close/>
                      <a:moveTo>
                        <a:pt x="2975" y="0"/>
                      </a:moveTo>
                      <a:cubicBezTo>
                        <a:pt x="2826" y="0"/>
                        <a:pt x="2687" y="78"/>
                        <a:pt x="2612" y="211"/>
                      </a:cubicBezTo>
                      <a:cubicBezTo>
                        <a:pt x="1474" y="2244"/>
                        <a:pt x="524" y="5021"/>
                        <a:pt x="58" y="6493"/>
                      </a:cubicBezTo>
                      <a:cubicBezTo>
                        <a:pt x="0" y="6677"/>
                        <a:pt x="66" y="6864"/>
                        <a:pt x="227" y="6969"/>
                      </a:cubicBezTo>
                      <a:cubicBezTo>
                        <a:pt x="298" y="7016"/>
                        <a:pt x="377" y="7040"/>
                        <a:pt x="456" y="7040"/>
                      </a:cubicBezTo>
                      <a:cubicBezTo>
                        <a:pt x="553" y="7040"/>
                        <a:pt x="649" y="7005"/>
                        <a:pt x="729" y="6935"/>
                      </a:cubicBezTo>
                      <a:cubicBezTo>
                        <a:pt x="1654" y="6137"/>
                        <a:pt x="2973" y="5168"/>
                        <a:pt x="3355" y="4890"/>
                      </a:cubicBezTo>
                      <a:cubicBezTo>
                        <a:pt x="3434" y="4833"/>
                        <a:pt x="3489" y="4751"/>
                        <a:pt x="3513" y="4655"/>
                      </a:cubicBezTo>
                      <a:lnTo>
                        <a:pt x="4512" y="658"/>
                      </a:lnTo>
                      <a:cubicBezTo>
                        <a:pt x="4546" y="526"/>
                        <a:pt x="4512" y="385"/>
                        <a:pt x="4424" y="280"/>
                      </a:cubicBezTo>
                      <a:cubicBezTo>
                        <a:pt x="4345" y="188"/>
                        <a:pt x="4235" y="139"/>
                        <a:pt x="4120" y="139"/>
                      </a:cubicBezTo>
                      <a:cubicBezTo>
                        <a:pt x="4109" y="139"/>
                        <a:pt x="4098" y="139"/>
                        <a:pt x="4087" y="140"/>
                      </a:cubicBezTo>
                      <a:cubicBezTo>
                        <a:pt x="4034" y="145"/>
                        <a:pt x="3980" y="147"/>
                        <a:pt x="3926" y="147"/>
                      </a:cubicBezTo>
                      <a:cubicBezTo>
                        <a:pt x="3616" y="147"/>
                        <a:pt x="3307" y="79"/>
                        <a:pt x="3088" y="16"/>
                      </a:cubicBezTo>
                      <a:cubicBezTo>
                        <a:pt x="3050" y="5"/>
                        <a:pt x="3012" y="0"/>
                        <a:pt x="297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2" name="Google Shape;3125;p38">
                  <a:extLst>
                    <a:ext uri="{FF2B5EF4-FFF2-40B4-BE49-F238E27FC236}">
                      <a16:creationId xmlns:a16="http://schemas.microsoft.com/office/drawing/2014/main" id="{E55BD6D6-078F-C75C-F692-655EACA5EC2F}"/>
                    </a:ext>
                  </a:extLst>
                </p:cNvPr>
                <p:cNvSpPr/>
                <p:nvPr/>
              </p:nvSpPr>
              <p:spPr>
                <a:xfrm>
                  <a:off x="4155825" y="1531488"/>
                  <a:ext cx="663050" cy="157450"/>
                </a:xfrm>
                <a:custGeom>
                  <a:avLst/>
                  <a:gdLst/>
                  <a:ahLst/>
                  <a:cxnLst/>
                  <a:rect l="l" t="t" r="r" b="b"/>
                  <a:pathLst>
                    <a:path w="26522" h="6298" extrusionOk="0">
                      <a:moveTo>
                        <a:pt x="5734" y="4206"/>
                      </a:moveTo>
                      <a:cubicBezTo>
                        <a:pt x="5734" y="4206"/>
                        <a:pt x="5735" y="4206"/>
                        <a:pt x="5735" y="4206"/>
                      </a:cubicBezTo>
                      <a:lnTo>
                        <a:pt x="5735" y="4206"/>
                      </a:lnTo>
                      <a:cubicBezTo>
                        <a:pt x="5735" y="4206"/>
                        <a:pt x="5735" y="4206"/>
                        <a:pt x="5736" y="4206"/>
                      </a:cubicBezTo>
                      <a:close/>
                      <a:moveTo>
                        <a:pt x="11768" y="171"/>
                      </a:moveTo>
                      <a:cubicBezTo>
                        <a:pt x="12158" y="171"/>
                        <a:pt x="12544" y="192"/>
                        <a:pt x="12924" y="236"/>
                      </a:cubicBezTo>
                      <a:cubicBezTo>
                        <a:pt x="12991" y="236"/>
                        <a:pt x="19648" y="301"/>
                        <a:pt x="26250" y="5716"/>
                      </a:cubicBezTo>
                      <a:cubicBezTo>
                        <a:pt x="26326" y="5778"/>
                        <a:pt x="26331" y="5865"/>
                        <a:pt x="26309" y="5926"/>
                      </a:cubicBezTo>
                      <a:cubicBezTo>
                        <a:pt x="26288" y="5985"/>
                        <a:pt x="26232" y="6049"/>
                        <a:pt x="26136" y="6049"/>
                      </a:cubicBezTo>
                      <a:cubicBezTo>
                        <a:pt x="21699" y="6078"/>
                        <a:pt x="13950" y="6128"/>
                        <a:pt x="11936" y="6128"/>
                      </a:cubicBezTo>
                      <a:cubicBezTo>
                        <a:pt x="11904" y="6120"/>
                        <a:pt x="11767" y="6044"/>
                        <a:pt x="11622" y="5962"/>
                      </a:cubicBezTo>
                      <a:cubicBezTo>
                        <a:pt x="9531" y="4792"/>
                        <a:pt x="7564" y="4206"/>
                        <a:pt x="5735" y="4206"/>
                      </a:cubicBezTo>
                      <a:lnTo>
                        <a:pt x="5735" y="4206"/>
                      </a:lnTo>
                      <a:cubicBezTo>
                        <a:pt x="4237" y="4206"/>
                        <a:pt x="2833" y="4599"/>
                        <a:pt x="1531" y="5387"/>
                      </a:cubicBezTo>
                      <a:cubicBezTo>
                        <a:pt x="1500" y="5405"/>
                        <a:pt x="1464" y="5414"/>
                        <a:pt x="1429" y="5414"/>
                      </a:cubicBezTo>
                      <a:cubicBezTo>
                        <a:pt x="1411" y="5414"/>
                        <a:pt x="1393" y="5412"/>
                        <a:pt x="1376" y="5407"/>
                      </a:cubicBezTo>
                      <a:cubicBezTo>
                        <a:pt x="1326" y="5393"/>
                        <a:pt x="1286" y="5358"/>
                        <a:pt x="1263" y="5311"/>
                      </a:cubicBezTo>
                      <a:cubicBezTo>
                        <a:pt x="1107" y="4989"/>
                        <a:pt x="814" y="4570"/>
                        <a:pt x="313" y="4405"/>
                      </a:cubicBezTo>
                      <a:cubicBezTo>
                        <a:pt x="242" y="4382"/>
                        <a:pt x="195" y="4324"/>
                        <a:pt x="185" y="4250"/>
                      </a:cubicBezTo>
                      <a:cubicBezTo>
                        <a:pt x="178" y="4175"/>
                        <a:pt x="211" y="4109"/>
                        <a:pt x="275" y="4071"/>
                      </a:cubicBezTo>
                      <a:cubicBezTo>
                        <a:pt x="2328" y="2844"/>
                        <a:pt x="7314" y="171"/>
                        <a:pt x="11768" y="171"/>
                      </a:cubicBezTo>
                      <a:close/>
                      <a:moveTo>
                        <a:pt x="11766" y="1"/>
                      </a:moveTo>
                      <a:cubicBezTo>
                        <a:pt x="7276" y="1"/>
                        <a:pt x="2254" y="2690"/>
                        <a:pt x="187" y="3925"/>
                      </a:cubicBezTo>
                      <a:cubicBezTo>
                        <a:pt x="67" y="3996"/>
                        <a:pt x="0" y="4128"/>
                        <a:pt x="17" y="4268"/>
                      </a:cubicBezTo>
                      <a:cubicBezTo>
                        <a:pt x="32" y="4408"/>
                        <a:pt x="125" y="4523"/>
                        <a:pt x="258" y="4567"/>
                      </a:cubicBezTo>
                      <a:cubicBezTo>
                        <a:pt x="705" y="4713"/>
                        <a:pt x="967" y="5092"/>
                        <a:pt x="1110" y="5385"/>
                      </a:cubicBezTo>
                      <a:cubicBezTo>
                        <a:pt x="1154" y="5475"/>
                        <a:pt x="1231" y="5542"/>
                        <a:pt x="1327" y="5570"/>
                      </a:cubicBezTo>
                      <a:cubicBezTo>
                        <a:pt x="1360" y="5580"/>
                        <a:pt x="1393" y="5584"/>
                        <a:pt x="1427" y="5584"/>
                      </a:cubicBezTo>
                      <a:cubicBezTo>
                        <a:pt x="1493" y="5584"/>
                        <a:pt x="1559" y="5566"/>
                        <a:pt x="1619" y="5531"/>
                      </a:cubicBezTo>
                      <a:cubicBezTo>
                        <a:pt x="2892" y="4761"/>
                        <a:pt x="4267" y="4377"/>
                        <a:pt x="5735" y="4377"/>
                      </a:cubicBezTo>
                      <a:cubicBezTo>
                        <a:pt x="7536" y="4377"/>
                        <a:pt x="9476" y="4955"/>
                        <a:pt x="11540" y="6111"/>
                      </a:cubicBezTo>
                      <a:cubicBezTo>
                        <a:pt x="11802" y="6260"/>
                        <a:pt x="11874" y="6298"/>
                        <a:pt x="11927" y="6298"/>
                      </a:cubicBezTo>
                      <a:cubicBezTo>
                        <a:pt x="13950" y="6298"/>
                        <a:pt x="21699" y="6249"/>
                        <a:pt x="26138" y="6219"/>
                      </a:cubicBezTo>
                      <a:cubicBezTo>
                        <a:pt x="26290" y="6217"/>
                        <a:pt x="26420" y="6125"/>
                        <a:pt x="26470" y="5983"/>
                      </a:cubicBezTo>
                      <a:cubicBezTo>
                        <a:pt x="26522" y="5838"/>
                        <a:pt x="26478" y="5681"/>
                        <a:pt x="26360" y="5584"/>
                      </a:cubicBezTo>
                      <a:cubicBezTo>
                        <a:pt x="19731" y="149"/>
                        <a:pt x="13041" y="66"/>
                        <a:pt x="12935" y="66"/>
                      </a:cubicBezTo>
                      <a:lnTo>
                        <a:pt x="12933" y="66"/>
                      </a:lnTo>
                      <a:cubicBezTo>
                        <a:pt x="12550" y="22"/>
                        <a:pt x="12160" y="1"/>
                        <a:pt x="1176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3" name="Google Shape;3126;p38">
                  <a:extLst>
                    <a:ext uri="{FF2B5EF4-FFF2-40B4-BE49-F238E27FC236}">
                      <a16:creationId xmlns:a16="http://schemas.microsoft.com/office/drawing/2014/main" id="{5B77C918-27D8-6435-856F-E7D97D2816AB}"/>
                    </a:ext>
                  </a:extLst>
                </p:cNvPr>
                <p:cNvSpPr/>
                <p:nvPr/>
              </p:nvSpPr>
              <p:spPr>
                <a:xfrm>
                  <a:off x="4094600" y="1688538"/>
                  <a:ext cx="781150" cy="81350"/>
                </a:xfrm>
                <a:custGeom>
                  <a:avLst/>
                  <a:gdLst/>
                  <a:ahLst/>
                  <a:cxnLst/>
                  <a:rect l="l" t="t" r="r" b="b"/>
                  <a:pathLst>
                    <a:path w="31246" h="3254" extrusionOk="0">
                      <a:moveTo>
                        <a:pt x="7079" y="1"/>
                      </a:moveTo>
                      <a:cubicBezTo>
                        <a:pt x="5191" y="1"/>
                        <a:pt x="3212" y="352"/>
                        <a:pt x="1516" y="1402"/>
                      </a:cubicBezTo>
                      <a:lnTo>
                        <a:pt x="152" y="198"/>
                      </a:lnTo>
                      <a:cubicBezTo>
                        <a:pt x="136" y="184"/>
                        <a:pt x="115" y="177"/>
                        <a:pt x="95" y="177"/>
                      </a:cubicBezTo>
                      <a:cubicBezTo>
                        <a:pt x="72" y="177"/>
                        <a:pt x="48" y="187"/>
                        <a:pt x="31" y="205"/>
                      </a:cubicBezTo>
                      <a:cubicBezTo>
                        <a:pt x="0" y="242"/>
                        <a:pt x="4" y="295"/>
                        <a:pt x="38" y="327"/>
                      </a:cubicBezTo>
                      <a:lnTo>
                        <a:pt x="1450" y="1572"/>
                      </a:lnTo>
                      <a:cubicBezTo>
                        <a:pt x="1467" y="1585"/>
                        <a:pt x="1487" y="1593"/>
                        <a:pt x="1507" y="1593"/>
                      </a:cubicBezTo>
                      <a:cubicBezTo>
                        <a:pt x="1523" y="1593"/>
                        <a:pt x="1538" y="1589"/>
                        <a:pt x="1552" y="1579"/>
                      </a:cubicBezTo>
                      <a:cubicBezTo>
                        <a:pt x="3231" y="522"/>
                        <a:pt x="5201" y="169"/>
                        <a:pt x="7081" y="169"/>
                      </a:cubicBezTo>
                      <a:cubicBezTo>
                        <a:pt x="10822" y="169"/>
                        <a:pt x="14210" y="1565"/>
                        <a:pt x="14260" y="1587"/>
                      </a:cubicBezTo>
                      <a:cubicBezTo>
                        <a:pt x="14271" y="1591"/>
                        <a:pt x="14280" y="1591"/>
                        <a:pt x="14295" y="1593"/>
                      </a:cubicBezTo>
                      <a:cubicBezTo>
                        <a:pt x="14417" y="1591"/>
                        <a:pt x="14541" y="1590"/>
                        <a:pt x="14666" y="1590"/>
                      </a:cubicBezTo>
                      <a:cubicBezTo>
                        <a:pt x="19941" y="1590"/>
                        <a:pt x="28307" y="3235"/>
                        <a:pt x="28391" y="3252"/>
                      </a:cubicBezTo>
                      <a:cubicBezTo>
                        <a:pt x="28397" y="3254"/>
                        <a:pt x="28403" y="3254"/>
                        <a:pt x="28408" y="3254"/>
                      </a:cubicBezTo>
                      <a:cubicBezTo>
                        <a:pt x="28418" y="3254"/>
                        <a:pt x="28429" y="3252"/>
                        <a:pt x="28440" y="3248"/>
                      </a:cubicBezTo>
                      <a:lnTo>
                        <a:pt x="31178" y="2168"/>
                      </a:lnTo>
                      <a:cubicBezTo>
                        <a:pt x="31222" y="2150"/>
                        <a:pt x="31245" y="2102"/>
                        <a:pt x="31227" y="2058"/>
                      </a:cubicBezTo>
                      <a:cubicBezTo>
                        <a:pt x="31214" y="2024"/>
                        <a:pt x="31181" y="2003"/>
                        <a:pt x="31148" y="2003"/>
                      </a:cubicBezTo>
                      <a:cubicBezTo>
                        <a:pt x="31138" y="2003"/>
                        <a:pt x="31127" y="2005"/>
                        <a:pt x="31118" y="2009"/>
                      </a:cubicBezTo>
                      <a:lnTo>
                        <a:pt x="28400" y="3079"/>
                      </a:lnTo>
                      <a:cubicBezTo>
                        <a:pt x="27892" y="2981"/>
                        <a:pt x="19815" y="1420"/>
                        <a:pt x="14664" y="1420"/>
                      </a:cubicBezTo>
                      <a:cubicBezTo>
                        <a:pt x="14544" y="1420"/>
                        <a:pt x="14426" y="1420"/>
                        <a:pt x="14310" y="1423"/>
                      </a:cubicBezTo>
                      <a:cubicBezTo>
                        <a:pt x="14042" y="1314"/>
                        <a:pt x="10731" y="1"/>
                        <a:pt x="707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4" name="Google Shape;3127;p38">
                  <a:extLst>
                    <a:ext uri="{FF2B5EF4-FFF2-40B4-BE49-F238E27FC236}">
                      <a16:creationId xmlns:a16="http://schemas.microsoft.com/office/drawing/2014/main" id="{147A06EC-3222-CC8E-8B85-2C318F841DC0}"/>
                    </a:ext>
                  </a:extLst>
                </p:cNvPr>
                <p:cNvSpPr/>
                <p:nvPr/>
              </p:nvSpPr>
              <p:spPr>
                <a:xfrm>
                  <a:off x="4802350" y="1765588"/>
                  <a:ext cx="233200" cy="290100"/>
                </a:xfrm>
                <a:custGeom>
                  <a:avLst/>
                  <a:gdLst/>
                  <a:ahLst/>
                  <a:cxnLst/>
                  <a:rect l="l" t="t" r="r" b="b"/>
                  <a:pathLst>
                    <a:path w="9328" h="11604" extrusionOk="0">
                      <a:moveTo>
                        <a:pt x="98" y="1"/>
                      </a:moveTo>
                      <a:cubicBezTo>
                        <a:pt x="85" y="1"/>
                        <a:pt x="73" y="4"/>
                        <a:pt x="61" y="9"/>
                      </a:cubicBezTo>
                      <a:cubicBezTo>
                        <a:pt x="19" y="29"/>
                        <a:pt x="1" y="81"/>
                        <a:pt x="22" y="123"/>
                      </a:cubicBezTo>
                      <a:cubicBezTo>
                        <a:pt x="3214" y="6836"/>
                        <a:pt x="3662" y="10275"/>
                        <a:pt x="3667" y="10310"/>
                      </a:cubicBezTo>
                      <a:cubicBezTo>
                        <a:pt x="3668" y="10327"/>
                        <a:pt x="3676" y="10342"/>
                        <a:pt x="3687" y="10355"/>
                      </a:cubicBezTo>
                      <a:cubicBezTo>
                        <a:pt x="4511" y="11306"/>
                        <a:pt x="5507" y="11603"/>
                        <a:pt x="6427" y="11603"/>
                      </a:cubicBezTo>
                      <a:cubicBezTo>
                        <a:pt x="7942" y="11603"/>
                        <a:pt x="9255" y="10799"/>
                        <a:pt x="9276" y="10787"/>
                      </a:cubicBezTo>
                      <a:cubicBezTo>
                        <a:pt x="9316" y="10761"/>
                        <a:pt x="9328" y="10709"/>
                        <a:pt x="9304" y="10670"/>
                      </a:cubicBezTo>
                      <a:cubicBezTo>
                        <a:pt x="9287" y="10643"/>
                        <a:pt x="9259" y="10629"/>
                        <a:pt x="9231" y="10629"/>
                      </a:cubicBezTo>
                      <a:cubicBezTo>
                        <a:pt x="9216" y="10629"/>
                        <a:pt x="9200" y="10633"/>
                        <a:pt x="9187" y="10642"/>
                      </a:cubicBezTo>
                      <a:cubicBezTo>
                        <a:pt x="9166" y="10655"/>
                        <a:pt x="7894" y="11432"/>
                        <a:pt x="6433" y="11432"/>
                      </a:cubicBezTo>
                      <a:cubicBezTo>
                        <a:pt x="5558" y="11432"/>
                        <a:pt x="4614" y="11152"/>
                        <a:pt x="3832" y="10261"/>
                      </a:cubicBezTo>
                      <a:cubicBezTo>
                        <a:pt x="3785" y="9929"/>
                        <a:pt x="3234" y="6483"/>
                        <a:pt x="175" y="50"/>
                      </a:cubicBezTo>
                      <a:cubicBezTo>
                        <a:pt x="161" y="20"/>
                        <a:pt x="130" y="1"/>
                        <a:pt x="9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5" name="Google Shape;3128;p38">
                  <a:extLst>
                    <a:ext uri="{FF2B5EF4-FFF2-40B4-BE49-F238E27FC236}">
                      <a16:creationId xmlns:a16="http://schemas.microsoft.com/office/drawing/2014/main" id="{0AA40802-DC24-9566-C05B-0E6E4CF57199}"/>
                    </a:ext>
                  </a:extLst>
                </p:cNvPr>
                <p:cNvSpPr/>
                <p:nvPr/>
              </p:nvSpPr>
              <p:spPr>
                <a:xfrm>
                  <a:off x="3922375" y="1881913"/>
                  <a:ext cx="976175" cy="159300"/>
                </a:xfrm>
                <a:custGeom>
                  <a:avLst/>
                  <a:gdLst/>
                  <a:ahLst/>
                  <a:cxnLst/>
                  <a:rect l="l" t="t" r="r" b="b"/>
                  <a:pathLst>
                    <a:path w="39047" h="6372" extrusionOk="0">
                      <a:moveTo>
                        <a:pt x="14773" y="0"/>
                      </a:moveTo>
                      <a:cubicBezTo>
                        <a:pt x="11981" y="0"/>
                        <a:pt x="7863" y="591"/>
                        <a:pt x="3843" y="3348"/>
                      </a:cubicBezTo>
                      <a:cubicBezTo>
                        <a:pt x="3018" y="3914"/>
                        <a:pt x="2224" y="4637"/>
                        <a:pt x="1415" y="5560"/>
                      </a:cubicBezTo>
                      <a:cubicBezTo>
                        <a:pt x="1047" y="5980"/>
                        <a:pt x="735" y="6202"/>
                        <a:pt x="527" y="6202"/>
                      </a:cubicBezTo>
                      <a:cubicBezTo>
                        <a:pt x="505" y="6202"/>
                        <a:pt x="484" y="6199"/>
                        <a:pt x="465" y="6194"/>
                      </a:cubicBezTo>
                      <a:cubicBezTo>
                        <a:pt x="330" y="6158"/>
                        <a:pt x="232" y="5995"/>
                        <a:pt x="176" y="5713"/>
                      </a:cubicBezTo>
                      <a:cubicBezTo>
                        <a:pt x="168" y="5672"/>
                        <a:pt x="132" y="5643"/>
                        <a:pt x="92" y="5643"/>
                      </a:cubicBezTo>
                      <a:cubicBezTo>
                        <a:pt x="87" y="5643"/>
                        <a:pt x="82" y="5644"/>
                        <a:pt x="76" y="5645"/>
                      </a:cubicBezTo>
                      <a:cubicBezTo>
                        <a:pt x="31" y="5655"/>
                        <a:pt x="0" y="5699"/>
                        <a:pt x="9" y="5745"/>
                      </a:cubicBezTo>
                      <a:cubicBezTo>
                        <a:pt x="81" y="6099"/>
                        <a:pt x="219" y="6304"/>
                        <a:pt x="421" y="6358"/>
                      </a:cubicBezTo>
                      <a:cubicBezTo>
                        <a:pt x="454" y="6367"/>
                        <a:pt x="491" y="6372"/>
                        <a:pt x="529" y="6372"/>
                      </a:cubicBezTo>
                      <a:cubicBezTo>
                        <a:pt x="794" y="6372"/>
                        <a:pt x="1136" y="6137"/>
                        <a:pt x="1544" y="5671"/>
                      </a:cubicBezTo>
                      <a:cubicBezTo>
                        <a:pt x="2343" y="4760"/>
                        <a:pt x="3126" y="4046"/>
                        <a:pt x="3940" y="3489"/>
                      </a:cubicBezTo>
                      <a:cubicBezTo>
                        <a:pt x="7924" y="756"/>
                        <a:pt x="12005" y="170"/>
                        <a:pt x="14772" y="170"/>
                      </a:cubicBezTo>
                      <a:cubicBezTo>
                        <a:pt x="16820" y="170"/>
                        <a:pt x="18149" y="491"/>
                        <a:pt x="18184" y="500"/>
                      </a:cubicBezTo>
                      <a:cubicBezTo>
                        <a:pt x="24743" y="1156"/>
                        <a:pt x="38782" y="5681"/>
                        <a:pt x="38924" y="5727"/>
                      </a:cubicBezTo>
                      <a:cubicBezTo>
                        <a:pt x="38933" y="5730"/>
                        <a:pt x="38942" y="5731"/>
                        <a:pt x="38951" y="5731"/>
                      </a:cubicBezTo>
                      <a:cubicBezTo>
                        <a:pt x="38987" y="5731"/>
                        <a:pt x="39019" y="5708"/>
                        <a:pt x="39031" y="5672"/>
                      </a:cubicBezTo>
                      <a:cubicBezTo>
                        <a:pt x="39047" y="5628"/>
                        <a:pt x="39021" y="5579"/>
                        <a:pt x="38977" y="5564"/>
                      </a:cubicBezTo>
                      <a:cubicBezTo>
                        <a:pt x="38836" y="5519"/>
                        <a:pt x="24778" y="989"/>
                        <a:pt x="18215" y="333"/>
                      </a:cubicBezTo>
                      <a:cubicBezTo>
                        <a:pt x="18184" y="325"/>
                        <a:pt x="16843" y="0"/>
                        <a:pt x="1477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6" name="Google Shape;3129;p38">
                  <a:extLst>
                    <a:ext uri="{FF2B5EF4-FFF2-40B4-BE49-F238E27FC236}">
                      <a16:creationId xmlns:a16="http://schemas.microsoft.com/office/drawing/2014/main" id="{7AF29675-CF93-3702-AD0D-9728501D1AAB}"/>
                    </a:ext>
                  </a:extLst>
                </p:cNvPr>
                <p:cNvSpPr/>
                <p:nvPr/>
              </p:nvSpPr>
              <p:spPr>
                <a:xfrm>
                  <a:off x="4449575" y="1724113"/>
                  <a:ext cx="52475" cy="191075"/>
                </a:xfrm>
                <a:custGeom>
                  <a:avLst/>
                  <a:gdLst/>
                  <a:ahLst/>
                  <a:cxnLst/>
                  <a:rect l="l" t="t" r="r" b="b"/>
                  <a:pathLst>
                    <a:path w="2099" h="7643" extrusionOk="0">
                      <a:moveTo>
                        <a:pt x="96" y="0"/>
                      </a:moveTo>
                      <a:cubicBezTo>
                        <a:pt x="89" y="0"/>
                        <a:pt x="81" y="1"/>
                        <a:pt x="73" y="3"/>
                      </a:cubicBezTo>
                      <a:cubicBezTo>
                        <a:pt x="28" y="14"/>
                        <a:pt x="1" y="61"/>
                        <a:pt x="13" y="106"/>
                      </a:cubicBezTo>
                      <a:lnTo>
                        <a:pt x="1923" y="7578"/>
                      </a:lnTo>
                      <a:cubicBezTo>
                        <a:pt x="1932" y="7616"/>
                        <a:pt x="1967" y="7642"/>
                        <a:pt x="2004" y="7642"/>
                      </a:cubicBezTo>
                      <a:cubicBezTo>
                        <a:pt x="2011" y="7642"/>
                        <a:pt x="2018" y="7642"/>
                        <a:pt x="2026" y="7639"/>
                      </a:cubicBezTo>
                      <a:cubicBezTo>
                        <a:pt x="2071" y="7629"/>
                        <a:pt x="2099" y="7581"/>
                        <a:pt x="2086" y="7536"/>
                      </a:cubicBezTo>
                      <a:lnTo>
                        <a:pt x="177" y="64"/>
                      </a:lnTo>
                      <a:cubicBezTo>
                        <a:pt x="168" y="25"/>
                        <a:pt x="134" y="0"/>
                        <a:pt x="9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7" name="Google Shape;3130;p38">
                  <a:extLst>
                    <a:ext uri="{FF2B5EF4-FFF2-40B4-BE49-F238E27FC236}">
                      <a16:creationId xmlns:a16="http://schemas.microsoft.com/office/drawing/2014/main" id="{91B886CA-BCDA-62C4-50B1-6B6926E25528}"/>
                    </a:ext>
                  </a:extLst>
                </p:cNvPr>
                <p:cNvSpPr/>
                <p:nvPr/>
              </p:nvSpPr>
              <p:spPr>
                <a:xfrm>
                  <a:off x="4024000" y="1724088"/>
                  <a:ext cx="110675" cy="72800"/>
                </a:xfrm>
                <a:custGeom>
                  <a:avLst/>
                  <a:gdLst/>
                  <a:ahLst/>
                  <a:cxnLst/>
                  <a:rect l="l" t="t" r="r" b="b"/>
                  <a:pathLst>
                    <a:path w="4427" h="2912" extrusionOk="0">
                      <a:moveTo>
                        <a:pt x="4330" y="0"/>
                      </a:moveTo>
                      <a:cubicBezTo>
                        <a:pt x="4306" y="0"/>
                        <a:pt x="4283" y="10"/>
                        <a:pt x="4267" y="30"/>
                      </a:cubicBezTo>
                      <a:lnTo>
                        <a:pt x="1895" y="2728"/>
                      </a:lnTo>
                      <a:lnTo>
                        <a:pt x="122" y="2163"/>
                      </a:lnTo>
                      <a:cubicBezTo>
                        <a:pt x="113" y="2160"/>
                        <a:pt x="104" y="2158"/>
                        <a:pt x="96" y="2158"/>
                      </a:cubicBezTo>
                      <a:cubicBezTo>
                        <a:pt x="60" y="2158"/>
                        <a:pt x="27" y="2182"/>
                        <a:pt x="14" y="2219"/>
                      </a:cubicBezTo>
                      <a:cubicBezTo>
                        <a:pt x="1" y="2263"/>
                        <a:pt x="25" y="2312"/>
                        <a:pt x="71" y="2325"/>
                      </a:cubicBezTo>
                      <a:lnTo>
                        <a:pt x="1897" y="2907"/>
                      </a:lnTo>
                      <a:cubicBezTo>
                        <a:pt x="1906" y="2910"/>
                        <a:pt x="1915" y="2911"/>
                        <a:pt x="1923" y="2911"/>
                      </a:cubicBezTo>
                      <a:cubicBezTo>
                        <a:pt x="1947" y="2911"/>
                        <a:pt x="1971" y="2901"/>
                        <a:pt x="1986" y="2881"/>
                      </a:cubicBezTo>
                      <a:lnTo>
                        <a:pt x="4394" y="142"/>
                      </a:lnTo>
                      <a:cubicBezTo>
                        <a:pt x="4426" y="106"/>
                        <a:pt x="4422" y="53"/>
                        <a:pt x="4387" y="22"/>
                      </a:cubicBezTo>
                      <a:cubicBezTo>
                        <a:pt x="4371" y="8"/>
                        <a:pt x="4350" y="0"/>
                        <a:pt x="433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8" name="Google Shape;3131;p38">
                  <a:extLst>
                    <a:ext uri="{FF2B5EF4-FFF2-40B4-BE49-F238E27FC236}">
                      <a16:creationId xmlns:a16="http://schemas.microsoft.com/office/drawing/2014/main" id="{176674FB-A667-88B9-7123-19E9B83D4165}"/>
                    </a:ext>
                  </a:extLst>
                </p:cNvPr>
                <p:cNvSpPr/>
                <p:nvPr/>
              </p:nvSpPr>
              <p:spPr>
                <a:xfrm>
                  <a:off x="4034625" y="1792613"/>
                  <a:ext cx="39850" cy="164100"/>
                </a:xfrm>
                <a:custGeom>
                  <a:avLst/>
                  <a:gdLst/>
                  <a:ahLst/>
                  <a:cxnLst/>
                  <a:rect l="l" t="t" r="r" b="b"/>
                  <a:pathLst>
                    <a:path w="1594" h="6564" extrusionOk="0">
                      <a:moveTo>
                        <a:pt x="1499" y="0"/>
                      </a:moveTo>
                      <a:cubicBezTo>
                        <a:pt x="1462" y="0"/>
                        <a:pt x="1427" y="24"/>
                        <a:pt x="1417" y="61"/>
                      </a:cubicBezTo>
                      <a:cubicBezTo>
                        <a:pt x="1358" y="261"/>
                        <a:pt x="1" y="4989"/>
                        <a:pt x="1" y="6478"/>
                      </a:cubicBezTo>
                      <a:cubicBezTo>
                        <a:pt x="1" y="6525"/>
                        <a:pt x="40" y="6563"/>
                        <a:pt x="87" y="6563"/>
                      </a:cubicBezTo>
                      <a:cubicBezTo>
                        <a:pt x="133" y="6563"/>
                        <a:pt x="172" y="6525"/>
                        <a:pt x="172" y="6478"/>
                      </a:cubicBezTo>
                      <a:cubicBezTo>
                        <a:pt x="172" y="5013"/>
                        <a:pt x="1566" y="157"/>
                        <a:pt x="1580" y="108"/>
                      </a:cubicBezTo>
                      <a:cubicBezTo>
                        <a:pt x="1593" y="62"/>
                        <a:pt x="1568" y="17"/>
                        <a:pt x="1522" y="3"/>
                      </a:cubicBezTo>
                      <a:cubicBezTo>
                        <a:pt x="1514" y="1"/>
                        <a:pt x="1507" y="0"/>
                        <a:pt x="149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nvGrpSpPr>
              <p:cNvPr id="20" name="Google Shape;3132;p38">
                <a:extLst>
                  <a:ext uri="{FF2B5EF4-FFF2-40B4-BE49-F238E27FC236}">
                    <a16:creationId xmlns:a16="http://schemas.microsoft.com/office/drawing/2014/main" id="{629D6D2B-B7A1-DB3D-E1DD-9BF14B854CBF}"/>
                  </a:ext>
                </a:extLst>
              </p:cNvPr>
              <p:cNvGrpSpPr/>
              <p:nvPr/>
            </p:nvGrpSpPr>
            <p:grpSpPr>
              <a:xfrm>
                <a:off x="3913825" y="1531488"/>
                <a:ext cx="1137875" cy="917775"/>
                <a:chOff x="3913825" y="1531488"/>
                <a:chExt cx="1137875" cy="917775"/>
              </a:xfrm>
            </p:grpSpPr>
            <p:sp>
              <p:nvSpPr>
                <p:cNvPr id="21" name="Google Shape;3133;p38">
                  <a:extLst>
                    <a:ext uri="{FF2B5EF4-FFF2-40B4-BE49-F238E27FC236}">
                      <a16:creationId xmlns:a16="http://schemas.microsoft.com/office/drawing/2014/main" id="{023AC67B-AE90-4C80-F79B-9D3800457221}"/>
                    </a:ext>
                  </a:extLst>
                </p:cNvPr>
                <p:cNvSpPr/>
                <p:nvPr/>
              </p:nvSpPr>
              <p:spPr>
                <a:xfrm>
                  <a:off x="3952925" y="1616688"/>
                  <a:ext cx="1057900" cy="832575"/>
                </a:xfrm>
                <a:custGeom>
                  <a:avLst/>
                  <a:gdLst/>
                  <a:ahLst/>
                  <a:cxnLst/>
                  <a:rect l="l" t="t" r="r" b="b"/>
                  <a:pathLst>
                    <a:path w="42316" h="33303" extrusionOk="0">
                      <a:moveTo>
                        <a:pt x="20763" y="0"/>
                      </a:moveTo>
                      <a:cubicBezTo>
                        <a:pt x="11265" y="0"/>
                        <a:pt x="1269" y="7984"/>
                        <a:pt x="515" y="20183"/>
                      </a:cubicBezTo>
                      <a:cubicBezTo>
                        <a:pt x="1" y="28484"/>
                        <a:pt x="5916" y="33303"/>
                        <a:pt x="19951" y="33303"/>
                      </a:cubicBezTo>
                      <a:cubicBezTo>
                        <a:pt x="20215" y="33303"/>
                        <a:pt x="20482" y="33301"/>
                        <a:pt x="20752" y="33298"/>
                      </a:cubicBezTo>
                      <a:cubicBezTo>
                        <a:pt x="35648" y="33108"/>
                        <a:pt x="41769" y="28613"/>
                        <a:pt x="41975" y="21022"/>
                      </a:cubicBezTo>
                      <a:cubicBezTo>
                        <a:pt x="42315" y="8608"/>
                        <a:pt x="29980" y="245"/>
                        <a:pt x="21222" y="7"/>
                      </a:cubicBezTo>
                      <a:cubicBezTo>
                        <a:pt x="21069" y="3"/>
                        <a:pt x="20916" y="0"/>
                        <a:pt x="207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2" name="Google Shape;3134;p38">
                  <a:extLst>
                    <a:ext uri="{FF2B5EF4-FFF2-40B4-BE49-F238E27FC236}">
                      <a16:creationId xmlns:a16="http://schemas.microsoft.com/office/drawing/2014/main" id="{CCE595A0-20FE-A2AE-E186-C4704386B35D}"/>
                    </a:ext>
                  </a:extLst>
                </p:cNvPr>
                <p:cNvSpPr/>
                <p:nvPr/>
              </p:nvSpPr>
              <p:spPr>
                <a:xfrm>
                  <a:off x="3958300" y="1602888"/>
                  <a:ext cx="1049975" cy="836800"/>
                </a:xfrm>
                <a:custGeom>
                  <a:avLst/>
                  <a:gdLst/>
                  <a:ahLst/>
                  <a:cxnLst/>
                  <a:rect l="l" t="t" r="r" b="b"/>
                  <a:pathLst>
                    <a:path w="41999" h="33472" extrusionOk="0">
                      <a:moveTo>
                        <a:pt x="20552" y="170"/>
                      </a:moveTo>
                      <a:cubicBezTo>
                        <a:pt x="20704" y="170"/>
                        <a:pt x="20855" y="172"/>
                        <a:pt x="21006" y="176"/>
                      </a:cubicBezTo>
                      <a:cubicBezTo>
                        <a:pt x="25501" y="299"/>
                        <a:pt x="30764" y="2567"/>
                        <a:pt x="34739" y="6097"/>
                      </a:cubicBezTo>
                      <a:cubicBezTo>
                        <a:pt x="39364" y="10203"/>
                        <a:pt x="41827" y="15534"/>
                        <a:pt x="41675" y="21105"/>
                      </a:cubicBezTo>
                      <a:cubicBezTo>
                        <a:pt x="41456" y="29130"/>
                        <a:pt x="34541" y="33118"/>
                        <a:pt x="20537" y="33296"/>
                      </a:cubicBezTo>
                      <a:cubicBezTo>
                        <a:pt x="20253" y="33299"/>
                        <a:pt x="19973" y="33301"/>
                        <a:pt x="19696" y="33301"/>
                      </a:cubicBezTo>
                      <a:cubicBezTo>
                        <a:pt x="11655" y="33301"/>
                        <a:pt x="6054" y="31686"/>
                        <a:pt x="3039" y="28520"/>
                      </a:cubicBezTo>
                      <a:cubicBezTo>
                        <a:pt x="1068" y="26449"/>
                        <a:pt x="174" y="23674"/>
                        <a:pt x="385" y="20272"/>
                      </a:cubicBezTo>
                      <a:cubicBezTo>
                        <a:pt x="1159" y="7739"/>
                        <a:pt x="11363" y="170"/>
                        <a:pt x="20552" y="170"/>
                      </a:cubicBezTo>
                      <a:close/>
                      <a:moveTo>
                        <a:pt x="20549" y="0"/>
                      </a:moveTo>
                      <a:cubicBezTo>
                        <a:pt x="15853" y="0"/>
                        <a:pt x="11039" y="1942"/>
                        <a:pt x="7271" y="5370"/>
                      </a:cubicBezTo>
                      <a:cubicBezTo>
                        <a:pt x="3078" y="9183"/>
                        <a:pt x="573" y="14472"/>
                        <a:pt x="215" y="20263"/>
                      </a:cubicBezTo>
                      <a:cubicBezTo>
                        <a:pt x="1" y="23712"/>
                        <a:pt x="910" y="26529"/>
                        <a:pt x="2916" y="28637"/>
                      </a:cubicBezTo>
                      <a:cubicBezTo>
                        <a:pt x="5972" y="31846"/>
                        <a:pt x="11631" y="33472"/>
                        <a:pt x="19746" y="33472"/>
                      </a:cubicBezTo>
                      <a:cubicBezTo>
                        <a:pt x="20007" y="33472"/>
                        <a:pt x="20272" y="33470"/>
                        <a:pt x="20538" y="33466"/>
                      </a:cubicBezTo>
                      <a:cubicBezTo>
                        <a:pt x="34654" y="33288"/>
                        <a:pt x="41623" y="29245"/>
                        <a:pt x="41845" y="21110"/>
                      </a:cubicBezTo>
                      <a:cubicBezTo>
                        <a:pt x="41998" y="15488"/>
                        <a:pt x="39515" y="10111"/>
                        <a:pt x="34853" y="5969"/>
                      </a:cubicBezTo>
                      <a:cubicBezTo>
                        <a:pt x="30848" y="2414"/>
                        <a:pt x="25545" y="129"/>
                        <a:pt x="21010" y="5"/>
                      </a:cubicBezTo>
                      <a:cubicBezTo>
                        <a:pt x="20857" y="2"/>
                        <a:pt x="20702" y="0"/>
                        <a:pt x="205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3" name="Google Shape;3135;p38">
                  <a:extLst>
                    <a:ext uri="{FF2B5EF4-FFF2-40B4-BE49-F238E27FC236}">
                      <a16:creationId xmlns:a16="http://schemas.microsoft.com/office/drawing/2014/main" id="{7CA3AE03-CEC7-2B75-5F99-5519943B2F41}"/>
                    </a:ext>
                  </a:extLst>
                </p:cNvPr>
                <p:cNvSpPr/>
                <p:nvPr/>
              </p:nvSpPr>
              <p:spPr>
                <a:xfrm>
                  <a:off x="4580400" y="2211663"/>
                  <a:ext cx="169175" cy="131350"/>
                </a:xfrm>
                <a:custGeom>
                  <a:avLst/>
                  <a:gdLst/>
                  <a:ahLst/>
                  <a:cxnLst/>
                  <a:rect l="l" t="t" r="r" b="b"/>
                  <a:pathLst>
                    <a:path w="6767" h="5254" extrusionOk="0">
                      <a:moveTo>
                        <a:pt x="3569" y="0"/>
                      </a:moveTo>
                      <a:cubicBezTo>
                        <a:pt x="3307" y="0"/>
                        <a:pt x="3046" y="38"/>
                        <a:pt x="2797" y="114"/>
                      </a:cubicBezTo>
                      <a:cubicBezTo>
                        <a:pt x="1534" y="498"/>
                        <a:pt x="1" y="2222"/>
                        <a:pt x="435" y="4040"/>
                      </a:cubicBezTo>
                      <a:cubicBezTo>
                        <a:pt x="620" y="4815"/>
                        <a:pt x="1178" y="5253"/>
                        <a:pt x="2237" y="5253"/>
                      </a:cubicBezTo>
                      <a:cubicBezTo>
                        <a:pt x="2693" y="5253"/>
                        <a:pt x="3243" y="5172"/>
                        <a:pt x="3896" y="5001"/>
                      </a:cubicBezTo>
                      <a:cubicBezTo>
                        <a:pt x="6024" y="4445"/>
                        <a:pt x="6767" y="3487"/>
                        <a:pt x="6430" y="2260"/>
                      </a:cubicBezTo>
                      <a:cubicBezTo>
                        <a:pt x="6022" y="786"/>
                        <a:pt x="4773" y="0"/>
                        <a:pt x="35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4" name="Google Shape;3136;p38">
                  <a:extLst>
                    <a:ext uri="{FF2B5EF4-FFF2-40B4-BE49-F238E27FC236}">
                      <a16:creationId xmlns:a16="http://schemas.microsoft.com/office/drawing/2014/main" id="{6636E28F-7646-C713-8E6D-0306980A90C7}"/>
                    </a:ext>
                  </a:extLst>
                </p:cNvPr>
                <p:cNvSpPr/>
                <p:nvPr/>
              </p:nvSpPr>
              <p:spPr>
                <a:xfrm>
                  <a:off x="4585225" y="2244138"/>
                  <a:ext cx="163150" cy="98875"/>
                </a:xfrm>
                <a:custGeom>
                  <a:avLst/>
                  <a:gdLst/>
                  <a:ahLst/>
                  <a:cxnLst/>
                  <a:rect l="l" t="t" r="r" b="b"/>
                  <a:pathLst>
                    <a:path w="6526" h="3955" extrusionOk="0">
                      <a:moveTo>
                        <a:pt x="966" y="0"/>
                      </a:moveTo>
                      <a:lnTo>
                        <a:pt x="966" y="0"/>
                      </a:lnTo>
                      <a:cubicBezTo>
                        <a:pt x="371" y="740"/>
                        <a:pt x="0" y="1725"/>
                        <a:pt x="242" y="2739"/>
                      </a:cubicBezTo>
                      <a:cubicBezTo>
                        <a:pt x="427" y="3516"/>
                        <a:pt x="985" y="3954"/>
                        <a:pt x="2044" y="3954"/>
                      </a:cubicBezTo>
                      <a:cubicBezTo>
                        <a:pt x="2500" y="3954"/>
                        <a:pt x="3050" y="3873"/>
                        <a:pt x="3703" y="3702"/>
                      </a:cubicBezTo>
                      <a:cubicBezTo>
                        <a:pt x="5768" y="3163"/>
                        <a:pt x="6525" y="2243"/>
                        <a:pt x="6260" y="1069"/>
                      </a:cubicBezTo>
                      <a:lnTo>
                        <a:pt x="6260" y="1069"/>
                      </a:lnTo>
                      <a:cubicBezTo>
                        <a:pt x="5839" y="1367"/>
                        <a:pt x="5258" y="1619"/>
                        <a:pt x="4494" y="1818"/>
                      </a:cubicBezTo>
                      <a:cubicBezTo>
                        <a:pt x="3841" y="1988"/>
                        <a:pt x="3291" y="2069"/>
                        <a:pt x="2834" y="2069"/>
                      </a:cubicBezTo>
                      <a:cubicBezTo>
                        <a:pt x="1775" y="2069"/>
                        <a:pt x="1217" y="1632"/>
                        <a:pt x="1033" y="855"/>
                      </a:cubicBezTo>
                      <a:cubicBezTo>
                        <a:pt x="963" y="567"/>
                        <a:pt x="945" y="280"/>
                        <a:pt x="9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5" name="Google Shape;3137;p38">
                  <a:extLst>
                    <a:ext uri="{FF2B5EF4-FFF2-40B4-BE49-F238E27FC236}">
                      <a16:creationId xmlns:a16="http://schemas.microsoft.com/office/drawing/2014/main" id="{C645E3EB-1EDE-284A-D746-5FD74B893DEE}"/>
                    </a:ext>
                  </a:extLst>
                </p:cNvPr>
                <p:cNvSpPr/>
                <p:nvPr/>
              </p:nvSpPr>
              <p:spPr>
                <a:xfrm>
                  <a:off x="4572575" y="2198063"/>
                  <a:ext cx="185775" cy="158475"/>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6" name="Google Shape;3138;p38">
                  <a:extLst>
                    <a:ext uri="{FF2B5EF4-FFF2-40B4-BE49-F238E27FC236}">
                      <a16:creationId xmlns:a16="http://schemas.microsoft.com/office/drawing/2014/main" id="{0D1F7461-99C3-61D3-D40D-D4B101CB1537}"/>
                    </a:ext>
                  </a:extLst>
                </p:cNvPr>
                <p:cNvSpPr/>
                <p:nvPr/>
              </p:nvSpPr>
              <p:spPr>
                <a:xfrm>
                  <a:off x="4569275" y="2191338"/>
                  <a:ext cx="190525" cy="163125"/>
                </a:xfrm>
                <a:custGeom>
                  <a:avLst/>
                  <a:gdLst/>
                  <a:ahLst/>
                  <a:cxnLst/>
                  <a:rect l="l" t="t" r="r" b="b"/>
                  <a:pathLst>
                    <a:path w="7621" h="6525" extrusionOk="0">
                      <a:moveTo>
                        <a:pt x="3966" y="1268"/>
                      </a:moveTo>
                      <a:cubicBezTo>
                        <a:pt x="5044" y="1268"/>
                        <a:pt x="5970" y="2124"/>
                        <a:pt x="6239" y="3098"/>
                      </a:cubicBezTo>
                      <a:cubicBezTo>
                        <a:pt x="6328" y="3426"/>
                        <a:pt x="6309" y="3696"/>
                        <a:pt x="6175" y="3925"/>
                      </a:cubicBezTo>
                      <a:cubicBezTo>
                        <a:pt x="5918" y="4370"/>
                        <a:pt x="5228" y="4749"/>
                        <a:pt x="4177" y="5023"/>
                      </a:cubicBezTo>
                      <a:cubicBezTo>
                        <a:pt x="3580" y="5179"/>
                        <a:pt x="3077" y="5257"/>
                        <a:pt x="2671" y="5257"/>
                      </a:cubicBezTo>
                      <a:cubicBezTo>
                        <a:pt x="2313" y="5257"/>
                        <a:pt x="2031" y="5196"/>
                        <a:pt x="1827" y="5074"/>
                      </a:cubicBezTo>
                      <a:cubicBezTo>
                        <a:pt x="1543" y="4904"/>
                        <a:pt x="1482" y="4651"/>
                        <a:pt x="1448" y="4499"/>
                      </a:cubicBezTo>
                      <a:cubicBezTo>
                        <a:pt x="1104" y="3066"/>
                        <a:pt x="2371" y="1660"/>
                        <a:pt x="3357" y="1361"/>
                      </a:cubicBezTo>
                      <a:lnTo>
                        <a:pt x="3357" y="1359"/>
                      </a:lnTo>
                      <a:lnTo>
                        <a:pt x="3415" y="1343"/>
                      </a:lnTo>
                      <a:cubicBezTo>
                        <a:pt x="3602" y="1293"/>
                        <a:pt x="3785" y="1268"/>
                        <a:pt x="3966" y="1268"/>
                      </a:cubicBezTo>
                      <a:close/>
                      <a:moveTo>
                        <a:pt x="3962" y="1084"/>
                      </a:moveTo>
                      <a:cubicBezTo>
                        <a:pt x="3767" y="1084"/>
                        <a:pt x="3568" y="1110"/>
                        <a:pt x="3366" y="1165"/>
                      </a:cubicBezTo>
                      <a:lnTo>
                        <a:pt x="3303" y="1183"/>
                      </a:lnTo>
                      <a:cubicBezTo>
                        <a:pt x="2251" y="1505"/>
                        <a:pt x="901" y="3007"/>
                        <a:pt x="1268" y="4541"/>
                      </a:cubicBezTo>
                      <a:cubicBezTo>
                        <a:pt x="1308" y="4708"/>
                        <a:pt x="1382" y="5021"/>
                        <a:pt x="1733" y="5231"/>
                      </a:cubicBezTo>
                      <a:cubicBezTo>
                        <a:pt x="1964" y="5370"/>
                        <a:pt x="2278" y="5439"/>
                        <a:pt x="2674" y="5439"/>
                      </a:cubicBezTo>
                      <a:cubicBezTo>
                        <a:pt x="3099" y="5439"/>
                        <a:pt x="3617" y="5360"/>
                        <a:pt x="4224" y="5200"/>
                      </a:cubicBezTo>
                      <a:cubicBezTo>
                        <a:pt x="5322" y="4915"/>
                        <a:pt x="6052" y="4505"/>
                        <a:pt x="6334" y="4016"/>
                      </a:cubicBezTo>
                      <a:cubicBezTo>
                        <a:pt x="6494" y="3741"/>
                        <a:pt x="6521" y="3426"/>
                        <a:pt x="6416" y="3048"/>
                      </a:cubicBezTo>
                      <a:cubicBezTo>
                        <a:pt x="6128" y="2002"/>
                        <a:pt x="5126" y="1084"/>
                        <a:pt x="3962" y="1084"/>
                      </a:cubicBezTo>
                      <a:close/>
                      <a:moveTo>
                        <a:pt x="4009" y="184"/>
                      </a:moveTo>
                      <a:cubicBezTo>
                        <a:pt x="4555" y="184"/>
                        <a:pt x="5109" y="326"/>
                        <a:pt x="5607" y="599"/>
                      </a:cubicBezTo>
                      <a:cubicBezTo>
                        <a:pt x="6176" y="913"/>
                        <a:pt x="6925" y="1538"/>
                        <a:pt x="7259" y="2748"/>
                      </a:cubicBezTo>
                      <a:cubicBezTo>
                        <a:pt x="7430" y="3369"/>
                        <a:pt x="7368" y="3940"/>
                        <a:pt x="7077" y="4443"/>
                      </a:cubicBezTo>
                      <a:cubicBezTo>
                        <a:pt x="6664" y="5159"/>
                        <a:pt x="5823" y="5683"/>
                        <a:pt x="4508" y="6044"/>
                      </a:cubicBezTo>
                      <a:lnTo>
                        <a:pt x="4385" y="6078"/>
                      </a:lnTo>
                      <a:cubicBezTo>
                        <a:pt x="3715" y="6253"/>
                        <a:pt x="3124" y="6340"/>
                        <a:pt x="2617" y="6340"/>
                      </a:cubicBezTo>
                      <a:cubicBezTo>
                        <a:pt x="2058" y="6340"/>
                        <a:pt x="1600" y="6234"/>
                        <a:pt x="1247" y="6022"/>
                      </a:cubicBezTo>
                      <a:cubicBezTo>
                        <a:pt x="828" y="5771"/>
                        <a:pt x="550" y="5364"/>
                        <a:pt x="418" y="4812"/>
                      </a:cubicBezTo>
                      <a:cubicBezTo>
                        <a:pt x="192" y="3861"/>
                        <a:pt x="412" y="2838"/>
                        <a:pt x="1038" y="1930"/>
                      </a:cubicBezTo>
                      <a:cubicBezTo>
                        <a:pt x="1575" y="1151"/>
                        <a:pt x="2348" y="549"/>
                        <a:pt x="3108" y="316"/>
                      </a:cubicBezTo>
                      <a:cubicBezTo>
                        <a:pt x="3398" y="228"/>
                        <a:pt x="3702" y="184"/>
                        <a:pt x="4007" y="184"/>
                      </a:cubicBezTo>
                      <a:close/>
                      <a:moveTo>
                        <a:pt x="4008" y="1"/>
                      </a:moveTo>
                      <a:cubicBezTo>
                        <a:pt x="3684" y="1"/>
                        <a:pt x="3362" y="47"/>
                        <a:pt x="3054" y="142"/>
                      </a:cubicBezTo>
                      <a:cubicBezTo>
                        <a:pt x="2257" y="385"/>
                        <a:pt x="1446" y="1015"/>
                        <a:pt x="886" y="1827"/>
                      </a:cubicBezTo>
                      <a:cubicBezTo>
                        <a:pt x="230" y="2777"/>
                        <a:pt x="1" y="3854"/>
                        <a:pt x="239" y="4854"/>
                      </a:cubicBezTo>
                      <a:cubicBezTo>
                        <a:pt x="383" y="5457"/>
                        <a:pt x="690" y="5903"/>
                        <a:pt x="1151" y="6179"/>
                      </a:cubicBezTo>
                      <a:cubicBezTo>
                        <a:pt x="1533" y="6409"/>
                        <a:pt x="2023" y="6523"/>
                        <a:pt x="2618" y="6523"/>
                      </a:cubicBezTo>
                      <a:lnTo>
                        <a:pt x="2618" y="6524"/>
                      </a:lnTo>
                      <a:cubicBezTo>
                        <a:pt x="3142" y="6524"/>
                        <a:pt x="3747" y="6433"/>
                        <a:pt x="4432" y="6255"/>
                      </a:cubicBezTo>
                      <a:lnTo>
                        <a:pt x="4558" y="6222"/>
                      </a:lnTo>
                      <a:cubicBezTo>
                        <a:pt x="5921" y="5847"/>
                        <a:pt x="6797" y="5294"/>
                        <a:pt x="7238" y="4535"/>
                      </a:cubicBezTo>
                      <a:cubicBezTo>
                        <a:pt x="7553" y="3987"/>
                        <a:pt x="7620" y="3369"/>
                        <a:pt x="7437" y="2700"/>
                      </a:cubicBezTo>
                      <a:cubicBezTo>
                        <a:pt x="7163" y="1707"/>
                        <a:pt x="6545" y="904"/>
                        <a:pt x="5697" y="438"/>
                      </a:cubicBezTo>
                      <a:cubicBezTo>
                        <a:pt x="5171" y="149"/>
                        <a:pt x="4586" y="1"/>
                        <a:pt x="40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7" name="Google Shape;3139;p38">
                  <a:extLst>
                    <a:ext uri="{FF2B5EF4-FFF2-40B4-BE49-F238E27FC236}">
                      <a16:creationId xmlns:a16="http://schemas.microsoft.com/office/drawing/2014/main" id="{5D48D160-0B1E-38AA-71C0-D71C3CC06163}"/>
                    </a:ext>
                  </a:extLst>
                </p:cNvPr>
                <p:cNvSpPr/>
                <p:nvPr/>
              </p:nvSpPr>
              <p:spPr>
                <a:xfrm>
                  <a:off x="4063400" y="2069563"/>
                  <a:ext cx="400275" cy="329150"/>
                </a:xfrm>
                <a:custGeom>
                  <a:avLst/>
                  <a:gdLst/>
                  <a:ahLst/>
                  <a:cxnLst/>
                  <a:rect l="l" t="t" r="r" b="b"/>
                  <a:pathLst>
                    <a:path w="16011" h="13166" extrusionOk="0">
                      <a:moveTo>
                        <a:pt x="7969" y="1"/>
                      </a:moveTo>
                      <a:cubicBezTo>
                        <a:pt x="4713" y="1"/>
                        <a:pt x="1219" y="2687"/>
                        <a:pt x="518" y="7147"/>
                      </a:cubicBezTo>
                      <a:cubicBezTo>
                        <a:pt x="1" y="10437"/>
                        <a:pt x="2026" y="12573"/>
                        <a:pt x="7291" y="13070"/>
                      </a:cubicBezTo>
                      <a:cubicBezTo>
                        <a:pt x="7974" y="13134"/>
                        <a:pt x="8608" y="13166"/>
                        <a:pt x="9197" y="13166"/>
                      </a:cubicBezTo>
                      <a:cubicBezTo>
                        <a:pt x="13231" y="13166"/>
                        <a:pt x="15083" y="11677"/>
                        <a:pt x="15407" y="9091"/>
                      </a:cubicBezTo>
                      <a:cubicBezTo>
                        <a:pt x="16011" y="4243"/>
                        <a:pt x="11897" y="489"/>
                        <a:pt x="8756" y="55"/>
                      </a:cubicBezTo>
                      <a:cubicBezTo>
                        <a:pt x="8496" y="19"/>
                        <a:pt x="8233" y="1"/>
                        <a:pt x="7969" y="1"/>
                      </a:cubicBezTo>
                      <a:close/>
                    </a:path>
                  </a:pathLst>
                </a:custGeom>
                <a:solidFill>
                  <a:srgbClr val="415100">
                    <a:alpha val="3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8" name="Google Shape;3140;p38">
                  <a:extLst>
                    <a:ext uri="{FF2B5EF4-FFF2-40B4-BE49-F238E27FC236}">
                      <a16:creationId xmlns:a16="http://schemas.microsoft.com/office/drawing/2014/main" id="{73E965A6-4A56-B622-1E7C-C3CA7E6B262D}"/>
                    </a:ext>
                  </a:extLst>
                </p:cNvPr>
                <p:cNvSpPr/>
                <p:nvPr/>
              </p:nvSpPr>
              <p:spPr>
                <a:xfrm>
                  <a:off x="4066675" y="2129063"/>
                  <a:ext cx="390325" cy="269650"/>
                </a:xfrm>
                <a:custGeom>
                  <a:avLst/>
                  <a:gdLst/>
                  <a:ahLst/>
                  <a:cxnLst/>
                  <a:rect l="l" t="t" r="r" b="b"/>
                  <a:pathLst>
                    <a:path w="15613" h="10786" extrusionOk="0">
                      <a:moveTo>
                        <a:pt x="12863" y="0"/>
                      </a:moveTo>
                      <a:lnTo>
                        <a:pt x="12863" y="0"/>
                      </a:lnTo>
                      <a:cubicBezTo>
                        <a:pt x="12983" y="708"/>
                        <a:pt x="13007" y="1452"/>
                        <a:pt x="12912" y="2223"/>
                      </a:cubicBezTo>
                      <a:cubicBezTo>
                        <a:pt x="12589" y="4809"/>
                        <a:pt x="10737" y="6298"/>
                        <a:pt x="6702" y="6298"/>
                      </a:cubicBezTo>
                      <a:cubicBezTo>
                        <a:pt x="6114" y="6298"/>
                        <a:pt x="5479" y="6266"/>
                        <a:pt x="4796" y="6202"/>
                      </a:cubicBezTo>
                      <a:cubicBezTo>
                        <a:pt x="2907" y="6024"/>
                        <a:pt x="1442" y="5631"/>
                        <a:pt x="355" y="5054"/>
                      </a:cubicBezTo>
                      <a:lnTo>
                        <a:pt x="355" y="5054"/>
                      </a:lnTo>
                      <a:cubicBezTo>
                        <a:pt x="0" y="8180"/>
                        <a:pt x="2051" y="10208"/>
                        <a:pt x="7160" y="10690"/>
                      </a:cubicBezTo>
                      <a:cubicBezTo>
                        <a:pt x="7843" y="10754"/>
                        <a:pt x="8477" y="10786"/>
                        <a:pt x="9066" y="10786"/>
                      </a:cubicBezTo>
                      <a:cubicBezTo>
                        <a:pt x="13100" y="10786"/>
                        <a:pt x="14952" y="9297"/>
                        <a:pt x="15276" y="6711"/>
                      </a:cubicBezTo>
                      <a:cubicBezTo>
                        <a:pt x="15613" y="4004"/>
                        <a:pt x="14479" y="1638"/>
                        <a:pt x="12863" y="0"/>
                      </a:cubicBezTo>
                      <a:close/>
                    </a:path>
                  </a:pathLst>
                </a:custGeom>
                <a:solidFill>
                  <a:srgbClr val="415100">
                    <a:alpha val="3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9" name="Google Shape;3141;p38">
                  <a:extLst>
                    <a:ext uri="{FF2B5EF4-FFF2-40B4-BE49-F238E27FC236}">
                      <a16:creationId xmlns:a16="http://schemas.microsoft.com/office/drawing/2014/main" id="{61B8D0AE-CBDF-68FD-DD65-A4052F2AA516}"/>
                    </a:ext>
                  </a:extLst>
                </p:cNvPr>
                <p:cNvSpPr/>
                <p:nvPr/>
              </p:nvSpPr>
              <p:spPr>
                <a:xfrm>
                  <a:off x="4037750" y="2034488"/>
                  <a:ext cx="450900" cy="399225"/>
                </a:xfrm>
                <a:custGeom>
                  <a:avLst/>
                  <a:gdLst/>
                  <a:ahLst/>
                  <a:cxnLst/>
                  <a:rect l="l" t="t" r="r" b="b"/>
                  <a:pathLst>
                    <a:path w="18036" h="15969" extrusionOk="0">
                      <a:moveTo>
                        <a:pt x="8920" y="2801"/>
                      </a:moveTo>
                      <a:cubicBezTo>
                        <a:pt x="9098" y="2801"/>
                        <a:pt x="9277" y="2810"/>
                        <a:pt x="9458" y="2830"/>
                      </a:cubicBezTo>
                      <a:cubicBezTo>
                        <a:pt x="9507" y="2835"/>
                        <a:pt x="9557" y="2841"/>
                        <a:pt x="9607" y="2848"/>
                      </a:cubicBezTo>
                      <a:cubicBezTo>
                        <a:pt x="12142" y="3199"/>
                        <a:pt x="15648" y="6357"/>
                        <a:pt x="15153" y="10317"/>
                      </a:cubicBezTo>
                      <a:cubicBezTo>
                        <a:pt x="15051" y="11137"/>
                        <a:pt x="14798" y="13168"/>
                        <a:pt x="10254" y="13168"/>
                      </a:cubicBezTo>
                      <a:cubicBezTo>
                        <a:pt x="9713" y="13168"/>
                        <a:pt x="9110" y="13139"/>
                        <a:pt x="8440" y="13076"/>
                      </a:cubicBezTo>
                      <a:cubicBezTo>
                        <a:pt x="5774" y="12827"/>
                        <a:pt x="3972" y="12122"/>
                        <a:pt x="3210" y="11046"/>
                      </a:cubicBezTo>
                      <a:cubicBezTo>
                        <a:pt x="2795" y="10463"/>
                        <a:pt x="2668" y="9721"/>
                        <a:pt x="2815" y="8775"/>
                      </a:cubicBezTo>
                      <a:cubicBezTo>
                        <a:pt x="3290" y="5749"/>
                        <a:pt x="5800" y="2801"/>
                        <a:pt x="8920" y="2801"/>
                      </a:cubicBezTo>
                      <a:close/>
                      <a:moveTo>
                        <a:pt x="9014" y="1"/>
                      </a:moveTo>
                      <a:cubicBezTo>
                        <a:pt x="5274" y="1"/>
                        <a:pt x="1112" y="2976"/>
                        <a:pt x="272" y="8326"/>
                      </a:cubicBezTo>
                      <a:cubicBezTo>
                        <a:pt x="0" y="10059"/>
                        <a:pt x="298" y="11555"/>
                        <a:pt x="1160" y="12769"/>
                      </a:cubicBezTo>
                      <a:cubicBezTo>
                        <a:pt x="2367" y="14474"/>
                        <a:pt x="4570" y="15481"/>
                        <a:pt x="7886" y="15839"/>
                      </a:cubicBezTo>
                      <a:cubicBezTo>
                        <a:pt x="7989" y="15849"/>
                        <a:pt x="8090" y="15860"/>
                        <a:pt x="8195" y="15871"/>
                      </a:cubicBezTo>
                      <a:cubicBezTo>
                        <a:pt x="8890" y="15936"/>
                        <a:pt x="9547" y="15969"/>
                        <a:pt x="10167" y="15969"/>
                      </a:cubicBezTo>
                      <a:cubicBezTo>
                        <a:pt x="14737" y="15969"/>
                        <a:pt x="17272" y="14192"/>
                        <a:pt x="17711" y="10671"/>
                      </a:cubicBezTo>
                      <a:cubicBezTo>
                        <a:pt x="18036" y="8068"/>
                        <a:pt x="17239" y="5475"/>
                        <a:pt x="15467" y="3369"/>
                      </a:cubicBezTo>
                      <a:cubicBezTo>
                        <a:pt x="13952" y="1568"/>
                        <a:pt x="11890" y="334"/>
                        <a:pt x="9955" y="65"/>
                      </a:cubicBezTo>
                      <a:cubicBezTo>
                        <a:pt x="9646" y="22"/>
                        <a:pt x="9331" y="1"/>
                        <a:pt x="901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0" name="Google Shape;3142;p38">
                  <a:extLst>
                    <a:ext uri="{FF2B5EF4-FFF2-40B4-BE49-F238E27FC236}">
                      <a16:creationId xmlns:a16="http://schemas.microsoft.com/office/drawing/2014/main" id="{EF4A3B57-905D-A959-7A23-47DEB8650F3E}"/>
                    </a:ext>
                  </a:extLst>
                </p:cNvPr>
                <p:cNvSpPr/>
                <p:nvPr/>
              </p:nvSpPr>
              <p:spPr>
                <a:xfrm>
                  <a:off x="4036750" y="2020813"/>
                  <a:ext cx="455175" cy="403325"/>
                </a:xfrm>
                <a:custGeom>
                  <a:avLst/>
                  <a:gdLst/>
                  <a:ahLst/>
                  <a:cxnLst/>
                  <a:rect l="l" t="t" r="r" b="b"/>
                  <a:pathLst>
                    <a:path w="18207" h="16133" extrusionOk="0">
                      <a:moveTo>
                        <a:pt x="9012" y="2964"/>
                      </a:moveTo>
                      <a:cubicBezTo>
                        <a:pt x="9184" y="2964"/>
                        <a:pt x="9359" y="2973"/>
                        <a:pt x="9535" y="2991"/>
                      </a:cubicBezTo>
                      <a:cubicBezTo>
                        <a:pt x="9583" y="2997"/>
                        <a:pt x="9633" y="3004"/>
                        <a:pt x="9682" y="3010"/>
                      </a:cubicBezTo>
                      <a:cubicBezTo>
                        <a:pt x="12185" y="3357"/>
                        <a:pt x="15647" y="6477"/>
                        <a:pt x="15159" y="10388"/>
                      </a:cubicBezTo>
                      <a:cubicBezTo>
                        <a:pt x="15059" y="11187"/>
                        <a:pt x="14811" y="13167"/>
                        <a:pt x="10343" y="13167"/>
                      </a:cubicBezTo>
                      <a:cubicBezTo>
                        <a:pt x="9804" y="13167"/>
                        <a:pt x="9202" y="13138"/>
                        <a:pt x="8533" y="13075"/>
                      </a:cubicBezTo>
                      <a:cubicBezTo>
                        <a:pt x="5902" y="12830"/>
                        <a:pt x="4113" y="12140"/>
                        <a:pt x="3362" y="11080"/>
                      </a:cubicBezTo>
                      <a:cubicBezTo>
                        <a:pt x="2961" y="10515"/>
                        <a:pt x="2837" y="9793"/>
                        <a:pt x="2982" y="8868"/>
                      </a:cubicBezTo>
                      <a:cubicBezTo>
                        <a:pt x="3447" y="5908"/>
                        <a:pt x="5938" y="2964"/>
                        <a:pt x="9012" y="2964"/>
                      </a:cubicBezTo>
                      <a:close/>
                      <a:moveTo>
                        <a:pt x="9009" y="2801"/>
                      </a:moveTo>
                      <a:cubicBezTo>
                        <a:pt x="5851" y="2801"/>
                        <a:pt x="3297" y="5814"/>
                        <a:pt x="2822" y="8844"/>
                      </a:cubicBezTo>
                      <a:cubicBezTo>
                        <a:pt x="2670" y="9811"/>
                        <a:pt x="2802" y="10574"/>
                        <a:pt x="3228" y="11176"/>
                      </a:cubicBezTo>
                      <a:cubicBezTo>
                        <a:pt x="4009" y="12275"/>
                        <a:pt x="5837" y="12988"/>
                        <a:pt x="8518" y="13239"/>
                      </a:cubicBezTo>
                      <a:cubicBezTo>
                        <a:pt x="9192" y="13303"/>
                        <a:pt x="9796" y="13331"/>
                        <a:pt x="10341" y="13331"/>
                      </a:cubicBezTo>
                      <a:cubicBezTo>
                        <a:pt x="14956" y="13331"/>
                        <a:pt x="15216" y="11247"/>
                        <a:pt x="15320" y="10409"/>
                      </a:cubicBezTo>
                      <a:cubicBezTo>
                        <a:pt x="15821" y="6400"/>
                        <a:pt x="12272" y="3204"/>
                        <a:pt x="9705" y="2849"/>
                      </a:cubicBezTo>
                      <a:cubicBezTo>
                        <a:pt x="9653" y="2843"/>
                        <a:pt x="9603" y="2835"/>
                        <a:pt x="9553" y="2830"/>
                      </a:cubicBezTo>
                      <a:cubicBezTo>
                        <a:pt x="9370" y="2810"/>
                        <a:pt x="9189" y="2801"/>
                        <a:pt x="9009" y="2801"/>
                      </a:cubicBezTo>
                      <a:close/>
                      <a:moveTo>
                        <a:pt x="9098" y="164"/>
                      </a:moveTo>
                      <a:cubicBezTo>
                        <a:pt x="9412" y="164"/>
                        <a:pt x="9724" y="185"/>
                        <a:pt x="10030" y="228"/>
                      </a:cubicBezTo>
                      <a:cubicBezTo>
                        <a:pt x="11947" y="493"/>
                        <a:pt x="13989" y="1718"/>
                        <a:pt x="15490" y="3503"/>
                      </a:cubicBezTo>
                      <a:cubicBezTo>
                        <a:pt x="17248" y="5590"/>
                        <a:pt x="18038" y="8162"/>
                        <a:pt x="17716" y="10743"/>
                      </a:cubicBezTo>
                      <a:cubicBezTo>
                        <a:pt x="17283" y="14215"/>
                        <a:pt x="14775" y="15967"/>
                        <a:pt x="10251" y="15967"/>
                      </a:cubicBezTo>
                      <a:cubicBezTo>
                        <a:pt x="9634" y="15967"/>
                        <a:pt x="8980" y="15935"/>
                        <a:pt x="8288" y="15870"/>
                      </a:cubicBezTo>
                      <a:cubicBezTo>
                        <a:pt x="8185" y="15861"/>
                        <a:pt x="8083" y="15850"/>
                        <a:pt x="7980" y="15839"/>
                      </a:cubicBezTo>
                      <a:lnTo>
                        <a:pt x="7982" y="15839"/>
                      </a:lnTo>
                      <a:cubicBezTo>
                        <a:pt x="4689" y="15483"/>
                        <a:pt x="2507" y="14490"/>
                        <a:pt x="1313" y="12803"/>
                      </a:cubicBezTo>
                      <a:cubicBezTo>
                        <a:pt x="464" y="11607"/>
                        <a:pt x="169" y="10131"/>
                        <a:pt x="440" y="8419"/>
                      </a:cubicBezTo>
                      <a:cubicBezTo>
                        <a:pt x="1273" y="3109"/>
                        <a:pt x="5399" y="164"/>
                        <a:pt x="9098" y="164"/>
                      </a:cubicBezTo>
                      <a:close/>
                      <a:moveTo>
                        <a:pt x="9103" y="1"/>
                      </a:moveTo>
                      <a:cubicBezTo>
                        <a:pt x="5331" y="1"/>
                        <a:pt x="1127" y="2993"/>
                        <a:pt x="277" y="8394"/>
                      </a:cubicBezTo>
                      <a:cubicBezTo>
                        <a:pt x="1" y="10149"/>
                        <a:pt x="304" y="11664"/>
                        <a:pt x="1179" y="12899"/>
                      </a:cubicBezTo>
                      <a:cubicBezTo>
                        <a:pt x="2403" y="14625"/>
                        <a:pt x="4622" y="15640"/>
                        <a:pt x="7963" y="16002"/>
                      </a:cubicBezTo>
                      <a:cubicBezTo>
                        <a:pt x="8065" y="16012"/>
                        <a:pt x="8168" y="16023"/>
                        <a:pt x="8273" y="16034"/>
                      </a:cubicBezTo>
                      <a:cubicBezTo>
                        <a:pt x="8971" y="16099"/>
                        <a:pt x="9633" y="16132"/>
                        <a:pt x="10256" y="16132"/>
                      </a:cubicBezTo>
                      <a:cubicBezTo>
                        <a:pt x="14871" y="16132"/>
                        <a:pt x="17432" y="14330"/>
                        <a:pt x="17878" y="10763"/>
                      </a:cubicBezTo>
                      <a:cubicBezTo>
                        <a:pt x="18206" y="8136"/>
                        <a:pt x="17402" y="5521"/>
                        <a:pt x="15616" y="3398"/>
                      </a:cubicBezTo>
                      <a:cubicBezTo>
                        <a:pt x="14088" y="1583"/>
                        <a:pt x="12008" y="336"/>
                        <a:pt x="10052" y="66"/>
                      </a:cubicBezTo>
                      <a:cubicBezTo>
                        <a:pt x="9741" y="22"/>
                        <a:pt x="9424" y="1"/>
                        <a:pt x="91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1" name="Google Shape;3143;p38">
                  <a:extLst>
                    <a:ext uri="{FF2B5EF4-FFF2-40B4-BE49-F238E27FC236}">
                      <a16:creationId xmlns:a16="http://schemas.microsoft.com/office/drawing/2014/main" id="{E31AD382-481B-A824-F8A5-69F0E130FEBE}"/>
                    </a:ext>
                  </a:extLst>
                </p:cNvPr>
                <p:cNvSpPr/>
                <p:nvPr/>
              </p:nvSpPr>
              <p:spPr>
                <a:xfrm>
                  <a:off x="3915900" y="1547063"/>
                  <a:ext cx="1135800" cy="636500"/>
                </a:xfrm>
                <a:custGeom>
                  <a:avLst/>
                  <a:gdLst/>
                  <a:ahLst/>
                  <a:cxnLst/>
                  <a:rect l="l" t="t" r="r" b="b"/>
                  <a:pathLst>
                    <a:path w="45432" h="25460" extrusionOk="0">
                      <a:moveTo>
                        <a:pt x="21762" y="1"/>
                      </a:moveTo>
                      <a:cubicBezTo>
                        <a:pt x="11623" y="1"/>
                        <a:pt x="952" y="8523"/>
                        <a:pt x="147" y="21545"/>
                      </a:cubicBezTo>
                      <a:cubicBezTo>
                        <a:pt x="1" y="23908"/>
                        <a:pt x="66" y="24779"/>
                        <a:pt x="464" y="24779"/>
                      </a:cubicBezTo>
                      <a:cubicBezTo>
                        <a:pt x="1577" y="24779"/>
                        <a:pt x="5296" y="17931"/>
                        <a:pt x="14254" y="17931"/>
                      </a:cubicBezTo>
                      <a:cubicBezTo>
                        <a:pt x="14306" y="17931"/>
                        <a:pt x="14359" y="17932"/>
                        <a:pt x="14411" y="17932"/>
                      </a:cubicBezTo>
                      <a:cubicBezTo>
                        <a:pt x="26494" y="18042"/>
                        <a:pt x="37790" y="25459"/>
                        <a:pt x="42614" y="25459"/>
                      </a:cubicBezTo>
                      <a:cubicBezTo>
                        <a:pt x="44138" y="25459"/>
                        <a:pt x="45017" y="24719"/>
                        <a:pt x="45070" y="22773"/>
                      </a:cubicBezTo>
                      <a:cubicBezTo>
                        <a:pt x="45431" y="9522"/>
                        <a:pt x="31601" y="263"/>
                        <a:pt x="22252" y="7"/>
                      </a:cubicBezTo>
                      <a:cubicBezTo>
                        <a:pt x="22089" y="3"/>
                        <a:pt x="21925" y="1"/>
                        <a:pt x="217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2" name="Google Shape;3144;p38">
                  <a:extLst>
                    <a:ext uri="{FF2B5EF4-FFF2-40B4-BE49-F238E27FC236}">
                      <a16:creationId xmlns:a16="http://schemas.microsoft.com/office/drawing/2014/main" id="{829B7BCB-0167-D9CC-35F6-A690046A5A5C}"/>
                    </a:ext>
                  </a:extLst>
                </p:cNvPr>
                <p:cNvSpPr/>
                <p:nvPr/>
              </p:nvSpPr>
              <p:spPr>
                <a:xfrm>
                  <a:off x="3913825" y="1544963"/>
                  <a:ext cx="1135050" cy="640825"/>
                </a:xfrm>
                <a:custGeom>
                  <a:avLst/>
                  <a:gdLst/>
                  <a:ahLst/>
                  <a:cxnLst/>
                  <a:rect l="l" t="t" r="r" b="b"/>
                  <a:pathLst>
                    <a:path w="45402" h="25633" extrusionOk="0">
                      <a:moveTo>
                        <a:pt x="21850" y="170"/>
                      </a:moveTo>
                      <a:cubicBezTo>
                        <a:pt x="22012" y="170"/>
                        <a:pt x="22173" y="172"/>
                        <a:pt x="22334" y="176"/>
                      </a:cubicBezTo>
                      <a:cubicBezTo>
                        <a:pt x="27154" y="309"/>
                        <a:pt x="32900" y="2795"/>
                        <a:pt x="37330" y="6665"/>
                      </a:cubicBezTo>
                      <a:cubicBezTo>
                        <a:pt x="42482" y="11168"/>
                        <a:pt x="45230" y="16917"/>
                        <a:pt x="45068" y="22856"/>
                      </a:cubicBezTo>
                      <a:cubicBezTo>
                        <a:pt x="45037" y="23973"/>
                        <a:pt x="44734" y="24706"/>
                        <a:pt x="44137" y="25101"/>
                      </a:cubicBezTo>
                      <a:cubicBezTo>
                        <a:pt x="43766" y="25347"/>
                        <a:pt x="43283" y="25456"/>
                        <a:pt x="42703" y="25456"/>
                      </a:cubicBezTo>
                      <a:cubicBezTo>
                        <a:pt x="40825" y="25456"/>
                        <a:pt x="37925" y="24313"/>
                        <a:pt x="34470" y="22953"/>
                      </a:cubicBezTo>
                      <a:cubicBezTo>
                        <a:pt x="28862" y="20746"/>
                        <a:pt x="21883" y="17998"/>
                        <a:pt x="14496" y="17931"/>
                      </a:cubicBezTo>
                      <a:lnTo>
                        <a:pt x="14333" y="17931"/>
                      </a:lnTo>
                      <a:cubicBezTo>
                        <a:pt x="7679" y="17931"/>
                        <a:pt x="3948" y="21646"/>
                        <a:pt x="1936" y="23648"/>
                      </a:cubicBezTo>
                      <a:cubicBezTo>
                        <a:pt x="1308" y="24274"/>
                        <a:pt x="802" y="24778"/>
                        <a:pt x="550" y="24778"/>
                      </a:cubicBezTo>
                      <a:cubicBezTo>
                        <a:pt x="527" y="24778"/>
                        <a:pt x="506" y="24774"/>
                        <a:pt x="488" y="24766"/>
                      </a:cubicBezTo>
                      <a:cubicBezTo>
                        <a:pt x="175" y="24624"/>
                        <a:pt x="221" y="23176"/>
                        <a:pt x="316" y="21634"/>
                      </a:cubicBezTo>
                      <a:cubicBezTo>
                        <a:pt x="1144" y="8251"/>
                        <a:pt x="12038" y="170"/>
                        <a:pt x="21850" y="170"/>
                      </a:cubicBezTo>
                      <a:close/>
                      <a:moveTo>
                        <a:pt x="21845" y="0"/>
                      </a:moveTo>
                      <a:cubicBezTo>
                        <a:pt x="16835" y="0"/>
                        <a:pt x="11698" y="2071"/>
                        <a:pt x="7676" y="5730"/>
                      </a:cubicBezTo>
                      <a:cubicBezTo>
                        <a:pt x="3202" y="9801"/>
                        <a:pt x="527" y="15446"/>
                        <a:pt x="145" y="21623"/>
                      </a:cubicBezTo>
                      <a:cubicBezTo>
                        <a:pt x="1" y="23961"/>
                        <a:pt x="66" y="24763"/>
                        <a:pt x="417" y="24920"/>
                      </a:cubicBezTo>
                      <a:cubicBezTo>
                        <a:pt x="458" y="24939"/>
                        <a:pt x="502" y="24949"/>
                        <a:pt x="549" y="24949"/>
                      </a:cubicBezTo>
                      <a:cubicBezTo>
                        <a:pt x="872" y="24949"/>
                        <a:pt x="1318" y="24504"/>
                        <a:pt x="2055" y="23770"/>
                      </a:cubicBezTo>
                      <a:cubicBezTo>
                        <a:pt x="4049" y="21784"/>
                        <a:pt x="7748" y="18101"/>
                        <a:pt x="14333" y="18101"/>
                      </a:cubicBezTo>
                      <a:cubicBezTo>
                        <a:pt x="14386" y="18101"/>
                        <a:pt x="14441" y="18101"/>
                        <a:pt x="14494" y="18103"/>
                      </a:cubicBezTo>
                      <a:cubicBezTo>
                        <a:pt x="21850" y="18168"/>
                        <a:pt x="28812" y="20910"/>
                        <a:pt x="34408" y="23112"/>
                      </a:cubicBezTo>
                      <a:cubicBezTo>
                        <a:pt x="37981" y="24520"/>
                        <a:pt x="40809" y="25632"/>
                        <a:pt x="42690" y="25632"/>
                      </a:cubicBezTo>
                      <a:cubicBezTo>
                        <a:pt x="43308" y="25632"/>
                        <a:pt x="43824" y="25513"/>
                        <a:pt x="44231" y="25242"/>
                      </a:cubicBezTo>
                      <a:cubicBezTo>
                        <a:pt x="44877" y="24816"/>
                        <a:pt x="45206" y="24037"/>
                        <a:pt x="45238" y="22860"/>
                      </a:cubicBezTo>
                      <a:cubicBezTo>
                        <a:pt x="45402" y="16870"/>
                        <a:pt x="42633" y="11074"/>
                        <a:pt x="37442" y="6537"/>
                      </a:cubicBezTo>
                      <a:cubicBezTo>
                        <a:pt x="32984" y="2642"/>
                        <a:pt x="27196" y="139"/>
                        <a:pt x="22338" y="6"/>
                      </a:cubicBezTo>
                      <a:cubicBezTo>
                        <a:pt x="22174" y="2"/>
                        <a:pt x="22009" y="0"/>
                        <a:pt x="218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3" name="Google Shape;3145;p38">
                  <a:extLst>
                    <a:ext uri="{FF2B5EF4-FFF2-40B4-BE49-F238E27FC236}">
                      <a16:creationId xmlns:a16="http://schemas.microsoft.com/office/drawing/2014/main" id="{1C13EF17-BB80-AFE6-3701-7E0C0D3990E1}"/>
                    </a:ext>
                  </a:extLst>
                </p:cNvPr>
                <p:cNvSpPr/>
                <p:nvPr/>
              </p:nvSpPr>
              <p:spPr>
                <a:xfrm>
                  <a:off x="3915900" y="1918563"/>
                  <a:ext cx="1127300" cy="265000"/>
                </a:xfrm>
                <a:custGeom>
                  <a:avLst/>
                  <a:gdLst/>
                  <a:ahLst/>
                  <a:cxnLst/>
                  <a:rect l="l" t="t" r="r" b="b"/>
                  <a:pathLst>
                    <a:path w="45092" h="10600" extrusionOk="0">
                      <a:moveTo>
                        <a:pt x="14251" y="0"/>
                      </a:moveTo>
                      <a:cubicBezTo>
                        <a:pt x="5296" y="0"/>
                        <a:pt x="1579" y="6846"/>
                        <a:pt x="465" y="6846"/>
                      </a:cubicBezTo>
                      <a:cubicBezTo>
                        <a:pt x="325" y="6846"/>
                        <a:pt x="227" y="6738"/>
                        <a:pt x="164" y="6497"/>
                      </a:cubicBezTo>
                      <a:cubicBezTo>
                        <a:pt x="159" y="6561"/>
                        <a:pt x="151" y="6621"/>
                        <a:pt x="147" y="6685"/>
                      </a:cubicBezTo>
                      <a:cubicBezTo>
                        <a:pt x="1" y="9048"/>
                        <a:pt x="66" y="9919"/>
                        <a:pt x="463" y="9919"/>
                      </a:cubicBezTo>
                      <a:cubicBezTo>
                        <a:pt x="1577" y="9919"/>
                        <a:pt x="5296" y="3071"/>
                        <a:pt x="14252" y="3071"/>
                      </a:cubicBezTo>
                      <a:cubicBezTo>
                        <a:pt x="14305" y="3071"/>
                        <a:pt x="14358" y="3072"/>
                        <a:pt x="14411" y="3072"/>
                      </a:cubicBezTo>
                      <a:cubicBezTo>
                        <a:pt x="26494" y="3182"/>
                        <a:pt x="37790" y="10599"/>
                        <a:pt x="42614" y="10599"/>
                      </a:cubicBezTo>
                      <a:cubicBezTo>
                        <a:pt x="44138" y="10599"/>
                        <a:pt x="45017" y="9859"/>
                        <a:pt x="45070" y="7913"/>
                      </a:cubicBezTo>
                      <a:cubicBezTo>
                        <a:pt x="45091" y="7139"/>
                        <a:pt x="45062" y="6377"/>
                        <a:pt x="44989" y="5630"/>
                      </a:cubicBezTo>
                      <a:cubicBezTo>
                        <a:pt x="44738" y="6988"/>
                        <a:pt x="43909" y="7524"/>
                        <a:pt x="42612" y="7524"/>
                      </a:cubicBezTo>
                      <a:cubicBezTo>
                        <a:pt x="37788" y="7524"/>
                        <a:pt x="26494" y="110"/>
                        <a:pt x="14411" y="1"/>
                      </a:cubicBezTo>
                      <a:cubicBezTo>
                        <a:pt x="14358" y="0"/>
                        <a:pt x="14304" y="0"/>
                        <a:pt x="14251" y="0"/>
                      </a:cubicBezTo>
                      <a:close/>
                    </a:path>
                  </a:pathLst>
                </a:custGeom>
                <a:solidFill>
                  <a:srgbClr val="678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4" name="Google Shape;3146;p38">
                  <a:extLst>
                    <a:ext uri="{FF2B5EF4-FFF2-40B4-BE49-F238E27FC236}">
                      <a16:creationId xmlns:a16="http://schemas.microsoft.com/office/drawing/2014/main" id="{27F3703A-13F3-5698-6B64-D9FCA1025E82}"/>
                    </a:ext>
                  </a:extLst>
                </p:cNvPr>
                <p:cNvSpPr/>
                <p:nvPr/>
              </p:nvSpPr>
              <p:spPr>
                <a:xfrm>
                  <a:off x="3915900" y="1901938"/>
                  <a:ext cx="1127300" cy="265000"/>
                </a:xfrm>
                <a:custGeom>
                  <a:avLst/>
                  <a:gdLst/>
                  <a:ahLst/>
                  <a:cxnLst/>
                  <a:rect l="l" t="t" r="r" b="b"/>
                  <a:pathLst>
                    <a:path w="45092" h="10600" extrusionOk="0">
                      <a:moveTo>
                        <a:pt x="14254" y="0"/>
                      </a:moveTo>
                      <a:cubicBezTo>
                        <a:pt x="5296" y="0"/>
                        <a:pt x="1579" y="6846"/>
                        <a:pt x="465" y="6846"/>
                      </a:cubicBezTo>
                      <a:cubicBezTo>
                        <a:pt x="325" y="6846"/>
                        <a:pt x="227" y="6738"/>
                        <a:pt x="164" y="6497"/>
                      </a:cubicBezTo>
                      <a:cubicBezTo>
                        <a:pt x="159" y="6561"/>
                        <a:pt x="151" y="6621"/>
                        <a:pt x="147" y="6685"/>
                      </a:cubicBezTo>
                      <a:cubicBezTo>
                        <a:pt x="1" y="9048"/>
                        <a:pt x="66" y="9919"/>
                        <a:pt x="464" y="9919"/>
                      </a:cubicBezTo>
                      <a:cubicBezTo>
                        <a:pt x="1577" y="9919"/>
                        <a:pt x="5296" y="3073"/>
                        <a:pt x="14252" y="3073"/>
                      </a:cubicBezTo>
                      <a:cubicBezTo>
                        <a:pt x="14305" y="3073"/>
                        <a:pt x="14358" y="3073"/>
                        <a:pt x="14411" y="3074"/>
                      </a:cubicBezTo>
                      <a:cubicBezTo>
                        <a:pt x="26495" y="3182"/>
                        <a:pt x="37790" y="10600"/>
                        <a:pt x="42615" y="10600"/>
                      </a:cubicBezTo>
                      <a:cubicBezTo>
                        <a:pt x="44139" y="10600"/>
                        <a:pt x="45017" y="9860"/>
                        <a:pt x="45070" y="7915"/>
                      </a:cubicBezTo>
                      <a:cubicBezTo>
                        <a:pt x="45091" y="7139"/>
                        <a:pt x="45062" y="6377"/>
                        <a:pt x="44989" y="5630"/>
                      </a:cubicBezTo>
                      <a:cubicBezTo>
                        <a:pt x="44738" y="6989"/>
                        <a:pt x="43909" y="7525"/>
                        <a:pt x="42611" y="7525"/>
                      </a:cubicBezTo>
                      <a:cubicBezTo>
                        <a:pt x="37787" y="7525"/>
                        <a:pt x="26494" y="110"/>
                        <a:pt x="14411" y="1"/>
                      </a:cubicBezTo>
                      <a:cubicBezTo>
                        <a:pt x="14358" y="0"/>
                        <a:pt x="14306" y="0"/>
                        <a:pt x="142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5" name="Google Shape;3147;p38">
                  <a:extLst>
                    <a:ext uri="{FF2B5EF4-FFF2-40B4-BE49-F238E27FC236}">
                      <a16:creationId xmlns:a16="http://schemas.microsoft.com/office/drawing/2014/main" id="{91BD7B6D-DEA5-CAE9-817D-5A5B0AF8C33F}"/>
                    </a:ext>
                  </a:extLst>
                </p:cNvPr>
                <p:cNvSpPr/>
                <p:nvPr/>
              </p:nvSpPr>
              <p:spPr>
                <a:xfrm>
                  <a:off x="3916950" y="1970438"/>
                  <a:ext cx="1125925" cy="213125"/>
                </a:xfrm>
                <a:custGeom>
                  <a:avLst/>
                  <a:gdLst/>
                  <a:ahLst/>
                  <a:cxnLst/>
                  <a:rect l="l" t="t" r="r" b="b"/>
                  <a:pathLst>
                    <a:path w="45037" h="8525" extrusionOk="0">
                      <a:moveTo>
                        <a:pt x="14210" y="0"/>
                      </a:moveTo>
                      <a:cubicBezTo>
                        <a:pt x="5254" y="0"/>
                        <a:pt x="1535" y="6846"/>
                        <a:pt x="422" y="6846"/>
                      </a:cubicBezTo>
                      <a:cubicBezTo>
                        <a:pt x="195" y="6846"/>
                        <a:pt x="77" y="6561"/>
                        <a:pt x="44" y="5875"/>
                      </a:cubicBezTo>
                      <a:lnTo>
                        <a:pt x="44" y="5875"/>
                      </a:lnTo>
                      <a:cubicBezTo>
                        <a:pt x="1" y="7290"/>
                        <a:pt x="107" y="7842"/>
                        <a:pt x="423" y="7842"/>
                      </a:cubicBezTo>
                      <a:cubicBezTo>
                        <a:pt x="1536" y="7842"/>
                        <a:pt x="5254" y="998"/>
                        <a:pt x="14210" y="998"/>
                      </a:cubicBezTo>
                      <a:cubicBezTo>
                        <a:pt x="14263" y="998"/>
                        <a:pt x="14316" y="998"/>
                        <a:pt x="14369" y="999"/>
                      </a:cubicBezTo>
                      <a:cubicBezTo>
                        <a:pt x="26452" y="1107"/>
                        <a:pt x="37747" y="8524"/>
                        <a:pt x="42572" y="8524"/>
                      </a:cubicBezTo>
                      <a:cubicBezTo>
                        <a:pt x="44096" y="8524"/>
                        <a:pt x="44975" y="7784"/>
                        <a:pt x="45028" y="5838"/>
                      </a:cubicBezTo>
                      <a:cubicBezTo>
                        <a:pt x="45037" y="5512"/>
                        <a:pt x="45035" y="5189"/>
                        <a:pt x="45026" y="4867"/>
                      </a:cubicBezTo>
                      <a:cubicBezTo>
                        <a:pt x="44966" y="6793"/>
                        <a:pt x="44089" y="7527"/>
                        <a:pt x="42571" y="7527"/>
                      </a:cubicBezTo>
                      <a:cubicBezTo>
                        <a:pt x="37747" y="7527"/>
                        <a:pt x="26453" y="110"/>
                        <a:pt x="14369" y="1"/>
                      </a:cubicBezTo>
                      <a:cubicBezTo>
                        <a:pt x="14316" y="1"/>
                        <a:pt x="14263" y="0"/>
                        <a:pt x="14210" y="0"/>
                      </a:cubicBezTo>
                      <a:close/>
                    </a:path>
                  </a:pathLst>
                </a:custGeom>
                <a:solidFill>
                  <a:srgbClr val="415100">
                    <a:alpha val="3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6" name="Google Shape;3148;p38">
                  <a:extLst>
                    <a:ext uri="{FF2B5EF4-FFF2-40B4-BE49-F238E27FC236}">
                      <a16:creationId xmlns:a16="http://schemas.microsoft.com/office/drawing/2014/main" id="{18AEC131-F032-511C-25C5-0F3EAE97012C}"/>
                    </a:ext>
                  </a:extLst>
                </p:cNvPr>
                <p:cNvSpPr/>
                <p:nvPr/>
              </p:nvSpPr>
              <p:spPr>
                <a:xfrm>
                  <a:off x="3913825" y="1916413"/>
                  <a:ext cx="1131500" cy="269375"/>
                </a:xfrm>
                <a:custGeom>
                  <a:avLst/>
                  <a:gdLst/>
                  <a:ahLst/>
                  <a:cxnLst/>
                  <a:rect l="l" t="t" r="r" b="b"/>
                  <a:pathLst>
                    <a:path w="45260" h="10775" extrusionOk="0">
                      <a:moveTo>
                        <a:pt x="14317" y="171"/>
                      </a:moveTo>
                      <a:cubicBezTo>
                        <a:pt x="14376" y="171"/>
                        <a:pt x="14435" y="171"/>
                        <a:pt x="14494" y="172"/>
                      </a:cubicBezTo>
                      <a:cubicBezTo>
                        <a:pt x="21850" y="239"/>
                        <a:pt x="28812" y="2979"/>
                        <a:pt x="34406" y="5180"/>
                      </a:cubicBezTo>
                      <a:cubicBezTo>
                        <a:pt x="37990" y="6591"/>
                        <a:pt x="40807" y="7699"/>
                        <a:pt x="42685" y="7699"/>
                      </a:cubicBezTo>
                      <a:cubicBezTo>
                        <a:pt x="43241" y="7699"/>
                        <a:pt x="43714" y="7602"/>
                        <a:pt x="44101" y="7388"/>
                      </a:cubicBezTo>
                      <a:cubicBezTo>
                        <a:pt x="44540" y="7145"/>
                        <a:pt x="44845" y="6762"/>
                        <a:pt x="45030" y="6225"/>
                      </a:cubicBezTo>
                      <a:cubicBezTo>
                        <a:pt x="45071" y="6818"/>
                        <a:pt x="45085" y="7413"/>
                        <a:pt x="45068" y="7998"/>
                      </a:cubicBezTo>
                      <a:cubicBezTo>
                        <a:pt x="45037" y="9115"/>
                        <a:pt x="44734" y="9850"/>
                        <a:pt x="44137" y="10243"/>
                      </a:cubicBezTo>
                      <a:cubicBezTo>
                        <a:pt x="43766" y="10489"/>
                        <a:pt x="43283" y="10598"/>
                        <a:pt x="42703" y="10598"/>
                      </a:cubicBezTo>
                      <a:cubicBezTo>
                        <a:pt x="40825" y="10598"/>
                        <a:pt x="37925" y="9455"/>
                        <a:pt x="34470" y="8095"/>
                      </a:cubicBezTo>
                      <a:cubicBezTo>
                        <a:pt x="28862" y="5888"/>
                        <a:pt x="21883" y="3140"/>
                        <a:pt x="14496" y="3073"/>
                      </a:cubicBezTo>
                      <a:lnTo>
                        <a:pt x="14333" y="3073"/>
                      </a:lnTo>
                      <a:cubicBezTo>
                        <a:pt x="7679" y="3073"/>
                        <a:pt x="3948" y="6788"/>
                        <a:pt x="1936" y="8792"/>
                      </a:cubicBezTo>
                      <a:cubicBezTo>
                        <a:pt x="1308" y="9416"/>
                        <a:pt x="802" y="9920"/>
                        <a:pt x="550" y="9920"/>
                      </a:cubicBezTo>
                      <a:cubicBezTo>
                        <a:pt x="527" y="9920"/>
                        <a:pt x="506" y="9916"/>
                        <a:pt x="488" y="9908"/>
                      </a:cubicBezTo>
                      <a:cubicBezTo>
                        <a:pt x="184" y="9769"/>
                        <a:pt x="218" y="8400"/>
                        <a:pt x="307" y="6908"/>
                      </a:cubicBezTo>
                      <a:lnTo>
                        <a:pt x="307" y="6908"/>
                      </a:lnTo>
                      <a:cubicBezTo>
                        <a:pt x="351" y="6956"/>
                        <a:pt x="403" y="6990"/>
                        <a:pt x="462" y="7006"/>
                      </a:cubicBezTo>
                      <a:cubicBezTo>
                        <a:pt x="489" y="7014"/>
                        <a:pt x="517" y="7018"/>
                        <a:pt x="547" y="7018"/>
                      </a:cubicBezTo>
                      <a:cubicBezTo>
                        <a:pt x="873" y="7018"/>
                        <a:pt x="1333" y="6558"/>
                        <a:pt x="2056" y="5839"/>
                      </a:cubicBezTo>
                      <a:cubicBezTo>
                        <a:pt x="4048" y="3854"/>
                        <a:pt x="7742" y="171"/>
                        <a:pt x="14317" y="171"/>
                      </a:cubicBezTo>
                      <a:close/>
                      <a:moveTo>
                        <a:pt x="14333" y="0"/>
                      </a:moveTo>
                      <a:cubicBezTo>
                        <a:pt x="7679" y="0"/>
                        <a:pt x="3948" y="3715"/>
                        <a:pt x="1936" y="5719"/>
                      </a:cubicBezTo>
                      <a:cubicBezTo>
                        <a:pt x="1307" y="6346"/>
                        <a:pt x="805" y="6846"/>
                        <a:pt x="549" y="6846"/>
                      </a:cubicBezTo>
                      <a:cubicBezTo>
                        <a:pt x="534" y="6846"/>
                        <a:pt x="520" y="6845"/>
                        <a:pt x="506" y="6841"/>
                      </a:cubicBezTo>
                      <a:cubicBezTo>
                        <a:pt x="432" y="6821"/>
                        <a:pt x="373" y="6727"/>
                        <a:pt x="329" y="6562"/>
                      </a:cubicBezTo>
                      <a:cubicBezTo>
                        <a:pt x="318" y="6521"/>
                        <a:pt x="281" y="6498"/>
                        <a:pt x="239" y="6498"/>
                      </a:cubicBezTo>
                      <a:cubicBezTo>
                        <a:pt x="196" y="6502"/>
                        <a:pt x="165" y="6536"/>
                        <a:pt x="162" y="6577"/>
                      </a:cubicBezTo>
                      <a:lnTo>
                        <a:pt x="154" y="6660"/>
                      </a:lnTo>
                      <a:cubicBezTo>
                        <a:pt x="151" y="6695"/>
                        <a:pt x="148" y="6730"/>
                        <a:pt x="145" y="6765"/>
                      </a:cubicBezTo>
                      <a:cubicBezTo>
                        <a:pt x="1" y="9103"/>
                        <a:pt x="66" y="9905"/>
                        <a:pt x="417" y="10062"/>
                      </a:cubicBezTo>
                      <a:cubicBezTo>
                        <a:pt x="458" y="10081"/>
                        <a:pt x="502" y="10091"/>
                        <a:pt x="549" y="10091"/>
                      </a:cubicBezTo>
                      <a:cubicBezTo>
                        <a:pt x="872" y="10091"/>
                        <a:pt x="1318" y="9646"/>
                        <a:pt x="2055" y="8912"/>
                      </a:cubicBezTo>
                      <a:cubicBezTo>
                        <a:pt x="4049" y="6926"/>
                        <a:pt x="7748" y="3243"/>
                        <a:pt x="14333" y="3243"/>
                      </a:cubicBezTo>
                      <a:cubicBezTo>
                        <a:pt x="14386" y="3243"/>
                        <a:pt x="14441" y="3243"/>
                        <a:pt x="14494" y="3245"/>
                      </a:cubicBezTo>
                      <a:cubicBezTo>
                        <a:pt x="21850" y="3310"/>
                        <a:pt x="28812" y="6052"/>
                        <a:pt x="34408" y="8254"/>
                      </a:cubicBezTo>
                      <a:cubicBezTo>
                        <a:pt x="37981" y="9662"/>
                        <a:pt x="40809" y="10774"/>
                        <a:pt x="42690" y="10774"/>
                      </a:cubicBezTo>
                      <a:cubicBezTo>
                        <a:pt x="43308" y="10774"/>
                        <a:pt x="43824" y="10655"/>
                        <a:pt x="44231" y="10386"/>
                      </a:cubicBezTo>
                      <a:cubicBezTo>
                        <a:pt x="44877" y="9958"/>
                        <a:pt x="45206" y="9179"/>
                        <a:pt x="45238" y="8002"/>
                      </a:cubicBezTo>
                      <a:cubicBezTo>
                        <a:pt x="45259" y="7246"/>
                        <a:pt x="45232" y="6475"/>
                        <a:pt x="45157" y="5708"/>
                      </a:cubicBezTo>
                      <a:cubicBezTo>
                        <a:pt x="45153" y="5666"/>
                        <a:pt x="45118" y="5633"/>
                        <a:pt x="45075" y="5631"/>
                      </a:cubicBezTo>
                      <a:lnTo>
                        <a:pt x="45072" y="5631"/>
                      </a:lnTo>
                      <a:cubicBezTo>
                        <a:pt x="45031" y="5631"/>
                        <a:pt x="44996" y="5660"/>
                        <a:pt x="44989" y="5701"/>
                      </a:cubicBezTo>
                      <a:cubicBezTo>
                        <a:pt x="44849" y="6451"/>
                        <a:pt x="44532" y="6953"/>
                        <a:pt x="44017" y="7239"/>
                      </a:cubicBezTo>
                      <a:cubicBezTo>
                        <a:pt x="43663" y="7435"/>
                        <a:pt x="43220" y="7523"/>
                        <a:pt x="42699" y="7523"/>
                      </a:cubicBezTo>
                      <a:cubicBezTo>
                        <a:pt x="40824" y="7523"/>
                        <a:pt x="37931" y="6384"/>
                        <a:pt x="34468" y="5021"/>
                      </a:cubicBezTo>
                      <a:cubicBezTo>
                        <a:pt x="28860" y="2815"/>
                        <a:pt x="21881" y="69"/>
                        <a:pt x="14494" y="2"/>
                      </a:cubicBezTo>
                      <a:cubicBezTo>
                        <a:pt x="14441" y="2"/>
                        <a:pt x="14388" y="0"/>
                        <a:pt x="143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7" name="Google Shape;3149;p38">
                  <a:extLst>
                    <a:ext uri="{FF2B5EF4-FFF2-40B4-BE49-F238E27FC236}">
                      <a16:creationId xmlns:a16="http://schemas.microsoft.com/office/drawing/2014/main" id="{B139EFE7-E927-7EA8-376F-9864BE327571}"/>
                    </a:ext>
                  </a:extLst>
                </p:cNvPr>
                <p:cNvSpPr/>
                <p:nvPr/>
              </p:nvSpPr>
              <p:spPr>
                <a:xfrm>
                  <a:off x="3952125" y="2023663"/>
                  <a:ext cx="444800" cy="364500"/>
                </a:xfrm>
                <a:custGeom>
                  <a:avLst/>
                  <a:gdLst/>
                  <a:ahLst/>
                  <a:cxnLst/>
                  <a:rect l="l" t="t" r="r" b="b"/>
                  <a:pathLst>
                    <a:path w="17792" h="14580" extrusionOk="0">
                      <a:moveTo>
                        <a:pt x="8895" y="1"/>
                      </a:moveTo>
                      <a:cubicBezTo>
                        <a:pt x="3982" y="1"/>
                        <a:pt x="0" y="3983"/>
                        <a:pt x="0" y="8895"/>
                      </a:cubicBezTo>
                      <a:cubicBezTo>
                        <a:pt x="0" y="13808"/>
                        <a:pt x="3993" y="14198"/>
                        <a:pt x="8895" y="14515"/>
                      </a:cubicBezTo>
                      <a:cubicBezTo>
                        <a:pt x="9535" y="14557"/>
                        <a:pt x="10145" y="14580"/>
                        <a:pt x="10724" y="14580"/>
                      </a:cubicBezTo>
                      <a:cubicBezTo>
                        <a:pt x="15174" y="14580"/>
                        <a:pt x="17791" y="13242"/>
                        <a:pt x="17791" y="8895"/>
                      </a:cubicBezTo>
                      <a:cubicBezTo>
                        <a:pt x="17791" y="3983"/>
                        <a:pt x="13808" y="1"/>
                        <a:pt x="889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8" name="Google Shape;3150;p38">
                  <a:extLst>
                    <a:ext uri="{FF2B5EF4-FFF2-40B4-BE49-F238E27FC236}">
                      <a16:creationId xmlns:a16="http://schemas.microsoft.com/office/drawing/2014/main" id="{BC83CEE8-5F8A-5228-251A-72CE1D71BE69}"/>
                    </a:ext>
                  </a:extLst>
                </p:cNvPr>
                <p:cNvSpPr/>
                <p:nvPr/>
              </p:nvSpPr>
              <p:spPr>
                <a:xfrm>
                  <a:off x="4168950" y="2069513"/>
                  <a:ext cx="196250" cy="196250"/>
                </a:xfrm>
                <a:custGeom>
                  <a:avLst/>
                  <a:gdLst/>
                  <a:ahLst/>
                  <a:cxnLst/>
                  <a:rect l="l" t="t" r="r" b="b"/>
                  <a:pathLst>
                    <a:path w="7850" h="7850" extrusionOk="0">
                      <a:moveTo>
                        <a:pt x="3925" y="0"/>
                      </a:moveTo>
                      <a:cubicBezTo>
                        <a:pt x="1759" y="0"/>
                        <a:pt x="1" y="1757"/>
                        <a:pt x="1" y="3925"/>
                      </a:cubicBezTo>
                      <a:cubicBezTo>
                        <a:pt x="1" y="6093"/>
                        <a:pt x="1759" y="7849"/>
                        <a:pt x="3925" y="7849"/>
                      </a:cubicBezTo>
                      <a:cubicBezTo>
                        <a:pt x="6093" y="7849"/>
                        <a:pt x="7849" y="6093"/>
                        <a:pt x="7849" y="3925"/>
                      </a:cubicBezTo>
                      <a:cubicBezTo>
                        <a:pt x="7849" y="1757"/>
                        <a:pt x="6093" y="0"/>
                        <a:pt x="392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9" name="Google Shape;3151;p38">
                  <a:extLst>
                    <a:ext uri="{FF2B5EF4-FFF2-40B4-BE49-F238E27FC236}">
                      <a16:creationId xmlns:a16="http://schemas.microsoft.com/office/drawing/2014/main" id="{FD383AB1-03CB-9877-7C03-80628C84B490}"/>
                    </a:ext>
                  </a:extLst>
                </p:cNvPr>
                <p:cNvSpPr/>
                <p:nvPr/>
              </p:nvSpPr>
              <p:spPr>
                <a:xfrm>
                  <a:off x="4188300" y="2068513"/>
                  <a:ext cx="176900" cy="115900"/>
                </a:xfrm>
                <a:custGeom>
                  <a:avLst/>
                  <a:gdLst/>
                  <a:ahLst/>
                  <a:cxnLst/>
                  <a:rect l="l" t="t" r="r" b="b"/>
                  <a:pathLst>
                    <a:path w="7076" h="4636" extrusionOk="0">
                      <a:moveTo>
                        <a:pt x="2621" y="0"/>
                      </a:moveTo>
                      <a:cubicBezTo>
                        <a:pt x="1082" y="0"/>
                        <a:pt x="346" y="1058"/>
                        <a:pt x="1" y="1171"/>
                      </a:cubicBezTo>
                      <a:cubicBezTo>
                        <a:pt x="2492" y="1502"/>
                        <a:pt x="5821" y="2649"/>
                        <a:pt x="7015" y="4636"/>
                      </a:cubicBezTo>
                      <a:cubicBezTo>
                        <a:pt x="7052" y="4417"/>
                        <a:pt x="7075" y="4194"/>
                        <a:pt x="7075" y="3965"/>
                      </a:cubicBezTo>
                      <a:cubicBezTo>
                        <a:pt x="7075" y="1797"/>
                        <a:pt x="5296" y="356"/>
                        <a:pt x="3151" y="40"/>
                      </a:cubicBezTo>
                      <a:cubicBezTo>
                        <a:pt x="2964" y="13"/>
                        <a:pt x="2788" y="0"/>
                        <a:pt x="262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0" name="Google Shape;3152;p38">
                  <a:extLst>
                    <a:ext uri="{FF2B5EF4-FFF2-40B4-BE49-F238E27FC236}">
                      <a16:creationId xmlns:a16="http://schemas.microsoft.com/office/drawing/2014/main" id="{C3B95CA5-0743-45A8-42E0-6B3852B4D2F2}"/>
                    </a:ext>
                  </a:extLst>
                </p:cNvPr>
                <p:cNvSpPr/>
                <p:nvPr/>
              </p:nvSpPr>
              <p:spPr>
                <a:xfrm>
                  <a:off x="4157825" y="2067388"/>
                  <a:ext cx="200500" cy="200500"/>
                </a:xfrm>
                <a:custGeom>
                  <a:avLst/>
                  <a:gdLst/>
                  <a:ahLst/>
                  <a:cxnLst/>
                  <a:rect l="l" t="t" r="r" b="b"/>
                  <a:pathLst>
                    <a:path w="8020" h="8020" extrusionOk="0">
                      <a:moveTo>
                        <a:pt x="4010" y="170"/>
                      </a:moveTo>
                      <a:cubicBezTo>
                        <a:pt x="6126" y="170"/>
                        <a:pt x="7849" y="1892"/>
                        <a:pt x="7849" y="4010"/>
                      </a:cubicBezTo>
                      <a:cubicBezTo>
                        <a:pt x="7849" y="6128"/>
                        <a:pt x="6126" y="7849"/>
                        <a:pt x="4010" y="7849"/>
                      </a:cubicBezTo>
                      <a:cubicBezTo>
                        <a:pt x="1892" y="7849"/>
                        <a:pt x="171" y="6126"/>
                        <a:pt x="171" y="4010"/>
                      </a:cubicBezTo>
                      <a:cubicBezTo>
                        <a:pt x="171" y="1892"/>
                        <a:pt x="1894" y="170"/>
                        <a:pt x="4010" y="170"/>
                      </a:cubicBezTo>
                      <a:close/>
                      <a:moveTo>
                        <a:pt x="4010" y="0"/>
                      </a:moveTo>
                      <a:cubicBezTo>
                        <a:pt x="1800" y="0"/>
                        <a:pt x="1" y="1799"/>
                        <a:pt x="1" y="4010"/>
                      </a:cubicBezTo>
                      <a:cubicBezTo>
                        <a:pt x="1" y="6220"/>
                        <a:pt x="1798" y="8019"/>
                        <a:pt x="4010" y="8019"/>
                      </a:cubicBezTo>
                      <a:cubicBezTo>
                        <a:pt x="6220" y="8019"/>
                        <a:pt x="8019" y="6220"/>
                        <a:pt x="8019" y="4010"/>
                      </a:cubicBezTo>
                      <a:cubicBezTo>
                        <a:pt x="8019" y="1799"/>
                        <a:pt x="6220" y="0"/>
                        <a:pt x="40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1" name="Google Shape;3153;p38">
                  <a:extLst>
                    <a:ext uri="{FF2B5EF4-FFF2-40B4-BE49-F238E27FC236}">
                      <a16:creationId xmlns:a16="http://schemas.microsoft.com/office/drawing/2014/main" id="{982D9F50-D89D-FEF9-9EF8-2D2163999E7E}"/>
                    </a:ext>
                  </a:extLst>
                </p:cNvPr>
                <p:cNvSpPr/>
                <p:nvPr/>
              </p:nvSpPr>
              <p:spPr>
                <a:xfrm>
                  <a:off x="4186975" y="2132063"/>
                  <a:ext cx="107125" cy="107125"/>
                </a:xfrm>
                <a:custGeom>
                  <a:avLst/>
                  <a:gdLst/>
                  <a:ahLst/>
                  <a:cxnLst/>
                  <a:rect l="l" t="t" r="r" b="b"/>
                  <a:pathLst>
                    <a:path w="4285" h="4285" extrusionOk="0">
                      <a:moveTo>
                        <a:pt x="2143" y="0"/>
                      </a:moveTo>
                      <a:cubicBezTo>
                        <a:pt x="959" y="0"/>
                        <a:pt x="1" y="960"/>
                        <a:pt x="1" y="2142"/>
                      </a:cubicBezTo>
                      <a:cubicBezTo>
                        <a:pt x="1" y="3327"/>
                        <a:pt x="959" y="4284"/>
                        <a:pt x="2143" y="4284"/>
                      </a:cubicBezTo>
                      <a:cubicBezTo>
                        <a:pt x="3325" y="4284"/>
                        <a:pt x="4285" y="3327"/>
                        <a:pt x="4285" y="2142"/>
                      </a:cubicBezTo>
                      <a:cubicBezTo>
                        <a:pt x="4285" y="960"/>
                        <a:pt x="3325" y="0"/>
                        <a:pt x="21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2" name="Google Shape;3154;p38">
                  <a:extLst>
                    <a:ext uri="{FF2B5EF4-FFF2-40B4-BE49-F238E27FC236}">
                      <a16:creationId xmlns:a16="http://schemas.microsoft.com/office/drawing/2014/main" id="{F8489F4E-22D1-3664-A5FD-AE472B46E41A}"/>
                    </a:ext>
                  </a:extLst>
                </p:cNvPr>
                <p:cNvSpPr/>
                <p:nvPr/>
              </p:nvSpPr>
              <p:spPr>
                <a:xfrm>
                  <a:off x="4193800" y="2129938"/>
                  <a:ext cx="111425" cy="111400"/>
                </a:xfrm>
                <a:custGeom>
                  <a:avLst/>
                  <a:gdLst/>
                  <a:ahLst/>
                  <a:cxnLst/>
                  <a:rect l="l" t="t" r="r" b="b"/>
                  <a:pathLst>
                    <a:path w="4457" h="4456" extrusionOk="0">
                      <a:moveTo>
                        <a:pt x="2230" y="170"/>
                      </a:moveTo>
                      <a:cubicBezTo>
                        <a:pt x="3364" y="170"/>
                        <a:pt x="4287" y="1093"/>
                        <a:pt x="4287" y="2227"/>
                      </a:cubicBezTo>
                      <a:cubicBezTo>
                        <a:pt x="4287" y="3363"/>
                        <a:pt x="3364" y="4284"/>
                        <a:pt x="2230" y="4284"/>
                      </a:cubicBezTo>
                      <a:cubicBezTo>
                        <a:pt x="1095" y="4284"/>
                        <a:pt x="172" y="3363"/>
                        <a:pt x="172" y="2227"/>
                      </a:cubicBezTo>
                      <a:cubicBezTo>
                        <a:pt x="172" y="1093"/>
                        <a:pt x="1095" y="170"/>
                        <a:pt x="2230" y="170"/>
                      </a:cubicBezTo>
                      <a:close/>
                      <a:moveTo>
                        <a:pt x="2230" y="0"/>
                      </a:moveTo>
                      <a:cubicBezTo>
                        <a:pt x="1001" y="0"/>
                        <a:pt x="1" y="999"/>
                        <a:pt x="1" y="2227"/>
                      </a:cubicBezTo>
                      <a:cubicBezTo>
                        <a:pt x="1" y="3456"/>
                        <a:pt x="1001" y="4456"/>
                        <a:pt x="2230" y="4456"/>
                      </a:cubicBezTo>
                      <a:cubicBezTo>
                        <a:pt x="3458" y="4456"/>
                        <a:pt x="4457" y="3457"/>
                        <a:pt x="4457" y="2227"/>
                      </a:cubicBezTo>
                      <a:cubicBezTo>
                        <a:pt x="4457" y="999"/>
                        <a:pt x="3458" y="0"/>
                        <a:pt x="22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3" name="Google Shape;3155;p38">
                  <a:extLst>
                    <a:ext uri="{FF2B5EF4-FFF2-40B4-BE49-F238E27FC236}">
                      <a16:creationId xmlns:a16="http://schemas.microsoft.com/office/drawing/2014/main" id="{95A7CA00-9A67-0E51-FF64-0AD6A9FA7ED7}"/>
                    </a:ext>
                  </a:extLst>
                </p:cNvPr>
                <p:cNvSpPr/>
                <p:nvPr/>
              </p:nvSpPr>
              <p:spPr>
                <a:xfrm>
                  <a:off x="4228225" y="2164363"/>
                  <a:ext cx="59250" cy="59175"/>
                </a:xfrm>
                <a:custGeom>
                  <a:avLst/>
                  <a:gdLst/>
                  <a:ahLst/>
                  <a:cxnLst/>
                  <a:rect l="l" t="t" r="r" b="b"/>
                  <a:pathLst>
                    <a:path w="2370" h="2367" extrusionOk="0">
                      <a:moveTo>
                        <a:pt x="1185" y="0"/>
                      </a:moveTo>
                      <a:cubicBezTo>
                        <a:pt x="531" y="0"/>
                        <a:pt x="1" y="530"/>
                        <a:pt x="1" y="1183"/>
                      </a:cubicBezTo>
                      <a:cubicBezTo>
                        <a:pt x="1" y="1837"/>
                        <a:pt x="531" y="2367"/>
                        <a:pt x="1185" y="2367"/>
                      </a:cubicBezTo>
                      <a:cubicBezTo>
                        <a:pt x="1839" y="2367"/>
                        <a:pt x="2369" y="1837"/>
                        <a:pt x="2369" y="1183"/>
                      </a:cubicBezTo>
                      <a:cubicBezTo>
                        <a:pt x="2369" y="530"/>
                        <a:pt x="1839" y="0"/>
                        <a:pt x="118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4" name="Google Shape;3156;p38">
                  <a:extLst>
                    <a:ext uri="{FF2B5EF4-FFF2-40B4-BE49-F238E27FC236}">
                      <a16:creationId xmlns:a16="http://schemas.microsoft.com/office/drawing/2014/main" id="{3BB1D688-E061-B4F4-D285-AFB7B0529742}"/>
                    </a:ext>
                  </a:extLst>
                </p:cNvPr>
                <p:cNvSpPr/>
                <p:nvPr/>
              </p:nvSpPr>
              <p:spPr>
                <a:xfrm>
                  <a:off x="3943900" y="2069513"/>
                  <a:ext cx="201475" cy="183525"/>
                </a:xfrm>
                <a:custGeom>
                  <a:avLst/>
                  <a:gdLst/>
                  <a:ahLst/>
                  <a:cxnLst/>
                  <a:rect l="l" t="t" r="r" b="b"/>
                  <a:pathLst>
                    <a:path w="8059" h="7341" extrusionOk="0">
                      <a:moveTo>
                        <a:pt x="4028" y="0"/>
                      </a:moveTo>
                      <a:cubicBezTo>
                        <a:pt x="3089" y="0"/>
                        <a:pt x="2150" y="359"/>
                        <a:pt x="1433" y="1075"/>
                      </a:cubicBezTo>
                      <a:cubicBezTo>
                        <a:pt x="0" y="2508"/>
                        <a:pt x="0" y="4833"/>
                        <a:pt x="1433" y="6266"/>
                      </a:cubicBezTo>
                      <a:cubicBezTo>
                        <a:pt x="2150" y="6982"/>
                        <a:pt x="3089" y="7341"/>
                        <a:pt x="4028" y="7341"/>
                      </a:cubicBezTo>
                      <a:cubicBezTo>
                        <a:pt x="4968" y="7341"/>
                        <a:pt x="5907" y="6982"/>
                        <a:pt x="6624" y="6266"/>
                      </a:cubicBezTo>
                      <a:cubicBezTo>
                        <a:pt x="8058" y="4833"/>
                        <a:pt x="8058" y="2508"/>
                        <a:pt x="6624" y="1075"/>
                      </a:cubicBezTo>
                      <a:cubicBezTo>
                        <a:pt x="5907" y="359"/>
                        <a:pt x="4968" y="0"/>
                        <a:pt x="402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5" name="Google Shape;3157;p38">
                  <a:extLst>
                    <a:ext uri="{FF2B5EF4-FFF2-40B4-BE49-F238E27FC236}">
                      <a16:creationId xmlns:a16="http://schemas.microsoft.com/office/drawing/2014/main" id="{4482E569-313E-C03D-1570-773EEB0EF396}"/>
                    </a:ext>
                  </a:extLst>
                </p:cNvPr>
                <p:cNvSpPr/>
                <p:nvPr/>
              </p:nvSpPr>
              <p:spPr>
                <a:xfrm>
                  <a:off x="3954250" y="2069513"/>
                  <a:ext cx="140675" cy="76200"/>
                </a:xfrm>
                <a:custGeom>
                  <a:avLst/>
                  <a:gdLst/>
                  <a:ahLst/>
                  <a:cxnLst/>
                  <a:rect l="l" t="t" r="r" b="b"/>
                  <a:pathLst>
                    <a:path w="5627" h="3048" extrusionOk="0">
                      <a:moveTo>
                        <a:pt x="3615" y="0"/>
                      </a:moveTo>
                      <a:cubicBezTo>
                        <a:pt x="1801" y="0"/>
                        <a:pt x="298" y="1318"/>
                        <a:pt x="0" y="3047"/>
                      </a:cubicBezTo>
                      <a:cubicBezTo>
                        <a:pt x="78" y="2929"/>
                        <a:pt x="565" y="2824"/>
                        <a:pt x="646" y="2709"/>
                      </a:cubicBezTo>
                      <a:cubicBezTo>
                        <a:pt x="1238" y="1854"/>
                        <a:pt x="2103" y="2009"/>
                        <a:pt x="3053" y="1546"/>
                      </a:cubicBezTo>
                      <a:cubicBezTo>
                        <a:pt x="3677" y="1241"/>
                        <a:pt x="4957" y="898"/>
                        <a:pt x="5627" y="881"/>
                      </a:cubicBezTo>
                      <a:cubicBezTo>
                        <a:pt x="5347" y="814"/>
                        <a:pt x="3916" y="0"/>
                        <a:pt x="36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6" name="Google Shape;3158;p38">
                  <a:extLst>
                    <a:ext uri="{FF2B5EF4-FFF2-40B4-BE49-F238E27FC236}">
                      <a16:creationId xmlns:a16="http://schemas.microsoft.com/office/drawing/2014/main" id="{3449B5B3-4CB7-B44F-A80C-F345539481DE}"/>
                    </a:ext>
                  </a:extLst>
                </p:cNvPr>
                <p:cNvSpPr/>
                <p:nvPr/>
              </p:nvSpPr>
              <p:spPr>
                <a:xfrm>
                  <a:off x="3942400" y="2067488"/>
                  <a:ext cx="187550" cy="187575"/>
                </a:xfrm>
                <a:custGeom>
                  <a:avLst/>
                  <a:gdLst/>
                  <a:ahLst/>
                  <a:cxnLst/>
                  <a:rect l="l" t="t" r="r" b="b"/>
                  <a:pathLst>
                    <a:path w="7502" h="7503" extrusionOk="0">
                      <a:moveTo>
                        <a:pt x="3752" y="160"/>
                      </a:moveTo>
                      <a:cubicBezTo>
                        <a:pt x="5732" y="160"/>
                        <a:pt x="7342" y="1771"/>
                        <a:pt x="7342" y="3752"/>
                      </a:cubicBezTo>
                      <a:cubicBezTo>
                        <a:pt x="7342" y="5732"/>
                        <a:pt x="5732" y="7343"/>
                        <a:pt x="3752" y="7343"/>
                      </a:cubicBezTo>
                      <a:cubicBezTo>
                        <a:pt x="1772" y="7343"/>
                        <a:pt x="162" y="5732"/>
                        <a:pt x="162" y="3752"/>
                      </a:cubicBezTo>
                      <a:cubicBezTo>
                        <a:pt x="162" y="1771"/>
                        <a:pt x="1772" y="160"/>
                        <a:pt x="3752" y="160"/>
                      </a:cubicBezTo>
                      <a:close/>
                      <a:moveTo>
                        <a:pt x="3752" y="1"/>
                      </a:moveTo>
                      <a:cubicBezTo>
                        <a:pt x="1684" y="1"/>
                        <a:pt x="1" y="1683"/>
                        <a:pt x="1" y="3752"/>
                      </a:cubicBezTo>
                      <a:cubicBezTo>
                        <a:pt x="1" y="5820"/>
                        <a:pt x="1684" y="7502"/>
                        <a:pt x="3752" y="7502"/>
                      </a:cubicBezTo>
                      <a:cubicBezTo>
                        <a:pt x="5820" y="7502"/>
                        <a:pt x="7502" y="5820"/>
                        <a:pt x="7502" y="3752"/>
                      </a:cubicBezTo>
                      <a:cubicBezTo>
                        <a:pt x="7502" y="1683"/>
                        <a:pt x="5820" y="1"/>
                        <a:pt x="37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7" name="Google Shape;3159;p38">
                  <a:extLst>
                    <a:ext uri="{FF2B5EF4-FFF2-40B4-BE49-F238E27FC236}">
                      <a16:creationId xmlns:a16="http://schemas.microsoft.com/office/drawing/2014/main" id="{24FB5B8C-090D-491A-2621-4B519F48D510}"/>
                    </a:ext>
                  </a:extLst>
                </p:cNvPr>
                <p:cNvSpPr/>
                <p:nvPr/>
              </p:nvSpPr>
              <p:spPr>
                <a:xfrm>
                  <a:off x="3969700" y="2128038"/>
                  <a:ext cx="100175" cy="100175"/>
                </a:xfrm>
                <a:custGeom>
                  <a:avLst/>
                  <a:gdLst/>
                  <a:ahLst/>
                  <a:cxnLst/>
                  <a:rect l="l" t="t" r="r" b="b"/>
                  <a:pathLst>
                    <a:path w="4007" h="4007" extrusionOk="0">
                      <a:moveTo>
                        <a:pt x="2003" y="0"/>
                      </a:moveTo>
                      <a:cubicBezTo>
                        <a:pt x="896" y="0"/>
                        <a:pt x="0" y="896"/>
                        <a:pt x="0" y="2003"/>
                      </a:cubicBezTo>
                      <a:cubicBezTo>
                        <a:pt x="0" y="3110"/>
                        <a:pt x="896" y="4007"/>
                        <a:pt x="2003" y="4007"/>
                      </a:cubicBezTo>
                      <a:cubicBezTo>
                        <a:pt x="3109" y="4007"/>
                        <a:pt x="4007" y="3110"/>
                        <a:pt x="4007" y="2003"/>
                      </a:cubicBezTo>
                      <a:cubicBezTo>
                        <a:pt x="4007" y="896"/>
                        <a:pt x="3109" y="0"/>
                        <a:pt x="20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8" name="Google Shape;3160;p38">
                  <a:extLst>
                    <a:ext uri="{FF2B5EF4-FFF2-40B4-BE49-F238E27FC236}">
                      <a16:creationId xmlns:a16="http://schemas.microsoft.com/office/drawing/2014/main" id="{654F23A0-988C-810D-588F-DFEBC5642190}"/>
                    </a:ext>
                  </a:extLst>
                </p:cNvPr>
                <p:cNvSpPr/>
                <p:nvPr/>
              </p:nvSpPr>
              <p:spPr>
                <a:xfrm>
                  <a:off x="3976100" y="2126013"/>
                  <a:ext cx="104225" cy="104225"/>
                </a:xfrm>
                <a:custGeom>
                  <a:avLst/>
                  <a:gdLst/>
                  <a:ahLst/>
                  <a:cxnLst/>
                  <a:rect l="l" t="t" r="r" b="b"/>
                  <a:pathLst>
                    <a:path w="4169" h="4169" extrusionOk="0">
                      <a:moveTo>
                        <a:pt x="2084" y="160"/>
                      </a:moveTo>
                      <a:cubicBezTo>
                        <a:pt x="3145" y="160"/>
                        <a:pt x="4009" y="1023"/>
                        <a:pt x="4009" y="2084"/>
                      </a:cubicBezTo>
                      <a:cubicBezTo>
                        <a:pt x="4009" y="3145"/>
                        <a:pt x="3145" y="4009"/>
                        <a:pt x="2084" y="4009"/>
                      </a:cubicBezTo>
                      <a:cubicBezTo>
                        <a:pt x="1024" y="4009"/>
                        <a:pt x="160" y="3145"/>
                        <a:pt x="160" y="2084"/>
                      </a:cubicBezTo>
                      <a:cubicBezTo>
                        <a:pt x="160" y="1023"/>
                        <a:pt x="1024" y="160"/>
                        <a:pt x="2084" y="160"/>
                      </a:cubicBezTo>
                      <a:close/>
                      <a:moveTo>
                        <a:pt x="2084" y="1"/>
                      </a:moveTo>
                      <a:cubicBezTo>
                        <a:pt x="936" y="1"/>
                        <a:pt x="1" y="936"/>
                        <a:pt x="1" y="2084"/>
                      </a:cubicBezTo>
                      <a:cubicBezTo>
                        <a:pt x="1" y="3233"/>
                        <a:pt x="936" y="4168"/>
                        <a:pt x="2084" y="4168"/>
                      </a:cubicBezTo>
                      <a:cubicBezTo>
                        <a:pt x="3233" y="4168"/>
                        <a:pt x="4168" y="3233"/>
                        <a:pt x="4168" y="2084"/>
                      </a:cubicBezTo>
                      <a:cubicBezTo>
                        <a:pt x="4168" y="936"/>
                        <a:pt x="3233" y="1"/>
                        <a:pt x="20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9" name="Google Shape;3161;p38">
                  <a:extLst>
                    <a:ext uri="{FF2B5EF4-FFF2-40B4-BE49-F238E27FC236}">
                      <a16:creationId xmlns:a16="http://schemas.microsoft.com/office/drawing/2014/main" id="{C50A745F-EE87-3B69-1670-0661ABCA90E8}"/>
                    </a:ext>
                  </a:extLst>
                </p:cNvPr>
                <p:cNvSpPr/>
                <p:nvPr/>
              </p:nvSpPr>
              <p:spPr>
                <a:xfrm>
                  <a:off x="4008825" y="2153438"/>
                  <a:ext cx="55350" cy="55375"/>
                </a:xfrm>
                <a:custGeom>
                  <a:avLst/>
                  <a:gdLst/>
                  <a:ahLst/>
                  <a:cxnLst/>
                  <a:rect l="l" t="t" r="r" b="b"/>
                  <a:pathLst>
                    <a:path w="2214" h="2215" extrusionOk="0">
                      <a:moveTo>
                        <a:pt x="1107" y="0"/>
                      </a:moveTo>
                      <a:cubicBezTo>
                        <a:pt x="495" y="0"/>
                        <a:pt x="1" y="495"/>
                        <a:pt x="1" y="1107"/>
                      </a:cubicBezTo>
                      <a:cubicBezTo>
                        <a:pt x="1" y="1719"/>
                        <a:pt x="495" y="2215"/>
                        <a:pt x="1107" y="2215"/>
                      </a:cubicBezTo>
                      <a:cubicBezTo>
                        <a:pt x="1719" y="2215"/>
                        <a:pt x="2214" y="1719"/>
                        <a:pt x="2214" y="1107"/>
                      </a:cubicBezTo>
                      <a:cubicBezTo>
                        <a:pt x="2214" y="495"/>
                        <a:pt x="1719" y="0"/>
                        <a:pt x="11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0" name="Google Shape;3162;p38">
                  <a:extLst>
                    <a:ext uri="{FF2B5EF4-FFF2-40B4-BE49-F238E27FC236}">
                      <a16:creationId xmlns:a16="http://schemas.microsoft.com/office/drawing/2014/main" id="{9584D39C-64FA-9D94-1CE1-404646CA052E}"/>
                    </a:ext>
                  </a:extLst>
                </p:cNvPr>
                <p:cNvSpPr/>
                <p:nvPr/>
              </p:nvSpPr>
              <p:spPr>
                <a:xfrm>
                  <a:off x="3952125" y="2209588"/>
                  <a:ext cx="222400" cy="174000"/>
                </a:xfrm>
                <a:custGeom>
                  <a:avLst/>
                  <a:gdLst/>
                  <a:ahLst/>
                  <a:cxnLst/>
                  <a:rect l="l" t="t" r="r" b="b"/>
                  <a:pathLst>
                    <a:path w="8896" h="6960" extrusionOk="0">
                      <a:moveTo>
                        <a:pt x="4449" y="1"/>
                      </a:moveTo>
                      <a:cubicBezTo>
                        <a:pt x="1992" y="1"/>
                        <a:pt x="0" y="1993"/>
                        <a:pt x="0" y="4449"/>
                      </a:cubicBezTo>
                      <a:cubicBezTo>
                        <a:pt x="0" y="6905"/>
                        <a:pt x="2874" y="6960"/>
                        <a:pt x="5331" y="6960"/>
                      </a:cubicBezTo>
                      <a:cubicBezTo>
                        <a:pt x="7787" y="6960"/>
                        <a:pt x="8895" y="6905"/>
                        <a:pt x="8895" y="4449"/>
                      </a:cubicBezTo>
                      <a:cubicBezTo>
                        <a:pt x="8895" y="1993"/>
                        <a:pt x="6905" y="1"/>
                        <a:pt x="4449" y="1"/>
                      </a:cubicBezTo>
                      <a:close/>
                    </a:path>
                  </a:pathLst>
                </a:custGeom>
                <a:solidFill>
                  <a:srgbClr val="8D97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1" name="Google Shape;3163;p38">
                  <a:extLst>
                    <a:ext uri="{FF2B5EF4-FFF2-40B4-BE49-F238E27FC236}">
                      <a16:creationId xmlns:a16="http://schemas.microsoft.com/office/drawing/2014/main" id="{FB04C103-4C90-4FEC-F286-89994B32CE81}"/>
                    </a:ext>
                  </a:extLst>
                </p:cNvPr>
                <p:cNvSpPr/>
                <p:nvPr/>
              </p:nvSpPr>
              <p:spPr>
                <a:xfrm>
                  <a:off x="3951950" y="2209588"/>
                  <a:ext cx="207150" cy="112625"/>
                </a:xfrm>
                <a:custGeom>
                  <a:avLst/>
                  <a:gdLst/>
                  <a:ahLst/>
                  <a:cxnLst/>
                  <a:rect l="l" t="t" r="r" b="b"/>
                  <a:pathLst>
                    <a:path w="8286" h="4505" extrusionOk="0">
                      <a:moveTo>
                        <a:pt x="4455" y="1"/>
                      </a:moveTo>
                      <a:cubicBezTo>
                        <a:pt x="4414" y="1"/>
                        <a:pt x="4373" y="1"/>
                        <a:pt x="4331" y="2"/>
                      </a:cubicBezTo>
                      <a:cubicBezTo>
                        <a:pt x="2107" y="63"/>
                        <a:pt x="290" y="1842"/>
                        <a:pt x="32" y="4051"/>
                      </a:cubicBezTo>
                      <a:cubicBezTo>
                        <a:pt x="30" y="4066"/>
                        <a:pt x="29" y="4080"/>
                        <a:pt x="27" y="4095"/>
                      </a:cubicBezTo>
                      <a:cubicBezTo>
                        <a:pt x="1" y="4348"/>
                        <a:pt x="200" y="4504"/>
                        <a:pt x="397" y="4504"/>
                      </a:cubicBezTo>
                      <a:cubicBezTo>
                        <a:pt x="530" y="4504"/>
                        <a:pt x="662" y="4434"/>
                        <a:pt x="724" y="4274"/>
                      </a:cubicBezTo>
                      <a:cubicBezTo>
                        <a:pt x="1371" y="2618"/>
                        <a:pt x="2978" y="1443"/>
                        <a:pt x="4864" y="1443"/>
                      </a:cubicBezTo>
                      <a:cubicBezTo>
                        <a:pt x="5893" y="1443"/>
                        <a:pt x="6839" y="1794"/>
                        <a:pt x="7592" y="2381"/>
                      </a:cubicBezTo>
                      <a:cubicBezTo>
                        <a:pt x="7664" y="2437"/>
                        <a:pt x="7740" y="2461"/>
                        <a:pt x="7813" y="2461"/>
                      </a:cubicBezTo>
                      <a:cubicBezTo>
                        <a:pt x="8070" y="2461"/>
                        <a:pt x="8285" y="2164"/>
                        <a:pt x="8102" y="1903"/>
                      </a:cubicBezTo>
                      <a:cubicBezTo>
                        <a:pt x="7298" y="753"/>
                        <a:pt x="5965" y="1"/>
                        <a:pt x="4455"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2" name="Google Shape;3164;p38">
                  <a:extLst>
                    <a:ext uri="{FF2B5EF4-FFF2-40B4-BE49-F238E27FC236}">
                      <a16:creationId xmlns:a16="http://schemas.microsoft.com/office/drawing/2014/main" id="{E67B0CD3-DBC2-18E1-F045-73B77D61ADE9}"/>
                    </a:ext>
                  </a:extLst>
                </p:cNvPr>
                <p:cNvSpPr/>
                <p:nvPr/>
              </p:nvSpPr>
              <p:spPr>
                <a:xfrm>
                  <a:off x="3950000" y="2027513"/>
                  <a:ext cx="459625" cy="363525"/>
                </a:xfrm>
                <a:custGeom>
                  <a:avLst/>
                  <a:gdLst/>
                  <a:ahLst/>
                  <a:cxnLst/>
                  <a:rect l="l" t="t" r="r" b="b"/>
                  <a:pathLst>
                    <a:path w="18385" h="14541" extrusionOk="0">
                      <a:moveTo>
                        <a:pt x="10574" y="1"/>
                      </a:moveTo>
                      <a:cubicBezTo>
                        <a:pt x="10534" y="1"/>
                        <a:pt x="10500" y="29"/>
                        <a:pt x="10491" y="68"/>
                      </a:cubicBezTo>
                      <a:cubicBezTo>
                        <a:pt x="10482" y="114"/>
                        <a:pt x="10510" y="159"/>
                        <a:pt x="10556" y="170"/>
                      </a:cubicBezTo>
                      <a:cubicBezTo>
                        <a:pt x="18207" y="1809"/>
                        <a:pt x="18147" y="7853"/>
                        <a:pt x="17766" y="10375"/>
                      </a:cubicBezTo>
                      <a:cubicBezTo>
                        <a:pt x="17529" y="11951"/>
                        <a:pt x="16780" y="12896"/>
                        <a:pt x="15343" y="13443"/>
                      </a:cubicBezTo>
                      <a:cubicBezTo>
                        <a:pt x="13331" y="14206"/>
                        <a:pt x="11172" y="14371"/>
                        <a:pt x="9684" y="14371"/>
                      </a:cubicBezTo>
                      <a:cubicBezTo>
                        <a:pt x="8573" y="14371"/>
                        <a:pt x="7836" y="14279"/>
                        <a:pt x="7814" y="14276"/>
                      </a:cubicBezTo>
                      <a:cubicBezTo>
                        <a:pt x="1497" y="14276"/>
                        <a:pt x="170" y="12893"/>
                        <a:pt x="170" y="11732"/>
                      </a:cubicBezTo>
                      <a:cubicBezTo>
                        <a:pt x="170" y="9326"/>
                        <a:pt x="2127" y="7369"/>
                        <a:pt x="4540" y="7369"/>
                      </a:cubicBezTo>
                      <a:cubicBezTo>
                        <a:pt x="4543" y="7369"/>
                        <a:pt x="4586" y="7365"/>
                        <a:pt x="4663" y="7365"/>
                      </a:cubicBezTo>
                      <a:cubicBezTo>
                        <a:pt x="5125" y="7365"/>
                        <a:pt x="6793" y="7482"/>
                        <a:pt x="7987" y="9075"/>
                      </a:cubicBezTo>
                      <a:cubicBezTo>
                        <a:pt x="8004" y="9098"/>
                        <a:pt x="8030" y="9109"/>
                        <a:pt x="8056" y="9109"/>
                      </a:cubicBezTo>
                      <a:cubicBezTo>
                        <a:pt x="8074" y="9109"/>
                        <a:pt x="8092" y="9104"/>
                        <a:pt x="8107" y="9092"/>
                      </a:cubicBezTo>
                      <a:cubicBezTo>
                        <a:pt x="8145" y="9065"/>
                        <a:pt x="8153" y="9010"/>
                        <a:pt x="8124" y="8974"/>
                      </a:cubicBezTo>
                      <a:cubicBezTo>
                        <a:pt x="6880" y="7314"/>
                        <a:pt x="5140" y="7196"/>
                        <a:pt x="4660" y="7196"/>
                      </a:cubicBezTo>
                      <a:cubicBezTo>
                        <a:pt x="4580" y="7196"/>
                        <a:pt x="4536" y="7199"/>
                        <a:pt x="4534" y="7199"/>
                      </a:cubicBezTo>
                      <a:cubicBezTo>
                        <a:pt x="2033" y="7199"/>
                        <a:pt x="0" y="9232"/>
                        <a:pt x="0" y="11732"/>
                      </a:cubicBezTo>
                      <a:cubicBezTo>
                        <a:pt x="0" y="13531"/>
                        <a:pt x="2622" y="14446"/>
                        <a:pt x="7785" y="14446"/>
                      </a:cubicBezTo>
                      <a:cubicBezTo>
                        <a:pt x="7789" y="14446"/>
                        <a:pt x="7793" y="14446"/>
                        <a:pt x="7798" y="14446"/>
                      </a:cubicBezTo>
                      <a:lnTo>
                        <a:pt x="7804" y="14446"/>
                      </a:lnTo>
                      <a:cubicBezTo>
                        <a:pt x="7822" y="14449"/>
                        <a:pt x="8560" y="14541"/>
                        <a:pt x="9678" y="14541"/>
                      </a:cubicBezTo>
                      <a:cubicBezTo>
                        <a:pt x="11180" y="14541"/>
                        <a:pt x="13366" y="14375"/>
                        <a:pt x="15403" y="13602"/>
                      </a:cubicBezTo>
                      <a:cubicBezTo>
                        <a:pt x="16906" y="13031"/>
                        <a:pt x="17687" y="12045"/>
                        <a:pt x="17936" y="10401"/>
                      </a:cubicBezTo>
                      <a:cubicBezTo>
                        <a:pt x="18323" y="7830"/>
                        <a:pt x="18385" y="1673"/>
                        <a:pt x="10592" y="3"/>
                      </a:cubicBezTo>
                      <a:cubicBezTo>
                        <a:pt x="10586" y="1"/>
                        <a:pt x="10580" y="1"/>
                        <a:pt x="105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3" name="Google Shape;3165;p38">
                  <a:extLst>
                    <a:ext uri="{FF2B5EF4-FFF2-40B4-BE49-F238E27FC236}">
                      <a16:creationId xmlns:a16="http://schemas.microsoft.com/office/drawing/2014/main" id="{422DEDC0-25F7-9685-2A91-9CD07C42856C}"/>
                    </a:ext>
                  </a:extLst>
                </p:cNvPr>
                <p:cNvSpPr/>
                <p:nvPr/>
              </p:nvSpPr>
              <p:spPr>
                <a:xfrm>
                  <a:off x="4060900" y="2291463"/>
                  <a:ext cx="29925" cy="17775"/>
                </a:xfrm>
                <a:custGeom>
                  <a:avLst/>
                  <a:gdLst/>
                  <a:ahLst/>
                  <a:cxnLst/>
                  <a:rect l="l" t="t" r="r" b="b"/>
                  <a:pathLst>
                    <a:path w="1197" h="711" extrusionOk="0">
                      <a:moveTo>
                        <a:pt x="1100" y="0"/>
                      </a:moveTo>
                      <a:cubicBezTo>
                        <a:pt x="1086" y="0"/>
                        <a:pt x="1072" y="4"/>
                        <a:pt x="1059" y="11"/>
                      </a:cubicBezTo>
                      <a:lnTo>
                        <a:pt x="57" y="550"/>
                      </a:lnTo>
                      <a:cubicBezTo>
                        <a:pt x="16" y="573"/>
                        <a:pt x="0" y="624"/>
                        <a:pt x="22" y="665"/>
                      </a:cubicBezTo>
                      <a:cubicBezTo>
                        <a:pt x="38" y="694"/>
                        <a:pt x="67" y="711"/>
                        <a:pt x="98" y="711"/>
                      </a:cubicBezTo>
                      <a:cubicBezTo>
                        <a:pt x="111" y="711"/>
                        <a:pt x="125" y="708"/>
                        <a:pt x="137" y="700"/>
                      </a:cubicBezTo>
                      <a:lnTo>
                        <a:pt x="1139" y="160"/>
                      </a:lnTo>
                      <a:cubicBezTo>
                        <a:pt x="1182" y="139"/>
                        <a:pt x="1197" y="87"/>
                        <a:pt x="1174" y="44"/>
                      </a:cubicBezTo>
                      <a:cubicBezTo>
                        <a:pt x="1159" y="16"/>
                        <a:pt x="1131" y="0"/>
                        <a:pt x="11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4" name="Google Shape;3166;p38">
                  <a:extLst>
                    <a:ext uri="{FF2B5EF4-FFF2-40B4-BE49-F238E27FC236}">
                      <a16:creationId xmlns:a16="http://schemas.microsoft.com/office/drawing/2014/main" id="{25D272B4-5D67-28A1-D54B-A3CE7B9DF90F}"/>
                    </a:ext>
                  </a:extLst>
                </p:cNvPr>
                <p:cNvSpPr/>
                <p:nvPr/>
              </p:nvSpPr>
              <p:spPr>
                <a:xfrm>
                  <a:off x="3977250" y="2276388"/>
                  <a:ext cx="17300" cy="29900"/>
                </a:xfrm>
                <a:custGeom>
                  <a:avLst/>
                  <a:gdLst/>
                  <a:ahLst/>
                  <a:cxnLst/>
                  <a:rect l="l" t="t" r="r" b="b"/>
                  <a:pathLst>
                    <a:path w="692" h="1196" extrusionOk="0">
                      <a:moveTo>
                        <a:pt x="99" y="1"/>
                      </a:moveTo>
                      <a:cubicBezTo>
                        <a:pt x="86" y="1"/>
                        <a:pt x="73" y="4"/>
                        <a:pt x="61" y="10"/>
                      </a:cubicBezTo>
                      <a:cubicBezTo>
                        <a:pt x="19" y="30"/>
                        <a:pt x="0" y="81"/>
                        <a:pt x="22" y="122"/>
                      </a:cubicBezTo>
                      <a:lnTo>
                        <a:pt x="517" y="1147"/>
                      </a:lnTo>
                      <a:cubicBezTo>
                        <a:pt x="532" y="1177"/>
                        <a:pt x="562" y="1196"/>
                        <a:pt x="594" y="1196"/>
                      </a:cubicBezTo>
                      <a:cubicBezTo>
                        <a:pt x="606" y="1196"/>
                        <a:pt x="618" y="1192"/>
                        <a:pt x="630" y="1186"/>
                      </a:cubicBezTo>
                      <a:cubicBezTo>
                        <a:pt x="673" y="1167"/>
                        <a:pt x="691" y="1115"/>
                        <a:pt x="670" y="1074"/>
                      </a:cubicBezTo>
                      <a:lnTo>
                        <a:pt x="175" y="49"/>
                      </a:lnTo>
                      <a:cubicBezTo>
                        <a:pt x="160" y="18"/>
                        <a:pt x="130" y="1"/>
                        <a:pt x="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5" name="Google Shape;3167;p38">
                  <a:extLst>
                    <a:ext uri="{FF2B5EF4-FFF2-40B4-BE49-F238E27FC236}">
                      <a16:creationId xmlns:a16="http://schemas.microsoft.com/office/drawing/2014/main" id="{B23CAC9E-630E-BB75-AC98-DEFA5BB2ECAA}"/>
                    </a:ext>
                  </a:extLst>
                </p:cNvPr>
                <p:cNvSpPr/>
                <p:nvPr/>
              </p:nvSpPr>
              <p:spPr>
                <a:xfrm>
                  <a:off x="4033750" y="2021513"/>
                  <a:ext cx="143075" cy="50150"/>
                </a:xfrm>
                <a:custGeom>
                  <a:avLst/>
                  <a:gdLst/>
                  <a:ahLst/>
                  <a:cxnLst/>
                  <a:rect l="l" t="t" r="r" b="b"/>
                  <a:pathLst>
                    <a:path w="5723" h="2006" extrusionOk="0">
                      <a:moveTo>
                        <a:pt x="5630" y="0"/>
                      </a:moveTo>
                      <a:cubicBezTo>
                        <a:pt x="5626" y="0"/>
                        <a:pt x="5621" y="1"/>
                        <a:pt x="5616" y="2"/>
                      </a:cubicBezTo>
                      <a:cubicBezTo>
                        <a:pt x="5422" y="35"/>
                        <a:pt x="833" y="809"/>
                        <a:pt x="30" y="1869"/>
                      </a:cubicBezTo>
                      <a:cubicBezTo>
                        <a:pt x="1" y="1907"/>
                        <a:pt x="9" y="1960"/>
                        <a:pt x="46" y="1989"/>
                      </a:cubicBezTo>
                      <a:cubicBezTo>
                        <a:pt x="62" y="1999"/>
                        <a:pt x="80" y="2005"/>
                        <a:pt x="98" y="2005"/>
                      </a:cubicBezTo>
                      <a:cubicBezTo>
                        <a:pt x="124" y="2005"/>
                        <a:pt x="150" y="1993"/>
                        <a:pt x="166" y="1972"/>
                      </a:cubicBezTo>
                      <a:cubicBezTo>
                        <a:pt x="929" y="966"/>
                        <a:pt x="5598" y="178"/>
                        <a:pt x="5645" y="170"/>
                      </a:cubicBezTo>
                      <a:cubicBezTo>
                        <a:pt x="5691" y="162"/>
                        <a:pt x="5723" y="118"/>
                        <a:pt x="5715" y="73"/>
                      </a:cubicBezTo>
                      <a:cubicBezTo>
                        <a:pt x="5708" y="30"/>
                        <a:pt x="5672" y="0"/>
                        <a:pt x="5630" y="0"/>
                      </a:cubicBezTo>
                      <a:close/>
                    </a:path>
                  </a:pathLst>
                </a:custGeom>
                <a:solidFill>
                  <a:srgbClr val="415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6" name="Google Shape;3168;p38">
                  <a:extLst>
                    <a:ext uri="{FF2B5EF4-FFF2-40B4-BE49-F238E27FC236}">
                      <a16:creationId xmlns:a16="http://schemas.microsoft.com/office/drawing/2014/main" id="{9E3BAF88-DBD6-FC25-3E07-908A847C3DB3}"/>
                    </a:ext>
                  </a:extLst>
                </p:cNvPr>
                <p:cNvSpPr/>
                <p:nvPr/>
              </p:nvSpPr>
              <p:spPr>
                <a:xfrm>
                  <a:off x="4068150" y="1919538"/>
                  <a:ext cx="70550" cy="88275"/>
                </a:xfrm>
                <a:custGeom>
                  <a:avLst/>
                  <a:gdLst/>
                  <a:ahLst/>
                  <a:cxnLst/>
                  <a:rect l="l" t="t" r="r" b="b"/>
                  <a:pathLst>
                    <a:path w="2822" h="3531" extrusionOk="0">
                      <a:moveTo>
                        <a:pt x="88" y="1"/>
                      </a:moveTo>
                      <a:cubicBezTo>
                        <a:pt x="43" y="1"/>
                        <a:pt x="11" y="34"/>
                        <a:pt x="5" y="77"/>
                      </a:cubicBezTo>
                      <a:cubicBezTo>
                        <a:pt x="0" y="124"/>
                        <a:pt x="34" y="167"/>
                        <a:pt x="81" y="171"/>
                      </a:cubicBezTo>
                      <a:cubicBezTo>
                        <a:pt x="2150" y="401"/>
                        <a:pt x="2640" y="3428"/>
                        <a:pt x="2645" y="3458"/>
                      </a:cubicBezTo>
                      <a:cubicBezTo>
                        <a:pt x="2651" y="3501"/>
                        <a:pt x="2687" y="3531"/>
                        <a:pt x="2730" y="3531"/>
                      </a:cubicBezTo>
                      <a:cubicBezTo>
                        <a:pt x="2733" y="3531"/>
                        <a:pt x="2738" y="3531"/>
                        <a:pt x="2742" y="3529"/>
                      </a:cubicBezTo>
                      <a:cubicBezTo>
                        <a:pt x="2789" y="3522"/>
                        <a:pt x="2821" y="3479"/>
                        <a:pt x="2813" y="3432"/>
                      </a:cubicBezTo>
                      <a:cubicBezTo>
                        <a:pt x="2809" y="3400"/>
                        <a:pt x="2299" y="246"/>
                        <a:pt x="99" y="1"/>
                      </a:cubicBezTo>
                      <a:cubicBezTo>
                        <a:pt x="95" y="1"/>
                        <a:pt x="91" y="1"/>
                        <a:pt x="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7" name="Google Shape;3169;p38">
                  <a:extLst>
                    <a:ext uri="{FF2B5EF4-FFF2-40B4-BE49-F238E27FC236}">
                      <a16:creationId xmlns:a16="http://schemas.microsoft.com/office/drawing/2014/main" id="{86BA4394-CAB7-1918-E072-97F5ADA35996}"/>
                    </a:ext>
                  </a:extLst>
                </p:cNvPr>
                <p:cNvSpPr/>
                <p:nvPr/>
              </p:nvSpPr>
              <p:spPr>
                <a:xfrm>
                  <a:off x="4173175" y="1901563"/>
                  <a:ext cx="46625" cy="106250"/>
                </a:xfrm>
                <a:custGeom>
                  <a:avLst/>
                  <a:gdLst/>
                  <a:ahLst/>
                  <a:cxnLst/>
                  <a:rect l="l" t="t" r="r" b="b"/>
                  <a:pathLst>
                    <a:path w="1865" h="4250" extrusionOk="0">
                      <a:moveTo>
                        <a:pt x="1767" y="1"/>
                      </a:moveTo>
                      <a:cubicBezTo>
                        <a:pt x="1754" y="1"/>
                        <a:pt x="1741" y="4"/>
                        <a:pt x="1729" y="10"/>
                      </a:cubicBezTo>
                      <a:cubicBezTo>
                        <a:pt x="263" y="743"/>
                        <a:pt x="14" y="4019"/>
                        <a:pt x="3" y="4159"/>
                      </a:cubicBezTo>
                      <a:cubicBezTo>
                        <a:pt x="0" y="4206"/>
                        <a:pt x="35" y="4247"/>
                        <a:pt x="82" y="4250"/>
                      </a:cubicBezTo>
                      <a:lnTo>
                        <a:pt x="88" y="4250"/>
                      </a:lnTo>
                      <a:cubicBezTo>
                        <a:pt x="132" y="4250"/>
                        <a:pt x="170" y="4215"/>
                        <a:pt x="173" y="4171"/>
                      </a:cubicBezTo>
                      <a:cubicBezTo>
                        <a:pt x="175" y="4138"/>
                        <a:pt x="425" y="852"/>
                        <a:pt x="1805" y="162"/>
                      </a:cubicBezTo>
                      <a:cubicBezTo>
                        <a:pt x="1848" y="142"/>
                        <a:pt x="1864" y="90"/>
                        <a:pt x="1843" y="48"/>
                      </a:cubicBezTo>
                      <a:cubicBezTo>
                        <a:pt x="1828" y="18"/>
                        <a:pt x="1798" y="1"/>
                        <a:pt x="17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8" name="Google Shape;3170;p38">
                  <a:extLst>
                    <a:ext uri="{FF2B5EF4-FFF2-40B4-BE49-F238E27FC236}">
                      <a16:creationId xmlns:a16="http://schemas.microsoft.com/office/drawing/2014/main" id="{3F513F2E-A07B-A2B4-8F02-C9F4427A41B1}"/>
                    </a:ext>
                  </a:extLst>
                </p:cNvPr>
                <p:cNvSpPr/>
                <p:nvPr/>
              </p:nvSpPr>
              <p:spPr>
                <a:xfrm>
                  <a:off x="4217950" y="1952563"/>
                  <a:ext cx="70800" cy="52275"/>
                </a:xfrm>
                <a:custGeom>
                  <a:avLst/>
                  <a:gdLst/>
                  <a:ahLst/>
                  <a:cxnLst/>
                  <a:rect l="l" t="t" r="r" b="b"/>
                  <a:pathLst>
                    <a:path w="2832" h="2091" extrusionOk="0">
                      <a:moveTo>
                        <a:pt x="2735" y="0"/>
                      </a:moveTo>
                      <a:cubicBezTo>
                        <a:pt x="2726" y="0"/>
                        <a:pt x="2717" y="1"/>
                        <a:pt x="2709" y="4"/>
                      </a:cubicBezTo>
                      <a:cubicBezTo>
                        <a:pt x="1262" y="487"/>
                        <a:pt x="81" y="1891"/>
                        <a:pt x="31" y="1950"/>
                      </a:cubicBezTo>
                      <a:cubicBezTo>
                        <a:pt x="0" y="1987"/>
                        <a:pt x="5" y="2040"/>
                        <a:pt x="41" y="2070"/>
                      </a:cubicBezTo>
                      <a:cubicBezTo>
                        <a:pt x="58" y="2084"/>
                        <a:pt x="78" y="2090"/>
                        <a:pt x="96" y="2090"/>
                      </a:cubicBezTo>
                      <a:cubicBezTo>
                        <a:pt x="120" y="2090"/>
                        <a:pt x="145" y="2079"/>
                        <a:pt x="161" y="2060"/>
                      </a:cubicBezTo>
                      <a:cubicBezTo>
                        <a:pt x="173" y="2044"/>
                        <a:pt x="1364" y="633"/>
                        <a:pt x="2762" y="167"/>
                      </a:cubicBezTo>
                      <a:cubicBezTo>
                        <a:pt x="2807" y="151"/>
                        <a:pt x="2832" y="103"/>
                        <a:pt x="2817" y="59"/>
                      </a:cubicBezTo>
                      <a:cubicBezTo>
                        <a:pt x="2804" y="22"/>
                        <a:pt x="2770" y="0"/>
                        <a:pt x="27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9" name="Google Shape;3171;p38">
                  <a:extLst>
                    <a:ext uri="{FF2B5EF4-FFF2-40B4-BE49-F238E27FC236}">
                      <a16:creationId xmlns:a16="http://schemas.microsoft.com/office/drawing/2014/main" id="{119913C2-F546-210D-00B2-6E0ECBC61E12}"/>
                    </a:ext>
                  </a:extLst>
                </p:cNvPr>
                <p:cNvSpPr/>
                <p:nvPr/>
              </p:nvSpPr>
              <p:spPr>
                <a:xfrm>
                  <a:off x="4240150" y="2281588"/>
                  <a:ext cx="50425" cy="50425"/>
                </a:xfrm>
                <a:custGeom>
                  <a:avLst/>
                  <a:gdLst/>
                  <a:ahLst/>
                  <a:cxnLst/>
                  <a:rect l="l" t="t" r="r" b="b"/>
                  <a:pathLst>
                    <a:path w="2017" h="2017" extrusionOk="0">
                      <a:moveTo>
                        <a:pt x="1009" y="1"/>
                      </a:moveTo>
                      <a:cubicBezTo>
                        <a:pt x="451" y="1"/>
                        <a:pt x="1" y="452"/>
                        <a:pt x="1" y="1009"/>
                      </a:cubicBezTo>
                      <a:cubicBezTo>
                        <a:pt x="1" y="1564"/>
                        <a:pt x="451" y="2017"/>
                        <a:pt x="1009" y="2017"/>
                      </a:cubicBezTo>
                      <a:cubicBezTo>
                        <a:pt x="1564" y="2017"/>
                        <a:pt x="2017" y="1564"/>
                        <a:pt x="2017" y="1009"/>
                      </a:cubicBezTo>
                      <a:cubicBezTo>
                        <a:pt x="2017" y="452"/>
                        <a:pt x="1564" y="1"/>
                        <a:pt x="1009"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0" name="Google Shape;3172;p38">
                  <a:extLst>
                    <a:ext uri="{FF2B5EF4-FFF2-40B4-BE49-F238E27FC236}">
                      <a16:creationId xmlns:a16="http://schemas.microsoft.com/office/drawing/2014/main" id="{034ACA71-52E0-3BDE-7DB6-B18B199EBA7F}"/>
                    </a:ext>
                  </a:extLst>
                </p:cNvPr>
                <p:cNvSpPr/>
                <p:nvPr/>
              </p:nvSpPr>
              <p:spPr>
                <a:xfrm>
                  <a:off x="3945325" y="2207463"/>
                  <a:ext cx="16475" cy="76275"/>
                </a:xfrm>
                <a:custGeom>
                  <a:avLst/>
                  <a:gdLst/>
                  <a:ahLst/>
                  <a:cxnLst/>
                  <a:rect l="l" t="t" r="r" b="b"/>
                  <a:pathLst>
                    <a:path w="659" h="3051" extrusionOk="0">
                      <a:moveTo>
                        <a:pt x="444" y="1"/>
                      </a:moveTo>
                      <a:cubicBezTo>
                        <a:pt x="408" y="1"/>
                        <a:pt x="376" y="24"/>
                        <a:pt x="364" y="60"/>
                      </a:cubicBezTo>
                      <a:cubicBezTo>
                        <a:pt x="348" y="104"/>
                        <a:pt x="1" y="1183"/>
                        <a:pt x="482" y="2987"/>
                      </a:cubicBezTo>
                      <a:cubicBezTo>
                        <a:pt x="493" y="3025"/>
                        <a:pt x="527" y="3051"/>
                        <a:pt x="564" y="3051"/>
                      </a:cubicBezTo>
                      <a:cubicBezTo>
                        <a:pt x="572" y="3051"/>
                        <a:pt x="579" y="3049"/>
                        <a:pt x="587" y="3048"/>
                      </a:cubicBezTo>
                      <a:cubicBezTo>
                        <a:pt x="632" y="3036"/>
                        <a:pt x="658" y="2989"/>
                        <a:pt x="647" y="2943"/>
                      </a:cubicBezTo>
                      <a:cubicBezTo>
                        <a:pt x="180" y="1194"/>
                        <a:pt x="521" y="124"/>
                        <a:pt x="524" y="113"/>
                      </a:cubicBezTo>
                      <a:cubicBezTo>
                        <a:pt x="540" y="69"/>
                        <a:pt x="515" y="21"/>
                        <a:pt x="471" y="5"/>
                      </a:cubicBezTo>
                      <a:cubicBezTo>
                        <a:pt x="462" y="2"/>
                        <a:pt x="453" y="1"/>
                        <a:pt x="4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1" name="Google Shape;3173;p38">
                  <a:extLst>
                    <a:ext uri="{FF2B5EF4-FFF2-40B4-BE49-F238E27FC236}">
                      <a16:creationId xmlns:a16="http://schemas.microsoft.com/office/drawing/2014/main" id="{FBC8D06B-7619-0CB0-5582-D41D1F88FC6D}"/>
                    </a:ext>
                  </a:extLst>
                </p:cNvPr>
                <p:cNvSpPr/>
                <p:nvPr/>
              </p:nvSpPr>
              <p:spPr>
                <a:xfrm>
                  <a:off x="4161200" y="2095613"/>
                  <a:ext cx="204875" cy="90975"/>
                </a:xfrm>
                <a:custGeom>
                  <a:avLst/>
                  <a:gdLst/>
                  <a:ahLst/>
                  <a:cxnLst/>
                  <a:rect l="l" t="t" r="r" b="b"/>
                  <a:pathLst>
                    <a:path w="8195" h="3639" extrusionOk="0">
                      <a:moveTo>
                        <a:pt x="87" y="1"/>
                      </a:moveTo>
                      <a:cubicBezTo>
                        <a:pt x="36" y="1"/>
                        <a:pt x="4" y="38"/>
                        <a:pt x="2" y="84"/>
                      </a:cubicBezTo>
                      <a:cubicBezTo>
                        <a:pt x="1" y="131"/>
                        <a:pt x="39" y="171"/>
                        <a:pt x="86" y="172"/>
                      </a:cubicBezTo>
                      <a:cubicBezTo>
                        <a:pt x="5621" y="335"/>
                        <a:pt x="8006" y="3569"/>
                        <a:pt x="8029" y="3602"/>
                      </a:cubicBezTo>
                      <a:cubicBezTo>
                        <a:pt x="8045" y="3625"/>
                        <a:pt x="8071" y="3638"/>
                        <a:pt x="8099" y="3638"/>
                      </a:cubicBezTo>
                      <a:cubicBezTo>
                        <a:pt x="8115" y="3638"/>
                        <a:pt x="8132" y="3632"/>
                        <a:pt x="8147" y="3622"/>
                      </a:cubicBezTo>
                      <a:cubicBezTo>
                        <a:pt x="8185" y="3594"/>
                        <a:pt x="8194" y="3541"/>
                        <a:pt x="8167" y="3503"/>
                      </a:cubicBezTo>
                      <a:cubicBezTo>
                        <a:pt x="8144" y="3470"/>
                        <a:pt x="5714" y="166"/>
                        <a:pt x="90" y="1"/>
                      </a:cubicBezTo>
                      <a:cubicBezTo>
                        <a:pt x="89" y="1"/>
                        <a:pt x="88" y="1"/>
                        <a:pt x="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2" name="Google Shape;3174;p38">
                  <a:extLst>
                    <a:ext uri="{FF2B5EF4-FFF2-40B4-BE49-F238E27FC236}">
                      <a16:creationId xmlns:a16="http://schemas.microsoft.com/office/drawing/2014/main" id="{58F74286-7A74-365A-A962-E9A2C1250629}"/>
                    </a:ext>
                  </a:extLst>
                </p:cNvPr>
                <p:cNvSpPr/>
                <p:nvPr/>
              </p:nvSpPr>
              <p:spPr>
                <a:xfrm>
                  <a:off x="3942000" y="2089388"/>
                  <a:ext cx="177975" cy="74050"/>
                </a:xfrm>
                <a:custGeom>
                  <a:avLst/>
                  <a:gdLst/>
                  <a:ahLst/>
                  <a:cxnLst/>
                  <a:rect l="l" t="t" r="r" b="b"/>
                  <a:pathLst>
                    <a:path w="7119" h="2962" extrusionOk="0">
                      <a:moveTo>
                        <a:pt x="7024" y="1"/>
                      </a:moveTo>
                      <a:cubicBezTo>
                        <a:pt x="1813" y="332"/>
                        <a:pt x="44" y="2802"/>
                        <a:pt x="27" y="2826"/>
                      </a:cubicBezTo>
                      <a:cubicBezTo>
                        <a:pt x="0" y="2866"/>
                        <a:pt x="11" y="2919"/>
                        <a:pt x="49" y="2946"/>
                      </a:cubicBezTo>
                      <a:cubicBezTo>
                        <a:pt x="64" y="2955"/>
                        <a:pt x="81" y="2961"/>
                        <a:pt x="97" y="2961"/>
                      </a:cubicBezTo>
                      <a:cubicBezTo>
                        <a:pt x="125" y="2961"/>
                        <a:pt x="150" y="2948"/>
                        <a:pt x="167" y="2925"/>
                      </a:cubicBezTo>
                      <a:cubicBezTo>
                        <a:pt x="184" y="2901"/>
                        <a:pt x="1913" y="497"/>
                        <a:pt x="7035" y="171"/>
                      </a:cubicBezTo>
                      <a:cubicBezTo>
                        <a:pt x="7082" y="168"/>
                        <a:pt x="7119" y="128"/>
                        <a:pt x="7116" y="81"/>
                      </a:cubicBezTo>
                      <a:cubicBezTo>
                        <a:pt x="7113" y="34"/>
                        <a:pt x="7078" y="2"/>
                        <a:pt x="70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3" name="Google Shape;3175;p38">
                  <a:extLst>
                    <a:ext uri="{FF2B5EF4-FFF2-40B4-BE49-F238E27FC236}">
                      <a16:creationId xmlns:a16="http://schemas.microsoft.com/office/drawing/2014/main" id="{5EEFB272-4B08-D671-9F75-207394A9085D}"/>
                    </a:ext>
                  </a:extLst>
                </p:cNvPr>
                <p:cNvSpPr/>
                <p:nvPr/>
              </p:nvSpPr>
              <p:spPr>
                <a:xfrm>
                  <a:off x="4151350" y="2048388"/>
                  <a:ext cx="26975" cy="11875"/>
                </a:xfrm>
                <a:custGeom>
                  <a:avLst/>
                  <a:gdLst/>
                  <a:ahLst/>
                  <a:cxnLst/>
                  <a:rect l="l" t="t" r="r" b="b"/>
                  <a:pathLst>
                    <a:path w="1079" h="475" extrusionOk="0">
                      <a:moveTo>
                        <a:pt x="532" y="1"/>
                      </a:moveTo>
                      <a:cubicBezTo>
                        <a:pt x="500" y="1"/>
                        <a:pt x="465" y="2"/>
                        <a:pt x="428" y="6"/>
                      </a:cubicBezTo>
                      <a:cubicBezTo>
                        <a:pt x="135" y="33"/>
                        <a:pt x="0" y="158"/>
                        <a:pt x="29" y="272"/>
                      </a:cubicBezTo>
                      <a:cubicBezTo>
                        <a:pt x="50" y="354"/>
                        <a:pt x="156" y="429"/>
                        <a:pt x="351" y="463"/>
                      </a:cubicBezTo>
                      <a:cubicBezTo>
                        <a:pt x="399" y="471"/>
                        <a:pt x="444" y="475"/>
                        <a:pt x="486" y="475"/>
                      </a:cubicBezTo>
                      <a:cubicBezTo>
                        <a:pt x="964" y="475"/>
                        <a:pt x="1079" y="1"/>
                        <a:pt x="532"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4" name="Google Shape;3176;p38">
                  <a:extLst>
                    <a:ext uri="{FF2B5EF4-FFF2-40B4-BE49-F238E27FC236}">
                      <a16:creationId xmlns:a16="http://schemas.microsoft.com/office/drawing/2014/main" id="{0D1F01F3-A4D2-BD9D-6129-5B6906D806BB}"/>
                    </a:ext>
                  </a:extLst>
                </p:cNvPr>
                <p:cNvSpPr/>
                <p:nvPr/>
              </p:nvSpPr>
              <p:spPr>
                <a:xfrm>
                  <a:off x="4114525" y="2062488"/>
                  <a:ext cx="22025" cy="9675"/>
                </a:xfrm>
                <a:custGeom>
                  <a:avLst/>
                  <a:gdLst/>
                  <a:ahLst/>
                  <a:cxnLst/>
                  <a:rect l="l" t="t" r="r" b="b"/>
                  <a:pathLst>
                    <a:path w="881" h="387" extrusionOk="0">
                      <a:moveTo>
                        <a:pt x="435" y="1"/>
                      </a:moveTo>
                      <a:cubicBezTo>
                        <a:pt x="409" y="1"/>
                        <a:pt x="380" y="2"/>
                        <a:pt x="350" y="5"/>
                      </a:cubicBezTo>
                      <a:cubicBezTo>
                        <a:pt x="111" y="28"/>
                        <a:pt x="1" y="128"/>
                        <a:pt x="25" y="221"/>
                      </a:cubicBezTo>
                      <a:cubicBezTo>
                        <a:pt x="43" y="288"/>
                        <a:pt x="130" y="350"/>
                        <a:pt x="287" y="377"/>
                      </a:cubicBezTo>
                      <a:cubicBezTo>
                        <a:pt x="327" y="384"/>
                        <a:pt x="364" y="387"/>
                        <a:pt x="399" y="387"/>
                      </a:cubicBezTo>
                      <a:cubicBezTo>
                        <a:pt x="788" y="387"/>
                        <a:pt x="880" y="1"/>
                        <a:pt x="435"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5" name="Google Shape;3177;p38">
                  <a:extLst>
                    <a:ext uri="{FF2B5EF4-FFF2-40B4-BE49-F238E27FC236}">
                      <a16:creationId xmlns:a16="http://schemas.microsoft.com/office/drawing/2014/main" id="{32EE2FDE-FE9F-F0EC-09F1-74F4414FEC97}"/>
                    </a:ext>
                  </a:extLst>
                </p:cNvPr>
                <p:cNvSpPr/>
                <p:nvPr/>
              </p:nvSpPr>
              <p:spPr>
                <a:xfrm>
                  <a:off x="4136350" y="2084288"/>
                  <a:ext cx="22025" cy="9700"/>
                </a:xfrm>
                <a:custGeom>
                  <a:avLst/>
                  <a:gdLst/>
                  <a:ahLst/>
                  <a:cxnLst/>
                  <a:rect l="l" t="t" r="r" b="b"/>
                  <a:pathLst>
                    <a:path w="881" h="388" extrusionOk="0">
                      <a:moveTo>
                        <a:pt x="433" y="0"/>
                      </a:moveTo>
                      <a:cubicBezTo>
                        <a:pt x="407" y="0"/>
                        <a:pt x="379" y="2"/>
                        <a:pt x="350" y="5"/>
                      </a:cubicBezTo>
                      <a:cubicBezTo>
                        <a:pt x="111" y="27"/>
                        <a:pt x="0" y="129"/>
                        <a:pt x="25" y="222"/>
                      </a:cubicBezTo>
                      <a:cubicBezTo>
                        <a:pt x="43" y="288"/>
                        <a:pt x="129" y="351"/>
                        <a:pt x="287" y="378"/>
                      </a:cubicBezTo>
                      <a:cubicBezTo>
                        <a:pt x="326" y="385"/>
                        <a:pt x="363" y="388"/>
                        <a:pt x="397" y="388"/>
                      </a:cubicBezTo>
                      <a:cubicBezTo>
                        <a:pt x="788" y="388"/>
                        <a:pt x="881" y="0"/>
                        <a:pt x="433" y="0"/>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6" name="Google Shape;3178;p38">
                  <a:extLst>
                    <a:ext uri="{FF2B5EF4-FFF2-40B4-BE49-F238E27FC236}">
                      <a16:creationId xmlns:a16="http://schemas.microsoft.com/office/drawing/2014/main" id="{DB37737D-2959-CE1C-592C-7658FBAFA367}"/>
                    </a:ext>
                  </a:extLst>
                </p:cNvPr>
                <p:cNvSpPr/>
                <p:nvPr/>
              </p:nvSpPr>
              <p:spPr>
                <a:xfrm>
                  <a:off x="4083325" y="2057288"/>
                  <a:ext cx="22050" cy="9675"/>
                </a:xfrm>
                <a:custGeom>
                  <a:avLst/>
                  <a:gdLst/>
                  <a:ahLst/>
                  <a:cxnLst/>
                  <a:rect l="l" t="t" r="r" b="b"/>
                  <a:pathLst>
                    <a:path w="882" h="387" extrusionOk="0">
                      <a:moveTo>
                        <a:pt x="437" y="1"/>
                      </a:moveTo>
                      <a:cubicBezTo>
                        <a:pt x="410" y="1"/>
                        <a:pt x="382" y="2"/>
                        <a:pt x="351" y="5"/>
                      </a:cubicBezTo>
                      <a:cubicBezTo>
                        <a:pt x="111" y="28"/>
                        <a:pt x="1" y="128"/>
                        <a:pt x="26" y="222"/>
                      </a:cubicBezTo>
                      <a:cubicBezTo>
                        <a:pt x="43" y="288"/>
                        <a:pt x="130" y="350"/>
                        <a:pt x="289" y="377"/>
                      </a:cubicBezTo>
                      <a:cubicBezTo>
                        <a:pt x="328" y="384"/>
                        <a:pt x="365" y="387"/>
                        <a:pt x="400" y="387"/>
                      </a:cubicBezTo>
                      <a:cubicBezTo>
                        <a:pt x="788" y="387"/>
                        <a:pt x="882" y="1"/>
                        <a:pt x="437"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7" name="Google Shape;3179;p38">
                  <a:extLst>
                    <a:ext uri="{FF2B5EF4-FFF2-40B4-BE49-F238E27FC236}">
                      <a16:creationId xmlns:a16="http://schemas.microsoft.com/office/drawing/2014/main" id="{7B9E60EA-CD73-169C-52ED-56F491689513}"/>
                    </a:ext>
                  </a:extLst>
                </p:cNvPr>
                <p:cNvSpPr/>
                <p:nvPr/>
              </p:nvSpPr>
              <p:spPr>
                <a:xfrm>
                  <a:off x="4158600" y="2306188"/>
                  <a:ext cx="59475" cy="41025"/>
                </a:xfrm>
                <a:custGeom>
                  <a:avLst/>
                  <a:gdLst/>
                  <a:ahLst/>
                  <a:cxnLst/>
                  <a:rect l="l" t="t" r="r" b="b"/>
                  <a:pathLst>
                    <a:path w="2379" h="1641" extrusionOk="0">
                      <a:moveTo>
                        <a:pt x="1962" y="1"/>
                      </a:moveTo>
                      <a:cubicBezTo>
                        <a:pt x="1765" y="1"/>
                        <a:pt x="1486" y="236"/>
                        <a:pt x="1122" y="345"/>
                      </a:cubicBezTo>
                      <a:cubicBezTo>
                        <a:pt x="557" y="512"/>
                        <a:pt x="0" y="313"/>
                        <a:pt x="167" y="878"/>
                      </a:cubicBezTo>
                      <a:cubicBezTo>
                        <a:pt x="305" y="1341"/>
                        <a:pt x="729" y="1641"/>
                        <a:pt x="1189" y="1641"/>
                      </a:cubicBezTo>
                      <a:cubicBezTo>
                        <a:pt x="1290" y="1641"/>
                        <a:pt x="1392" y="1626"/>
                        <a:pt x="1494" y="1596"/>
                      </a:cubicBezTo>
                      <a:cubicBezTo>
                        <a:pt x="2057" y="1429"/>
                        <a:pt x="2379" y="835"/>
                        <a:pt x="2212" y="271"/>
                      </a:cubicBezTo>
                      <a:cubicBezTo>
                        <a:pt x="2152" y="71"/>
                        <a:pt x="2069" y="1"/>
                        <a:pt x="19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8" name="Google Shape;3180;p38">
                  <a:extLst>
                    <a:ext uri="{FF2B5EF4-FFF2-40B4-BE49-F238E27FC236}">
                      <a16:creationId xmlns:a16="http://schemas.microsoft.com/office/drawing/2014/main" id="{B61CA919-2841-E1A7-E8CF-D21DCC846328}"/>
                    </a:ext>
                  </a:extLst>
                </p:cNvPr>
                <p:cNvSpPr/>
                <p:nvPr/>
              </p:nvSpPr>
              <p:spPr>
                <a:xfrm>
                  <a:off x="4534600" y="1956588"/>
                  <a:ext cx="33875" cy="79025"/>
                </a:xfrm>
                <a:custGeom>
                  <a:avLst/>
                  <a:gdLst/>
                  <a:ahLst/>
                  <a:cxnLst/>
                  <a:rect l="l" t="t" r="r" b="b"/>
                  <a:pathLst>
                    <a:path w="1355" h="3161" extrusionOk="0">
                      <a:moveTo>
                        <a:pt x="99" y="0"/>
                      </a:moveTo>
                      <a:cubicBezTo>
                        <a:pt x="82" y="0"/>
                        <a:pt x="65" y="5"/>
                        <a:pt x="50" y="15"/>
                      </a:cubicBezTo>
                      <a:cubicBezTo>
                        <a:pt x="11" y="40"/>
                        <a:pt x="0" y="94"/>
                        <a:pt x="26" y="133"/>
                      </a:cubicBezTo>
                      <a:cubicBezTo>
                        <a:pt x="38" y="150"/>
                        <a:pt x="1139" y="1833"/>
                        <a:pt x="35" y="3016"/>
                      </a:cubicBezTo>
                      <a:cubicBezTo>
                        <a:pt x="3" y="3051"/>
                        <a:pt x="5" y="3104"/>
                        <a:pt x="40" y="3136"/>
                      </a:cubicBezTo>
                      <a:cubicBezTo>
                        <a:pt x="56" y="3151"/>
                        <a:pt x="78" y="3159"/>
                        <a:pt x="97" y="3159"/>
                      </a:cubicBezTo>
                      <a:lnTo>
                        <a:pt x="97" y="3160"/>
                      </a:lnTo>
                      <a:cubicBezTo>
                        <a:pt x="120" y="3160"/>
                        <a:pt x="143" y="3151"/>
                        <a:pt x="160" y="3133"/>
                      </a:cubicBezTo>
                      <a:cubicBezTo>
                        <a:pt x="1354" y="1852"/>
                        <a:pt x="181" y="56"/>
                        <a:pt x="169" y="37"/>
                      </a:cubicBezTo>
                      <a:cubicBezTo>
                        <a:pt x="153" y="13"/>
                        <a:pt x="126" y="0"/>
                        <a:pt x="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9" name="Google Shape;3181;p38">
                  <a:extLst>
                    <a:ext uri="{FF2B5EF4-FFF2-40B4-BE49-F238E27FC236}">
                      <a16:creationId xmlns:a16="http://schemas.microsoft.com/office/drawing/2014/main" id="{3F2ED8F7-775B-4820-A7D4-225822BF4D04}"/>
                    </a:ext>
                  </a:extLst>
                </p:cNvPr>
                <p:cNvSpPr/>
                <p:nvPr/>
              </p:nvSpPr>
              <p:spPr>
                <a:xfrm>
                  <a:off x="4663300" y="2008463"/>
                  <a:ext cx="29650" cy="70725"/>
                </a:xfrm>
                <a:custGeom>
                  <a:avLst/>
                  <a:gdLst/>
                  <a:ahLst/>
                  <a:cxnLst/>
                  <a:rect l="l" t="t" r="r" b="b"/>
                  <a:pathLst>
                    <a:path w="1186" h="2829" extrusionOk="0">
                      <a:moveTo>
                        <a:pt x="430" y="1"/>
                      </a:moveTo>
                      <a:cubicBezTo>
                        <a:pt x="409" y="1"/>
                        <a:pt x="387" y="9"/>
                        <a:pt x="369" y="26"/>
                      </a:cubicBezTo>
                      <a:cubicBezTo>
                        <a:pt x="336" y="57"/>
                        <a:pt x="336" y="112"/>
                        <a:pt x="368" y="146"/>
                      </a:cubicBezTo>
                      <a:cubicBezTo>
                        <a:pt x="374" y="152"/>
                        <a:pt x="970" y="806"/>
                        <a:pt x="21" y="2705"/>
                      </a:cubicBezTo>
                      <a:cubicBezTo>
                        <a:pt x="0" y="2746"/>
                        <a:pt x="17" y="2798"/>
                        <a:pt x="59" y="2819"/>
                      </a:cubicBezTo>
                      <a:cubicBezTo>
                        <a:pt x="72" y="2825"/>
                        <a:pt x="84" y="2828"/>
                        <a:pt x="97" y="2828"/>
                      </a:cubicBezTo>
                      <a:cubicBezTo>
                        <a:pt x="128" y="2828"/>
                        <a:pt x="158" y="2811"/>
                        <a:pt x="173" y="2781"/>
                      </a:cubicBezTo>
                      <a:cubicBezTo>
                        <a:pt x="1186" y="756"/>
                        <a:pt x="518" y="54"/>
                        <a:pt x="489" y="26"/>
                      </a:cubicBezTo>
                      <a:cubicBezTo>
                        <a:pt x="473" y="9"/>
                        <a:pt x="452" y="1"/>
                        <a:pt x="4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0" name="Google Shape;3182;p38">
                  <a:extLst>
                    <a:ext uri="{FF2B5EF4-FFF2-40B4-BE49-F238E27FC236}">
                      <a16:creationId xmlns:a16="http://schemas.microsoft.com/office/drawing/2014/main" id="{CD5ACD83-401B-6046-447F-3241D60F0EAF}"/>
                    </a:ext>
                  </a:extLst>
                </p:cNvPr>
                <p:cNvSpPr/>
                <p:nvPr/>
              </p:nvSpPr>
              <p:spPr>
                <a:xfrm>
                  <a:off x="4781675" y="2049988"/>
                  <a:ext cx="29800" cy="70700"/>
                </a:xfrm>
                <a:custGeom>
                  <a:avLst/>
                  <a:gdLst/>
                  <a:ahLst/>
                  <a:cxnLst/>
                  <a:rect l="l" t="t" r="r" b="b"/>
                  <a:pathLst>
                    <a:path w="1192" h="2828" extrusionOk="0">
                      <a:moveTo>
                        <a:pt x="510" y="1"/>
                      </a:moveTo>
                      <a:cubicBezTo>
                        <a:pt x="480" y="1"/>
                        <a:pt x="450" y="17"/>
                        <a:pt x="434" y="45"/>
                      </a:cubicBezTo>
                      <a:cubicBezTo>
                        <a:pt x="413" y="88"/>
                        <a:pt x="428" y="139"/>
                        <a:pt x="471" y="161"/>
                      </a:cubicBezTo>
                      <a:cubicBezTo>
                        <a:pt x="474" y="162"/>
                        <a:pt x="856" y="370"/>
                        <a:pt x="932" y="838"/>
                      </a:cubicBezTo>
                      <a:cubicBezTo>
                        <a:pt x="1014" y="1345"/>
                        <a:pt x="703" y="1982"/>
                        <a:pt x="34" y="2682"/>
                      </a:cubicBezTo>
                      <a:cubicBezTo>
                        <a:pt x="0" y="2717"/>
                        <a:pt x="2" y="2772"/>
                        <a:pt x="35" y="2804"/>
                      </a:cubicBezTo>
                      <a:cubicBezTo>
                        <a:pt x="52" y="2819"/>
                        <a:pt x="73" y="2828"/>
                        <a:pt x="94" y="2828"/>
                      </a:cubicBezTo>
                      <a:cubicBezTo>
                        <a:pt x="117" y="2828"/>
                        <a:pt x="140" y="2819"/>
                        <a:pt x="157" y="2801"/>
                      </a:cubicBezTo>
                      <a:cubicBezTo>
                        <a:pt x="875" y="2051"/>
                        <a:pt x="1192" y="1381"/>
                        <a:pt x="1101" y="810"/>
                      </a:cubicBezTo>
                      <a:cubicBezTo>
                        <a:pt x="1011" y="259"/>
                        <a:pt x="568" y="19"/>
                        <a:pt x="550" y="10"/>
                      </a:cubicBezTo>
                      <a:cubicBezTo>
                        <a:pt x="537" y="4"/>
                        <a:pt x="524" y="1"/>
                        <a:pt x="5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1" name="Google Shape;3183;p38">
                  <a:extLst>
                    <a:ext uri="{FF2B5EF4-FFF2-40B4-BE49-F238E27FC236}">
                      <a16:creationId xmlns:a16="http://schemas.microsoft.com/office/drawing/2014/main" id="{9C85FEDA-D6F0-F9A1-3633-3C97917F3639}"/>
                    </a:ext>
                  </a:extLst>
                </p:cNvPr>
                <p:cNvSpPr/>
                <p:nvPr/>
              </p:nvSpPr>
              <p:spPr>
                <a:xfrm>
                  <a:off x="4920875" y="2103938"/>
                  <a:ext cx="46075" cy="72775"/>
                </a:xfrm>
                <a:custGeom>
                  <a:avLst/>
                  <a:gdLst/>
                  <a:ahLst/>
                  <a:cxnLst/>
                  <a:rect l="l" t="t" r="r" b="b"/>
                  <a:pathLst>
                    <a:path w="1843" h="2911" extrusionOk="0">
                      <a:moveTo>
                        <a:pt x="1086" y="1"/>
                      </a:moveTo>
                      <a:cubicBezTo>
                        <a:pt x="1073" y="1"/>
                        <a:pt x="1059" y="4"/>
                        <a:pt x="1047" y="11"/>
                      </a:cubicBezTo>
                      <a:cubicBezTo>
                        <a:pt x="1004" y="32"/>
                        <a:pt x="989" y="84"/>
                        <a:pt x="1010" y="126"/>
                      </a:cubicBezTo>
                      <a:cubicBezTo>
                        <a:pt x="1018" y="139"/>
                        <a:pt x="1649" y="1342"/>
                        <a:pt x="1243" y="2109"/>
                      </a:cubicBezTo>
                      <a:cubicBezTo>
                        <a:pt x="1053" y="2466"/>
                        <a:pt x="663" y="2678"/>
                        <a:pt x="81" y="2741"/>
                      </a:cubicBezTo>
                      <a:cubicBezTo>
                        <a:pt x="34" y="2747"/>
                        <a:pt x="1" y="2788"/>
                        <a:pt x="5" y="2835"/>
                      </a:cubicBezTo>
                      <a:cubicBezTo>
                        <a:pt x="10" y="2879"/>
                        <a:pt x="46" y="2911"/>
                        <a:pt x="90" y="2911"/>
                      </a:cubicBezTo>
                      <a:lnTo>
                        <a:pt x="99" y="2911"/>
                      </a:lnTo>
                      <a:cubicBezTo>
                        <a:pt x="740" y="2842"/>
                        <a:pt x="1176" y="2599"/>
                        <a:pt x="1393" y="2190"/>
                      </a:cubicBezTo>
                      <a:cubicBezTo>
                        <a:pt x="1842" y="1341"/>
                        <a:pt x="1189" y="99"/>
                        <a:pt x="1162" y="46"/>
                      </a:cubicBezTo>
                      <a:cubicBezTo>
                        <a:pt x="1146" y="17"/>
                        <a:pt x="1117" y="1"/>
                        <a:pt x="10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2" name="Google Shape;3184;p38">
                  <a:extLst>
                    <a:ext uri="{FF2B5EF4-FFF2-40B4-BE49-F238E27FC236}">
                      <a16:creationId xmlns:a16="http://schemas.microsoft.com/office/drawing/2014/main" id="{5DE7F6F0-BCCF-4834-CA91-D09D1DFA1DB5}"/>
                    </a:ext>
                  </a:extLst>
                </p:cNvPr>
                <p:cNvSpPr/>
                <p:nvPr/>
              </p:nvSpPr>
              <p:spPr>
                <a:xfrm>
                  <a:off x="4341550" y="1921288"/>
                  <a:ext cx="31775" cy="79025"/>
                </a:xfrm>
                <a:custGeom>
                  <a:avLst/>
                  <a:gdLst/>
                  <a:ahLst/>
                  <a:cxnLst/>
                  <a:rect l="l" t="t" r="r" b="b"/>
                  <a:pathLst>
                    <a:path w="1271" h="3161" extrusionOk="0">
                      <a:moveTo>
                        <a:pt x="97" y="0"/>
                      </a:moveTo>
                      <a:cubicBezTo>
                        <a:pt x="80" y="0"/>
                        <a:pt x="62" y="6"/>
                        <a:pt x="47" y="18"/>
                      </a:cubicBezTo>
                      <a:cubicBezTo>
                        <a:pt x="9" y="47"/>
                        <a:pt x="1" y="100"/>
                        <a:pt x="30" y="138"/>
                      </a:cubicBezTo>
                      <a:cubicBezTo>
                        <a:pt x="40" y="151"/>
                        <a:pt x="1061" y="1518"/>
                        <a:pt x="27" y="3027"/>
                      </a:cubicBezTo>
                      <a:cubicBezTo>
                        <a:pt x="1" y="3065"/>
                        <a:pt x="12" y="3118"/>
                        <a:pt x="50" y="3145"/>
                      </a:cubicBezTo>
                      <a:cubicBezTo>
                        <a:pt x="65" y="3154"/>
                        <a:pt x="81" y="3160"/>
                        <a:pt x="98" y="3160"/>
                      </a:cubicBezTo>
                      <a:cubicBezTo>
                        <a:pt x="125" y="3160"/>
                        <a:pt x="151" y="3147"/>
                        <a:pt x="168" y="3122"/>
                      </a:cubicBezTo>
                      <a:cubicBezTo>
                        <a:pt x="1270" y="1513"/>
                        <a:pt x="177" y="48"/>
                        <a:pt x="165" y="33"/>
                      </a:cubicBezTo>
                      <a:cubicBezTo>
                        <a:pt x="148" y="12"/>
                        <a:pt x="123" y="0"/>
                        <a:pt x="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3" name="Google Shape;3185;p38">
                  <a:extLst>
                    <a:ext uri="{FF2B5EF4-FFF2-40B4-BE49-F238E27FC236}">
                      <a16:creationId xmlns:a16="http://schemas.microsoft.com/office/drawing/2014/main" id="{A7F8B199-6918-F73B-33EE-3D14F5F43293}"/>
                    </a:ext>
                  </a:extLst>
                </p:cNvPr>
                <p:cNvSpPr/>
                <p:nvPr/>
              </p:nvSpPr>
              <p:spPr>
                <a:xfrm>
                  <a:off x="4063775" y="1975238"/>
                  <a:ext cx="23100" cy="62425"/>
                </a:xfrm>
                <a:custGeom>
                  <a:avLst/>
                  <a:gdLst/>
                  <a:ahLst/>
                  <a:cxnLst/>
                  <a:rect l="l" t="t" r="r" b="b"/>
                  <a:pathLst>
                    <a:path w="924" h="2497" extrusionOk="0">
                      <a:moveTo>
                        <a:pt x="327" y="0"/>
                      </a:moveTo>
                      <a:cubicBezTo>
                        <a:pt x="286" y="0"/>
                        <a:pt x="254" y="32"/>
                        <a:pt x="248" y="73"/>
                      </a:cubicBezTo>
                      <a:cubicBezTo>
                        <a:pt x="238" y="139"/>
                        <a:pt x="1" y="1702"/>
                        <a:pt x="770" y="2472"/>
                      </a:cubicBezTo>
                      <a:cubicBezTo>
                        <a:pt x="787" y="2489"/>
                        <a:pt x="808" y="2496"/>
                        <a:pt x="830" y="2496"/>
                      </a:cubicBezTo>
                      <a:cubicBezTo>
                        <a:pt x="852" y="2496"/>
                        <a:pt x="874" y="2487"/>
                        <a:pt x="890" y="2472"/>
                      </a:cubicBezTo>
                      <a:cubicBezTo>
                        <a:pt x="924" y="2439"/>
                        <a:pt x="924" y="2384"/>
                        <a:pt x="890" y="2350"/>
                      </a:cubicBezTo>
                      <a:cubicBezTo>
                        <a:pt x="183" y="1643"/>
                        <a:pt x="414" y="114"/>
                        <a:pt x="417" y="99"/>
                      </a:cubicBezTo>
                      <a:cubicBezTo>
                        <a:pt x="424" y="54"/>
                        <a:pt x="391" y="10"/>
                        <a:pt x="345" y="2"/>
                      </a:cubicBezTo>
                      <a:cubicBezTo>
                        <a:pt x="339" y="1"/>
                        <a:pt x="333" y="0"/>
                        <a:pt x="3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4" name="Google Shape;3186;p38">
                  <a:extLst>
                    <a:ext uri="{FF2B5EF4-FFF2-40B4-BE49-F238E27FC236}">
                      <a16:creationId xmlns:a16="http://schemas.microsoft.com/office/drawing/2014/main" id="{FE509B2F-949B-83C1-7F0A-2701CDD83E6F}"/>
                    </a:ext>
                  </a:extLst>
                </p:cNvPr>
                <p:cNvSpPr/>
                <p:nvPr/>
              </p:nvSpPr>
              <p:spPr>
                <a:xfrm>
                  <a:off x="3957850" y="2062413"/>
                  <a:ext cx="10800" cy="35425"/>
                </a:xfrm>
                <a:custGeom>
                  <a:avLst/>
                  <a:gdLst/>
                  <a:ahLst/>
                  <a:cxnLst/>
                  <a:rect l="l" t="t" r="r" b="b"/>
                  <a:pathLst>
                    <a:path w="432" h="1417" extrusionOk="0">
                      <a:moveTo>
                        <a:pt x="166" y="1"/>
                      </a:moveTo>
                      <a:cubicBezTo>
                        <a:pt x="123" y="1"/>
                        <a:pt x="91" y="33"/>
                        <a:pt x="84" y="75"/>
                      </a:cubicBezTo>
                      <a:cubicBezTo>
                        <a:pt x="81" y="99"/>
                        <a:pt x="1" y="685"/>
                        <a:pt x="256" y="1362"/>
                      </a:cubicBezTo>
                      <a:cubicBezTo>
                        <a:pt x="268" y="1396"/>
                        <a:pt x="300" y="1417"/>
                        <a:pt x="335" y="1417"/>
                      </a:cubicBezTo>
                      <a:cubicBezTo>
                        <a:pt x="345" y="1417"/>
                        <a:pt x="354" y="1415"/>
                        <a:pt x="365" y="1412"/>
                      </a:cubicBezTo>
                      <a:cubicBezTo>
                        <a:pt x="409" y="1396"/>
                        <a:pt x="432" y="1346"/>
                        <a:pt x="415" y="1302"/>
                      </a:cubicBezTo>
                      <a:cubicBezTo>
                        <a:pt x="177" y="667"/>
                        <a:pt x="253" y="104"/>
                        <a:pt x="253" y="99"/>
                      </a:cubicBezTo>
                      <a:cubicBezTo>
                        <a:pt x="260" y="52"/>
                        <a:pt x="227" y="8"/>
                        <a:pt x="181" y="2"/>
                      </a:cubicBezTo>
                      <a:cubicBezTo>
                        <a:pt x="176" y="1"/>
                        <a:pt x="171" y="1"/>
                        <a:pt x="1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5" name="Google Shape;3187;p38">
                  <a:extLst>
                    <a:ext uri="{FF2B5EF4-FFF2-40B4-BE49-F238E27FC236}">
                      <a16:creationId xmlns:a16="http://schemas.microsoft.com/office/drawing/2014/main" id="{D879CC19-12C5-33D1-FBEA-39EA24B44214}"/>
                    </a:ext>
                  </a:extLst>
                </p:cNvPr>
                <p:cNvSpPr/>
                <p:nvPr/>
              </p:nvSpPr>
              <p:spPr>
                <a:xfrm>
                  <a:off x="4068875" y="1740963"/>
                  <a:ext cx="395550" cy="148650"/>
                </a:xfrm>
                <a:custGeom>
                  <a:avLst/>
                  <a:gdLst/>
                  <a:ahLst/>
                  <a:cxnLst/>
                  <a:rect l="l" t="t" r="r" b="b"/>
                  <a:pathLst>
                    <a:path w="15822" h="5946" extrusionOk="0">
                      <a:moveTo>
                        <a:pt x="7889" y="0"/>
                      </a:moveTo>
                      <a:cubicBezTo>
                        <a:pt x="4740" y="0"/>
                        <a:pt x="3117" y="1403"/>
                        <a:pt x="3117" y="1403"/>
                      </a:cubicBezTo>
                      <a:cubicBezTo>
                        <a:pt x="2182" y="1819"/>
                        <a:pt x="985" y="3732"/>
                        <a:pt x="222" y="5104"/>
                      </a:cubicBezTo>
                      <a:cubicBezTo>
                        <a:pt x="0" y="5503"/>
                        <a:pt x="310" y="5945"/>
                        <a:pt x="715" y="5945"/>
                      </a:cubicBezTo>
                      <a:cubicBezTo>
                        <a:pt x="784" y="5945"/>
                        <a:pt x="856" y="5932"/>
                        <a:pt x="929" y="5904"/>
                      </a:cubicBezTo>
                      <a:cubicBezTo>
                        <a:pt x="3475" y="4912"/>
                        <a:pt x="6009" y="4579"/>
                        <a:pt x="8265" y="4579"/>
                      </a:cubicBezTo>
                      <a:cubicBezTo>
                        <a:pt x="11123" y="4579"/>
                        <a:pt x="13534" y="5113"/>
                        <a:pt x="14952" y="5520"/>
                      </a:cubicBezTo>
                      <a:cubicBezTo>
                        <a:pt x="15007" y="5536"/>
                        <a:pt x="15061" y="5543"/>
                        <a:pt x="15114" y="5543"/>
                      </a:cubicBezTo>
                      <a:cubicBezTo>
                        <a:pt x="15525" y="5543"/>
                        <a:pt x="15821" y="5088"/>
                        <a:pt x="15601" y="4696"/>
                      </a:cubicBezTo>
                      <a:lnTo>
                        <a:pt x="13838" y="1568"/>
                      </a:lnTo>
                      <a:cubicBezTo>
                        <a:pt x="13777" y="1460"/>
                        <a:pt x="13683" y="1374"/>
                        <a:pt x="13569" y="1325"/>
                      </a:cubicBezTo>
                      <a:cubicBezTo>
                        <a:pt x="11321" y="334"/>
                        <a:pt x="9423" y="0"/>
                        <a:pt x="78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6" name="Google Shape;3188;p38">
                  <a:extLst>
                    <a:ext uri="{FF2B5EF4-FFF2-40B4-BE49-F238E27FC236}">
                      <a16:creationId xmlns:a16="http://schemas.microsoft.com/office/drawing/2014/main" id="{2E85C9E0-82AA-36E2-8FDD-A81860F98F12}"/>
                    </a:ext>
                  </a:extLst>
                </p:cNvPr>
                <p:cNvSpPr/>
                <p:nvPr/>
              </p:nvSpPr>
              <p:spPr>
                <a:xfrm>
                  <a:off x="4082300" y="1743863"/>
                  <a:ext cx="368625" cy="125850"/>
                </a:xfrm>
                <a:custGeom>
                  <a:avLst/>
                  <a:gdLst/>
                  <a:ahLst/>
                  <a:cxnLst/>
                  <a:rect l="l" t="t" r="r" b="b"/>
                  <a:pathLst>
                    <a:path w="14745" h="5034" extrusionOk="0">
                      <a:moveTo>
                        <a:pt x="7373" y="183"/>
                      </a:moveTo>
                      <a:cubicBezTo>
                        <a:pt x="8794" y="183"/>
                        <a:pt x="10549" y="452"/>
                        <a:pt x="12621" y="1252"/>
                      </a:cubicBezTo>
                      <a:cubicBezTo>
                        <a:pt x="12707" y="1285"/>
                        <a:pt x="12780" y="1343"/>
                        <a:pt x="12826" y="1414"/>
                      </a:cubicBezTo>
                      <a:lnTo>
                        <a:pt x="14471" y="3969"/>
                      </a:lnTo>
                      <a:cubicBezTo>
                        <a:pt x="14549" y="4089"/>
                        <a:pt x="14546" y="4224"/>
                        <a:pt x="14462" y="4340"/>
                      </a:cubicBezTo>
                      <a:cubicBezTo>
                        <a:pt x="14393" y="4437"/>
                        <a:pt x="14258" y="4520"/>
                        <a:pt x="14093" y="4520"/>
                      </a:cubicBezTo>
                      <a:cubicBezTo>
                        <a:pt x="14052" y="4520"/>
                        <a:pt x="14010" y="4515"/>
                        <a:pt x="13966" y="4504"/>
                      </a:cubicBezTo>
                      <a:cubicBezTo>
                        <a:pt x="12521" y="4141"/>
                        <a:pt x="10298" y="3725"/>
                        <a:pt x="7707" y="3725"/>
                      </a:cubicBezTo>
                      <a:cubicBezTo>
                        <a:pt x="5586" y="3725"/>
                        <a:pt x="3219" y="4004"/>
                        <a:pt x="830" y="4819"/>
                      </a:cubicBezTo>
                      <a:cubicBezTo>
                        <a:pt x="771" y="4840"/>
                        <a:pt x="713" y="4849"/>
                        <a:pt x="659" y="4849"/>
                      </a:cubicBezTo>
                      <a:cubicBezTo>
                        <a:pt x="502" y="4849"/>
                        <a:pt x="370" y="4773"/>
                        <a:pt x="295" y="4680"/>
                      </a:cubicBezTo>
                      <a:cubicBezTo>
                        <a:pt x="206" y="4564"/>
                        <a:pt x="198" y="4428"/>
                        <a:pt x="277" y="4303"/>
                      </a:cubicBezTo>
                      <a:cubicBezTo>
                        <a:pt x="1341" y="2630"/>
                        <a:pt x="2284" y="1569"/>
                        <a:pt x="2935" y="1316"/>
                      </a:cubicBezTo>
                      <a:lnTo>
                        <a:pt x="2956" y="1303"/>
                      </a:lnTo>
                      <a:cubicBezTo>
                        <a:pt x="2979" y="1287"/>
                        <a:pt x="4491" y="183"/>
                        <a:pt x="7373" y="183"/>
                      </a:cubicBezTo>
                      <a:close/>
                      <a:moveTo>
                        <a:pt x="7376" y="0"/>
                      </a:moveTo>
                      <a:cubicBezTo>
                        <a:pt x="4549" y="0"/>
                        <a:pt x="3002" y="1045"/>
                        <a:pt x="2856" y="1149"/>
                      </a:cubicBezTo>
                      <a:cubicBezTo>
                        <a:pt x="1979" y="1499"/>
                        <a:pt x="886" y="3002"/>
                        <a:pt x="122" y="4205"/>
                      </a:cubicBezTo>
                      <a:cubicBezTo>
                        <a:pt x="1" y="4396"/>
                        <a:pt x="11" y="4616"/>
                        <a:pt x="151" y="4794"/>
                      </a:cubicBezTo>
                      <a:cubicBezTo>
                        <a:pt x="256" y="4927"/>
                        <a:pt x="441" y="5033"/>
                        <a:pt x="659" y="5033"/>
                      </a:cubicBezTo>
                      <a:cubicBezTo>
                        <a:pt x="732" y="5033"/>
                        <a:pt x="810" y="5021"/>
                        <a:pt x="890" y="4994"/>
                      </a:cubicBezTo>
                      <a:cubicBezTo>
                        <a:pt x="3258" y="4186"/>
                        <a:pt x="5605" y="3910"/>
                        <a:pt x="7708" y="3910"/>
                      </a:cubicBezTo>
                      <a:cubicBezTo>
                        <a:pt x="10280" y="3910"/>
                        <a:pt x="12487" y="4323"/>
                        <a:pt x="13922" y="4683"/>
                      </a:cubicBezTo>
                      <a:cubicBezTo>
                        <a:pt x="13980" y="4697"/>
                        <a:pt x="14038" y="4704"/>
                        <a:pt x="14096" y="4704"/>
                      </a:cubicBezTo>
                      <a:cubicBezTo>
                        <a:pt x="14303" y="4704"/>
                        <a:pt x="14495" y="4612"/>
                        <a:pt x="14613" y="4447"/>
                      </a:cubicBezTo>
                      <a:cubicBezTo>
                        <a:pt x="14740" y="4270"/>
                        <a:pt x="14745" y="4054"/>
                        <a:pt x="14626" y="3869"/>
                      </a:cubicBezTo>
                      <a:lnTo>
                        <a:pt x="12981" y="1314"/>
                      </a:lnTo>
                      <a:cubicBezTo>
                        <a:pt x="12914" y="1211"/>
                        <a:pt x="12809" y="1127"/>
                        <a:pt x="12686" y="1080"/>
                      </a:cubicBezTo>
                      <a:cubicBezTo>
                        <a:pt x="10594" y="272"/>
                        <a:pt x="8818" y="0"/>
                        <a:pt x="73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7" name="Google Shape;3189;p38">
                  <a:extLst>
                    <a:ext uri="{FF2B5EF4-FFF2-40B4-BE49-F238E27FC236}">
                      <a16:creationId xmlns:a16="http://schemas.microsoft.com/office/drawing/2014/main" id="{C1A3459C-6665-7A4B-F58A-CA1A350D6C44}"/>
                    </a:ext>
                  </a:extLst>
                </p:cNvPr>
                <p:cNvSpPr/>
                <p:nvPr/>
              </p:nvSpPr>
              <p:spPr>
                <a:xfrm>
                  <a:off x="4106850" y="1752188"/>
                  <a:ext cx="319600" cy="100525"/>
                </a:xfrm>
                <a:custGeom>
                  <a:avLst/>
                  <a:gdLst/>
                  <a:ahLst/>
                  <a:cxnLst/>
                  <a:rect l="l" t="t" r="r" b="b"/>
                  <a:pathLst>
                    <a:path w="12784" h="4021" extrusionOk="0">
                      <a:moveTo>
                        <a:pt x="6391" y="154"/>
                      </a:moveTo>
                      <a:cubicBezTo>
                        <a:pt x="7626" y="154"/>
                        <a:pt x="9151" y="368"/>
                        <a:pt x="10950" y="1005"/>
                      </a:cubicBezTo>
                      <a:cubicBezTo>
                        <a:pt x="11026" y="1033"/>
                        <a:pt x="11089" y="1078"/>
                        <a:pt x="11130" y="1136"/>
                      </a:cubicBezTo>
                      <a:lnTo>
                        <a:pt x="12559" y="3173"/>
                      </a:lnTo>
                      <a:cubicBezTo>
                        <a:pt x="12641" y="3292"/>
                        <a:pt x="12597" y="3393"/>
                        <a:pt x="12563" y="3443"/>
                      </a:cubicBezTo>
                      <a:cubicBezTo>
                        <a:pt x="12505" y="3529"/>
                        <a:pt x="12382" y="3605"/>
                        <a:pt x="12226" y="3605"/>
                      </a:cubicBezTo>
                      <a:cubicBezTo>
                        <a:pt x="12190" y="3605"/>
                        <a:pt x="12153" y="3601"/>
                        <a:pt x="12114" y="3592"/>
                      </a:cubicBezTo>
                      <a:cubicBezTo>
                        <a:pt x="10860" y="3303"/>
                        <a:pt x="8930" y="2971"/>
                        <a:pt x="6683" y="2971"/>
                      </a:cubicBezTo>
                      <a:cubicBezTo>
                        <a:pt x="4842" y="2971"/>
                        <a:pt x="2787" y="3193"/>
                        <a:pt x="714" y="3843"/>
                      </a:cubicBezTo>
                      <a:cubicBezTo>
                        <a:pt x="663" y="3859"/>
                        <a:pt x="612" y="3867"/>
                        <a:pt x="563" y="3867"/>
                      </a:cubicBezTo>
                      <a:cubicBezTo>
                        <a:pt x="417" y="3867"/>
                        <a:pt x="291" y="3799"/>
                        <a:pt x="229" y="3714"/>
                      </a:cubicBezTo>
                      <a:cubicBezTo>
                        <a:pt x="192" y="3664"/>
                        <a:pt x="142" y="3562"/>
                        <a:pt x="227" y="3439"/>
                      </a:cubicBezTo>
                      <a:cubicBezTo>
                        <a:pt x="1150" y="2104"/>
                        <a:pt x="1970" y="1259"/>
                        <a:pt x="2535" y="1057"/>
                      </a:cubicBezTo>
                      <a:lnTo>
                        <a:pt x="2553" y="1048"/>
                      </a:lnTo>
                      <a:cubicBezTo>
                        <a:pt x="2573" y="1034"/>
                        <a:pt x="3887" y="154"/>
                        <a:pt x="6391" y="154"/>
                      </a:cubicBezTo>
                      <a:close/>
                      <a:moveTo>
                        <a:pt x="6395" y="1"/>
                      </a:moveTo>
                      <a:cubicBezTo>
                        <a:pt x="3939" y="1"/>
                        <a:pt x="2597" y="835"/>
                        <a:pt x="2474" y="916"/>
                      </a:cubicBezTo>
                      <a:cubicBezTo>
                        <a:pt x="1713" y="1195"/>
                        <a:pt x="763" y="2393"/>
                        <a:pt x="101" y="3352"/>
                      </a:cubicBezTo>
                      <a:cubicBezTo>
                        <a:pt x="1" y="3497"/>
                        <a:pt x="2" y="3665"/>
                        <a:pt x="106" y="3805"/>
                      </a:cubicBezTo>
                      <a:cubicBezTo>
                        <a:pt x="206" y="3943"/>
                        <a:pt x="380" y="4020"/>
                        <a:pt x="564" y="4020"/>
                      </a:cubicBezTo>
                      <a:cubicBezTo>
                        <a:pt x="629" y="4020"/>
                        <a:pt x="695" y="4010"/>
                        <a:pt x="760" y="3990"/>
                      </a:cubicBezTo>
                      <a:cubicBezTo>
                        <a:pt x="2816" y="3345"/>
                        <a:pt x="4856" y="3124"/>
                        <a:pt x="6683" y="3124"/>
                      </a:cubicBezTo>
                      <a:cubicBezTo>
                        <a:pt x="8917" y="3124"/>
                        <a:pt x="10833" y="3454"/>
                        <a:pt x="12079" y="3741"/>
                      </a:cubicBezTo>
                      <a:cubicBezTo>
                        <a:pt x="12129" y="3753"/>
                        <a:pt x="12178" y="3758"/>
                        <a:pt x="12227" y="3758"/>
                      </a:cubicBezTo>
                      <a:cubicBezTo>
                        <a:pt x="12416" y="3758"/>
                        <a:pt x="12592" y="3674"/>
                        <a:pt x="12691" y="3528"/>
                      </a:cubicBezTo>
                      <a:cubicBezTo>
                        <a:pt x="12784" y="3390"/>
                        <a:pt x="12782" y="3225"/>
                        <a:pt x="12685" y="3085"/>
                      </a:cubicBezTo>
                      <a:lnTo>
                        <a:pt x="11255" y="1048"/>
                      </a:lnTo>
                      <a:cubicBezTo>
                        <a:pt x="11197" y="964"/>
                        <a:pt x="11107" y="899"/>
                        <a:pt x="11001" y="861"/>
                      </a:cubicBezTo>
                      <a:cubicBezTo>
                        <a:pt x="9186" y="217"/>
                        <a:pt x="7646" y="1"/>
                        <a:pt x="63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8" name="Google Shape;3190;p38">
                  <a:extLst>
                    <a:ext uri="{FF2B5EF4-FFF2-40B4-BE49-F238E27FC236}">
                      <a16:creationId xmlns:a16="http://schemas.microsoft.com/office/drawing/2014/main" id="{C591F831-9AF1-5BB7-6EB7-17B60ABFE84C}"/>
                    </a:ext>
                  </a:extLst>
                </p:cNvPr>
                <p:cNvSpPr/>
                <p:nvPr/>
              </p:nvSpPr>
              <p:spPr>
                <a:xfrm>
                  <a:off x="4144975" y="1764213"/>
                  <a:ext cx="243400" cy="65075"/>
                </a:xfrm>
                <a:custGeom>
                  <a:avLst/>
                  <a:gdLst/>
                  <a:ahLst/>
                  <a:cxnLst/>
                  <a:rect l="l" t="t" r="r" b="b"/>
                  <a:pathLst>
                    <a:path w="9736" h="2603" extrusionOk="0">
                      <a:moveTo>
                        <a:pt x="4866" y="108"/>
                      </a:moveTo>
                      <a:cubicBezTo>
                        <a:pt x="5808" y="108"/>
                        <a:pt x="6973" y="247"/>
                        <a:pt x="8347" y="659"/>
                      </a:cubicBezTo>
                      <a:cubicBezTo>
                        <a:pt x="8406" y="676"/>
                        <a:pt x="8455" y="707"/>
                        <a:pt x="8486" y="743"/>
                      </a:cubicBezTo>
                      <a:lnTo>
                        <a:pt x="9575" y="2058"/>
                      </a:lnTo>
                      <a:cubicBezTo>
                        <a:pt x="9614" y="2106"/>
                        <a:pt x="9620" y="2153"/>
                        <a:pt x="9592" y="2202"/>
                      </a:cubicBezTo>
                      <a:cubicBezTo>
                        <a:pt x="9552" y="2268"/>
                        <a:pt x="9449" y="2327"/>
                        <a:pt x="9318" y="2327"/>
                      </a:cubicBezTo>
                      <a:cubicBezTo>
                        <a:pt x="9289" y="2327"/>
                        <a:pt x="9259" y="2324"/>
                        <a:pt x="9227" y="2317"/>
                      </a:cubicBezTo>
                      <a:cubicBezTo>
                        <a:pt x="8271" y="2131"/>
                        <a:pt x="6801" y="1917"/>
                        <a:pt x="5088" y="1917"/>
                      </a:cubicBezTo>
                      <a:cubicBezTo>
                        <a:pt x="3686" y="1917"/>
                        <a:pt x="2121" y="2061"/>
                        <a:pt x="542" y="2480"/>
                      </a:cubicBezTo>
                      <a:cubicBezTo>
                        <a:pt x="502" y="2490"/>
                        <a:pt x="462" y="2495"/>
                        <a:pt x="424" y="2495"/>
                      </a:cubicBezTo>
                      <a:cubicBezTo>
                        <a:pt x="297" y="2495"/>
                        <a:pt x="190" y="2443"/>
                        <a:pt x="147" y="2375"/>
                      </a:cubicBezTo>
                      <a:cubicBezTo>
                        <a:pt x="117" y="2328"/>
                        <a:pt x="120" y="2278"/>
                        <a:pt x="161" y="2229"/>
                      </a:cubicBezTo>
                      <a:cubicBezTo>
                        <a:pt x="865" y="1368"/>
                        <a:pt x="1491" y="822"/>
                        <a:pt x="1934" y="685"/>
                      </a:cubicBezTo>
                      <a:cubicBezTo>
                        <a:pt x="1949" y="678"/>
                        <a:pt x="2953" y="108"/>
                        <a:pt x="4866" y="108"/>
                      </a:cubicBezTo>
                      <a:close/>
                      <a:moveTo>
                        <a:pt x="4866" y="1"/>
                      </a:moveTo>
                      <a:cubicBezTo>
                        <a:pt x="2921" y="1"/>
                        <a:pt x="1899" y="583"/>
                        <a:pt x="1892" y="588"/>
                      </a:cubicBezTo>
                      <a:cubicBezTo>
                        <a:pt x="1312" y="764"/>
                        <a:pt x="585" y="1540"/>
                        <a:pt x="77" y="2162"/>
                      </a:cubicBezTo>
                      <a:cubicBezTo>
                        <a:pt x="8" y="2247"/>
                        <a:pt x="0" y="2346"/>
                        <a:pt x="56" y="2434"/>
                      </a:cubicBezTo>
                      <a:cubicBezTo>
                        <a:pt x="126" y="2540"/>
                        <a:pt x="270" y="2603"/>
                        <a:pt x="425" y="2603"/>
                      </a:cubicBezTo>
                      <a:cubicBezTo>
                        <a:pt x="472" y="2603"/>
                        <a:pt x="522" y="2597"/>
                        <a:pt x="569" y="2583"/>
                      </a:cubicBezTo>
                      <a:cubicBezTo>
                        <a:pt x="2138" y="2168"/>
                        <a:pt x="3693" y="2026"/>
                        <a:pt x="5087" y="2026"/>
                      </a:cubicBezTo>
                      <a:cubicBezTo>
                        <a:pt x="6792" y="2026"/>
                        <a:pt x="8255" y="2238"/>
                        <a:pt x="9206" y="2424"/>
                      </a:cubicBezTo>
                      <a:cubicBezTo>
                        <a:pt x="9243" y="2431"/>
                        <a:pt x="9280" y="2434"/>
                        <a:pt x="9316" y="2434"/>
                      </a:cubicBezTo>
                      <a:cubicBezTo>
                        <a:pt x="9475" y="2434"/>
                        <a:pt x="9619" y="2367"/>
                        <a:pt x="9684" y="2257"/>
                      </a:cubicBezTo>
                      <a:cubicBezTo>
                        <a:pt x="9736" y="2170"/>
                        <a:pt x="9727" y="2073"/>
                        <a:pt x="9658" y="1989"/>
                      </a:cubicBezTo>
                      <a:lnTo>
                        <a:pt x="8568" y="675"/>
                      </a:lnTo>
                      <a:cubicBezTo>
                        <a:pt x="8524" y="622"/>
                        <a:pt x="8456" y="579"/>
                        <a:pt x="8377" y="556"/>
                      </a:cubicBezTo>
                      <a:cubicBezTo>
                        <a:pt x="6992" y="140"/>
                        <a:pt x="5818" y="1"/>
                        <a:pt x="48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9" name="Google Shape;3191;p38">
                  <a:extLst>
                    <a:ext uri="{FF2B5EF4-FFF2-40B4-BE49-F238E27FC236}">
                      <a16:creationId xmlns:a16="http://schemas.microsoft.com/office/drawing/2014/main" id="{A85A6464-8388-32B1-F56F-2D88DE05469F}"/>
                    </a:ext>
                  </a:extLst>
                </p:cNvPr>
                <p:cNvSpPr/>
                <p:nvPr/>
              </p:nvSpPr>
              <p:spPr>
                <a:xfrm>
                  <a:off x="4174525" y="1772113"/>
                  <a:ext cx="184300" cy="46450"/>
                </a:xfrm>
                <a:custGeom>
                  <a:avLst/>
                  <a:gdLst/>
                  <a:ahLst/>
                  <a:cxnLst/>
                  <a:rect l="l" t="t" r="r" b="b"/>
                  <a:pathLst>
                    <a:path w="7372" h="1858" extrusionOk="0">
                      <a:moveTo>
                        <a:pt x="3685" y="79"/>
                      </a:moveTo>
                      <a:cubicBezTo>
                        <a:pt x="4400" y="79"/>
                        <a:pt x="5281" y="178"/>
                        <a:pt x="6322" y="473"/>
                      </a:cubicBezTo>
                      <a:cubicBezTo>
                        <a:pt x="6368" y="485"/>
                        <a:pt x="6406" y="506"/>
                        <a:pt x="6428" y="533"/>
                      </a:cubicBezTo>
                      <a:lnTo>
                        <a:pt x="7254" y="1470"/>
                      </a:lnTo>
                      <a:cubicBezTo>
                        <a:pt x="7282" y="1502"/>
                        <a:pt x="7286" y="1534"/>
                        <a:pt x="7268" y="1566"/>
                      </a:cubicBezTo>
                      <a:cubicBezTo>
                        <a:pt x="7239" y="1616"/>
                        <a:pt x="7156" y="1658"/>
                        <a:pt x="7055" y="1658"/>
                      </a:cubicBezTo>
                      <a:cubicBezTo>
                        <a:pt x="7033" y="1658"/>
                        <a:pt x="7010" y="1656"/>
                        <a:pt x="6987" y="1652"/>
                      </a:cubicBezTo>
                      <a:cubicBezTo>
                        <a:pt x="6263" y="1519"/>
                        <a:pt x="5150" y="1367"/>
                        <a:pt x="3852" y="1367"/>
                      </a:cubicBezTo>
                      <a:cubicBezTo>
                        <a:pt x="2791" y="1367"/>
                        <a:pt x="1606" y="1469"/>
                        <a:pt x="411" y="1767"/>
                      </a:cubicBezTo>
                      <a:cubicBezTo>
                        <a:pt x="380" y="1775"/>
                        <a:pt x="349" y="1778"/>
                        <a:pt x="320" y="1778"/>
                      </a:cubicBezTo>
                      <a:cubicBezTo>
                        <a:pt x="220" y="1778"/>
                        <a:pt x="136" y="1738"/>
                        <a:pt x="105" y="1689"/>
                      </a:cubicBezTo>
                      <a:cubicBezTo>
                        <a:pt x="86" y="1657"/>
                        <a:pt x="90" y="1625"/>
                        <a:pt x="118" y="1591"/>
                      </a:cubicBezTo>
                      <a:cubicBezTo>
                        <a:pt x="427" y="1236"/>
                        <a:pt x="1010" y="621"/>
                        <a:pt x="1463" y="492"/>
                      </a:cubicBezTo>
                      <a:cubicBezTo>
                        <a:pt x="1473" y="486"/>
                        <a:pt x="2235" y="79"/>
                        <a:pt x="3685" y="79"/>
                      </a:cubicBezTo>
                      <a:close/>
                      <a:moveTo>
                        <a:pt x="3684" y="0"/>
                      </a:moveTo>
                      <a:cubicBezTo>
                        <a:pt x="2212" y="0"/>
                        <a:pt x="1437" y="415"/>
                        <a:pt x="1432" y="419"/>
                      </a:cubicBezTo>
                      <a:cubicBezTo>
                        <a:pt x="992" y="544"/>
                        <a:pt x="442" y="1098"/>
                        <a:pt x="58" y="1540"/>
                      </a:cubicBezTo>
                      <a:cubicBezTo>
                        <a:pt x="8" y="1599"/>
                        <a:pt x="1" y="1667"/>
                        <a:pt x="37" y="1730"/>
                      </a:cubicBezTo>
                      <a:cubicBezTo>
                        <a:pt x="81" y="1801"/>
                        <a:pt x="190" y="1857"/>
                        <a:pt x="319" y="1857"/>
                      </a:cubicBezTo>
                      <a:cubicBezTo>
                        <a:pt x="354" y="1857"/>
                        <a:pt x="392" y="1853"/>
                        <a:pt x="429" y="1843"/>
                      </a:cubicBezTo>
                      <a:cubicBezTo>
                        <a:pt x="1618" y="1547"/>
                        <a:pt x="2797" y="1445"/>
                        <a:pt x="3854" y="1445"/>
                      </a:cubicBezTo>
                      <a:cubicBezTo>
                        <a:pt x="5145" y="1445"/>
                        <a:pt x="6253" y="1597"/>
                        <a:pt x="6973" y="1730"/>
                      </a:cubicBezTo>
                      <a:cubicBezTo>
                        <a:pt x="7001" y="1735"/>
                        <a:pt x="7029" y="1737"/>
                        <a:pt x="7057" y="1737"/>
                      </a:cubicBezTo>
                      <a:cubicBezTo>
                        <a:pt x="7180" y="1737"/>
                        <a:pt x="7291" y="1687"/>
                        <a:pt x="7338" y="1604"/>
                      </a:cubicBezTo>
                      <a:cubicBezTo>
                        <a:pt x="7371" y="1543"/>
                        <a:pt x="7364" y="1474"/>
                        <a:pt x="7312" y="1417"/>
                      </a:cubicBezTo>
                      <a:lnTo>
                        <a:pt x="6488" y="480"/>
                      </a:lnTo>
                      <a:cubicBezTo>
                        <a:pt x="6454" y="442"/>
                        <a:pt x="6403" y="413"/>
                        <a:pt x="6343" y="397"/>
                      </a:cubicBezTo>
                      <a:cubicBezTo>
                        <a:pt x="5295" y="100"/>
                        <a:pt x="4406" y="0"/>
                        <a:pt x="36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0" name="Google Shape;3192;p38">
                  <a:extLst>
                    <a:ext uri="{FF2B5EF4-FFF2-40B4-BE49-F238E27FC236}">
                      <a16:creationId xmlns:a16="http://schemas.microsoft.com/office/drawing/2014/main" id="{A4650DB4-04A9-E564-A057-CF025C6BADED}"/>
                    </a:ext>
                  </a:extLst>
                </p:cNvPr>
                <p:cNvSpPr/>
                <p:nvPr/>
              </p:nvSpPr>
              <p:spPr>
                <a:xfrm>
                  <a:off x="4197800" y="1778013"/>
                  <a:ext cx="137750" cy="27750"/>
                </a:xfrm>
                <a:custGeom>
                  <a:avLst/>
                  <a:gdLst/>
                  <a:ahLst/>
                  <a:cxnLst/>
                  <a:rect l="l" t="t" r="r" b="b"/>
                  <a:pathLst>
                    <a:path w="5510" h="1110" extrusionOk="0">
                      <a:moveTo>
                        <a:pt x="2754" y="53"/>
                      </a:moveTo>
                      <a:cubicBezTo>
                        <a:pt x="3290" y="53"/>
                        <a:pt x="3950" y="111"/>
                        <a:pt x="4731" y="287"/>
                      </a:cubicBezTo>
                      <a:cubicBezTo>
                        <a:pt x="4766" y="294"/>
                        <a:pt x="4795" y="308"/>
                        <a:pt x="4813" y="323"/>
                      </a:cubicBezTo>
                      <a:lnTo>
                        <a:pt x="5431" y="880"/>
                      </a:lnTo>
                      <a:cubicBezTo>
                        <a:pt x="5455" y="903"/>
                        <a:pt x="5447" y="917"/>
                        <a:pt x="5444" y="923"/>
                      </a:cubicBezTo>
                      <a:cubicBezTo>
                        <a:pt x="5432" y="952"/>
                        <a:pt x="5367" y="986"/>
                        <a:pt x="5278" y="986"/>
                      </a:cubicBezTo>
                      <a:cubicBezTo>
                        <a:pt x="5262" y="986"/>
                        <a:pt x="5244" y="985"/>
                        <a:pt x="5226" y="982"/>
                      </a:cubicBezTo>
                      <a:cubicBezTo>
                        <a:pt x="4683" y="903"/>
                        <a:pt x="3851" y="812"/>
                        <a:pt x="2881" y="812"/>
                      </a:cubicBezTo>
                      <a:cubicBezTo>
                        <a:pt x="2086" y="812"/>
                        <a:pt x="1199" y="873"/>
                        <a:pt x="304" y="1050"/>
                      </a:cubicBezTo>
                      <a:cubicBezTo>
                        <a:pt x="279" y="1055"/>
                        <a:pt x="256" y="1058"/>
                        <a:pt x="233" y="1058"/>
                      </a:cubicBezTo>
                      <a:cubicBezTo>
                        <a:pt x="148" y="1058"/>
                        <a:pt x="81" y="1026"/>
                        <a:pt x="66" y="996"/>
                      </a:cubicBezTo>
                      <a:cubicBezTo>
                        <a:pt x="63" y="990"/>
                        <a:pt x="55" y="976"/>
                        <a:pt x="79" y="953"/>
                      </a:cubicBezTo>
                      <a:cubicBezTo>
                        <a:pt x="310" y="742"/>
                        <a:pt x="749" y="376"/>
                        <a:pt x="1086" y="299"/>
                      </a:cubicBezTo>
                      <a:cubicBezTo>
                        <a:pt x="1095" y="296"/>
                        <a:pt x="1666" y="53"/>
                        <a:pt x="2754" y="53"/>
                      </a:cubicBezTo>
                      <a:close/>
                      <a:moveTo>
                        <a:pt x="2754" y="0"/>
                      </a:moveTo>
                      <a:cubicBezTo>
                        <a:pt x="1654" y="0"/>
                        <a:pt x="1076" y="246"/>
                        <a:pt x="1071" y="249"/>
                      </a:cubicBezTo>
                      <a:cubicBezTo>
                        <a:pt x="743" y="323"/>
                        <a:pt x="331" y="652"/>
                        <a:pt x="44" y="915"/>
                      </a:cubicBezTo>
                      <a:cubicBezTo>
                        <a:pt x="9" y="945"/>
                        <a:pt x="0" y="983"/>
                        <a:pt x="19" y="1018"/>
                      </a:cubicBezTo>
                      <a:cubicBezTo>
                        <a:pt x="46" y="1075"/>
                        <a:pt x="137" y="1109"/>
                        <a:pt x="236" y="1109"/>
                      </a:cubicBezTo>
                      <a:cubicBezTo>
                        <a:pt x="261" y="1109"/>
                        <a:pt x="289" y="1108"/>
                        <a:pt x="315" y="1102"/>
                      </a:cubicBezTo>
                      <a:cubicBezTo>
                        <a:pt x="1205" y="925"/>
                        <a:pt x="2089" y="865"/>
                        <a:pt x="2881" y="865"/>
                      </a:cubicBezTo>
                      <a:cubicBezTo>
                        <a:pt x="3847" y="865"/>
                        <a:pt x="4677" y="955"/>
                        <a:pt x="5217" y="1034"/>
                      </a:cubicBezTo>
                      <a:cubicBezTo>
                        <a:pt x="5237" y="1037"/>
                        <a:pt x="5258" y="1039"/>
                        <a:pt x="5279" y="1039"/>
                      </a:cubicBezTo>
                      <a:cubicBezTo>
                        <a:pt x="5377" y="1039"/>
                        <a:pt x="5466" y="1001"/>
                        <a:pt x="5493" y="945"/>
                      </a:cubicBezTo>
                      <a:cubicBezTo>
                        <a:pt x="5510" y="911"/>
                        <a:pt x="5499" y="873"/>
                        <a:pt x="5466" y="842"/>
                      </a:cubicBezTo>
                      <a:lnTo>
                        <a:pt x="4848" y="285"/>
                      </a:lnTo>
                      <a:cubicBezTo>
                        <a:pt x="4823" y="262"/>
                        <a:pt x="4787" y="246"/>
                        <a:pt x="4743" y="235"/>
                      </a:cubicBezTo>
                      <a:cubicBezTo>
                        <a:pt x="3958" y="59"/>
                        <a:pt x="3293" y="0"/>
                        <a:pt x="27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1" name="Google Shape;3193;p38">
                  <a:extLst>
                    <a:ext uri="{FF2B5EF4-FFF2-40B4-BE49-F238E27FC236}">
                      <a16:creationId xmlns:a16="http://schemas.microsoft.com/office/drawing/2014/main" id="{4659F0DE-CFA6-167B-8F4F-4BFEC083B7E9}"/>
                    </a:ext>
                  </a:extLst>
                </p:cNvPr>
                <p:cNvSpPr/>
                <p:nvPr/>
              </p:nvSpPr>
              <p:spPr>
                <a:xfrm>
                  <a:off x="4484100" y="1775538"/>
                  <a:ext cx="389750" cy="201875"/>
                </a:xfrm>
                <a:custGeom>
                  <a:avLst/>
                  <a:gdLst/>
                  <a:ahLst/>
                  <a:cxnLst/>
                  <a:rect l="l" t="t" r="r" b="b"/>
                  <a:pathLst>
                    <a:path w="15590" h="8075" extrusionOk="0">
                      <a:moveTo>
                        <a:pt x="1174" y="1"/>
                      </a:moveTo>
                      <a:cubicBezTo>
                        <a:pt x="504" y="1"/>
                        <a:pt x="1" y="662"/>
                        <a:pt x="218" y="1327"/>
                      </a:cubicBezTo>
                      <a:lnTo>
                        <a:pt x="1117" y="4069"/>
                      </a:lnTo>
                      <a:cubicBezTo>
                        <a:pt x="1223" y="4392"/>
                        <a:pt x="1483" y="4641"/>
                        <a:pt x="1811" y="4731"/>
                      </a:cubicBezTo>
                      <a:cubicBezTo>
                        <a:pt x="4129" y="5362"/>
                        <a:pt x="13394" y="7875"/>
                        <a:pt x="14987" y="8073"/>
                      </a:cubicBezTo>
                      <a:cubicBezTo>
                        <a:pt x="14992" y="8074"/>
                        <a:pt x="14997" y="8074"/>
                        <a:pt x="15002" y="8074"/>
                      </a:cubicBezTo>
                      <a:cubicBezTo>
                        <a:pt x="15589" y="8074"/>
                        <a:pt x="13910" y="3566"/>
                        <a:pt x="12258" y="1845"/>
                      </a:cubicBezTo>
                      <a:cubicBezTo>
                        <a:pt x="12104" y="1685"/>
                        <a:pt x="11900" y="1583"/>
                        <a:pt x="11680" y="1550"/>
                      </a:cubicBezTo>
                      <a:lnTo>
                        <a:pt x="1328" y="12"/>
                      </a:lnTo>
                      <a:cubicBezTo>
                        <a:pt x="1276" y="4"/>
                        <a:pt x="1225" y="1"/>
                        <a:pt x="117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2" name="Google Shape;3194;p38">
                  <a:extLst>
                    <a:ext uri="{FF2B5EF4-FFF2-40B4-BE49-F238E27FC236}">
                      <a16:creationId xmlns:a16="http://schemas.microsoft.com/office/drawing/2014/main" id="{13A855AE-729C-EE3D-3ECD-AB7171726493}"/>
                    </a:ext>
                  </a:extLst>
                </p:cNvPr>
                <p:cNvSpPr/>
                <p:nvPr/>
              </p:nvSpPr>
              <p:spPr>
                <a:xfrm>
                  <a:off x="4508400" y="1786038"/>
                  <a:ext cx="337850" cy="168775"/>
                </a:xfrm>
                <a:custGeom>
                  <a:avLst/>
                  <a:gdLst/>
                  <a:ahLst/>
                  <a:cxnLst/>
                  <a:rect l="l" t="t" r="r" b="b"/>
                  <a:pathLst>
                    <a:path w="13514" h="6751" extrusionOk="0">
                      <a:moveTo>
                        <a:pt x="1024" y="186"/>
                      </a:moveTo>
                      <a:cubicBezTo>
                        <a:pt x="1065" y="186"/>
                        <a:pt x="1106" y="189"/>
                        <a:pt x="1147" y="193"/>
                      </a:cubicBezTo>
                      <a:lnTo>
                        <a:pt x="10183" y="1446"/>
                      </a:lnTo>
                      <a:cubicBezTo>
                        <a:pt x="10357" y="1469"/>
                        <a:pt x="10518" y="1546"/>
                        <a:pt x="10635" y="1660"/>
                      </a:cubicBezTo>
                      <a:cubicBezTo>
                        <a:pt x="12047" y="3029"/>
                        <a:pt x="13309" y="6330"/>
                        <a:pt x="13093" y="6565"/>
                      </a:cubicBezTo>
                      <a:cubicBezTo>
                        <a:pt x="11683" y="6401"/>
                        <a:pt x="3274" y="4274"/>
                        <a:pt x="1602" y="3849"/>
                      </a:cubicBezTo>
                      <a:cubicBezTo>
                        <a:pt x="1346" y="3784"/>
                        <a:pt x="1142" y="3605"/>
                        <a:pt x="1060" y="3371"/>
                      </a:cubicBezTo>
                      <a:lnTo>
                        <a:pt x="277" y="1142"/>
                      </a:lnTo>
                      <a:cubicBezTo>
                        <a:pt x="197" y="911"/>
                        <a:pt x="239" y="670"/>
                        <a:pt x="397" y="477"/>
                      </a:cubicBezTo>
                      <a:cubicBezTo>
                        <a:pt x="550" y="291"/>
                        <a:pt x="778" y="186"/>
                        <a:pt x="1024" y="186"/>
                      </a:cubicBezTo>
                      <a:close/>
                      <a:moveTo>
                        <a:pt x="1021" y="1"/>
                      </a:moveTo>
                      <a:cubicBezTo>
                        <a:pt x="721" y="1"/>
                        <a:pt x="442" y="130"/>
                        <a:pt x="254" y="360"/>
                      </a:cubicBezTo>
                      <a:cubicBezTo>
                        <a:pt x="55" y="603"/>
                        <a:pt x="1" y="911"/>
                        <a:pt x="102" y="1203"/>
                      </a:cubicBezTo>
                      <a:lnTo>
                        <a:pt x="887" y="3432"/>
                      </a:lnTo>
                      <a:cubicBezTo>
                        <a:pt x="989" y="3725"/>
                        <a:pt x="1241" y="3948"/>
                        <a:pt x="1557" y="4028"/>
                      </a:cubicBezTo>
                      <a:cubicBezTo>
                        <a:pt x="3231" y="4453"/>
                        <a:pt x="11651" y="6583"/>
                        <a:pt x="13072" y="6749"/>
                      </a:cubicBezTo>
                      <a:cubicBezTo>
                        <a:pt x="13081" y="6750"/>
                        <a:pt x="13088" y="6750"/>
                        <a:pt x="13096" y="6750"/>
                      </a:cubicBezTo>
                      <a:cubicBezTo>
                        <a:pt x="13169" y="6750"/>
                        <a:pt x="13227" y="6711"/>
                        <a:pt x="13260" y="6641"/>
                      </a:cubicBezTo>
                      <a:cubicBezTo>
                        <a:pt x="13514" y="6106"/>
                        <a:pt x="12105" y="2827"/>
                        <a:pt x="10764" y="1526"/>
                      </a:cubicBezTo>
                      <a:cubicBezTo>
                        <a:pt x="10615" y="1384"/>
                        <a:pt x="10424" y="1292"/>
                        <a:pt x="10209" y="1262"/>
                      </a:cubicBezTo>
                      <a:lnTo>
                        <a:pt x="1171" y="11"/>
                      </a:lnTo>
                      <a:cubicBezTo>
                        <a:pt x="1121" y="4"/>
                        <a:pt x="1071" y="1"/>
                        <a:pt x="10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3" name="Google Shape;3195;p38">
                  <a:extLst>
                    <a:ext uri="{FF2B5EF4-FFF2-40B4-BE49-F238E27FC236}">
                      <a16:creationId xmlns:a16="http://schemas.microsoft.com/office/drawing/2014/main" id="{6CE3EE43-4129-609F-1330-E41F0F6C8461}"/>
                    </a:ext>
                  </a:extLst>
                </p:cNvPr>
                <p:cNvSpPr/>
                <p:nvPr/>
              </p:nvSpPr>
              <p:spPr>
                <a:xfrm>
                  <a:off x="4529775" y="1796863"/>
                  <a:ext cx="294225" cy="136800"/>
                </a:xfrm>
                <a:custGeom>
                  <a:avLst/>
                  <a:gdLst/>
                  <a:ahLst/>
                  <a:cxnLst/>
                  <a:rect l="l" t="t" r="r" b="b"/>
                  <a:pathLst>
                    <a:path w="11769" h="5472" extrusionOk="0">
                      <a:moveTo>
                        <a:pt x="882" y="153"/>
                      </a:moveTo>
                      <a:cubicBezTo>
                        <a:pt x="919" y="153"/>
                        <a:pt x="957" y="156"/>
                        <a:pt x="995" y="161"/>
                      </a:cubicBezTo>
                      <a:lnTo>
                        <a:pt x="8883" y="1174"/>
                      </a:lnTo>
                      <a:cubicBezTo>
                        <a:pt x="9038" y="1193"/>
                        <a:pt x="9179" y="1256"/>
                        <a:pt x="9282" y="1350"/>
                      </a:cubicBezTo>
                      <a:cubicBezTo>
                        <a:pt x="10369" y="2327"/>
                        <a:pt x="11424" y="4605"/>
                        <a:pt x="11439" y="5221"/>
                      </a:cubicBezTo>
                      <a:cubicBezTo>
                        <a:pt x="11441" y="5305"/>
                        <a:pt x="11424" y="5317"/>
                        <a:pt x="11421" y="5318"/>
                      </a:cubicBezTo>
                      <a:cubicBezTo>
                        <a:pt x="10187" y="5185"/>
                        <a:pt x="2848" y="3462"/>
                        <a:pt x="1389" y="3117"/>
                      </a:cubicBezTo>
                      <a:cubicBezTo>
                        <a:pt x="1163" y="3064"/>
                        <a:pt x="986" y="2920"/>
                        <a:pt x="914" y="2730"/>
                      </a:cubicBezTo>
                      <a:lnTo>
                        <a:pt x="230" y="923"/>
                      </a:lnTo>
                      <a:cubicBezTo>
                        <a:pt x="164" y="752"/>
                        <a:pt x="195" y="566"/>
                        <a:pt x="313" y="416"/>
                      </a:cubicBezTo>
                      <a:cubicBezTo>
                        <a:pt x="444" y="250"/>
                        <a:pt x="654" y="153"/>
                        <a:pt x="882" y="153"/>
                      </a:cubicBezTo>
                      <a:close/>
                      <a:moveTo>
                        <a:pt x="894" y="1"/>
                      </a:moveTo>
                      <a:cubicBezTo>
                        <a:pt x="616" y="1"/>
                        <a:pt x="355" y="116"/>
                        <a:pt x="193" y="322"/>
                      </a:cubicBezTo>
                      <a:cubicBezTo>
                        <a:pt x="40" y="515"/>
                        <a:pt x="0" y="755"/>
                        <a:pt x="85" y="978"/>
                      </a:cubicBezTo>
                      <a:lnTo>
                        <a:pt x="770" y="2784"/>
                      </a:lnTo>
                      <a:cubicBezTo>
                        <a:pt x="861" y="3021"/>
                        <a:pt x="1078" y="3202"/>
                        <a:pt x="1355" y="3266"/>
                      </a:cubicBezTo>
                      <a:cubicBezTo>
                        <a:pt x="2815" y="3610"/>
                        <a:pt x="10163" y="5335"/>
                        <a:pt x="11405" y="5470"/>
                      </a:cubicBezTo>
                      <a:cubicBezTo>
                        <a:pt x="11412" y="5472"/>
                        <a:pt x="11418" y="5472"/>
                        <a:pt x="11426" y="5472"/>
                      </a:cubicBezTo>
                      <a:cubicBezTo>
                        <a:pt x="11490" y="5472"/>
                        <a:pt x="11541" y="5437"/>
                        <a:pt x="11569" y="5376"/>
                      </a:cubicBezTo>
                      <a:cubicBezTo>
                        <a:pt x="11769" y="4925"/>
                        <a:pt x="10529" y="2265"/>
                        <a:pt x="9384" y="1234"/>
                      </a:cubicBezTo>
                      <a:cubicBezTo>
                        <a:pt x="9258" y="1121"/>
                        <a:pt x="9086" y="1046"/>
                        <a:pt x="8903" y="1022"/>
                      </a:cubicBezTo>
                      <a:lnTo>
                        <a:pt x="1013" y="8"/>
                      </a:lnTo>
                      <a:cubicBezTo>
                        <a:pt x="973" y="3"/>
                        <a:pt x="933" y="1"/>
                        <a:pt x="8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4" name="Google Shape;3196;p38">
                  <a:extLst>
                    <a:ext uri="{FF2B5EF4-FFF2-40B4-BE49-F238E27FC236}">
                      <a16:creationId xmlns:a16="http://schemas.microsoft.com/office/drawing/2014/main" id="{3A4F96B1-87D8-25B2-6AD7-FF1187F5B81A}"/>
                    </a:ext>
                  </a:extLst>
                </p:cNvPr>
                <p:cNvSpPr/>
                <p:nvPr/>
              </p:nvSpPr>
              <p:spPr>
                <a:xfrm>
                  <a:off x="4559650" y="1810888"/>
                  <a:ext cx="233850" cy="105725"/>
                </a:xfrm>
                <a:custGeom>
                  <a:avLst/>
                  <a:gdLst/>
                  <a:ahLst/>
                  <a:cxnLst/>
                  <a:rect l="l" t="t" r="r" b="b"/>
                  <a:pathLst>
                    <a:path w="9354" h="4229" extrusionOk="0">
                      <a:moveTo>
                        <a:pt x="703" y="121"/>
                      </a:moveTo>
                      <a:cubicBezTo>
                        <a:pt x="730" y="121"/>
                        <a:pt x="759" y="122"/>
                        <a:pt x="788" y="127"/>
                      </a:cubicBezTo>
                      <a:lnTo>
                        <a:pt x="7061" y="910"/>
                      </a:lnTo>
                      <a:cubicBezTo>
                        <a:pt x="7182" y="925"/>
                        <a:pt x="7296" y="973"/>
                        <a:pt x="7378" y="1045"/>
                      </a:cubicBezTo>
                      <a:cubicBezTo>
                        <a:pt x="8244" y="1801"/>
                        <a:pt x="9080" y="3559"/>
                        <a:pt x="9094" y="4036"/>
                      </a:cubicBezTo>
                      <a:cubicBezTo>
                        <a:pt x="9095" y="4094"/>
                        <a:pt x="9083" y="4109"/>
                        <a:pt x="9079" y="4109"/>
                      </a:cubicBezTo>
                      <a:cubicBezTo>
                        <a:pt x="8133" y="4010"/>
                        <a:pt x="2734" y="2784"/>
                        <a:pt x="1102" y="2409"/>
                      </a:cubicBezTo>
                      <a:cubicBezTo>
                        <a:pt x="922" y="2368"/>
                        <a:pt x="780" y="2255"/>
                        <a:pt x="723" y="2110"/>
                      </a:cubicBezTo>
                      <a:lnTo>
                        <a:pt x="179" y="714"/>
                      </a:lnTo>
                      <a:cubicBezTo>
                        <a:pt x="128" y="584"/>
                        <a:pt x="149" y="447"/>
                        <a:pt x="238" y="332"/>
                      </a:cubicBezTo>
                      <a:cubicBezTo>
                        <a:pt x="343" y="198"/>
                        <a:pt x="516" y="121"/>
                        <a:pt x="703" y="121"/>
                      </a:cubicBezTo>
                      <a:close/>
                      <a:moveTo>
                        <a:pt x="704" y="1"/>
                      </a:moveTo>
                      <a:cubicBezTo>
                        <a:pt x="480" y="1"/>
                        <a:pt x="272" y="95"/>
                        <a:pt x="144" y="259"/>
                      </a:cubicBezTo>
                      <a:cubicBezTo>
                        <a:pt x="29" y="406"/>
                        <a:pt x="0" y="588"/>
                        <a:pt x="67" y="758"/>
                      </a:cubicBezTo>
                      <a:lnTo>
                        <a:pt x="610" y="2154"/>
                      </a:lnTo>
                      <a:cubicBezTo>
                        <a:pt x="683" y="2337"/>
                        <a:pt x="856" y="2475"/>
                        <a:pt x="1075" y="2527"/>
                      </a:cubicBezTo>
                      <a:cubicBezTo>
                        <a:pt x="2708" y="2901"/>
                        <a:pt x="8115" y="4129"/>
                        <a:pt x="9065" y="4229"/>
                      </a:cubicBezTo>
                      <a:lnTo>
                        <a:pt x="9082" y="4229"/>
                      </a:lnTo>
                      <a:cubicBezTo>
                        <a:pt x="9132" y="4229"/>
                        <a:pt x="9173" y="4202"/>
                        <a:pt x="9195" y="4153"/>
                      </a:cubicBezTo>
                      <a:cubicBezTo>
                        <a:pt x="9353" y="3792"/>
                        <a:pt x="8383" y="1765"/>
                        <a:pt x="7457" y="954"/>
                      </a:cubicBezTo>
                      <a:cubicBezTo>
                        <a:pt x="7355" y="866"/>
                        <a:pt x="7223" y="809"/>
                        <a:pt x="7075" y="790"/>
                      </a:cubicBezTo>
                      <a:lnTo>
                        <a:pt x="803" y="7"/>
                      </a:lnTo>
                      <a:cubicBezTo>
                        <a:pt x="770" y="3"/>
                        <a:pt x="737" y="1"/>
                        <a:pt x="7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5" name="Google Shape;3197;p38">
                  <a:extLst>
                    <a:ext uri="{FF2B5EF4-FFF2-40B4-BE49-F238E27FC236}">
                      <a16:creationId xmlns:a16="http://schemas.microsoft.com/office/drawing/2014/main" id="{85F62F3A-57CD-2240-E661-CE4EDC6C8DC2}"/>
                    </a:ext>
                  </a:extLst>
                </p:cNvPr>
                <p:cNvSpPr/>
                <p:nvPr/>
              </p:nvSpPr>
              <p:spPr>
                <a:xfrm>
                  <a:off x="4593525" y="1826388"/>
                  <a:ext cx="165275" cy="74750"/>
                </a:xfrm>
                <a:custGeom>
                  <a:avLst/>
                  <a:gdLst/>
                  <a:ahLst/>
                  <a:cxnLst/>
                  <a:rect l="l" t="t" r="r" b="b"/>
                  <a:pathLst>
                    <a:path w="6611" h="2990" extrusionOk="0">
                      <a:moveTo>
                        <a:pt x="500" y="86"/>
                      </a:moveTo>
                      <a:cubicBezTo>
                        <a:pt x="519" y="86"/>
                        <a:pt x="539" y="88"/>
                        <a:pt x="558" y="90"/>
                      </a:cubicBezTo>
                      <a:lnTo>
                        <a:pt x="4991" y="644"/>
                      </a:lnTo>
                      <a:cubicBezTo>
                        <a:pt x="5077" y="655"/>
                        <a:pt x="5156" y="688"/>
                        <a:pt x="5216" y="740"/>
                      </a:cubicBezTo>
                      <a:cubicBezTo>
                        <a:pt x="5827" y="1274"/>
                        <a:pt x="6418" y="2516"/>
                        <a:pt x="6427" y="2853"/>
                      </a:cubicBezTo>
                      <a:cubicBezTo>
                        <a:pt x="6429" y="2894"/>
                        <a:pt x="6419" y="2904"/>
                        <a:pt x="6416" y="2904"/>
                      </a:cubicBezTo>
                      <a:cubicBezTo>
                        <a:pt x="5726" y="2832"/>
                        <a:pt x="1599" y="1890"/>
                        <a:pt x="780" y="1702"/>
                      </a:cubicBezTo>
                      <a:cubicBezTo>
                        <a:pt x="652" y="1673"/>
                        <a:pt x="552" y="1594"/>
                        <a:pt x="512" y="1491"/>
                      </a:cubicBezTo>
                      <a:lnTo>
                        <a:pt x="127" y="504"/>
                      </a:lnTo>
                      <a:lnTo>
                        <a:pt x="127" y="506"/>
                      </a:lnTo>
                      <a:cubicBezTo>
                        <a:pt x="90" y="413"/>
                        <a:pt x="106" y="318"/>
                        <a:pt x="169" y="236"/>
                      </a:cubicBezTo>
                      <a:cubicBezTo>
                        <a:pt x="244" y="140"/>
                        <a:pt x="369" y="86"/>
                        <a:pt x="500" y="86"/>
                      </a:cubicBezTo>
                      <a:close/>
                      <a:moveTo>
                        <a:pt x="499" y="1"/>
                      </a:moveTo>
                      <a:cubicBezTo>
                        <a:pt x="340" y="1"/>
                        <a:pt x="193" y="67"/>
                        <a:pt x="103" y="182"/>
                      </a:cubicBezTo>
                      <a:cubicBezTo>
                        <a:pt x="21" y="287"/>
                        <a:pt x="1" y="416"/>
                        <a:pt x="48" y="536"/>
                      </a:cubicBezTo>
                      <a:lnTo>
                        <a:pt x="432" y="1521"/>
                      </a:lnTo>
                      <a:cubicBezTo>
                        <a:pt x="482" y="1652"/>
                        <a:pt x="605" y="1751"/>
                        <a:pt x="760" y="1786"/>
                      </a:cubicBezTo>
                      <a:cubicBezTo>
                        <a:pt x="1581" y="1974"/>
                        <a:pt x="5712" y="2917"/>
                        <a:pt x="6407" y="2990"/>
                      </a:cubicBezTo>
                      <a:lnTo>
                        <a:pt x="6418" y="2990"/>
                      </a:lnTo>
                      <a:cubicBezTo>
                        <a:pt x="6454" y="2990"/>
                        <a:pt x="6485" y="2970"/>
                        <a:pt x="6498" y="2935"/>
                      </a:cubicBezTo>
                      <a:cubicBezTo>
                        <a:pt x="6611" y="2680"/>
                        <a:pt x="5926" y="1247"/>
                        <a:pt x="5272" y="674"/>
                      </a:cubicBezTo>
                      <a:cubicBezTo>
                        <a:pt x="5200" y="612"/>
                        <a:pt x="5103" y="571"/>
                        <a:pt x="5002" y="559"/>
                      </a:cubicBezTo>
                      <a:lnTo>
                        <a:pt x="569" y="5"/>
                      </a:lnTo>
                      <a:cubicBezTo>
                        <a:pt x="545" y="2"/>
                        <a:pt x="522" y="1"/>
                        <a:pt x="49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6" name="Google Shape;3198;p38">
                  <a:extLst>
                    <a:ext uri="{FF2B5EF4-FFF2-40B4-BE49-F238E27FC236}">
                      <a16:creationId xmlns:a16="http://schemas.microsoft.com/office/drawing/2014/main" id="{D6EBE0A3-AC2B-DA8F-8D2B-EEF291561971}"/>
                    </a:ext>
                  </a:extLst>
                </p:cNvPr>
                <p:cNvSpPr/>
                <p:nvPr/>
              </p:nvSpPr>
              <p:spPr>
                <a:xfrm>
                  <a:off x="4618950" y="1838013"/>
                  <a:ext cx="113850" cy="51500"/>
                </a:xfrm>
                <a:custGeom>
                  <a:avLst/>
                  <a:gdLst/>
                  <a:ahLst/>
                  <a:cxnLst/>
                  <a:rect l="l" t="t" r="r" b="b"/>
                  <a:pathLst>
                    <a:path w="4554" h="2060" extrusionOk="0">
                      <a:moveTo>
                        <a:pt x="341" y="59"/>
                      </a:moveTo>
                      <a:cubicBezTo>
                        <a:pt x="355" y="59"/>
                        <a:pt x="369" y="60"/>
                        <a:pt x="384" y="62"/>
                      </a:cubicBezTo>
                      <a:lnTo>
                        <a:pt x="3438" y="443"/>
                      </a:lnTo>
                      <a:cubicBezTo>
                        <a:pt x="3497" y="451"/>
                        <a:pt x="3552" y="474"/>
                        <a:pt x="3593" y="510"/>
                      </a:cubicBezTo>
                      <a:cubicBezTo>
                        <a:pt x="4013" y="877"/>
                        <a:pt x="4422" y="1734"/>
                        <a:pt x="4426" y="1966"/>
                      </a:cubicBezTo>
                      <a:cubicBezTo>
                        <a:pt x="4428" y="1993"/>
                        <a:pt x="4422" y="2001"/>
                        <a:pt x="4420" y="2001"/>
                      </a:cubicBezTo>
                      <a:lnTo>
                        <a:pt x="4419" y="2001"/>
                      </a:lnTo>
                      <a:cubicBezTo>
                        <a:pt x="3944" y="1951"/>
                        <a:pt x="1100" y="1302"/>
                        <a:pt x="535" y="1173"/>
                      </a:cubicBezTo>
                      <a:cubicBezTo>
                        <a:pt x="449" y="1154"/>
                        <a:pt x="381" y="1099"/>
                        <a:pt x="352" y="1028"/>
                      </a:cubicBezTo>
                      <a:lnTo>
                        <a:pt x="88" y="348"/>
                      </a:lnTo>
                      <a:cubicBezTo>
                        <a:pt x="62" y="284"/>
                        <a:pt x="72" y="218"/>
                        <a:pt x="116" y="162"/>
                      </a:cubicBezTo>
                      <a:cubicBezTo>
                        <a:pt x="168" y="97"/>
                        <a:pt x="251" y="59"/>
                        <a:pt x="341" y="59"/>
                      </a:cubicBezTo>
                      <a:close/>
                      <a:moveTo>
                        <a:pt x="344" y="0"/>
                      </a:moveTo>
                      <a:cubicBezTo>
                        <a:pt x="234" y="0"/>
                        <a:pt x="132" y="46"/>
                        <a:pt x="71" y="126"/>
                      </a:cubicBezTo>
                      <a:cubicBezTo>
                        <a:pt x="15" y="199"/>
                        <a:pt x="1" y="287"/>
                        <a:pt x="33" y="369"/>
                      </a:cubicBezTo>
                      <a:lnTo>
                        <a:pt x="297" y="1049"/>
                      </a:lnTo>
                      <a:cubicBezTo>
                        <a:pt x="332" y="1138"/>
                        <a:pt x="417" y="1205"/>
                        <a:pt x="523" y="1230"/>
                      </a:cubicBezTo>
                      <a:cubicBezTo>
                        <a:pt x="1088" y="1360"/>
                        <a:pt x="3934" y="2008"/>
                        <a:pt x="4414" y="2058"/>
                      </a:cubicBezTo>
                      <a:cubicBezTo>
                        <a:pt x="4416" y="2060"/>
                        <a:pt x="4419" y="2060"/>
                        <a:pt x="4422" y="2060"/>
                      </a:cubicBezTo>
                      <a:cubicBezTo>
                        <a:pt x="4446" y="2060"/>
                        <a:pt x="4466" y="2046"/>
                        <a:pt x="4476" y="2022"/>
                      </a:cubicBezTo>
                      <a:cubicBezTo>
                        <a:pt x="4554" y="1846"/>
                        <a:pt x="4082" y="859"/>
                        <a:pt x="3631" y="464"/>
                      </a:cubicBezTo>
                      <a:cubicBezTo>
                        <a:pt x="3582" y="422"/>
                        <a:pt x="3517" y="395"/>
                        <a:pt x="3444" y="385"/>
                      </a:cubicBezTo>
                      <a:lnTo>
                        <a:pt x="391" y="3"/>
                      </a:lnTo>
                      <a:cubicBezTo>
                        <a:pt x="375" y="1"/>
                        <a:pt x="360" y="0"/>
                        <a:pt x="3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7" name="Google Shape;3199;p38">
                  <a:extLst>
                    <a:ext uri="{FF2B5EF4-FFF2-40B4-BE49-F238E27FC236}">
                      <a16:creationId xmlns:a16="http://schemas.microsoft.com/office/drawing/2014/main" id="{7043CF30-01D2-7DD0-15B4-7064C5116A54}"/>
                    </a:ext>
                  </a:extLst>
                </p:cNvPr>
                <p:cNvSpPr/>
                <p:nvPr/>
              </p:nvSpPr>
              <p:spPr>
                <a:xfrm>
                  <a:off x="4640100" y="1847713"/>
                  <a:ext cx="71025" cy="32125"/>
                </a:xfrm>
                <a:custGeom>
                  <a:avLst/>
                  <a:gdLst/>
                  <a:ahLst/>
                  <a:cxnLst/>
                  <a:rect l="l" t="t" r="r" b="b"/>
                  <a:pathLst>
                    <a:path w="2841" h="1285" extrusionOk="0">
                      <a:moveTo>
                        <a:pt x="215" y="37"/>
                      </a:moveTo>
                      <a:cubicBezTo>
                        <a:pt x="222" y="37"/>
                        <a:pt x="231" y="37"/>
                        <a:pt x="240" y="38"/>
                      </a:cubicBezTo>
                      <a:lnTo>
                        <a:pt x="2144" y="277"/>
                      </a:lnTo>
                      <a:cubicBezTo>
                        <a:pt x="2182" y="281"/>
                        <a:pt x="2216" y="295"/>
                        <a:pt x="2241" y="318"/>
                      </a:cubicBezTo>
                      <a:cubicBezTo>
                        <a:pt x="2496" y="539"/>
                        <a:pt x="2759" y="1081"/>
                        <a:pt x="2762" y="1226"/>
                      </a:cubicBezTo>
                      <a:cubicBezTo>
                        <a:pt x="2762" y="1244"/>
                        <a:pt x="2759" y="1248"/>
                        <a:pt x="2758" y="1248"/>
                      </a:cubicBezTo>
                      <a:cubicBezTo>
                        <a:pt x="2469" y="1218"/>
                        <a:pt x="831" y="845"/>
                        <a:pt x="336" y="732"/>
                      </a:cubicBezTo>
                      <a:cubicBezTo>
                        <a:pt x="281" y="719"/>
                        <a:pt x="237" y="685"/>
                        <a:pt x="221" y="641"/>
                      </a:cubicBezTo>
                      <a:lnTo>
                        <a:pt x="55" y="218"/>
                      </a:lnTo>
                      <a:lnTo>
                        <a:pt x="55" y="216"/>
                      </a:lnTo>
                      <a:cubicBezTo>
                        <a:pt x="40" y="177"/>
                        <a:pt x="46" y="136"/>
                        <a:pt x="73" y="101"/>
                      </a:cubicBezTo>
                      <a:cubicBezTo>
                        <a:pt x="105" y="60"/>
                        <a:pt x="157" y="37"/>
                        <a:pt x="215" y="37"/>
                      </a:cubicBezTo>
                      <a:close/>
                      <a:moveTo>
                        <a:pt x="216" y="0"/>
                      </a:moveTo>
                      <a:cubicBezTo>
                        <a:pt x="146" y="0"/>
                        <a:pt x="83" y="29"/>
                        <a:pt x="45" y="78"/>
                      </a:cubicBezTo>
                      <a:cubicBezTo>
                        <a:pt x="10" y="123"/>
                        <a:pt x="1" y="178"/>
                        <a:pt x="22" y="230"/>
                      </a:cubicBezTo>
                      <a:lnTo>
                        <a:pt x="187" y="653"/>
                      </a:lnTo>
                      <a:cubicBezTo>
                        <a:pt x="209" y="709"/>
                        <a:pt x="262" y="752"/>
                        <a:pt x="327" y="767"/>
                      </a:cubicBezTo>
                      <a:cubicBezTo>
                        <a:pt x="823" y="881"/>
                        <a:pt x="2463" y="1253"/>
                        <a:pt x="2753" y="1283"/>
                      </a:cubicBezTo>
                      <a:cubicBezTo>
                        <a:pt x="2754" y="1283"/>
                        <a:pt x="2756" y="1285"/>
                        <a:pt x="2758" y="1285"/>
                      </a:cubicBezTo>
                      <a:cubicBezTo>
                        <a:pt x="2774" y="1285"/>
                        <a:pt x="2786" y="1276"/>
                        <a:pt x="2792" y="1261"/>
                      </a:cubicBezTo>
                      <a:cubicBezTo>
                        <a:pt x="2841" y="1151"/>
                        <a:pt x="2546" y="535"/>
                        <a:pt x="2266" y="290"/>
                      </a:cubicBezTo>
                      <a:cubicBezTo>
                        <a:pt x="2235" y="263"/>
                        <a:pt x="2193" y="245"/>
                        <a:pt x="2149" y="240"/>
                      </a:cubicBezTo>
                      <a:lnTo>
                        <a:pt x="245" y="2"/>
                      </a:lnTo>
                      <a:cubicBezTo>
                        <a:pt x="235" y="1"/>
                        <a:pt x="225" y="0"/>
                        <a:pt x="2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8" name="Google Shape;3200;p38">
                  <a:extLst>
                    <a:ext uri="{FF2B5EF4-FFF2-40B4-BE49-F238E27FC236}">
                      <a16:creationId xmlns:a16="http://schemas.microsoft.com/office/drawing/2014/main" id="{BBA8D523-5EF7-CED1-1EA9-B02F47171905}"/>
                    </a:ext>
                  </a:extLst>
                </p:cNvPr>
                <p:cNvSpPr/>
                <p:nvPr/>
              </p:nvSpPr>
              <p:spPr>
                <a:xfrm>
                  <a:off x="4844975" y="1811313"/>
                  <a:ext cx="186100" cy="206975"/>
                </a:xfrm>
                <a:custGeom>
                  <a:avLst/>
                  <a:gdLst/>
                  <a:ahLst/>
                  <a:cxnLst/>
                  <a:rect l="l" t="t" r="r" b="b"/>
                  <a:pathLst>
                    <a:path w="7444" h="8279" extrusionOk="0">
                      <a:moveTo>
                        <a:pt x="3790" y="1"/>
                      </a:moveTo>
                      <a:cubicBezTo>
                        <a:pt x="3790" y="1"/>
                        <a:pt x="1980" y="353"/>
                        <a:pt x="708" y="353"/>
                      </a:cubicBezTo>
                      <a:cubicBezTo>
                        <a:pt x="664" y="353"/>
                        <a:pt x="621" y="352"/>
                        <a:pt x="579" y="351"/>
                      </a:cubicBezTo>
                      <a:cubicBezTo>
                        <a:pt x="575" y="351"/>
                        <a:pt x="572" y="351"/>
                        <a:pt x="568" y="351"/>
                      </a:cubicBezTo>
                      <a:cubicBezTo>
                        <a:pt x="231" y="351"/>
                        <a:pt x="0" y="696"/>
                        <a:pt x="139" y="1009"/>
                      </a:cubicBezTo>
                      <a:lnTo>
                        <a:pt x="2812" y="7077"/>
                      </a:lnTo>
                      <a:cubicBezTo>
                        <a:pt x="2855" y="7174"/>
                        <a:pt x="2929" y="7254"/>
                        <a:pt x="3023" y="7303"/>
                      </a:cubicBezTo>
                      <a:cubicBezTo>
                        <a:pt x="3492" y="7549"/>
                        <a:pt x="4991" y="8279"/>
                        <a:pt x="6264" y="8279"/>
                      </a:cubicBezTo>
                      <a:cubicBezTo>
                        <a:pt x="6701" y="8279"/>
                        <a:pt x="7111" y="8193"/>
                        <a:pt x="7444" y="7971"/>
                      </a:cubicBezTo>
                      <a:cubicBezTo>
                        <a:pt x="7444" y="7971"/>
                        <a:pt x="6032" y="1994"/>
                        <a:pt x="379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9" name="Google Shape;3201;p38">
                  <a:extLst>
                    <a:ext uri="{FF2B5EF4-FFF2-40B4-BE49-F238E27FC236}">
                      <a16:creationId xmlns:a16="http://schemas.microsoft.com/office/drawing/2014/main" id="{CBA47AB0-D3D1-B890-A54D-702A4F843B35}"/>
                    </a:ext>
                  </a:extLst>
                </p:cNvPr>
                <p:cNvSpPr/>
                <p:nvPr/>
              </p:nvSpPr>
              <p:spPr>
                <a:xfrm>
                  <a:off x="4870375" y="1820338"/>
                  <a:ext cx="154025" cy="172150"/>
                </a:xfrm>
                <a:custGeom>
                  <a:avLst/>
                  <a:gdLst/>
                  <a:ahLst/>
                  <a:cxnLst/>
                  <a:rect l="l" t="t" r="r" b="b"/>
                  <a:pathLst>
                    <a:path w="6161" h="6886" extrusionOk="0">
                      <a:moveTo>
                        <a:pt x="3074" y="198"/>
                      </a:moveTo>
                      <a:cubicBezTo>
                        <a:pt x="4714" y="1700"/>
                        <a:pt x="5808" y="5931"/>
                        <a:pt x="5951" y="6502"/>
                      </a:cubicBezTo>
                      <a:cubicBezTo>
                        <a:pt x="5710" y="6643"/>
                        <a:pt x="5418" y="6699"/>
                        <a:pt x="5107" y="6699"/>
                      </a:cubicBezTo>
                      <a:cubicBezTo>
                        <a:pt x="4075" y="6699"/>
                        <a:pt x="2830" y="6082"/>
                        <a:pt x="2526" y="5923"/>
                      </a:cubicBezTo>
                      <a:cubicBezTo>
                        <a:pt x="2467" y="5893"/>
                        <a:pt x="2423" y="5844"/>
                        <a:pt x="2396" y="5783"/>
                      </a:cubicBezTo>
                      <a:lnTo>
                        <a:pt x="234" y="878"/>
                      </a:lnTo>
                      <a:cubicBezTo>
                        <a:pt x="194" y="786"/>
                        <a:pt x="202" y="687"/>
                        <a:pt x="258" y="604"/>
                      </a:cubicBezTo>
                      <a:cubicBezTo>
                        <a:pt x="311" y="523"/>
                        <a:pt x="401" y="475"/>
                        <a:pt x="498" y="475"/>
                      </a:cubicBezTo>
                      <a:lnTo>
                        <a:pt x="504" y="475"/>
                      </a:lnTo>
                      <a:cubicBezTo>
                        <a:pt x="535" y="475"/>
                        <a:pt x="567" y="475"/>
                        <a:pt x="600" y="475"/>
                      </a:cubicBezTo>
                      <a:cubicBezTo>
                        <a:pt x="1536" y="475"/>
                        <a:pt x="2815" y="248"/>
                        <a:pt x="3074" y="198"/>
                      </a:cubicBezTo>
                      <a:close/>
                      <a:moveTo>
                        <a:pt x="3130" y="1"/>
                      </a:moveTo>
                      <a:lnTo>
                        <a:pt x="3085" y="10"/>
                      </a:lnTo>
                      <a:cubicBezTo>
                        <a:pt x="3070" y="12"/>
                        <a:pt x="1598" y="292"/>
                        <a:pt x="593" y="292"/>
                      </a:cubicBezTo>
                      <a:cubicBezTo>
                        <a:pt x="564" y="292"/>
                        <a:pt x="536" y="291"/>
                        <a:pt x="509" y="291"/>
                      </a:cubicBezTo>
                      <a:cubicBezTo>
                        <a:pt x="343" y="291"/>
                        <a:pt x="194" y="365"/>
                        <a:pt x="105" y="502"/>
                      </a:cubicBezTo>
                      <a:cubicBezTo>
                        <a:pt x="15" y="636"/>
                        <a:pt x="0" y="804"/>
                        <a:pt x="65" y="953"/>
                      </a:cubicBezTo>
                      <a:lnTo>
                        <a:pt x="2227" y="5858"/>
                      </a:lnTo>
                      <a:cubicBezTo>
                        <a:pt x="2271" y="5958"/>
                        <a:pt x="2344" y="6035"/>
                        <a:pt x="2440" y="6087"/>
                      </a:cubicBezTo>
                      <a:cubicBezTo>
                        <a:pt x="2872" y="6313"/>
                        <a:pt x="4069" y="6886"/>
                        <a:pt x="5101" y="6886"/>
                      </a:cubicBezTo>
                      <a:cubicBezTo>
                        <a:pt x="5473" y="6886"/>
                        <a:pt x="5822" y="6811"/>
                        <a:pt x="6108" y="6621"/>
                      </a:cubicBezTo>
                      <a:lnTo>
                        <a:pt x="6161" y="6587"/>
                      </a:lnTo>
                      <a:lnTo>
                        <a:pt x="6147" y="6524"/>
                      </a:lnTo>
                      <a:cubicBezTo>
                        <a:pt x="6100" y="6325"/>
                        <a:pt x="4978" y="1644"/>
                        <a:pt x="3164" y="31"/>
                      </a:cubicBezTo>
                      <a:lnTo>
                        <a:pt x="313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0" name="Google Shape;3202;p38">
                  <a:extLst>
                    <a:ext uri="{FF2B5EF4-FFF2-40B4-BE49-F238E27FC236}">
                      <a16:creationId xmlns:a16="http://schemas.microsoft.com/office/drawing/2014/main" id="{3CD0E1C9-4B1A-1F0A-A521-D335BA8AA092}"/>
                    </a:ext>
                  </a:extLst>
                </p:cNvPr>
                <p:cNvSpPr/>
                <p:nvPr/>
              </p:nvSpPr>
              <p:spPr>
                <a:xfrm>
                  <a:off x="4887625" y="1839638"/>
                  <a:ext cx="119575" cy="133600"/>
                </a:xfrm>
                <a:custGeom>
                  <a:avLst/>
                  <a:gdLst/>
                  <a:ahLst/>
                  <a:cxnLst/>
                  <a:rect l="l" t="t" r="r" b="b"/>
                  <a:pathLst>
                    <a:path w="4783" h="5344" extrusionOk="0">
                      <a:moveTo>
                        <a:pt x="2387" y="152"/>
                      </a:moveTo>
                      <a:cubicBezTo>
                        <a:pt x="3661" y="1318"/>
                        <a:pt x="4511" y="4603"/>
                        <a:pt x="4620" y="5046"/>
                      </a:cubicBezTo>
                      <a:cubicBezTo>
                        <a:pt x="4434" y="5156"/>
                        <a:pt x="4207" y="5200"/>
                        <a:pt x="3966" y="5200"/>
                      </a:cubicBezTo>
                      <a:cubicBezTo>
                        <a:pt x="3164" y="5200"/>
                        <a:pt x="2197" y="4721"/>
                        <a:pt x="1962" y="4597"/>
                      </a:cubicBezTo>
                      <a:cubicBezTo>
                        <a:pt x="1917" y="4573"/>
                        <a:pt x="1880" y="4535"/>
                        <a:pt x="1861" y="4489"/>
                      </a:cubicBezTo>
                      <a:lnTo>
                        <a:pt x="181" y="680"/>
                      </a:lnTo>
                      <a:cubicBezTo>
                        <a:pt x="151" y="609"/>
                        <a:pt x="157" y="531"/>
                        <a:pt x="200" y="466"/>
                      </a:cubicBezTo>
                      <a:cubicBezTo>
                        <a:pt x="242" y="404"/>
                        <a:pt x="312" y="368"/>
                        <a:pt x="386" y="368"/>
                      </a:cubicBezTo>
                      <a:lnTo>
                        <a:pt x="392" y="368"/>
                      </a:lnTo>
                      <a:cubicBezTo>
                        <a:pt x="410" y="368"/>
                        <a:pt x="428" y="368"/>
                        <a:pt x="446" y="368"/>
                      </a:cubicBezTo>
                      <a:cubicBezTo>
                        <a:pt x="1173" y="368"/>
                        <a:pt x="2184" y="192"/>
                        <a:pt x="2387" y="152"/>
                      </a:cubicBezTo>
                      <a:close/>
                      <a:moveTo>
                        <a:pt x="2430" y="0"/>
                      </a:moveTo>
                      <a:lnTo>
                        <a:pt x="2395" y="6"/>
                      </a:lnTo>
                      <a:cubicBezTo>
                        <a:pt x="2383" y="8"/>
                        <a:pt x="1273" y="226"/>
                        <a:pt x="491" y="226"/>
                      </a:cubicBezTo>
                      <a:cubicBezTo>
                        <a:pt x="459" y="226"/>
                        <a:pt x="427" y="226"/>
                        <a:pt x="396" y="225"/>
                      </a:cubicBezTo>
                      <a:cubicBezTo>
                        <a:pt x="262" y="225"/>
                        <a:pt x="151" y="283"/>
                        <a:pt x="81" y="387"/>
                      </a:cubicBezTo>
                      <a:cubicBezTo>
                        <a:pt x="11" y="492"/>
                        <a:pt x="1" y="623"/>
                        <a:pt x="51" y="738"/>
                      </a:cubicBezTo>
                      <a:lnTo>
                        <a:pt x="1730" y="4547"/>
                      </a:lnTo>
                      <a:cubicBezTo>
                        <a:pt x="1763" y="4623"/>
                        <a:pt x="1821" y="4685"/>
                        <a:pt x="1895" y="4723"/>
                      </a:cubicBezTo>
                      <a:cubicBezTo>
                        <a:pt x="2229" y="4899"/>
                        <a:pt x="3158" y="5344"/>
                        <a:pt x="3961" y="5344"/>
                      </a:cubicBezTo>
                      <a:lnTo>
                        <a:pt x="3961" y="5344"/>
                      </a:lnTo>
                      <a:cubicBezTo>
                        <a:pt x="4249" y="5344"/>
                        <a:pt x="4520" y="5288"/>
                        <a:pt x="4742" y="5139"/>
                      </a:cubicBezTo>
                      <a:lnTo>
                        <a:pt x="4783" y="5112"/>
                      </a:lnTo>
                      <a:lnTo>
                        <a:pt x="4772" y="5063"/>
                      </a:lnTo>
                      <a:cubicBezTo>
                        <a:pt x="4736" y="4910"/>
                        <a:pt x="3864" y="1274"/>
                        <a:pt x="2457" y="23"/>
                      </a:cubicBezTo>
                      <a:lnTo>
                        <a:pt x="2430" y="0"/>
                      </a:lnTo>
                      <a:close/>
                      <a:moveTo>
                        <a:pt x="3961" y="5344"/>
                      </a:moveTo>
                      <a:cubicBezTo>
                        <a:pt x="3961" y="5344"/>
                        <a:pt x="3960" y="5344"/>
                        <a:pt x="3960" y="5344"/>
                      </a:cubicBezTo>
                      <a:lnTo>
                        <a:pt x="3962" y="5344"/>
                      </a:lnTo>
                      <a:cubicBezTo>
                        <a:pt x="3961" y="5344"/>
                        <a:pt x="3961" y="5344"/>
                        <a:pt x="3961" y="534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1" name="Google Shape;3203;p38">
                  <a:extLst>
                    <a:ext uri="{FF2B5EF4-FFF2-40B4-BE49-F238E27FC236}">
                      <a16:creationId xmlns:a16="http://schemas.microsoft.com/office/drawing/2014/main" id="{5D841BE1-90E9-D84C-6D9A-F59976EDF2AC}"/>
                    </a:ext>
                  </a:extLst>
                </p:cNvPr>
                <p:cNvSpPr/>
                <p:nvPr/>
              </p:nvSpPr>
              <p:spPr>
                <a:xfrm>
                  <a:off x="4910900" y="1852863"/>
                  <a:ext cx="95925" cy="107175"/>
                </a:xfrm>
                <a:custGeom>
                  <a:avLst/>
                  <a:gdLst/>
                  <a:ahLst/>
                  <a:cxnLst/>
                  <a:rect l="l" t="t" r="r" b="b"/>
                  <a:pathLst>
                    <a:path w="3837" h="4287" extrusionOk="0">
                      <a:moveTo>
                        <a:pt x="1915" y="124"/>
                      </a:moveTo>
                      <a:cubicBezTo>
                        <a:pt x="2935" y="1059"/>
                        <a:pt x="3617" y="3692"/>
                        <a:pt x="3706" y="4048"/>
                      </a:cubicBezTo>
                      <a:cubicBezTo>
                        <a:pt x="3556" y="4137"/>
                        <a:pt x="3374" y="4172"/>
                        <a:pt x="3180" y="4172"/>
                      </a:cubicBezTo>
                      <a:cubicBezTo>
                        <a:pt x="2537" y="4172"/>
                        <a:pt x="1762" y="3786"/>
                        <a:pt x="1573" y="3687"/>
                      </a:cubicBezTo>
                      <a:cubicBezTo>
                        <a:pt x="1537" y="3669"/>
                        <a:pt x="1508" y="3638"/>
                        <a:pt x="1493" y="3600"/>
                      </a:cubicBezTo>
                      <a:lnTo>
                        <a:pt x="146" y="546"/>
                      </a:lnTo>
                      <a:cubicBezTo>
                        <a:pt x="122" y="490"/>
                        <a:pt x="126" y="428"/>
                        <a:pt x="161" y="376"/>
                      </a:cubicBezTo>
                      <a:cubicBezTo>
                        <a:pt x="195" y="326"/>
                        <a:pt x="251" y="295"/>
                        <a:pt x="312" y="295"/>
                      </a:cubicBezTo>
                      <a:cubicBezTo>
                        <a:pt x="330" y="295"/>
                        <a:pt x="357" y="297"/>
                        <a:pt x="381" y="297"/>
                      </a:cubicBezTo>
                      <a:cubicBezTo>
                        <a:pt x="964" y="297"/>
                        <a:pt x="1754" y="154"/>
                        <a:pt x="1915" y="124"/>
                      </a:cubicBezTo>
                      <a:close/>
                      <a:moveTo>
                        <a:pt x="1950" y="1"/>
                      </a:moveTo>
                      <a:lnTo>
                        <a:pt x="1921" y="6"/>
                      </a:lnTo>
                      <a:cubicBezTo>
                        <a:pt x="1912" y="7"/>
                        <a:pt x="1002" y="182"/>
                        <a:pt x="378" y="182"/>
                      </a:cubicBezTo>
                      <a:cubicBezTo>
                        <a:pt x="357" y="182"/>
                        <a:pt x="337" y="182"/>
                        <a:pt x="318" y="182"/>
                      </a:cubicBezTo>
                      <a:cubicBezTo>
                        <a:pt x="314" y="181"/>
                        <a:pt x="310" y="181"/>
                        <a:pt x="305" y="181"/>
                      </a:cubicBezTo>
                      <a:cubicBezTo>
                        <a:pt x="212" y="181"/>
                        <a:pt x="120" y="231"/>
                        <a:pt x="66" y="312"/>
                      </a:cubicBezTo>
                      <a:cubicBezTo>
                        <a:pt x="10" y="396"/>
                        <a:pt x="0" y="500"/>
                        <a:pt x="41" y="593"/>
                      </a:cubicBezTo>
                      <a:lnTo>
                        <a:pt x="1386" y="3648"/>
                      </a:lnTo>
                      <a:cubicBezTo>
                        <a:pt x="1414" y="3708"/>
                        <a:pt x="1461" y="3758"/>
                        <a:pt x="1520" y="3789"/>
                      </a:cubicBezTo>
                      <a:cubicBezTo>
                        <a:pt x="1789" y="3930"/>
                        <a:pt x="2533" y="4287"/>
                        <a:pt x="3176" y="4287"/>
                      </a:cubicBezTo>
                      <a:cubicBezTo>
                        <a:pt x="3407" y="4287"/>
                        <a:pt x="3626" y="4241"/>
                        <a:pt x="3803" y="4123"/>
                      </a:cubicBezTo>
                      <a:lnTo>
                        <a:pt x="3837" y="4100"/>
                      </a:lnTo>
                      <a:lnTo>
                        <a:pt x="3828" y="4062"/>
                      </a:lnTo>
                      <a:cubicBezTo>
                        <a:pt x="3797" y="3937"/>
                        <a:pt x="3099" y="1023"/>
                        <a:pt x="1971" y="19"/>
                      </a:cubicBezTo>
                      <a:lnTo>
                        <a:pt x="195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2" name="Google Shape;3204;p38">
                  <a:extLst>
                    <a:ext uri="{FF2B5EF4-FFF2-40B4-BE49-F238E27FC236}">
                      <a16:creationId xmlns:a16="http://schemas.microsoft.com/office/drawing/2014/main" id="{5498B886-0A77-2750-E2B8-89C8CF9C24E2}"/>
                    </a:ext>
                  </a:extLst>
                </p:cNvPr>
                <p:cNvSpPr/>
                <p:nvPr/>
              </p:nvSpPr>
              <p:spPr>
                <a:xfrm>
                  <a:off x="4923850" y="1867288"/>
                  <a:ext cx="70075" cy="78325"/>
                </a:xfrm>
                <a:custGeom>
                  <a:avLst/>
                  <a:gdLst/>
                  <a:ahLst/>
                  <a:cxnLst/>
                  <a:rect l="l" t="t" r="r" b="b"/>
                  <a:pathLst>
                    <a:path w="2803" h="3133" extrusionOk="0">
                      <a:moveTo>
                        <a:pt x="1398" y="92"/>
                      </a:moveTo>
                      <a:cubicBezTo>
                        <a:pt x="2145" y="774"/>
                        <a:pt x="2643" y="2699"/>
                        <a:pt x="2707" y="2958"/>
                      </a:cubicBezTo>
                      <a:cubicBezTo>
                        <a:pt x="2598" y="3023"/>
                        <a:pt x="2465" y="3049"/>
                        <a:pt x="2323" y="3049"/>
                      </a:cubicBezTo>
                      <a:cubicBezTo>
                        <a:pt x="1854" y="3049"/>
                        <a:pt x="1287" y="2768"/>
                        <a:pt x="1149" y="2696"/>
                      </a:cubicBezTo>
                      <a:cubicBezTo>
                        <a:pt x="1122" y="2682"/>
                        <a:pt x="1102" y="2659"/>
                        <a:pt x="1090" y="2632"/>
                      </a:cubicBezTo>
                      <a:lnTo>
                        <a:pt x="106" y="400"/>
                      </a:lnTo>
                      <a:cubicBezTo>
                        <a:pt x="88" y="359"/>
                        <a:pt x="93" y="314"/>
                        <a:pt x="117" y="276"/>
                      </a:cubicBezTo>
                      <a:cubicBezTo>
                        <a:pt x="141" y="239"/>
                        <a:pt x="182" y="216"/>
                        <a:pt x="228" y="216"/>
                      </a:cubicBezTo>
                      <a:lnTo>
                        <a:pt x="229" y="216"/>
                      </a:lnTo>
                      <a:cubicBezTo>
                        <a:pt x="251" y="217"/>
                        <a:pt x="273" y="217"/>
                        <a:pt x="296" y="217"/>
                      </a:cubicBezTo>
                      <a:cubicBezTo>
                        <a:pt x="723" y="217"/>
                        <a:pt x="1283" y="114"/>
                        <a:pt x="1398" y="92"/>
                      </a:cubicBezTo>
                      <a:close/>
                      <a:moveTo>
                        <a:pt x="1424" y="1"/>
                      </a:moveTo>
                      <a:lnTo>
                        <a:pt x="1404" y="5"/>
                      </a:lnTo>
                      <a:cubicBezTo>
                        <a:pt x="1397" y="7"/>
                        <a:pt x="736" y="133"/>
                        <a:pt x="278" y="133"/>
                      </a:cubicBezTo>
                      <a:lnTo>
                        <a:pt x="228" y="133"/>
                      </a:lnTo>
                      <a:cubicBezTo>
                        <a:pt x="155" y="133"/>
                        <a:pt x="88" y="168"/>
                        <a:pt x="47" y="229"/>
                      </a:cubicBezTo>
                      <a:cubicBezTo>
                        <a:pt x="8" y="289"/>
                        <a:pt x="0" y="367"/>
                        <a:pt x="30" y="434"/>
                      </a:cubicBezTo>
                      <a:lnTo>
                        <a:pt x="1013" y="2665"/>
                      </a:lnTo>
                      <a:cubicBezTo>
                        <a:pt x="1032" y="2711"/>
                        <a:pt x="1067" y="2747"/>
                        <a:pt x="1110" y="2768"/>
                      </a:cubicBezTo>
                      <a:cubicBezTo>
                        <a:pt x="1307" y="2872"/>
                        <a:pt x="1851" y="3133"/>
                        <a:pt x="2320" y="3133"/>
                      </a:cubicBezTo>
                      <a:lnTo>
                        <a:pt x="2321" y="3133"/>
                      </a:lnTo>
                      <a:cubicBezTo>
                        <a:pt x="2488" y="3133"/>
                        <a:pt x="2648" y="3099"/>
                        <a:pt x="2778" y="3013"/>
                      </a:cubicBezTo>
                      <a:lnTo>
                        <a:pt x="2803" y="2996"/>
                      </a:lnTo>
                      <a:lnTo>
                        <a:pt x="2797" y="2967"/>
                      </a:lnTo>
                      <a:cubicBezTo>
                        <a:pt x="2775" y="2878"/>
                        <a:pt x="2264" y="748"/>
                        <a:pt x="1439" y="15"/>
                      </a:cubicBezTo>
                      <a:lnTo>
                        <a:pt x="142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3" name="Google Shape;3205;p38">
                  <a:extLst>
                    <a:ext uri="{FF2B5EF4-FFF2-40B4-BE49-F238E27FC236}">
                      <a16:creationId xmlns:a16="http://schemas.microsoft.com/office/drawing/2014/main" id="{CE9F844D-44A5-8814-B969-B9225A26761B}"/>
                    </a:ext>
                  </a:extLst>
                </p:cNvPr>
                <p:cNvSpPr/>
                <p:nvPr/>
              </p:nvSpPr>
              <p:spPr>
                <a:xfrm>
                  <a:off x="4938950" y="1884138"/>
                  <a:ext cx="39950" cy="44675"/>
                </a:xfrm>
                <a:custGeom>
                  <a:avLst/>
                  <a:gdLst/>
                  <a:ahLst/>
                  <a:cxnLst/>
                  <a:rect l="l" t="t" r="r" b="b"/>
                  <a:pathLst>
                    <a:path w="1598" h="1787" extrusionOk="0">
                      <a:moveTo>
                        <a:pt x="797" y="53"/>
                      </a:moveTo>
                      <a:cubicBezTo>
                        <a:pt x="1222" y="441"/>
                        <a:pt x="1506" y="1537"/>
                        <a:pt x="1543" y="1686"/>
                      </a:cubicBezTo>
                      <a:cubicBezTo>
                        <a:pt x="1481" y="1723"/>
                        <a:pt x="1405" y="1738"/>
                        <a:pt x="1325" y="1738"/>
                      </a:cubicBezTo>
                      <a:cubicBezTo>
                        <a:pt x="1057" y="1738"/>
                        <a:pt x="734" y="1577"/>
                        <a:pt x="655" y="1536"/>
                      </a:cubicBezTo>
                      <a:cubicBezTo>
                        <a:pt x="641" y="1528"/>
                        <a:pt x="629" y="1516"/>
                        <a:pt x="621" y="1499"/>
                      </a:cubicBezTo>
                      <a:lnTo>
                        <a:pt x="61" y="229"/>
                      </a:lnTo>
                      <a:cubicBezTo>
                        <a:pt x="50" y="204"/>
                        <a:pt x="53" y="179"/>
                        <a:pt x="67" y="157"/>
                      </a:cubicBezTo>
                      <a:cubicBezTo>
                        <a:pt x="81" y="138"/>
                        <a:pt x="105" y="124"/>
                        <a:pt x="129" y="124"/>
                      </a:cubicBezTo>
                      <a:lnTo>
                        <a:pt x="132" y="124"/>
                      </a:lnTo>
                      <a:cubicBezTo>
                        <a:pt x="141" y="124"/>
                        <a:pt x="149" y="124"/>
                        <a:pt x="158" y="124"/>
                      </a:cubicBezTo>
                      <a:cubicBezTo>
                        <a:pt x="401" y="124"/>
                        <a:pt x="730" y="64"/>
                        <a:pt x="797" y="53"/>
                      </a:cubicBezTo>
                      <a:close/>
                      <a:moveTo>
                        <a:pt x="811" y="1"/>
                      </a:moveTo>
                      <a:lnTo>
                        <a:pt x="800" y="4"/>
                      </a:lnTo>
                      <a:cubicBezTo>
                        <a:pt x="796" y="4"/>
                        <a:pt x="419" y="77"/>
                        <a:pt x="158" y="77"/>
                      </a:cubicBezTo>
                      <a:lnTo>
                        <a:pt x="129" y="77"/>
                      </a:lnTo>
                      <a:cubicBezTo>
                        <a:pt x="88" y="77"/>
                        <a:pt x="50" y="97"/>
                        <a:pt x="28" y="131"/>
                      </a:cubicBezTo>
                      <a:cubicBezTo>
                        <a:pt x="5" y="166"/>
                        <a:pt x="0" y="210"/>
                        <a:pt x="17" y="248"/>
                      </a:cubicBezTo>
                      <a:lnTo>
                        <a:pt x="577" y="1519"/>
                      </a:lnTo>
                      <a:cubicBezTo>
                        <a:pt x="589" y="1545"/>
                        <a:pt x="608" y="1566"/>
                        <a:pt x="633" y="1578"/>
                      </a:cubicBezTo>
                      <a:cubicBezTo>
                        <a:pt x="744" y="1637"/>
                        <a:pt x="1055" y="1786"/>
                        <a:pt x="1323" y="1786"/>
                      </a:cubicBezTo>
                      <a:cubicBezTo>
                        <a:pt x="1418" y="1786"/>
                        <a:pt x="1509" y="1766"/>
                        <a:pt x="1584" y="1718"/>
                      </a:cubicBezTo>
                      <a:lnTo>
                        <a:pt x="1597" y="1709"/>
                      </a:lnTo>
                      <a:lnTo>
                        <a:pt x="1593" y="1692"/>
                      </a:lnTo>
                      <a:cubicBezTo>
                        <a:pt x="1581" y="1640"/>
                        <a:pt x="1291" y="427"/>
                        <a:pt x="820" y="10"/>
                      </a:cubicBezTo>
                      <a:lnTo>
                        <a:pt x="81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4" name="Google Shape;3206;p38">
                  <a:extLst>
                    <a:ext uri="{FF2B5EF4-FFF2-40B4-BE49-F238E27FC236}">
                      <a16:creationId xmlns:a16="http://schemas.microsoft.com/office/drawing/2014/main" id="{DE86E18C-9C8F-891B-4339-8EFD8AF5CE98}"/>
                    </a:ext>
                  </a:extLst>
                </p:cNvPr>
                <p:cNvSpPr/>
                <p:nvPr/>
              </p:nvSpPr>
              <p:spPr>
                <a:xfrm>
                  <a:off x="3938825" y="1810888"/>
                  <a:ext cx="110475" cy="171725"/>
                </a:xfrm>
                <a:custGeom>
                  <a:avLst/>
                  <a:gdLst/>
                  <a:ahLst/>
                  <a:cxnLst/>
                  <a:rect l="l" t="t" r="r" b="b"/>
                  <a:pathLst>
                    <a:path w="4419" h="6869" extrusionOk="0">
                      <a:moveTo>
                        <a:pt x="2910" y="1"/>
                      </a:moveTo>
                      <a:cubicBezTo>
                        <a:pt x="2793" y="1"/>
                        <a:pt x="2682" y="62"/>
                        <a:pt x="2623" y="168"/>
                      </a:cubicBezTo>
                      <a:cubicBezTo>
                        <a:pt x="1506" y="2164"/>
                        <a:pt x="573" y="4857"/>
                        <a:pt x="75" y="6435"/>
                      </a:cubicBezTo>
                      <a:cubicBezTo>
                        <a:pt x="1" y="6671"/>
                        <a:pt x="188" y="6869"/>
                        <a:pt x="394" y="6869"/>
                      </a:cubicBezTo>
                      <a:cubicBezTo>
                        <a:pt x="467" y="6869"/>
                        <a:pt x="543" y="6843"/>
                        <a:pt x="610" y="6785"/>
                      </a:cubicBezTo>
                      <a:cubicBezTo>
                        <a:pt x="1547" y="5975"/>
                        <a:pt x="2876" y="5002"/>
                        <a:pt x="3242" y="4736"/>
                      </a:cubicBezTo>
                      <a:cubicBezTo>
                        <a:pt x="3305" y="4690"/>
                        <a:pt x="3349" y="4625"/>
                        <a:pt x="3367" y="4549"/>
                      </a:cubicBezTo>
                      <a:lnTo>
                        <a:pt x="4367" y="552"/>
                      </a:lnTo>
                      <a:cubicBezTo>
                        <a:pt x="4418" y="346"/>
                        <a:pt x="4265" y="138"/>
                        <a:pt x="4056" y="138"/>
                      </a:cubicBezTo>
                      <a:cubicBezTo>
                        <a:pt x="4048" y="138"/>
                        <a:pt x="4039" y="138"/>
                        <a:pt x="4030" y="139"/>
                      </a:cubicBezTo>
                      <a:cubicBezTo>
                        <a:pt x="3975" y="144"/>
                        <a:pt x="3919" y="146"/>
                        <a:pt x="3863" y="146"/>
                      </a:cubicBezTo>
                      <a:cubicBezTo>
                        <a:pt x="3537" y="146"/>
                        <a:pt x="3213" y="74"/>
                        <a:pt x="3001" y="13"/>
                      </a:cubicBezTo>
                      <a:cubicBezTo>
                        <a:pt x="2971" y="5"/>
                        <a:pt x="2940" y="1"/>
                        <a:pt x="29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5" name="Google Shape;3207;p38">
                  <a:extLst>
                    <a:ext uri="{FF2B5EF4-FFF2-40B4-BE49-F238E27FC236}">
                      <a16:creationId xmlns:a16="http://schemas.microsoft.com/office/drawing/2014/main" id="{68351C68-87F4-437E-3CE5-6AE9BBA8196D}"/>
                    </a:ext>
                  </a:extLst>
                </p:cNvPr>
                <p:cNvSpPr/>
                <p:nvPr/>
              </p:nvSpPr>
              <p:spPr>
                <a:xfrm>
                  <a:off x="3948600" y="1818013"/>
                  <a:ext cx="88875" cy="141925"/>
                </a:xfrm>
                <a:custGeom>
                  <a:avLst/>
                  <a:gdLst/>
                  <a:ahLst/>
                  <a:cxnLst/>
                  <a:rect l="l" t="t" r="r" b="b"/>
                  <a:pathLst>
                    <a:path w="3555" h="5677" extrusionOk="0">
                      <a:moveTo>
                        <a:pt x="2317" y="185"/>
                      </a:moveTo>
                      <a:cubicBezTo>
                        <a:pt x="2331" y="185"/>
                        <a:pt x="2346" y="187"/>
                        <a:pt x="2359" y="191"/>
                      </a:cubicBezTo>
                      <a:cubicBezTo>
                        <a:pt x="2539" y="244"/>
                        <a:pt x="2793" y="301"/>
                        <a:pt x="3051" y="301"/>
                      </a:cubicBezTo>
                      <a:cubicBezTo>
                        <a:pt x="3097" y="301"/>
                        <a:pt x="3142" y="300"/>
                        <a:pt x="3187" y="296"/>
                      </a:cubicBezTo>
                      <a:cubicBezTo>
                        <a:pt x="3191" y="296"/>
                        <a:pt x="3194" y="295"/>
                        <a:pt x="3198" y="295"/>
                      </a:cubicBezTo>
                      <a:cubicBezTo>
                        <a:pt x="3253" y="295"/>
                        <a:pt x="3290" y="326"/>
                        <a:pt x="3308" y="347"/>
                      </a:cubicBezTo>
                      <a:cubicBezTo>
                        <a:pt x="3346" y="391"/>
                        <a:pt x="3361" y="454"/>
                        <a:pt x="3348" y="511"/>
                      </a:cubicBezTo>
                      <a:lnTo>
                        <a:pt x="2578" y="3707"/>
                      </a:lnTo>
                      <a:cubicBezTo>
                        <a:pt x="2569" y="3748"/>
                        <a:pt x="2546" y="3781"/>
                        <a:pt x="2516" y="3804"/>
                      </a:cubicBezTo>
                      <a:cubicBezTo>
                        <a:pt x="2220" y="4027"/>
                        <a:pt x="1201" y="4806"/>
                        <a:pt x="486" y="5448"/>
                      </a:cubicBezTo>
                      <a:cubicBezTo>
                        <a:pt x="450" y="5481"/>
                        <a:pt x="413" y="5491"/>
                        <a:pt x="382" y="5491"/>
                      </a:cubicBezTo>
                      <a:cubicBezTo>
                        <a:pt x="341" y="5491"/>
                        <a:pt x="308" y="5474"/>
                        <a:pt x="295" y="5465"/>
                      </a:cubicBezTo>
                      <a:cubicBezTo>
                        <a:pt x="245" y="5433"/>
                        <a:pt x="195" y="5360"/>
                        <a:pt x="225" y="5263"/>
                      </a:cubicBezTo>
                      <a:cubicBezTo>
                        <a:pt x="580" y="4091"/>
                        <a:pt x="1307" y="1885"/>
                        <a:pt x="2176" y="270"/>
                      </a:cubicBezTo>
                      <a:cubicBezTo>
                        <a:pt x="2206" y="215"/>
                        <a:pt x="2259" y="185"/>
                        <a:pt x="2317" y="185"/>
                      </a:cubicBezTo>
                      <a:close/>
                      <a:moveTo>
                        <a:pt x="2317" y="0"/>
                      </a:moveTo>
                      <a:cubicBezTo>
                        <a:pt x="2193" y="0"/>
                        <a:pt x="2077" y="67"/>
                        <a:pt x="2015" y="182"/>
                      </a:cubicBezTo>
                      <a:cubicBezTo>
                        <a:pt x="1137" y="1811"/>
                        <a:pt x="406" y="4032"/>
                        <a:pt x="49" y="5210"/>
                      </a:cubicBezTo>
                      <a:cubicBezTo>
                        <a:pt x="0" y="5368"/>
                        <a:pt x="59" y="5533"/>
                        <a:pt x="196" y="5621"/>
                      </a:cubicBezTo>
                      <a:cubicBezTo>
                        <a:pt x="254" y="5658"/>
                        <a:pt x="318" y="5676"/>
                        <a:pt x="380" y="5676"/>
                      </a:cubicBezTo>
                      <a:cubicBezTo>
                        <a:pt x="462" y="5676"/>
                        <a:pt x="542" y="5644"/>
                        <a:pt x="609" y="5585"/>
                      </a:cubicBezTo>
                      <a:cubicBezTo>
                        <a:pt x="1318" y="4947"/>
                        <a:pt x="2334" y="4173"/>
                        <a:pt x="2627" y="3951"/>
                      </a:cubicBezTo>
                      <a:cubicBezTo>
                        <a:pt x="2692" y="3903"/>
                        <a:pt x="2737" y="3832"/>
                        <a:pt x="2757" y="3750"/>
                      </a:cubicBezTo>
                      <a:lnTo>
                        <a:pt x="3527" y="555"/>
                      </a:lnTo>
                      <a:cubicBezTo>
                        <a:pt x="3554" y="439"/>
                        <a:pt x="3525" y="316"/>
                        <a:pt x="3448" y="226"/>
                      </a:cubicBezTo>
                      <a:cubicBezTo>
                        <a:pt x="3383" y="151"/>
                        <a:pt x="3295" y="109"/>
                        <a:pt x="3199" y="109"/>
                      </a:cubicBezTo>
                      <a:cubicBezTo>
                        <a:pt x="3189" y="109"/>
                        <a:pt x="3180" y="110"/>
                        <a:pt x="3170" y="111"/>
                      </a:cubicBezTo>
                      <a:cubicBezTo>
                        <a:pt x="3130" y="114"/>
                        <a:pt x="3089" y="116"/>
                        <a:pt x="3048" y="116"/>
                      </a:cubicBezTo>
                      <a:cubicBezTo>
                        <a:pt x="2815" y="116"/>
                        <a:pt x="2579" y="63"/>
                        <a:pt x="2413" y="13"/>
                      </a:cubicBezTo>
                      <a:cubicBezTo>
                        <a:pt x="2381" y="5"/>
                        <a:pt x="2349" y="0"/>
                        <a:pt x="23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6" name="Google Shape;3208;p38">
                  <a:extLst>
                    <a:ext uri="{FF2B5EF4-FFF2-40B4-BE49-F238E27FC236}">
                      <a16:creationId xmlns:a16="http://schemas.microsoft.com/office/drawing/2014/main" id="{903290EE-7FF3-0304-E4FE-9644B5C953F1}"/>
                    </a:ext>
                  </a:extLst>
                </p:cNvPr>
                <p:cNvSpPr/>
                <p:nvPr/>
              </p:nvSpPr>
              <p:spPr>
                <a:xfrm>
                  <a:off x="3961950" y="1839288"/>
                  <a:ext cx="62225" cy="99350"/>
                </a:xfrm>
                <a:custGeom>
                  <a:avLst/>
                  <a:gdLst/>
                  <a:ahLst/>
                  <a:cxnLst/>
                  <a:rect l="l" t="t" r="r" b="b"/>
                  <a:pathLst>
                    <a:path w="2489" h="3974" extrusionOk="0">
                      <a:moveTo>
                        <a:pt x="1622" y="130"/>
                      </a:moveTo>
                      <a:cubicBezTo>
                        <a:pt x="1633" y="130"/>
                        <a:pt x="1643" y="131"/>
                        <a:pt x="1654" y="134"/>
                      </a:cubicBezTo>
                      <a:cubicBezTo>
                        <a:pt x="1778" y="170"/>
                        <a:pt x="1954" y="211"/>
                        <a:pt x="2133" y="211"/>
                      </a:cubicBezTo>
                      <a:cubicBezTo>
                        <a:pt x="2165" y="211"/>
                        <a:pt x="2198" y="210"/>
                        <a:pt x="2231" y="207"/>
                      </a:cubicBezTo>
                      <a:cubicBezTo>
                        <a:pt x="2236" y="206"/>
                        <a:pt x="2241" y="206"/>
                        <a:pt x="2245" y="206"/>
                      </a:cubicBezTo>
                      <a:cubicBezTo>
                        <a:pt x="2286" y="206"/>
                        <a:pt x="2305" y="230"/>
                        <a:pt x="2317" y="243"/>
                      </a:cubicBezTo>
                      <a:cubicBezTo>
                        <a:pt x="2345" y="275"/>
                        <a:pt x="2354" y="318"/>
                        <a:pt x="2345" y="359"/>
                      </a:cubicBezTo>
                      <a:lnTo>
                        <a:pt x="1806" y="2595"/>
                      </a:lnTo>
                      <a:cubicBezTo>
                        <a:pt x="1800" y="2624"/>
                        <a:pt x="1784" y="2648"/>
                        <a:pt x="1763" y="2663"/>
                      </a:cubicBezTo>
                      <a:cubicBezTo>
                        <a:pt x="1617" y="2773"/>
                        <a:pt x="866" y="3342"/>
                        <a:pt x="342" y="3814"/>
                      </a:cubicBezTo>
                      <a:cubicBezTo>
                        <a:pt x="316" y="3837"/>
                        <a:pt x="290" y="3844"/>
                        <a:pt x="268" y="3844"/>
                      </a:cubicBezTo>
                      <a:cubicBezTo>
                        <a:pt x="239" y="3844"/>
                        <a:pt x="217" y="3832"/>
                        <a:pt x="209" y="3826"/>
                      </a:cubicBezTo>
                      <a:cubicBezTo>
                        <a:pt x="172" y="3803"/>
                        <a:pt x="137" y="3752"/>
                        <a:pt x="159" y="3685"/>
                      </a:cubicBezTo>
                      <a:cubicBezTo>
                        <a:pt x="407" y="2865"/>
                        <a:pt x="916" y="1321"/>
                        <a:pt x="1525" y="189"/>
                      </a:cubicBezTo>
                      <a:cubicBezTo>
                        <a:pt x="1545" y="151"/>
                        <a:pt x="1583" y="130"/>
                        <a:pt x="1622" y="130"/>
                      </a:cubicBezTo>
                      <a:close/>
                      <a:moveTo>
                        <a:pt x="1624" y="0"/>
                      </a:moveTo>
                      <a:cubicBezTo>
                        <a:pt x="1537" y="0"/>
                        <a:pt x="1455" y="47"/>
                        <a:pt x="1411" y="128"/>
                      </a:cubicBezTo>
                      <a:cubicBezTo>
                        <a:pt x="798" y="1270"/>
                        <a:pt x="286" y="2823"/>
                        <a:pt x="36" y="3647"/>
                      </a:cubicBezTo>
                      <a:cubicBezTo>
                        <a:pt x="1" y="3758"/>
                        <a:pt x="43" y="3873"/>
                        <a:pt x="139" y="3935"/>
                      </a:cubicBezTo>
                      <a:cubicBezTo>
                        <a:pt x="180" y="3961"/>
                        <a:pt x="224" y="3973"/>
                        <a:pt x="268" y="3973"/>
                      </a:cubicBezTo>
                      <a:cubicBezTo>
                        <a:pt x="324" y="3973"/>
                        <a:pt x="382" y="3952"/>
                        <a:pt x="429" y="3910"/>
                      </a:cubicBezTo>
                      <a:cubicBezTo>
                        <a:pt x="948" y="3442"/>
                        <a:pt x="1696" y="2876"/>
                        <a:pt x="1841" y="2767"/>
                      </a:cubicBezTo>
                      <a:cubicBezTo>
                        <a:pt x="1885" y="2733"/>
                        <a:pt x="1918" y="2683"/>
                        <a:pt x="1932" y="2625"/>
                      </a:cubicBezTo>
                      <a:lnTo>
                        <a:pt x="2469" y="389"/>
                      </a:lnTo>
                      <a:cubicBezTo>
                        <a:pt x="2489" y="309"/>
                        <a:pt x="2469" y="222"/>
                        <a:pt x="2414" y="160"/>
                      </a:cubicBezTo>
                      <a:cubicBezTo>
                        <a:pt x="2371" y="108"/>
                        <a:pt x="2307" y="77"/>
                        <a:pt x="2241" y="77"/>
                      </a:cubicBezTo>
                      <a:cubicBezTo>
                        <a:pt x="2234" y="77"/>
                        <a:pt x="2227" y="77"/>
                        <a:pt x="2220" y="78"/>
                      </a:cubicBezTo>
                      <a:cubicBezTo>
                        <a:pt x="2193" y="80"/>
                        <a:pt x="2166" y="81"/>
                        <a:pt x="2139" y="81"/>
                      </a:cubicBezTo>
                      <a:cubicBezTo>
                        <a:pt x="1962" y="81"/>
                        <a:pt x="1786" y="39"/>
                        <a:pt x="1690" y="10"/>
                      </a:cubicBezTo>
                      <a:cubicBezTo>
                        <a:pt x="1668" y="3"/>
                        <a:pt x="1646" y="0"/>
                        <a:pt x="16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7" name="Google Shape;3209;p38">
                  <a:extLst>
                    <a:ext uri="{FF2B5EF4-FFF2-40B4-BE49-F238E27FC236}">
                      <a16:creationId xmlns:a16="http://schemas.microsoft.com/office/drawing/2014/main" id="{8EFD3749-ECB2-AC51-7386-4F24B50139B7}"/>
                    </a:ext>
                  </a:extLst>
                </p:cNvPr>
                <p:cNvSpPr/>
                <p:nvPr/>
              </p:nvSpPr>
              <p:spPr>
                <a:xfrm>
                  <a:off x="3975350" y="1860538"/>
                  <a:ext cx="35600" cy="56800"/>
                </a:xfrm>
                <a:custGeom>
                  <a:avLst/>
                  <a:gdLst/>
                  <a:ahLst/>
                  <a:cxnLst/>
                  <a:rect l="l" t="t" r="r" b="b"/>
                  <a:pathLst>
                    <a:path w="1424" h="2272" extrusionOk="0">
                      <a:moveTo>
                        <a:pt x="927" y="75"/>
                      </a:moveTo>
                      <a:cubicBezTo>
                        <a:pt x="933" y="75"/>
                        <a:pt x="939" y="77"/>
                        <a:pt x="945" y="78"/>
                      </a:cubicBezTo>
                      <a:cubicBezTo>
                        <a:pt x="1017" y="99"/>
                        <a:pt x="1117" y="121"/>
                        <a:pt x="1220" y="121"/>
                      </a:cubicBezTo>
                      <a:cubicBezTo>
                        <a:pt x="1239" y="121"/>
                        <a:pt x="1257" y="121"/>
                        <a:pt x="1276" y="119"/>
                      </a:cubicBezTo>
                      <a:cubicBezTo>
                        <a:pt x="1299" y="121"/>
                        <a:pt x="1317" y="133"/>
                        <a:pt x="1324" y="140"/>
                      </a:cubicBezTo>
                      <a:cubicBezTo>
                        <a:pt x="1340" y="159"/>
                        <a:pt x="1346" y="183"/>
                        <a:pt x="1340" y="206"/>
                      </a:cubicBezTo>
                      <a:lnTo>
                        <a:pt x="1031" y="1484"/>
                      </a:lnTo>
                      <a:cubicBezTo>
                        <a:pt x="1028" y="1501"/>
                        <a:pt x="1019" y="1514"/>
                        <a:pt x="1007" y="1523"/>
                      </a:cubicBezTo>
                      <a:cubicBezTo>
                        <a:pt x="816" y="1668"/>
                        <a:pt x="457" y="1945"/>
                        <a:pt x="195" y="2181"/>
                      </a:cubicBezTo>
                      <a:cubicBezTo>
                        <a:pt x="180" y="2194"/>
                        <a:pt x="165" y="2198"/>
                        <a:pt x="153" y="2198"/>
                      </a:cubicBezTo>
                      <a:cubicBezTo>
                        <a:pt x="137" y="2198"/>
                        <a:pt x="124" y="2192"/>
                        <a:pt x="119" y="2188"/>
                      </a:cubicBezTo>
                      <a:cubicBezTo>
                        <a:pt x="98" y="2175"/>
                        <a:pt x="78" y="2146"/>
                        <a:pt x="90" y="2108"/>
                      </a:cubicBezTo>
                      <a:cubicBezTo>
                        <a:pt x="233" y="1639"/>
                        <a:pt x="524" y="755"/>
                        <a:pt x="870" y="110"/>
                      </a:cubicBezTo>
                      <a:cubicBezTo>
                        <a:pt x="883" y="89"/>
                        <a:pt x="904" y="75"/>
                        <a:pt x="927" y="75"/>
                      </a:cubicBezTo>
                      <a:close/>
                      <a:moveTo>
                        <a:pt x="927" y="1"/>
                      </a:moveTo>
                      <a:cubicBezTo>
                        <a:pt x="877" y="1"/>
                        <a:pt x="832" y="29"/>
                        <a:pt x="807" y="75"/>
                      </a:cubicBezTo>
                      <a:cubicBezTo>
                        <a:pt x="456" y="726"/>
                        <a:pt x="163" y="1614"/>
                        <a:pt x="20" y="2085"/>
                      </a:cubicBezTo>
                      <a:cubicBezTo>
                        <a:pt x="1" y="2149"/>
                        <a:pt x="25" y="2216"/>
                        <a:pt x="79" y="2250"/>
                      </a:cubicBezTo>
                      <a:cubicBezTo>
                        <a:pt x="102" y="2264"/>
                        <a:pt x="128" y="2272"/>
                        <a:pt x="152" y="2272"/>
                      </a:cubicBezTo>
                      <a:cubicBezTo>
                        <a:pt x="186" y="2272"/>
                        <a:pt x="218" y="2260"/>
                        <a:pt x="245" y="2235"/>
                      </a:cubicBezTo>
                      <a:cubicBezTo>
                        <a:pt x="505" y="2002"/>
                        <a:pt x="861" y="1727"/>
                        <a:pt x="1051" y="1583"/>
                      </a:cubicBezTo>
                      <a:cubicBezTo>
                        <a:pt x="1077" y="1563"/>
                        <a:pt x="1095" y="1534"/>
                        <a:pt x="1104" y="1502"/>
                      </a:cubicBezTo>
                      <a:lnTo>
                        <a:pt x="1411" y="224"/>
                      </a:lnTo>
                      <a:cubicBezTo>
                        <a:pt x="1423" y="177"/>
                        <a:pt x="1411" y="128"/>
                        <a:pt x="1381" y="92"/>
                      </a:cubicBezTo>
                      <a:cubicBezTo>
                        <a:pt x="1355" y="63"/>
                        <a:pt x="1318" y="45"/>
                        <a:pt x="1282" y="45"/>
                      </a:cubicBezTo>
                      <a:cubicBezTo>
                        <a:pt x="1278" y="45"/>
                        <a:pt x="1274" y="46"/>
                        <a:pt x="1270" y="46"/>
                      </a:cubicBezTo>
                      <a:cubicBezTo>
                        <a:pt x="1254" y="47"/>
                        <a:pt x="1238" y="48"/>
                        <a:pt x="1223" y="48"/>
                      </a:cubicBezTo>
                      <a:cubicBezTo>
                        <a:pt x="1127" y="48"/>
                        <a:pt x="1034" y="26"/>
                        <a:pt x="966" y="7"/>
                      </a:cubicBezTo>
                      <a:cubicBezTo>
                        <a:pt x="953" y="3"/>
                        <a:pt x="940" y="1"/>
                        <a:pt x="92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8" name="Google Shape;3210;p38">
                  <a:extLst>
                    <a:ext uri="{FF2B5EF4-FFF2-40B4-BE49-F238E27FC236}">
                      <a16:creationId xmlns:a16="http://schemas.microsoft.com/office/drawing/2014/main" id="{DC87BD1E-0D17-35B5-DF08-8F8B7812D4A7}"/>
                    </a:ext>
                  </a:extLst>
                </p:cNvPr>
                <p:cNvSpPr/>
                <p:nvPr/>
              </p:nvSpPr>
              <p:spPr>
                <a:xfrm>
                  <a:off x="4156625" y="1541963"/>
                  <a:ext cx="661775" cy="153175"/>
                </a:xfrm>
                <a:custGeom>
                  <a:avLst/>
                  <a:gdLst/>
                  <a:ahLst/>
                  <a:cxnLst/>
                  <a:rect l="l" t="t" r="r" b="b"/>
                  <a:pathLst>
                    <a:path w="26471" h="6127" extrusionOk="0">
                      <a:moveTo>
                        <a:pt x="11741" y="0"/>
                      </a:moveTo>
                      <a:cubicBezTo>
                        <a:pt x="7205" y="0"/>
                        <a:pt x="2094" y="2779"/>
                        <a:pt x="199" y="3911"/>
                      </a:cubicBezTo>
                      <a:cubicBezTo>
                        <a:pt x="0" y="4030"/>
                        <a:pt x="34" y="4327"/>
                        <a:pt x="254" y="4398"/>
                      </a:cubicBezTo>
                      <a:cubicBezTo>
                        <a:pt x="739" y="4559"/>
                        <a:pt x="1016" y="4977"/>
                        <a:pt x="1154" y="5261"/>
                      </a:cubicBezTo>
                      <a:cubicBezTo>
                        <a:pt x="1202" y="5358"/>
                        <a:pt x="1297" y="5412"/>
                        <a:pt x="1397" y="5412"/>
                      </a:cubicBezTo>
                      <a:cubicBezTo>
                        <a:pt x="1446" y="5412"/>
                        <a:pt x="1496" y="5399"/>
                        <a:pt x="1543" y="5372"/>
                      </a:cubicBezTo>
                      <a:cubicBezTo>
                        <a:pt x="2965" y="4512"/>
                        <a:pt x="4399" y="4205"/>
                        <a:pt x="5729" y="4205"/>
                      </a:cubicBezTo>
                      <a:cubicBezTo>
                        <a:pt x="9054" y="4205"/>
                        <a:pt x="11720" y="6126"/>
                        <a:pt x="11895" y="6126"/>
                      </a:cubicBezTo>
                      <a:cubicBezTo>
                        <a:pt x="14143" y="6126"/>
                        <a:pt x="23416" y="6065"/>
                        <a:pt x="26106" y="6047"/>
                      </a:cubicBezTo>
                      <a:cubicBezTo>
                        <a:pt x="26361" y="6046"/>
                        <a:pt x="26470" y="5725"/>
                        <a:pt x="26273" y="5563"/>
                      </a:cubicBezTo>
                      <a:cubicBezTo>
                        <a:pt x="19567" y="64"/>
                        <a:pt x="12892" y="64"/>
                        <a:pt x="12892" y="64"/>
                      </a:cubicBezTo>
                      <a:cubicBezTo>
                        <a:pt x="12514" y="21"/>
                        <a:pt x="12129" y="0"/>
                        <a:pt x="1174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9" name="Google Shape;3211;p38">
                  <a:extLst>
                    <a:ext uri="{FF2B5EF4-FFF2-40B4-BE49-F238E27FC236}">
                      <a16:creationId xmlns:a16="http://schemas.microsoft.com/office/drawing/2014/main" id="{5F435807-FA16-2355-DF5F-8FE6B035D7F8}"/>
                    </a:ext>
                  </a:extLst>
                </p:cNvPr>
                <p:cNvSpPr/>
                <p:nvPr/>
              </p:nvSpPr>
              <p:spPr>
                <a:xfrm>
                  <a:off x="4189875" y="1547213"/>
                  <a:ext cx="593875" cy="119875"/>
                </a:xfrm>
                <a:custGeom>
                  <a:avLst/>
                  <a:gdLst/>
                  <a:ahLst/>
                  <a:cxnLst/>
                  <a:rect l="l" t="t" r="r" b="b"/>
                  <a:pathLst>
                    <a:path w="23755" h="4795" extrusionOk="0">
                      <a:moveTo>
                        <a:pt x="4996" y="2991"/>
                      </a:moveTo>
                      <a:cubicBezTo>
                        <a:pt x="4996" y="2991"/>
                        <a:pt x="4997" y="2991"/>
                        <a:pt x="4997" y="2991"/>
                      </a:cubicBezTo>
                      <a:lnTo>
                        <a:pt x="4997" y="2991"/>
                      </a:lnTo>
                      <a:cubicBezTo>
                        <a:pt x="4997" y="2991"/>
                        <a:pt x="4997" y="2991"/>
                        <a:pt x="4998" y="2991"/>
                      </a:cubicBezTo>
                      <a:close/>
                      <a:moveTo>
                        <a:pt x="10402" y="171"/>
                      </a:moveTo>
                      <a:cubicBezTo>
                        <a:pt x="10817" y="171"/>
                        <a:pt x="11227" y="191"/>
                        <a:pt x="11629" y="235"/>
                      </a:cubicBezTo>
                      <a:cubicBezTo>
                        <a:pt x="11688" y="237"/>
                        <a:pt x="17654" y="378"/>
                        <a:pt x="23508" y="4428"/>
                      </a:cubicBezTo>
                      <a:cubicBezTo>
                        <a:pt x="23552" y="4459"/>
                        <a:pt x="23569" y="4497"/>
                        <a:pt x="23555" y="4536"/>
                      </a:cubicBezTo>
                      <a:cubicBezTo>
                        <a:pt x="23542" y="4580"/>
                        <a:pt x="23490" y="4624"/>
                        <a:pt x="23405" y="4624"/>
                      </a:cubicBezTo>
                      <a:lnTo>
                        <a:pt x="23402" y="4624"/>
                      </a:lnTo>
                      <a:cubicBezTo>
                        <a:pt x="16528" y="4554"/>
                        <a:pt x="12005" y="4504"/>
                        <a:pt x="10675" y="4483"/>
                      </a:cubicBezTo>
                      <a:cubicBezTo>
                        <a:pt x="10647" y="4477"/>
                        <a:pt x="10525" y="4419"/>
                        <a:pt x="10395" y="4357"/>
                      </a:cubicBezTo>
                      <a:cubicBezTo>
                        <a:pt x="8481" y="3446"/>
                        <a:pt x="6676" y="2991"/>
                        <a:pt x="4997" y="2991"/>
                      </a:cubicBezTo>
                      <a:lnTo>
                        <a:pt x="4997" y="2991"/>
                      </a:lnTo>
                      <a:cubicBezTo>
                        <a:pt x="3710" y="2991"/>
                        <a:pt x="2496" y="3258"/>
                        <a:pt x="1363" y="3795"/>
                      </a:cubicBezTo>
                      <a:cubicBezTo>
                        <a:pt x="1335" y="3808"/>
                        <a:pt x="1305" y="3814"/>
                        <a:pt x="1275" y="3814"/>
                      </a:cubicBezTo>
                      <a:cubicBezTo>
                        <a:pt x="1213" y="3814"/>
                        <a:pt x="1153" y="3789"/>
                        <a:pt x="1128" y="3744"/>
                      </a:cubicBezTo>
                      <a:cubicBezTo>
                        <a:pt x="990" y="3502"/>
                        <a:pt x="732" y="3190"/>
                        <a:pt x="281" y="3061"/>
                      </a:cubicBezTo>
                      <a:cubicBezTo>
                        <a:pt x="220" y="3044"/>
                        <a:pt x="182" y="3006"/>
                        <a:pt x="178" y="2960"/>
                      </a:cubicBezTo>
                      <a:cubicBezTo>
                        <a:pt x="175" y="2921"/>
                        <a:pt x="202" y="2884"/>
                        <a:pt x="249" y="2862"/>
                      </a:cubicBezTo>
                      <a:cubicBezTo>
                        <a:pt x="2073" y="2007"/>
                        <a:pt x="6458" y="171"/>
                        <a:pt x="10402" y="171"/>
                      </a:cubicBezTo>
                      <a:close/>
                      <a:moveTo>
                        <a:pt x="10399" y="0"/>
                      </a:moveTo>
                      <a:cubicBezTo>
                        <a:pt x="6425" y="0"/>
                        <a:pt x="2012" y="1847"/>
                        <a:pt x="178" y="2707"/>
                      </a:cubicBezTo>
                      <a:cubicBezTo>
                        <a:pt x="64" y="2760"/>
                        <a:pt x="0" y="2863"/>
                        <a:pt x="9" y="2974"/>
                      </a:cubicBezTo>
                      <a:cubicBezTo>
                        <a:pt x="18" y="3091"/>
                        <a:pt x="105" y="3187"/>
                        <a:pt x="234" y="3224"/>
                      </a:cubicBezTo>
                      <a:cubicBezTo>
                        <a:pt x="630" y="3337"/>
                        <a:pt x="858" y="3615"/>
                        <a:pt x="979" y="3827"/>
                      </a:cubicBezTo>
                      <a:cubicBezTo>
                        <a:pt x="1038" y="3928"/>
                        <a:pt x="1153" y="3985"/>
                        <a:pt x="1274" y="3985"/>
                      </a:cubicBezTo>
                      <a:cubicBezTo>
                        <a:pt x="1329" y="3985"/>
                        <a:pt x="1384" y="3973"/>
                        <a:pt x="1436" y="3949"/>
                      </a:cubicBezTo>
                      <a:cubicBezTo>
                        <a:pt x="2545" y="3423"/>
                        <a:pt x="3734" y="3161"/>
                        <a:pt x="4997" y="3161"/>
                      </a:cubicBezTo>
                      <a:cubicBezTo>
                        <a:pt x="6651" y="3161"/>
                        <a:pt x="8431" y="3611"/>
                        <a:pt x="10322" y="4512"/>
                      </a:cubicBezTo>
                      <a:cubicBezTo>
                        <a:pt x="10557" y="4623"/>
                        <a:pt x="10621" y="4652"/>
                        <a:pt x="10666" y="4653"/>
                      </a:cubicBezTo>
                      <a:cubicBezTo>
                        <a:pt x="12002" y="4674"/>
                        <a:pt x="16525" y="4724"/>
                        <a:pt x="23400" y="4794"/>
                      </a:cubicBezTo>
                      <a:lnTo>
                        <a:pt x="23405" y="4794"/>
                      </a:lnTo>
                      <a:cubicBezTo>
                        <a:pt x="23552" y="4794"/>
                        <a:pt x="23678" y="4712"/>
                        <a:pt x="23718" y="4588"/>
                      </a:cubicBezTo>
                      <a:cubicBezTo>
                        <a:pt x="23754" y="4475"/>
                        <a:pt x="23710" y="4362"/>
                        <a:pt x="23605" y="4289"/>
                      </a:cubicBezTo>
                      <a:cubicBezTo>
                        <a:pt x="17706" y="208"/>
                        <a:pt x="11691" y="67"/>
                        <a:pt x="11640" y="65"/>
                      </a:cubicBezTo>
                      <a:cubicBezTo>
                        <a:pt x="11233" y="21"/>
                        <a:pt x="10819" y="0"/>
                        <a:pt x="103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0" name="Google Shape;3212;p38">
                  <a:extLst>
                    <a:ext uri="{FF2B5EF4-FFF2-40B4-BE49-F238E27FC236}">
                      <a16:creationId xmlns:a16="http://schemas.microsoft.com/office/drawing/2014/main" id="{17E03888-B283-8567-4E7C-80253D9FD2D0}"/>
                    </a:ext>
                  </a:extLst>
                </p:cNvPr>
                <p:cNvSpPr/>
                <p:nvPr/>
              </p:nvSpPr>
              <p:spPr>
                <a:xfrm>
                  <a:off x="4225125" y="1555663"/>
                  <a:ext cx="507275" cy="91500"/>
                </a:xfrm>
                <a:custGeom>
                  <a:avLst/>
                  <a:gdLst/>
                  <a:ahLst/>
                  <a:cxnLst/>
                  <a:rect l="l" t="t" r="r" b="b"/>
                  <a:pathLst>
                    <a:path w="20291" h="3660" extrusionOk="0">
                      <a:moveTo>
                        <a:pt x="8785" y="136"/>
                      </a:moveTo>
                      <a:cubicBezTo>
                        <a:pt x="9177" y="136"/>
                        <a:pt x="9564" y="154"/>
                        <a:pt x="9943" y="193"/>
                      </a:cubicBezTo>
                      <a:cubicBezTo>
                        <a:pt x="9994" y="193"/>
                        <a:pt x="15095" y="339"/>
                        <a:pt x="20094" y="3389"/>
                      </a:cubicBezTo>
                      <a:cubicBezTo>
                        <a:pt x="20113" y="3401"/>
                        <a:pt x="20144" y="3425"/>
                        <a:pt x="20135" y="3457"/>
                      </a:cubicBezTo>
                      <a:cubicBezTo>
                        <a:pt x="20126" y="3491"/>
                        <a:pt x="20076" y="3524"/>
                        <a:pt x="20002" y="3524"/>
                      </a:cubicBezTo>
                      <a:lnTo>
                        <a:pt x="19997" y="3524"/>
                      </a:lnTo>
                      <a:cubicBezTo>
                        <a:pt x="19080" y="3507"/>
                        <a:pt x="10990" y="3371"/>
                        <a:pt x="9115" y="3331"/>
                      </a:cubicBezTo>
                      <a:cubicBezTo>
                        <a:pt x="9091" y="3328"/>
                        <a:pt x="8986" y="3283"/>
                        <a:pt x="8874" y="3236"/>
                      </a:cubicBezTo>
                      <a:cubicBezTo>
                        <a:pt x="7213" y="2534"/>
                        <a:pt x="5649" y="2184"/>
                        <a:pt x="4193" y="2184"/>
                      </a:cubicBezTo>
                      <a:cubicBezTo>
                        <a:pt x="3123" y="2184"/>
                        <a:pt x="2111" y="2373"/>
                        <a:pt x="1163" y="2754"/>
                      </a:cubicBezTo>
                      <a:cubicBezTo>
                        <a:pt x="1137" y="2765"/>
                        <a:pt x="1109" y="2770"/>
                        <a:pt x="1083" y="2770"/>
                      </a:cubicBezTo>
                      <a:cubicBezTo>
                        <a:pt x="1024" y="2770"/>
                        <a:pt x="972" y="2747"/>
                        <a:pt x="951" y="2715"/>
                      </a:cubicBezTo>
                      <a:cubicBezTo>
                        <a:pt x="832" y="2534"/>
                        <a:pt x="614" y="2300"/>
                        <a:pt x="231" y="2202"/>
                      </a:cubicBezTo>
                      <a:cubicBezTo>
                        <a:pt x="172" y="2188"/>
                        <a:pt x="143" y="2155"/>
                        <a:pt x="142" y="2130"/>
                      </a:cubicBezTo>
                      <a:cubicBezTo>
                        <a:pt x="140" y="2106"/>
                        <a:pt x="163" y="2082"/>
                        <a:pt x="202" y="2065"/>
                      </a:cubicBezTo>
                      <a:cubicBezTo>
                        <a:pt x="1749" y="1450"/>
                        <a:pt x="5440" y="136"/>
                        <a:pt x="8785" y="136"/>
                      </a:cubicBezTo>
                      <a:close/>
                      <a:moveTo>
                        <a:pt x="8786" y="1"/>
                      </a:moveTo>
                      <a:cubicBezTo>
                        <a:pt x="5418" y="1"/>
                        <a:pt x="1707" y="1321"/>
                        <a:pt x="152" y="1939"/>
                      </a:cubicBezTo>
                      <a:cubicBezTo>
                        <a:pt x="57" y="1977"/>
                        <a:pt x="0" y="2055"/>
                        <a:pt x="6" y="2140"/>
                      </a:cubicBezTo>
                      <a:cubicBezTo>
                        <a:pt x="12" y="2229"/>
                        <a:pt x="87" y="2307"/>
                        <a:pt x="196" y="2334"/>
                      </a:cubicBezTo>
                      <a:cubicBezTo>
                        <a:pt x="536" y="2422"/>
                        <a:pt x="732" y="2630"/>
                        <a:pt x="837" y="2789"/>
                      </a:cubicBezTo>
                      <a:cubicBezTo>
                        <a:pt x="886" y="2862"/>
                        <a:pt x="983" y="2905"/>
                        <a:pt x="1084" y="2905"/>
                      </a:cubicBezTo>
                      <a:cubicBezTo>
                        <a:pt x="1127" y="2905"/>
                        <a:pt x="1172" y="2897"/>
                        <a:pt x="1213" y="2880"/>
                      </a:cubicBezTo>
                      <a:cubicBezTo>
                        <a:pt x="2144" y="2506"/>
                        <a:pt x="3139" y="2319"/>
                        <a:pt x="4193" y="2319"/>
                      </a:cubicBezTo>
                      <a:cubicBezTo>
                        <a:pt x="5630" y="2319"/>
                        <a:pt x="7177" y="2666"/>
                        <a:pt x="8821" y="3360"/>
                      </a:cubicBezTo>
                      <a:cubicBezTo>
                        <a:pt x="9015" y="3442"/>
                        <a:pt x="9071" y="3466"/>
                        <a:pt x="9108" y="3466"/>
                      </a:cubicBezTo>
                      <a:cubicBezTo>
                        <a:pt x="10987" y="3507"/>
                        <a:pt x="19079" y="3644"/>
                        <a:pt x="19994" y="3659"/>
                      </a:cubicBezTo>
                      <a:lnTo>
                        <a:pt x="20002" y="3659"/>
                      </a:lnTo>
                      <a:cubicBezTo>
                        <a:pt x="20131" y="3659"/>
                        <a:pt x="20237" y="3594"/>
                        <a:pt x="20266" y="3495"/>
                      </a:cubicBezTo>
                      <a:cubicBezTo>
                        <a:pt x="20290" y="3412"/>
                        <a:pt x="20251" y="3327"/>
                        <a:pt x="20164" y="3274"/>
                      </a:cubicBezTo>
                      <a:cubicBezTo>
                        <a:pt x="15135" y="204"/>
                        <a:pt x="9997" y="58"/>
                        <a:pt x="9952" y="58"/>
                      </a:cubicBezTo>
                      <a:cubicBezTo>
                        <a:pt x="9571" y="19"/>
                        <a:pt x="9181" y="1"/>
                        <a:pt x="87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1" name="Google Shape;3213;p38">
                  <a:extLst>
                    <a:ext uri="{FF2B5EF4-FFF2-40B4-BE49-F238E27FC236}">
                      <a16:creationId xmlns:a16="http://schemas.microsoft.com/office/drawing/2014/main" id="{43E22AF6-9C3F-43D0-D14B-FFA79640755A}"/>
                    </a:ext>
                  </a:extLst>
                </p:cNvPr>
                <p:cNvSpPr/>
                <p:nvPr/>
              </p:nvSpPr>
              <p:spPr>
                <a:xfrm>
                  <a:off x="4279500" y="1564688"/>
                  <a:ext cx="398925" cy="61375"/>
                </a:xfrm>
                <a:custGeom>
                  <a:avLst/>
                  <a:gdLst/>
                  <a:ahLst/>
                  <a:cxnLst/>
                  <a:rect l="l" t="t" r="r" b="b"/>
                  <a:pathLst>
                    <a:path w="15957" h="2455" extrusionOk="0">
                      <a:moveTo>
                        <a:pt x="6674" y="95"/>
                      </a:moveTo>
                      <a:cubicBezTo>
                        <a:pt x="7067" y="95"/>
                        <a:pt x="7456" y="112"/>
                        <a:pt x="7833" y="150"/>
                      </a:cubicBezTo>
                      <a:cubicBezTo>
                        <a:pt x="7874" y="151"/>
                        <a:pt x="11894" y="318"/>
                        <a:pt x="15818" y="2290"/>
                      </a:cubicBezTo>
                      <a:cubicBezTo>
                        <a:pt x="15843" y="2302"/>
                        <a:pt x="15852" y="2314"/>
                        <a:pt x="15850" y="2321"/>
                      </a:cubicBezTo>
                      <a:cubicBezTo>
                        <a:pt x="15846" y="2334"/>
                        <a:pt x="15807" y="2360"/>
                        <a:pt x="15739" y="2360"/>
                      </a:cubicBezTo>
                      <a:cubicBezTo>
                        <a:pt x="15737" y="2360"/>
                        <a:pt x="15735" y="2360"/>
                        <a:pt x="15733" y="2360"/>
                      </a:cubicBezTo>
                      <a:cubicBezTo>
                        <a:pt x="14549" y="2322"/>
                        <a:pt x="8571" y="2128"/>
                        <a:pt x="7162" y="2076"/>
                      </a:cubicBezTo>
                      <a:cubicBezTo>
                        <a:pt x="7145" y="2075"/>
                        <a:pt x="7063" y="2046"/>
                        <a:pt x="6969" y="2012"/>
                      </a:cubicBezTo>
                      <a:cubicBezTo>
                        <a:pt x="5601" y="1530"/>
                        <a:pt x="4315" y="1288"/>
                        <a:pt x="3124" y="1288"/>
                      </a:cubicBezTo>
                      <a:cubicBezTo>
                        <a:pt x="2345" y="1288"/>
                        <a:pt x="1605" y="1391"/>
                        <a:pt x="910" y="1598"/>
                      </a:cubicBezTo>
                      <a:cubicBezTo>
                        <a:pt x="889" y="1605"/>
                        <a:pt x="868" y="1607"/>
                        <a:pt x="846" y="1607"/>
                      </a:cubicBezTo>
                      <a:cubicBezTo>
                        <a:pt x="794" y="1607"/>
                        <a:pt x="746" y="1590"/>
                        <a:pt x="728" y="1568"/>
                      </a:cubicBezTo>
                      <a:cubicBezTo>
                        <a:pt x="638" y="1455"/>
                        <a:pt x="467" y="1306"/>
                        <a:pt x="169" y="1241"/>
                      </a:cubicBezTo>
                      <a:cubicBezTo>
                        <a:pt x="119" y="1231"/>
                        <a:pt x="98" y="1208"/>
                        <a:pt x="96" y="1199"/>
                      </a:cubicBezTo>
                      <a:cubicBezTo>
                        <a:pt x="96" y="1194"/>
                        <a:pt x="109" y="1177"/>
                        <a:pt x="145" y="1167"/>
                      </a:cubicBezTo>
                      <a:cubicBezTo>
                        <a:pt x="1329" y="819"/>
                        <a:pt x="4104" y="95"/>
                        <a:pt x="6674" y="95"/>
                      </a:cubicBezTo>
                      <a:close/>
                      <a:moveTo>
                        <a:pt x="6672" y="0"/>
                      </a:moveTo>
                      <a:cubicBezTo>
                        <a:pt x="4091" y="0"/>
                        <a:pt x="1307" y="727"/>
                        <a:pt x="119" y="1077"/>
                      </a:cubicBezTo>
                      <a:cubicBezTo>
                        <a:pt x="43" y="1098"/>
                        <a:pt x="1" y="1145"/>
                        <a:pt x="2" y="1202"/>
                      </a:cubicBezTo>
                      <a:cubicBezTo>
                        <a:pt x="4" y="1264"/>
                        <a:pt x="60" y="1314"/>
                        <a:pt x="148" y="1334"/>
                      </a:cubicBezTo>
                      <a:cubicBezTo>
                        <a:pt x="420" y="1394"/>
                        <a:pt x="573" y="1527"/>
                        <a:pt x="655" y="1628"/>
                      </a:cubicBezTo>
                      <a:cubicBezTo>
                        <a:pt x="693" y="1675"/>
                        <a:pt x="768" y="1702"/>
                        <a:pt x="846" y="1702"/>
                      </a:cubicBezTo>
                      <a:cubicBezTo>
                        <a:pt x="876" y="1702"/>
                        <a:pt x="908" y="1698"/>
                        <a:pt x="938" y="1689"/>
                      </a:cubicBezTo>
                      <a:cubicBezTo>
                        <a:pt x="1624" y="1485"/>
                        <a:pt x="2355" y="1382"/>
                        <a:pt x="3125" y="1382"/>
                      </a:cubicBezTo>
                      <a:cubicBezTo>
                        <a:pt x="4306" y="1382"/>
                        <a:pt x="5580" y="1622"/>
                        <a:pt x="6937" y="2102"/>
                      </a:cubicBezTo>
                      <a:cubicBezTo>
                        <a:pt x="7084" y="2154"/>
                        <a:pt x="7131" y="2170"/>
                        <a:pt x="7157" y="2170"/>
                      </a:cubicBezTo>
                      <a:cubicBezTo>
                        <a:pt x="8568" y="2222"/>
                        <a:pt x="14546" y="2416"/>
                        <a:pt x="15730" y="2454"/>
                      </a:cubicBezTo>
                      <a:lnTo>
                        <a:pt x="15742" y="2454"/>
                      </a:lnTo>
                      <a:cubicBezTo>
                        <a:pt x="15846" y="2454"/>
                        <a:pt x="15924" y="2410"/>
                        <a:pt x="15941" y="2343"/>
                      </a:cubicBezTo>
                      <a:cubicBezTo>
                        <a:pt x="15947" y="2324"/>
                        <a:pt x="15956" y="2254"/>
                        <a:pt x="15861" y="2205"/>
                      </a:cubicBezTo>
                      <a:cubicBezTo>
                        <a:pt x="11918" y="224"/>
                        <a:pt x="7877" y="55"/>
                        <a:pt x="7839" y="55"/>
                      </a:cubicBezTo>
                      <a:cubicBezTo>
                        <a:pt x="7459" y="17"/>
                        <a:pt x="7068" y="0"/>
                        <a:pt x="66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2" name="Google Shape;3214;p38">
                  <a:extLst>
                    <a:ext uri="{FF2B5EF4-FFF2-40B4-BE49-F238E27FC236}">
                      <a16:creationId xmlns:a16="http://schemas.microsoft.com/office/drawing/2014/main" id="{706B08A5-F466-CF61-F8F3-8E4F6B529C57}"/>
                    </a:ext>
                  </a:extLst>
                </p:cNvPr>
                <p:cNvSpPr/>
                <p:nvPr/>
              </p:nvSpPr>
              <p:spPr>
                <a:xfrm>
                  <a:off x="4328175" y="1571488"/>
                  <a:ext cx="302125" cy="40100"/>
                </a:xfrm>
                <a:custGeom>
                  <a:avLst/>
                  <a:gdLst/>
                  <a:ahLst/>
                  <a:cxnLst/>
                  <a:rect l="l" t="t" r="r" b="b"/>
                  <a:pathLst>
                    <a:path w="12085" h="1604" extrusionOk="0">
                      <a:moveTo>
                        <a:pt x="4975" y="67"/>
                      </a:moveTo>
                      <a:cubicBezTo>
                        <a:pt x="5298" y="67"/>
                        <a:pt x="5616" y="79"/>
                        <a:pt x="5925" y="107"/>
                      </a:cubicBezTo>
                      <a:cubicBezTo>
                        <a:pt x="5956" y="108"/>
                        <a:pt x="9007" y="231"/>
                        <a:pt x="11989" y="1500"/>
                      </a:cubicBezTo>
                      <a:cubicBezTo>
                        <a:pt x="12007" y="1508"/>
                        <a:pt x="12013" y="1514"/>
                        <a:pt x="12013" y="1514"/>
                      </a:cubicBezTo>
                      <a:cubicBezTo>
                        <a:pt x="12010" y="1522"/>
                        <a:pt x="11984" y="1537"/>
                        <a:pt x="11931" y="1537"/>
                      </a:cubicBezTo>
                      <a:lnTo>
                        <a:pt x="11922" y="1537"/>
                      </a:lnTo>
                      <a:cubicBezTo>
                        <a:pt x="11374" y="1519"/>
                        <a:pt x="6531" y="1359"/>
                        <a:pt x="5426" y="1320"/>
                      </a:cubicBezTo>
                      <a:cubicBezTo>
                        <a:pt x="5414" y="1318"/>
                        <a:pt x="5350" y="1299"/>
                        <a:pt x="5276" y="1277"/>
                      </a:cubicBezTo>
                      <a:cubicBezTo>
                        <a:pt x="4220" y="960"/>
                        <a:pt x="3231" y="801"/>
                        <a:pt x="2317" y="801"/>
                      </a:cubicBezTo>
                      <a:cubicBezTo>
                        <a:pt x="1744" y="801"/>
                        <a:pt x="1201" y="863"/>
                        <a:pt x="689" y="987"/>
                      </a:cubicBezTo>
                      <a:cubicBezTo>
                        <a:pt x="673" y="991"/>
                        <a:pt x="656" y="993"/>
                        <a:pt x="639" y="993"/>
                      </a:cubicBezTo>
                      <a:cubicBezTo>
                        <a:pt x="598" y="993"/>
                        <a:pt x="559" y="982"/>
                        <a:pt x="545" y="966"/>
                      </a:cubicBezTo>
                      <a:cubicBezTo>
                        <a:pt x="475" y="895"/>
                        <a:pt x="346" y="801"/>
                        <a:pt x="122" y="758"/>
                      </a:cubicBezTo>
                      <a:cubicBezTo>
                        <a:pt x="81" y="751"/>
                        <a:pt x="67" y="735"/>
                        <a:pt x="65" y="735"/>
                      </a:cubicBezTo>
                      <a:cubicBezTo>
                        <a:pt x="67" y="732"/>
                        <a:pt x="76" y="723"/>
                        <a:pt x="102" y="717"/>
                      </a:cubicBezTo>
                      <a:cubicBezTo>
                        <a:pt x="987" y="505"/>
                        <a:pt x="3048" y="67"/>
                        <a:pt x="4975" y="67"/>
                      </a:cubicBezTo>
                      <a:close/>
                      <a:moveTo>
                        <a:pt x="4968" y="1"/>
                      </a:moveTo>
                      <a:cubicBezTo>
                        <a:pt x="3036" y="1"/>
                        <a:pt x="974" y="440"/>
                        <a:pt x="88" y="653"/>
                      </a:cubicBezTo>
                      <a:cubicBezTo>
                        <a:pt x="5" y="673"/>
                        <a:pt x="0" y="722"/>
                        <a:pt x="0" y="735"/>
                      </a:cubicBezTo>
                      <a:cubicBezTo>
                        <a:pt x="2" y="778"/>
                        <a:pt x="43" y="811"/>
                        <a:pt x="109" y="823"/>
                      </a:cubicBezTo>
                      <a:cubicBezTo>
                        <a:pt x="317" y="863"/>
                        <a:pt x="434" y="948"/>
                        <a:pt x="498" y="1013"/>
                      </a:cubicBezTo>
                      <a:cubicBezTo>
                        <a:pt x="528" y="1044"/>
                        <a:pt x="584" y="1059"/>
                        <a:pt x="639" y="1059"/>
                      </a:cubicBezTo>
                      <a:cubicBezTo>
                        <a:pt x="662" y="1059"/>
                        <a:pt x="685" y="1056"/>
                        <a:pt x="706" y="1051"/>
                      </a:cubicBezTo>
                      <a:cubicBezTo>
                        <a:pt x="1212" y="928"/>
                        <a:pt x="1749" y="867"/>
                        <a:pt x="2316" y="867"/>
                      </a:cubicBezTo>
                      <a:cubicBezTo>
                        <a:pt x="3224" y="867"/>
                        <a:pt x="4208" y="1024"/>
                        <a:pt x="5257" y="1340"/>
                      </a:cubicBezTo>
                      <a:cubicBezTo>
                        <a:pt x="5367" y="1373"/>
                        <a:pt x="5405" y="1384"/>
                        <a:pt x="5423" y="1385"/>
                      </a:cubicBezTo>
                      <a:cubicBezTo>
                        <a:pt x="6530" y="1425"/>
                        <a:pt x="11372" y="1585"/>
                        <a:pt x="11920" y="1602"/>
                      </a:cubicBezTo>
                      <a:cubicBezTo>
                        <a:pt x="11923" y="1604"/>
                        <a:pt x="11928" y="1604"/>
                        <a:pt x="11931" y="1604"/>
                      </a:cubicBezTo>
                      <a:cubicBezTo>
                        <a:pt x="12010" y="1604"/>
                        <a:pt x="12068" y="1573"/>
                        <a:pt x="12078" y="1528"/>
                      </a:cubicBezTo>
                      <a:cubicBezTo>
                        <a:pt x="12081" y="1516"/>
                        <a:pt x="12084" y="1469"/>
                        <a:pt x="12015" y="1440"/>
                      </a:cubicBezTo>
                      <a:cubicBezTo>
                        <a:pt x="9021" y="166"/>
                        <a:pt x="5959" y="42"/>
                        <a:pt x="5930" y="42"/>
                      </a:cubicBezTo>
                      <a:cubicBezTo>
                        <a:pt x="5617" y="13"/>
                        <a:pt x="5295" y="1"/>
                        <a:pt x="49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3" name="Google Shape;3215;p38">
                  <a:extLst>
                    <a:ext uri="{FF2B5EF4-FFF2-40B4-BE49-F238E27FC236}">
                      <a16:creationId xmlns:a16="http://schemas.microsoft.com/office/drawing/2014/main" id="{A2DC98F3-10DF-6503-3A53-473290FB79B2}"/>
                    </a:ext>
                  </a:extLst>
                </p:cNvPr>
                <p:cNvSpPr/>
                <p:nvPr/>
              </p:nvSpPr>
              <p:spPr>
                <a:xfrm>
                  <a:off x="4368425" y="1574513"/>
                  <a:ext cx="222350" cy="26075"/>
                </a:xfrm>
                <a:custGeom>
                  <a:avLst/>
                  <a:gdLst/>
                  <a:ahLst/>
                  <a:cxnLst/>
                  <a:rect l="l" t="t" r="r" b="b"/>
                  <a:pathLst>
                    <a:path w="8894" h="1043" extrusionOk="0">
                      <a:moveTo>
                        <a:pt x="3232" y="41"/>
                      </a:moveTo>
                      <a:cubicBezTo>
                        <a:pt x="3617" y="41"/>
                        <a:pt x="4002" y="56"/>
                        <a:pt x="4367" y="92"/>
                      </a:cubicBezTo>
                      <a:cubicBezTo>
                        <a:pt x="4390" y="92"/>
                        <a:pt x="6638" y="230"/>
                        <a:pt x="8832" y="988"/>
                      </a:cubicBezTo>
                      <a:cubicBezTo>
                        <a:pt x="8838" y="989"/>
                        <a:pt x="8842" y="992"/>
                        <a:pt x="8845" y="994"/>
                      </a:cubicBezTo>
                      <a:cubicBezTo>
                        <a:pt x="8836" y="996"/>
                        <a:pt x="8819" y="1000"/>
                        <a:pt x="8793" y="1000"/>
                      </a:cubicBezTo>
                      <a:cubicBezTo>
                        <a:pt x="8789" y="1000"/>
                        <a:pt x="8785" y="1000"/>
                        <a:pt x="8780" y="1000"/>
                      </a:cubicBezTo>
                      <a:cubicBezTo>
                        <a:pt x="8741" y="998"/>
                        <a:pt x="4859" y="784"/>
                        <a:pt x="3993" y="734"/>
                      </a:cubicBezTo>
                      <a:cubicBezTo>
                        <a:pt x="3984" y="733"/>
                        <a:pt x="3939" y="722"/>
                        <a:pt x="3881" y="707"/>
                      </a:cubicBezTo>
                      <a:cubicBezTo>
                        <a:pt x="3014" y="488"/>
                        <a:pt x="2207" y="378"/>
                        <a:pt x="1469" y="378"/>
                      </a:cubicBezTo>
                      <a:cubicBezTo>
                        <a:pt x="1135" y="378"/>
                        <a:pt x="813" y="400"/>
                        <a:pt x="508" y="446"/>
                      </a:cubicBezTo>
                      <a:cubicBezTo>
                        <a:pt x="497" y="447"/>
                        <a:pt x="486" y="448"/>
                        <a:pt x="475" y="448"/>
                      </a:cubicBezTo>
                      <a:cubicBezTo>
                        <a:pt x="441" y="448"/>
                        <a:pt x="407" y="441"/>
                        <a:pt x="394" y="431"/>
                      </a:cubicBezTo>
                      <a:cubicBezTo>
                        <a:pt x="344" y="390"/>
                        <a:pt x="250" y="337"/>
                        <a:pt x="87" y="309"/>
                      </a:cubicBezTo>
                      <a:cubicBezTo>
                        <a:pt x="68" y="305"/>
                        <a:pt x="55" y="300"/>
                        <a:pt x="49" y="297"/>
                      </a:cubicBezTo>
                      <a:cubicBezTo>
                        <a:pt x="54" y="296"/>
                        <a:pt x="62" y="292"/>
                        <a:pt x="71" y="292"/>
                      </a:cubicBezTo>
                      <a:cubicBezTo>
                        <a:pt x="658" y="206"/>
                        <a:pt x="1947" y="41"/>
                        <a:pt x="3232" y="41"/>
                      </a:cubicBezTo>
                      <a:close/>
                      <a:moveTo>
                        <a:pt x="3232" y="0"/>
                      </a:moveTo>
                      <a:cubicBezTo>
                        <a:pt x="1943" y="0"/>
                        <a:pt x="652" y="165"/>
                        <a:pt x="65" y="252"/>
                      </a:cubicBezTo>
                      <a:cubicBezTo>
                        <a:pt x="10" y="259"/>
                        <a:pt x="1" y="283"/>
                        <a:pt x="1" y="296"/>
                      </a:cubicBezTo>
                      <a:cubicBezTo>
                        <a:pt x="1" y="311"/>
                        <a:pt x="10" y="338"/>
                        <a:pt x="80" y="350"/>
                      </a:cubicBezTo>
                      <a:cubicBezTo>
                        <a:pt x="233" y="376"/>
                        <a:pt x="321" y="426"/>
                        <a:pt x="367" y="463"/>
                      </a:cubicBezTo>
                      <a:cubicBezTo>
                        <a:pt x="391" y="482"/>
                        <a:pt x="437" y="491"/>
                        <a:pt x="478" y="491"/>
                      </a:cubicBezTo>
                      <a:cubicBezTo>
                        <a:pt x="491" y="491"/>
                        <a:pt x="503" y="490"/>
                        <a:pt x="514" y="488"/>
                      </a:cubicBezTo>
                      <a:cubicBezTo>
                        <a:pt x="818" y="443"/>
                        <a:pt x="1138" y="420"/>
                        <a:pt x="1472" y="420"/>
                      </a:cubicBezTo>
                      <a:cubicBezTo>
                        <a:pt x="2205" y="420"/>
                        <a:pt x="3009" y="530"/>
                        <a:pt x="3871" y="748"/>
                      </a:cubicBezTo>
                      <a:cubicBezTo>
                        <a:pt x="3946" y="768"/>
                        <a:pt x="3978" y="775"/>
                        <a:pt x="3990" y="775"/>
                      </a:cubicBezTo>
                      <a:cubicBezTo>
                        <a:pt x="4856" y="825"/>
                        <a:pt x="8739" y="1039"/>
                        <a:pt x="8777" y="1042"/>
                      </a:cubicBezTo>
                      <a:lnTo>
                        <a:pt x="8794" y="1042"/>
                      </a:lnTo>
                      <a:cubicBezTo>
                        <a:pt x="8841" y="1042"/>
                        <a:pt x="8886" y="1032"/>
                        <a:pt x="8891" y="1000"/>
                      </a:cubicBezTo>
                      <a:cubicBezTo>
                        <a:pt x="8894" y="988"/>
                        <a:pt x="8891" y="965"/>
                        <a:pt x="8845" y="948"/>
                      </a:cubicBezTo>
                      <a:cubicBezTo>
                        <a:pt x="6646" y="189"/>
                        <a:pt x="4393" y="51"/>
                        <a:pt x="4370" y="51"/>
                      </a:cubicBezTo>
                      <a:cubicBezTo>
                        <a:pt x="4003" y="15"/>
                        <a:pt x="3618" y="0"/>
                        <a:pt x="323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4" name="Google Shape;3216;p38">
                  <a:extLst>
                    <a:ext uri="{FF2B5EF4-FFF2-40B4-BE49-F238E27FC236}">
                      <a16:creationId xmlns:a16="http://schemas.microsoft.com/office/drawing/2014/main" id="{0E2CBF83-D5FD-5E3E-2F0E-BB7ECF262B3F}"/>
                    </a:ext>
                  </a:extLst>
                </p:cNvPr>
                <p:cNvSpPr/>
                <p:nvPr/>
              </p:nvSpPr>
              <p:spPr>
                <a:xfrm>
                  <a:off x="4069100" y="1730788"/>
                  <a:ext cx="395000" cy="152625"/>
                </a:xfrm>
                <a:custGeom>
                  <a:avLst/>
                  <a:gdLst/>
                  <a:ahLst/>
                  <a:cxnLst/>
                  <a:rect l="l" t="t" r="r" b="b"/>
                  <a:pathLst>
                    <a:path w="15800" h="6105" extrusionOk="0">
                      <a:moveTo>
                        <a:pt x="7901" y="170"/>
                      </a:moveTo>
                      <a:cubicBezTo>
                        <a:pt x="9423" y="170"/>
                        <a:pt x="11304" y="500"/>
                        <a:pt x="13527" y="1479"/>
                      </a:cubicBezTo>
                      <a:cubicBezTo>
                        <a:pt x="13621" y="1520"/>
                        <a:pt x="13703" y="1594"/>
                        <a:pt x="13753" y="1685"/>
                      </a:cubicBezTo>
                      <a:lnTo>
                        <a:pt x="15517" y="4813"/>
                      </a:lnTo>
                      <a:cubicBezTo>
                        <a:pt x="15636" y="5021"/>
                        <a:pt x="15573" y="5227"/>
                        <a:pt x="15476" y="5350"/>
                      </a:cubicBezTo>
                      <a:cubicBezTo>
                        <a:pt x="15400" y="5446"/>
                        <a:pt x="15268" y="5533"/>
                        <a:pt x="15103" y="5533"/>
                      </a:cubicBezTo>
                      <a:cubicBezTo>
                        <a:pt x="15060" y="5533"/>
                        <a:pt x="15015" y="5527"/>
                        <a:pt x="14968" y="5514"/>
                      </a:cubicBezTo>
                      <a:lnTo>
                        <a:pt x="14968" y="5512"/>
                      </a:lnTo>
                      <a:cubicBezTo>
                        <a:pt x="13418" y="5069"/>
                        <a:pt x="11037" y="4560"/>
                        <a:pt x="8261" y="4560"/>
                      </a:cubicBezTo>
                      <a:cubicBezTo>
                        <a:pt x="5988" y="4560"/>
                        <a:pt x="3450" y="4902"/>
                        <a:pt x="890" y="5900"/>
                      </a:cubicBezTo>
                      <a:cubicBezTo>
                        <a:pt x="825" y="5925"/>
                        <a:pt x="763" y="5936"/>
                        <a:pt x="705" y="5936"/>
                      </a:cubicBezTo>
                      <a:cubicBezTo>
                        <a:pt x="549" y="5936"/>
                        <a:pt x="422" y="5858"/>
                        <a:pt x="343" y="5768"/>
                      </a:cubicBezTo>
                      <a:cubicBezTo>
                        <a:pt x="237" y="5646"/>
                        <a:pt x="166" y="5438"/>
                        <a:pt x="287" y="5221"/>
                      </a:cubicBezTo>
                      <a:cubicBezTo>
                        <a:pt x="1429" y="3168"/>
                        <a:pt x="2443" y="1866"/>
                        <a:pt x="3143" y="1556"/>
                      </a:cubicBezTo>
                      <a:cubicBezTo>
                        <a:pt x="3150" y="1552"/>
                        <a:pt x="3158" y="1547"/>
                        <a:pt x="3164" y="1543"/>
                      </a:cubicBezTo>
                      <a:cubicBezTo>
                        <a:pt x="3187" y="1521"/>
                        <a:pt x="4810" y="170"/>
                        <a:pt x="7901" y="170"/>
                      </a:cubicBezTo>
                      <a:close/>
                      <a:moveTo>
                        <a:pt x="7902" y="0"/>
                      </a:moveTo>
                      <a:cubicBezTo>
                        <a:pt x="4865" y="0"/>
                        <a:pt x="3208" y="1286"/>
                        <a:pt x="3062" y="1404"/>
                      </a:cubicBezTo>
                      <a:cubicBezTo>
                        <a:pt x="2126" y="1831"/>
                        <a:pt x="955" y="3669"/>
                        <a:pt x="138" y="5137"/>
                      </a:cubicBezTo>
                      <a:cubicBezTo>
                        <a:pt x="0" y="5383"/>
                        <a:pt x="31" y="5667"/>
                        <a:pt x="214" y="5880"/>
                      </a:cubicBezTo>
                      <a:cubicBezTo>
                        <a:pt x="343" y="6026"/>
                        <a:pt x="521" y="6105"/>
                        <a:pt x="706" y="6105"/>
                      </a:cubicBezTo>
                      <a:cubicBezTo>
                        <a:pt x="788" y="6105"/>
                        <a:pt x="872" y="6089"/>
                        <a:pt x="952" y="6057"/>
                      </a:cubicBezTo>
                      <a:cubicBezTo>
                        <a:pt x="3489" y="5069"/>
                        <a:pt x="6004" y="4730"/>
                        <a:pt x="8259" y="4730"/>
                      </a:cubicBezTo>
                      <a:cubicBezTo>
                        <a:pt x="11016" y="4730"/>
                        <a:pt x="13382" y="5236"/>
                        <a:pt x="14920" y="5676"/>
                      </a:cubicBezTo>
                      <a:cubicBezTo>
                        <a:pt x="14982" y="5694"/>
                        <a:pt x="15044" y="5702"/>
                        <a:pt x="15105" y="5702"/>
                      </a:cubicBezTo>
                      <a:cubicBezTo>
                        <a:pt x="15300" y="5702"/>
                        <a:pt x="15484" y="5616"/>
                        <a:pt x="15611" y="5455"/>
                      </a:cubicBezTo>
                      <a:cubicBezTo>
                        <a:pt x="15778" y="5242"/>
                        <a:pt x="15799" y="4964"/>
                        <a:pt x="15666" y="4729"/>
                      </a:cubicBezTo>
                      <a:lnTo>
                        <a:pt x="13903" y="1600"/>
                      </a:lnTo>
                      <a:cubicBezTo>
                        <a:pt x="13834" y="1477"/>
                        <a:pt x="13724" y="1379"/>
                        <a:pt x="13595" y="1322"/>
                      </a:cubicBezTo>
                      <a:cubicBezTo>
                        <a:pt x="11351" y="333"/>
                        <a:pt x="9448" y="0"/>
                        <a:pt x="79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5" name="Google Shape;3217;p38">
                  <a:extLst>
                    <a:ext uri="{FF2B5EF4-FFF2-40B4-BE49-F238E27FC236}">
                      <a16:creationId xmlns:a16="http://schemas.microsoft.com/office/drawing/2014/main" id="{9358DBC7-EE6D-BE08-6A66-6AC67CF01209}"/>
                    </a:ext>
                  </a:extLst>
                </p:cNvPr>
                <p:cNvSpPr/>
                <p:nvPr/>
              </p:nvSpPr>
              <p:spPr>
                <a:xfrm>
                  <a:off x="4484575" y="1765113"/>
                  <a:ext cx="386425" cy="206125"/>
                </a:xfrm>
                <a:custGeom>
                  <a:avLst/>
                  <a:gdLst/>
                  <a:ahLst/>
                  <a:cxnLst/>
                  <a:rect l="l" t="t" r="r" b="b"/>
                  <a:pathLst>
                    <a:path w="15457" h="8245" extrusionOk="0">
                      <a:moveTo>
                        <a:pt x="1159" y="171"/>
                      </a:moveTo>
                      <a:cubicBezTo>
                        <a:pt x="1204" y="171"/>
                        <a:pt x="1251" y="174"/>
                        <a:pt x="1297" y="182"/>
                      </a:cubicBezTo>
                      <a:lnTo>
                        <a:pt x="11649" y="1720"/>
                      </a:lnTo>
                      <a:cubicBezTo>
                        <a:pt x="11851" y="1750"/>
                        <a:pt x="12039" y="1846"/>
                        <a:pt x="12177" y="1990"/>
                      </a:cubicBezTo>
                      <a:cubicBezTo>
                        <a:pt x="13648" y="3523"/>
                        <a:pt x="15124" y="7256"/>
                        <a:pt x="15013" y="8003"/>
                      </a:cubicBezTo>
                      <a:cubicBezTo>
                        <a:pt x="15004" y="8055"/>
                        <a:pt x="14990" y="8073"/>
                        <a:pt x="14978" y="8074"/>
                      </a:cubicBezTo>
                      <a:cubicBezTo>
                        <a:pt x="13367" y="7873"/>
                        <a:pt x="3730" y="5255"/>
                        <a:pt x="1814" y="4733"/>
                      </a:cubicBezTo>
                      <a:cubicBezTo>
                        <a:pt x="1514" y="4651"/>
                        <a:pt x="1276" y="4425"/>
                        <a:pt x="1178" y="4127"/>
                      </a:cubicBezTo>
                      <a:lnTo>
                        <a:pt x="281" y="1386"/>
                      </a:lnTo>
                      <a:cubicBezTo>
                        <a:pt x="179" y="1077"/>
                        <a:pt x="245" y="746"/>
                        <a:pt x="453" y="501"/>
                      </a:cubicBezTo>
                      <a:cubicBezTo>
                        <a:pt x="632" y="288"/>
                        <a:pt x="888" y="171"/>
                        <a:pt x="1159" y="171"/>
                      </a:cubicBezTo>
                      <a:close/>
                      <a:moveTo>
                        <a:pt x="1161" y="0"/>
                      </a:moveTo>
                      <a:cubicBezTo>
                        <a:pt x="839" y="0"/>
                        <a:pt x="534" y="139"/>
                        <a:pt x="322" y="390"/>
                      </a:cubicBezTo>
                      <a:cubicBezTo>
                        <a:pt x="76" y="683"/>
                        <a:pt x="0" y="1074"/>
                        <a:pt x="119" y="1439"/>
                      </a:cubicBezTo>
                      <a:lnTo>
                        <a:pt x="1017" y="4180"/>
                      </a:lnTo>
                      <a:cubicBezTo>
                        <a:pt x="1131" y="4533"/>
                        <a:pt x="1414" y="4800"/>
                        <a:pt x="1770" y="4897"/>
                      </a:cubicBezTo>
                      <a:cubicBezTo>
                        <a:pt x="4464" y="5632"/>
                        <a:pt x="13377" y="8046"/>
                        <a:pt x="14957" y="8243"/>
                      </a:cubicBezTo>
                      <a:cubicBezTo>
                        <a:pt x="14966" y="8244"/>
                        <a:pt x="14975" y="8244"/>
                        <a:pt x="14984" y="8244"/>
                      </a:cubicBezTo>
                      <a:cubicBezTo>
                        <a:pt x="15056" y="8244"/>
                        <a:pt x="15115" y="8207"/>
                        <a:pt x="15148" y="8138"/>
                      </a:cubicBezTo>
                      <a:cubicBezTo>
                        <a:pt x="15456" y="7526"/>
                        <a:pt x="13821" y="3456"/>
                        <a:pt x="12300" y="1871"/>
                      </a:cubicBezTo>
                      <a:cubicBezTo>
                        <a:pt x="12136" y="1700"/>
                        <a:pt x="11915" y="1586"/>
                        <a:pt x="11675" y="1551"/>
                      </a:cubicBezTo>
                      <a:lnTo>
                        <a:pt x="1323" y="12"/>
                      </a:lnTo>
                      <a:cubicBezTo>
                        <a:pt x="1268" y="4"/>
                        <a:pt x="1214" y="0"/>
                        <a:pt x="11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6" name="Google Shape;3218;p38">
                  <a:extLst>
                    <a:ext uri="{FF2B5EF4-FFF2-40B4-BE49-F238E27FC236}">
                      <a16:creationId xmlns:a16="http://schemas.microsoft.com/office/drawing/2014/main" id="{375A25DD-7663-B0DA-B7EB-AD546F47A19A}"/>
                    </a:ext>
                  </a:extLst>
                </p:cNvPr>
                <p:cNvSpPr/>
                <p:nvPr/>
              </p:nvSpPr>
              <p:spPr>
                <a:xfrm>
                  <a:off x="4844550" y="1800888"/>
                  <a:ext cx="188800" cy="211275"/>
                </a:xfrm>
                <a:custGeom>
                  <a:avLst/>
                  <a:gdLst/>
                  <a:ahLst/>
                  <a:cxnLst/>
                  <a:rect l="l" t="t" r="r" b="b"/>
                  <a:pathLst>
                    <a:path w="7552" h="8451" extrusionOk="0">
                      <a:moveTo>
                        <a:pt x="3781" y="176"/>
                      </a:moveTo>
                      <a:cubicBezTo>
                        <a:pt x="5843" y="2050"/>
                        <a:pt x="7210" y="7396"/>
                        <a:pt x="7362" y="8017"/>
                      </a:cubicBezTo>
                      <a:cubicBezTo>
                        <a:pt x="7057" y="8203"/>
                        <a:pt x="6685" y="8276"/>
                        <a:pt x="6288" y="8276"/>
                      </a:cubicBezTo>
                      <a:cubicBezTo>
                        <a:pt x="5003" y="8276"/>
                        <a:pt x="3456" y="7510"/>
                        <a:pt x="3080" y="7313"/>
                      </a:cubicBezTo>
                      <a:cubicBezTo>
                        <a:pt x="3002" y="7272"/>
                        <a:pt x="2941" y="7208"/>
                        <a:pt x="2906" y="7128"/>
                      </a:cubicBezTo>
                      <a:lnTo>
                        <a:pt x="233" y="1060"/>
                      </a:lnTo>
                      <a:cubicBezTo>
                        <a:pt x="180" y="937"/>
                        <a:pt x="191" y="803"/>
                        <a:pt x="265" y="692"/>
                      </a:cubicBezTo>
                      <a:cubicBezTo>
                        <a:pt x="336" y="585"/>
                        <a:pt x="456" y="521"/>
                        <a:pt x="587" y="521"/>
                      </a:cubicBezTo>
                      <a:lnTo>
                        <a:pt x="594" y="521"/>
                      </a:lnTo>
                      <a:cubicBezTo>
                        <a:pt x="628" y="521"/>
                        <a:pt x="661" y="522"/>
                        <a:pt x="696" y="522"/>
                      </a:cubicBezTo>
                      <a:cubicBezTo>
                        <a:pt x="1855" y="522"/>
                        <a:pt x="3499" y="229"/>
                        <a:pt x="3781" y="176"/>
                      </a:cubicBezTo>
                      <a:close/>
                      <a:moveTo>
                        <a:pt x="3806" y="0"/>
                      </a:moveTo>
                      <a:cubicBezTo>
                        <a:pt x="3801" y="0"/>
                        <a:pt x="3796" y="1"/>
                        <a:pt x="3792" y="2"/>
                      </a:cubicBezTo>
                      <a:cubicBezTo>
                        <a:pt x="3773" y="6"/>
                        <a:pt x="2002" y="353"/>
                        <a:pt x="748" y="353"/>
                      </a:cubicBezTo>
                      <a:cubicBezTo>
                        <a:pt x="698" y="353"/>
                        <a:pt x="648" y="352"/>
                        <a:pt x="599" y="351"/>
                      </a:cubicBezTo>
                      <a:cubicBezTo>
                        <a:pt x="406" y="351"/>
                        <a:pt x="228" y="439"/>
                        <a:pt x="124" y="598"/>
                      </a:cubicBezTo>
                      <a:cubicBezTo>
                        <a:pt x="19" y="755"/>
                        <a:pt x="1" y="954"/>
                        <a:pt x="78" y="1128"/>
                      </a:cubicBezTo>
                      <a:lnTo>
                        <a:pt x="2752" y="7196"/>
                      </a:lnTo>
                      <a:cubicBezTo>
                        <a:pt x="2802" y="7310"/>
                        <a:pt x="2890" y="7406"/>
                        <a:pt x="3001" y="7463"/>
                      </a:cubicBezTo>
                      <a:cubicBezTo>
                        <a:pt x="3533" y="7743"/>
                        <a:pt x="5009" y="8450"/>
                        <a:pt x="6278" y="8450"/>
                      </a:cubicBezTo>
                      <a:cubicBezTo>
                        <a:pt x="6732" y="8450"/>
                        <a:pt x="7160" y="8359"/>
                        <a:pt x="7508" y="8127"/>
                      </a:cubicBezTo>
                      <a:cubicBezTo>
                        <a:pt x="7538" y="8107"/>
                        <a:pt x="7552" y="8070"/>
                        <a:pt x="7543" y="8037"/>
                      </a:cubicBezTo>
                      <a:cubicBezTo>
                        <a:pt x="7485" y="7791"/>
                        <a:pt x="6101" y="2009"/>
                        <a:pt x="3864" y="21"/>
                      </a:cubicBezTo>
                      <a:cubicBezTo>
                        <a:pt x="3848" y="8"/>
                        <a:pt x="3828" y="0"/>
                        <a:pt x="38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7" name="Google Shape;3219;p38">
                  <a:extLst>
                    <a:ext uri="{FF2B5EF4-FFF2-40B4-BE49-F238E27FC236}">
                      <a16:creationId xmlns:a16="http://schemas.microsoft.com/office/drawing/2014/main" id="{B66F1B02-B4AB-3402-82D2-81ADA9206AE8}"/>
                    </a:ext>
                  </a:extLst>
                </p:cNvPr>
                <p:cNvSpPr/>
                <p:nvPr/>
              </p:nvSpPr>
              <p:spPr>
                <a:xfrm>
                  <a:off x="3937250" y="1800463"/>
                  <a:ext cx="113650" cy="176000"/>
                </a:xfrm>
                <a:custGeom>
                  <a:avLst/>
                  <a:gdLst/>
                  <a:ahLst/>
                  <a:cxnLst/>
                  <a:rect l="l" t="t" r="r" b="b"/>
                  <a:pathLst>
                    <a:path w="4546" h="7040" extrusionOk="0">
                      <a:moveTo>
                        <a:pt x="2973" y="170"/>
                      </a:moveTo>
                      <a:cubicBezTo>
                        <a:pt x="2996" y="170"/>
                        <a:pt x="3018" y="173"/>
                        <a:pt x="3041" y="180"/>
                      </a:cubicBezTo>
                      <a:cubicBezTo>
                        <a:pt x="3271" y="246"/>
                        <a:pt x="3600" y="317"/>
                        <a:pt x="3929" y="317"/>
                      </a:cubicBezTo>
                      <a:cubicBezTo>
                        <a:pt x="3987" y="317"/>
                        <a:pt x="4044" y="315"/>
                        <a:pt x="4101" y="310"/>
                      </a:cubicBezTo>
                      <a:cubicBezTo>
                        <a:pt x="4108" y="309"/>
                        <a:pt x="4116" y="309"/>
                        <a:pt x="4124" y="309"/>
                      </a:cubicBezTo>
                      <a:cubicBezTo>
                        <a:pt x="4190" y="309"/>
                        <a:pt x="4250" y="339"/>
                        <a:pt x="4294" y="391"/>
                      </a:cubicBezTo>
                      <a:cubicBezTo>
                        <a:pt x="4347" y="453"/>
                        <a:pt x="4366" y="538"/>
                        <a:pt x="4347" y="617"/>
                      </a:cubicBezTo>
                      <a:lnTo>
                        <a:pt x="3348" y="4614"/>
                      </a:lnTo>
                      <a:cubicBezTo>
                        <a:pt x="3334" y="4670"/>
                        <a:pt x="3301" y="4719"/>
                        <a:pt x="3255" y="4752"/>
                      </a:cubicBezTo>
                      <a:cubicBezTo>
                        <a:pt x="2871" y="5032"/>
                        <a:pt x="1546" y="6003"/>
                        <a:pt x="618" y="6806"/>
                      </a:cubicBezTo>
                      <a:cubicBezTo>
                        <a:pt x="566" y="6852"/>
                        <a:pt x="510" y="6869"/>
                        <a:pt x="458" y="6869"/>
                      </a:cubicBezTo>
                      <a:cubicBezTo>
                        <a:pt x="406" y="6869"/>
                        <a:pt x="357" y="6852"/>
                        <a:pt x="319" y="6827"/>
                      </a:cubicBezTo>
                      <a:cubicBezTo>
                        <a:pt x="243" y="6777"/>
                        <a:pt x="178" y="6677"/>
                        <a:pt x="220" y="6545"/>
                      </a:cubicBezTo>
                      <a:cubicBezTo>
                        <a:pt x="683" y="5079"/>
                        <a:pt x="1631" y="2314"/>
                        <a:pt x="2760" y="295"/>
                      </a:cubicBezTo>
                      <a:cubicBezTo>
                        <a:pt x="2804" y="216"/>
                        <a:pt x="2886" y="170"/>
                        <a:pt x="2973" y="170"/>
                      </a:cubicBezTo>
                      <a:close/>
                      <a:moveTo>
                        <a:pt x="2975" y="0"/>
                      </a:moveTo>
                      <a:cubicBezTo>
                        <a:pt x="2826" y="0"/>
                        <a:pt x="2687" y="78"/>
                        <a:pt x="2612" y="211"/>
                      </a:cubicBezTo>
                      <a:cubicBezTo>
                        <a:pt x="1474" y="2244"/>
                        <a:pt x="524" y="5021"/>
                        <a:pt x="58" y="6493"/>
                      </a:cubicBezTo>
                      <a:cubicBezTo>
                        <a:pt x="0" y="6677"/>
                        <a:pt x="66" y="6864"/>
                        <a:pt x="227" y="6969"/>
                      </a:cubicBezTo>
                      <a:cubicBezTo>
                        <a:pt x="298" y="7016"/>
                        <a:pt x="377" y="7040"/>
                        <a:pt x="456" y="7040"/>
                      </a:cubicBezTo>
                      <a:cubicBezTo>
                        <a:pt x="553" y="7040"/>
                        <a:pt x="649" y="7005"/>
                        <a:pt x="729" y="6935"/>
                      </a:cubicBezTo>
                      <a:cubicBezTo>
                        <a:pt x="1654" y="6137"/>
                        <a:pt x="2973" y="5168"/>
                        <a:pt x="3355" y="4890"/>
                      </a:cubicBezTo>
                      <a:cubicBezTo>
                        <a:pt x="3434" y="4833"/>
                        <a:pt x="3489" y="4751"/>
                        <a:pt x="3513" y="4655"/>
                      </a:cubicBezTo>
                      <a:lnTo>
                        <a:pt x="4512" y="658"/>
                      </a:lnTo>
                      <a:cubicBezTo>
                        <a:pt x="4546" y="526"/>
                        <a:pt x="4512" y="385"/>
                        <a:pt x="4424" y="280"/>
                      </a:cubicBezTo>
                      <a:cubicBezTo>
                        <a:pt x="4345" y="188"/>
                        <a:pt x="4235" y="139"/>
                        <a:pt x="4120" y="139"/>
                      </a:cubicBezTo>
                      <a:cubicBezTo>
                        <a:pt x="4109" y="139"/>
                        <a:pt x="4098" y="139"/>
                        <a:pt x="4087" y="140"/>
                      </a:cubicBezTo>
                      <a:cubicBezTo>
                        <a:pt x="4034" y="145"/>
                        <a:pt x="3980" y="147"/>
                        <a:pt x="3926" y="147"/>
                      </a:cubicBezTo>
                      <a:cubicBezTo>
                        <a:pt x="3616" y="147"/>
                        <a:pt x="3307" y="79"/>
                        <a:pt x="3088" y="16"/>
                      </a:cubicBezTo>
                      <a:cubicBezTo>
                        <a:pt x="3050" y="5"/>
                        <a:pt x="3012" y="0"/>
                        <a:pt x="29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8" name="Google Shape;3220;p38">
                  <a:extLst>
                    <a:ext uri="{FF2B5EF4-FFF2-40B4-BE49-F238E27FC236}">
                      <a16:creationId xmlns:a16="http://schemas.microsoft.com/office/drawing/2014/main" id="{DA2EC770-8DF8-65B2-3E36-7B78035196E1}"/>
                    </a:ext>
                  </a:extLst>
                </p:cNvPr>
                <p:cNvSpPr/>
                <p:nvPr/>
              </p:nvSpPr>
              <p:spPr>
                <a:xfrm>
                  <a:off x="4155825" y="1531488"/>
                  <a:ext cx="663050" cy="157450"/>
                </a:xfrm>
                <a:custGeom>
                  <a:avLst/>
                  <a:gdLst/>
                  <a:ahLst/>
                  <a:cxnLst/>
                  <a:rect l="l" t="t" r="r" b="b"/>
                  <a:pathLst>
                    <a:path w="26522" h="6298" extrusionOk="0">
                      <a:moveTo>
                        <a:pt x="5734" y="4206"/>
                      </a:moveTo>
                      <a:cubicBezTo>
                        <a:pt x="5734" y="4206"/>
                        <a:pt x="5735" y="4206"/>
                        <a:pt x="5735" y="4206"/>
                      </a:cubicBezTo>
                      <a:lnTo>
                        <a:pt x="5735" y="4206"/>
                      </a:lnTo>
                      <a:cubicBezTo>
                        <a:pt x="5735" y="4206"/>
                        <a:pt x="5735" y="4206"/>
                        <a:pt x="5736" y="4206"/>
                      </a:cubicBezTo>
                      <a:close/>
                      <a:moveTo>
                        <a:pt x="11768" y="171"/>
                      </a:moveTo>
                      <a:cubicBezTo>
                        <a:pt x="12158" y="171"/>
                        <a:pt x="12544" y="192"/>
                        <a:pt x="12924" y="236"/>
                      </a:cubicBezTo>
                      <a:cubicBezTo>
                        <a:pt x="12991" y="236"/>
                        <a:pt x="19648" y="301"/>
                        <a:pt x="26250" y="5716"/>
                      </a:cubicBezTo>
                      <a:cubicBezTo>
                        <a:pt x="26326" y="5778"/>
                        <a:pt x="26331" y="5865"/>
                        <a:pt x="26309" y="5926"/>
                      </a:cubicBezTo>
                      <a:cubicBezTo>
                        <a:pt x="26288" y="5985"/>
                        <a:pt x="26232" y="6049"/>
                        <a:pt x="26136" y="6049"/>
                      </a:cubicBezTo>
                      <a:cubicBezTo>
                        <a:pt x="21699" y="6078"/>
                        <a:pt x="13950" y="6128"/>
                        <a:pt x="11936" y="6128"/>
                      </a:cubicBezTo>
                      <a:cubicBezTo>
                        <a:pt x="11904" y="6120"/>
                        <a:pt x="11767" y="6044"/>
                        <a:pt x="11622" y="5962"/>
                      </a:cubicBezTo>
                      <a:cubicBezTo>
                        <a:pt x="9531" y="4792"/>
                        <a:pt x="7564" y="4206"/>
                        <a:pt x="5735" y="4206"/>
                      </a:cubicBezTo>
                      <a:lnTo>
                        <a:pt x="5735" y="4206"/>
                      </a:lnTo>
                      <a:cubicBezTo>
                        <a:pt x="4237" y="4206"/>
                        <a:pt x="2833" y="4599"/>
                        <a:pt x="1531" y="5387"/>
                      </a:cubicBezTo>
                      <a:cubicBezTo>
                        <a:pt x="1500" y="5405"/>
                        <a:pt x="1464" y="5414"/>
                        <a:pt x="1429" y="5414"/>
                      </a:cubicBezTo>
                      <a:cubicBezTo>
                        <a:pt x="1411" y="5414"/>
                        <a:pt x="1393" y="5412"/>
                        <a:pt x="1376" y="5407"/>
                      </a:cubicBezTo>
                      <a:cubicBezTo>
                        <a:pt x="1326" y="5393"/>
                        <a:pt x="1286" y="5358"/>
                        <a:pt x="1263" y="5311"/>
                      </a:cubicBezTo>
                      <a:cubicBezTo>
                        <a:pt x="1107" y="4989"/>
                        <a:pt x="814" y="4570"/>
                        <a:pt x="313" y="4405"/>
                      </a:cubicBezTo>
                      <a:cubicBezTo>
                        <a:pt x="242" y="4382"/>
                        <a:pt x="195" y="4324"/>
                        <a:pt x="185" y="4250"/>
                      </a:cubicBezTo>
                      <a:cubicBezTo>
                        <a:pt x="178" y="4175"/>
                        <a:pt x="211" y="4109"/>
                        <a:pt x="275" y="4071"/>
                      </a:cubicBezTo>
                      <a:cubicBezTo>
                        <a:pt x="2328" y="2844"/>
                        <a:pt x="7314" y="171"/>
                        <a:pt x="11768" y="171"/>
                      </a:cubicBezTo>
                      <a:close/>
                      <a:moveTo>
                        <a:pt x="11766" y="1"/>
                      </a:moveTo>
                      <a:cubicBezTo>
                        <a:pt x="7276" y="1"/>
                        <a:pt x="2254" y="2690"/>
                        <a:pt x="187" y="3925"/>
                      </a:cubicBezTo>
                      <a:cubicBezTo>
                        <a:pt x="67" y="3996"/>
                        <a:pt x="0" y="4128"/>
                        <a:pt x="17" y="4268"/>
                      </a:cubicBezTo>
                      <a:cubicBezTo>
                        <a:pt x="32" y="4408"/>
                        <a:pt x="125" y="4523"/>
                        <a:pt x="258" y="4567"/>
                      </a:cubicBezTo>
                      <a:cubicBezTo>
                        <a:pt x="705" y="4713"/>
                        <a:pt x="967" y="5092"/>
                        <a:pt x="1110" y="5385"/>
                      </a:cubicBezTo>
                      <a:cubicBezTo>
                        <a:pt x="1154" y="5475"/>
                        <a:pt x="1231" y="5542"/>
                        <a:pt x="1327" y="5570"/>
                      </a:cubicBezTo>
                      <a:cubicBezTo>
                        <a:pt x="1360" y="5580"/>
                        <a:pt x="1393" y="5584"/>
                        <a:pt x="1427" y="5584"/>
                      </a:cubicBezTo>
                      <a:cubicBezTo>
                        <a:pt x="1493" y="5584"/>
                        <a:pt x="1559" y="5566"/>
                        <a:pt x="1619" y="5531"/>
                      </a:cubicBezTo>
                      <a:cubicBezTo>
                        <a:pt x="2892" y="4761"/>
                        <a:pt x="4267" y="4377"/>
                        <a:pt x="5735" y="4377"/>
                      </a:cubicBezTo>
                      <a:cubicBezTo>
                        <a:pt x="7536" y="4377"/>
                        <a:pt x="9476" y="4955"/>
                        <a:pt x="11540" y="6111"/>
                      </a:cubicBezTo>
                      <a:cubicBezTo>
                        <a:pt x="11802" y="6260"/>
                        <a:pt x="11874" y="6298"/>
                        <a:pt x="11927" y="6298"/>
                      </a:cubicBezTo>
                      <a:cubicBezTo>
                        <a:pt x="13950" y="6298"/>
                        <a:pt x="21699" y="6249"/>
                        <a:pt x="26138" y="6219"/>
                      </a:cubicBezTo>
                      <a:cubicBezTo>
                        <a:pt x="26290" y="6217"/>
                        <a:pt x="26420" y="6125"/>
                        <a:pt x="26470" y="5983"/>
                      </a:cubicBezTo>
                      <a:cubicBezTo>
                        <a:pt x="26522" y="5838"/>
                        <a:pt x="26478" y="5681"/>
                        <a:pt x="26360" y="5584"/>
                      </a:cubicBezTo>
                      <a:cubicBezTo>
                        <a:pt x="19731" y="149"/>
                        <a:pt x="13041" y="66"/>
                        <a:pt x="12935" y="66"/>
                      </a:cubicBezTo>
                      <a:lnTo>
                        <a:pt x="12933" y="66"/>
                      </a:lnTo>
                      <a:cubicBezTo>
                        <a:pt x="12550" y="22"/>
                        <a:pt x="12160" y="1"/>
                        <a:pt x="117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9" name="Google Shape;3221;p38">
                  <a:extLst>
                    <a:ext uri="{FF2B5EF4-FFF2-40B4-BE49-F238E27FC236}">
                      <a16:creationId xmlns:a16="http://schemas.microsoft.com/office/drawing/2014/main" id="{1542BEB8-81D9-3C6A-506D-B4DB528B6245}"/>
                    </a:ext>
                  </a:extLst>
                </p:cNvPr>
                <p:cNvSpPr/>
                <p:nvPr/>
              </p:nvSpPr>
              <p:spPr>
                <a:xfrm>
                  <a:off x="4094600" y="1688538"/>
                  <a:ext cx="781150" cy="81350"/>
                </a:xfrm>
                <a:custGeom>
                  <a:avLst/>
                  <a:gdLst/>
                  <a:ahLst/>
                  <a:cxnLst/>
                  <a:rect l="l" t="t" r="r" b="b"/>
                  <a:pathLst>
                    <a:path w="31246" h="3254" extrusionOk="0">
                      <a:moveTo>
                        <a:pt x="7079" y="1"/>
                      </a:moveTo>
                      <a:cubicBezTo>
                        <a:pt x="5191" y="1"/>
                        <a:pt x="3212" y="352"/>
                        <a:pt x="1516" y="1402"/>
                      </a:cubicBezTo>
                      <a:lnTo>
                        <a:pt x="152" y="198"/>
                      </a:lnTo>
                      <a:cubicBezTo>
                        <a:pt x="136" y="184"/>
                        <a:pt x="115" y="177"/>
                        <a:pt x="95" y="177"/>
                      </a:cubicBezTo>
                      <a:cubicBezTo>
                        <a:pt x="72" y="177"/>
                        <a:pt x="48" y="187"/>
                        <a:pt x="31" y="205"/>
                      </a:cubicBezTo>
                      <a:cubicBezTo>
                        <a:pt x="0" y="242"/>
                        <a:pt x="4" y="295"/>
                        <a:pt x="38" y="327"/>
                      </a:cubicBezTo>
                      <a:lnTo>
                        <a:pt x="1450" y="1572"/>
                      </a:lnTo>
                      <a:cubicBezTo>
                        <a:pt x="1467" y="1585"/>
                        <a:pt x="1487" y="1593"/>
                        <a:pt x="1507" y="1593"/>
                      </a:cubicBezTo>
                      <a:cubicBezTo>
                        <a:pt x="1523" y="1593"/>
                        <a:pt x="1538" y="1589"/>
                        <a:pt x="1552" y="1579"/>
                      </a:cubicBezTo>
                      <a:cubicBezTo>
                        <a:pt x="3231" y="522"/>
                        <a:pt x="5201" y="169"/>
                        <a:pt x="7081" y="169"/>
                      </a:cubicBezTo>
                      <a:cubicBezTo>
                        <a:pt x="10822" y="169"/>
                        <a:pt x="14210" y="1565"/>
                        <a:pt x="14260" y="1587"/>
                      </a:cubicBezTo>
                      <a:cubicBezTo>
                        <a:pt x="14271" y="1591"/>
                        <a:pt x="14280" y="1591"/>
                        <a:pt x="14295" y="1593"/>
                      </a:cubicBezTo>
                      <a:cubicBezTo>
                        <a:pt x="14417" y="1591"/>
                        <a:pt x="14541" y="1590"/>
                        <a:pt x="14666" y="1590"/>
                      </a:cubicBezTo>
                      <a:cubicBezTo>
                        <a:pt x="19941" y="1590"/>
                        <a:pt x="28307" y="3235"/>
                        <a:pt x="28391" y="3252"/>
                      </a:cubicBezTo>
                      <a:cubicBezTo>
                        <a:pt x="28397" y="3254"/>
                        <a:pt x="28403" y="3254"/>
                        <a:pt x="28408" y="3254"/>
                      </a:cubicBezTo>
                      <a:cubicBezTo>
                        <a:pt x="28418" y="3254"/>
                        <a:pt x="28429" y="3252"/>
                        <a:pt x="28440" y="3248"/>
                      </a:cubicBezTo>
                      <a:lnTo>
                        <a:pt x="31178" y="2168"/>
                      </a:lnTo>
                      <a:cubicBezTo>
                        <a:pt x="31222" y="2150"/>
                        <a:pt x="31245" y="2102"/>
                        <a:pt x="31227" y="2058"/>
                      </a:cubicBezTo>
                      <a:cubicBezTo>
                        <a:pt x="31214" y="2024"/>
                        <a:pt x="31181" y="2003"/>
                        <a:pt x="31148" y="2003"/>
                      </a:cubicBezTo>
                      <a:cubicBezTo>
                        <a:pt x="31138" y="2003"/>
                        <a:pt x="31127" y="2005"/>
                        <a:pt x="31118" y="2009"/>
                      </a:cubicBezTo>
                      <a:lnTo>
                        <a:pt x="28400" y="3079"/>
                      </a:lnTo>
                      <a:cubicBezTo>
                        <a:pt x="27892" y="2981"/>
                        <a:pt x="19815" y="1420"/>
                        <a:pt x="14664" y="1420"/>
                      </a:cubicBezTo>
                      <a:cubicBezTo>
                        <a:pt x="14544" y="1420"/>
                        <a:pt x="14426" y="1420"/>
                        <a:pt x="14310" y="1423"/>
                      </a:cubicBezTo>
                      <a:cubicBezTo>
                        <a:pt x="14042" y="1314"/>
                        <a:pt x="10731" y="1"/>
                        <a:pt x="70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0" name="Google Shape;3222;p38">
                  <a:extLst>
                    <a:ext uri="{FF2B5EF4-FFF2-40B4-BE49-F238E27FC236}">
                      <a16:creationId xmlns:a16="http://schemas.microsoft.com/office/drawing/2014/main" id="{A0B3DCB1-4EFD-8D2E-F958-362FD4BFEE6A}"/>
                    </a:ext>
                  </a:extLst>
                </p:cNvPr>
                <p:cNvSpPr/>
                <p:nvPr/>
              </p:nvSpPr>
              <p:spPr>
                <a:xfrm>
                  <a:off x="4802350" y="1765588"/>
                  <a:ext cx="233200" cy="290100"/>
                </a:xfrm>
                <a:custGeom>
                  <a:avLst/>
                  <a:gdLst/>
                  <a:ahLst/>
                  <a:cxnLst/>
                  <a:rect l="l" t="t" r="r" b="b"/>
                  <a:pathLst>
                    <a:path w="9328" h="11604" extrusionOk="0">
                      <a:moveTo>
                        <a:pt x="98" y="1"/>
                      </a:moveTo>
                      <a:cubicBezTo>
                        <a:pt x="85" y="1"/>
                        <a:pt x="73" y="4"/>
                        <a:pt x="61" y="9"/>
                      </a:cubicBezTo>
                      <a:cubicBezTo>
                        <a:pt x="19" y="29"/>
                        <a:pt x="1" y="81"/>
                        <a:pt x="22" y="123"/>
                      </a:cubicBezTo>
                      <a:cubicBezTo>
                        <a:pt x="3214" y="6836"/>
                        <a:pt x="3662" y="10275"/>
                        <a:pt x="3667" y="10310"/>
                      </a:cubicBezTo>
                      <a:cubicBezTo>
                        <a:pt x="3668" y="10327"/>
                        <a:pt x="3676" y="10342"/>
                        <a:pt x="3687" y="10355"/>
                      </a:cubicBezTo>
                      <a:cubicBezTo>
                        <a:pt x="4511" y="11306"/>
                        <a:pt x="5507" y="11603"/>
                        <a:pt x="6427" y="11603"/>
                      </a:cubicBezTo>
                      <a:cubicBezTo>
                        <a:pt x="7942" y="11603"/>
                        <a:pt x="9255" y="10799"/>
                        <a:pt x="9276" y="10787"/>
                      </a:cubicBezTo>
                      <a:cubicBezTo>
                        <a:pt x="9316" y="10761"/>
                        <a:pt x="9328" y="10709"/>
                        <a:pt x="9304" y="10670"/>
                      </a:cubicBezTo>
                      <a:cubicBezTo>
                        <a:pt x="9287" y="10643"/>
                        <a:pt x="9259" y="10629"/>
                        <a:pt x="9231" y="10629"/>
                      </a:cubicBezTo>
                      <a:cubicBezTo>
                        <a:pt x="9216" y="10629"/>
                        <a:pt x="9200" y="10633"/>
                        <a:pt x="9187" y="10642"/>
                      </a:cubicBezTo>
                      <a:cubicBezTo>
                        <a:pt x="9166" y="10655"/>
                        <a:pt x="7894" y="11432"/>
                        <a:pt x="6433" y="11432"/>
                      </a:cubicBezTo>
                      <a:cubicBezTo>
                        <a:pt x="5558" y="11432"/>
                        <a:pt x="4614" y="11152"/>
                        <a:pt x="3832" y="10261"/>
                      </a:cubicBezTo>
                      <a:cubicBezTo>
                        <a:pt x="3785" y="9929"/>
                        <a:pt x="3234" y="6483"/>
                        <a:pt x="175" y="50"/>
                      </a:cubicBezTo>
                      <a:cubicBezTo>
                        <a:pt x="161" y="20"/>
                        <a:pt x="130" y="1"/>
                        <a:pt x="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1" name="Google Shape;3223;p38">
                  <a:extLst>
                    <a:ext uri="{FF2B5EF4-FFF2-40B4-BE49-F238E27FC236}">
                      <a16:creationId xmlns:a16="http://schemas.microsoft.com/office/drawing/2014/main" id="{FD48A7D1-A560-2EF7-9568-B61B5FC084CD}"/>
                    </a:ext>
                  </a:extLst>
                </p:cNvPr>
                <p:cNvSpPr/>
                <p:nvPr/>
              </p:nvSpPr>
              <p:spPr>
                <a:xfrm>
                  <a:off x="3922375" y="1881913"/>
                  <a:ext cx="976175" cy="159300"/>
                </a:xfrm>
                <a:custGeom>
                  <a:avLst/>
                  <a:gdLst/>
                  <a:ahLst/>
                  <a:cxnLst/>
                  <a:rect l="l" t="t" r="r" b="b"/>
                  <a:pathLst>
                    <a:path w="39047" h="6372" extrusionOk="0">
                      <a:moveTo>
                        <a:pt x="14773" y="0"/>
                      </a:moveTo>
                      <a:cubicBezTo>
                        <a:pt x="11981" y="0"/>
                        <a:pt x="7863" y="591"/>
                        <a:pt x="3843" y="3348"/>
                      </a:cubicBezTo>
                      <a:cubicBezTo>
                        <a:pt x="3018" y="3914"/>
                        <a:pt x="2224" y="4637"/>
                        <a:pt x="1415" y="5560"/>
                      </a:cubicBezTo>
                      <a:cubicBezTo>
                        <a:pt x="1047" y="5980"/>
                        <a:pt x="735" y="6202"/>
                        <a:pt x="527" y="6202"/>
                      </a:cubicBezTo>
                      <a:cubicBezTo>
                        <a:pt x="505" y="6202"/>
                        <a:pt x="484" y="6199"/>
                        <a:pt x="465" y="6194"/>
                      </a:cubicBezTo>
                      <a:cubicBezTo>
                        <a:pt x="330" y="6158"/>
                        <a:pt x="232" y="5995"/>
                        <a:pt x="176" y="5713"/>
                      </a:cubicBezTo>
                      <a:cubicBezTo>
                        <a:pt x="168" y="5672"/>
                        <a:pt x="132" y="5643"/>
                        <a:pt x="92" y="5643"/>
                      </a:cubicBezTo>
                      <a:cubicBezTo>
                        <a:pt x="87" y="5643"/>
                        <a:pt x="82" y="5644"/>
                        <a:pt x="76" y="5645"/>
                      </a:cubicBezTo>
                      <a:cubicBezTo>
                        <a:pt x="31" y="5655"/>
                        <a:pt x="0" y="5699"/>
                        <a:pt x="9" y="5745"/>
                      </a:cubicBezTo>
                      <a:cubicBezTo>
                        <a:pt x="81" y="6099"/>
                        <a:pt x="219" y="6304"/>
                        <a:pt x="421" y="6358"/>
                      </a:cubicBezTo>
                      <a:cubicBezTo>
                        <a:pt x="454" y="6367"/>
                        <a:pt x="491" y="6372"/>
                        <a:pt x="529" y="6372"/>
                      </a:cubicBezTo>
                      <a:cubicBezTo>
                        <a:pt x="794" y="6372"/>
                        <a:pt x="1136" y="6137"/>
                        <a:pt x="1544" y="5671"/>
                      </a:cubicBezTo>
                      <a:cubicBezTo>
                        <a:pt x="2343" y="4760"/>
                        <a:pt x="3126" y="4046"/>
                        <a:pt x="3940" y="3489"/>
                      </a:cubicBezTo>
                      <a:cubicBezTo>
                        <a:pt x="7924" y="756"/>
                        <a:pt x="12005" y="170"/>
                        <a:pt x="14772" y="170"/>
                      </a:cubicBezTo>
                      <a:cubicBezTo>
                        <a:pt x="16820" y="170"/>
                        <a:pt x="18149" y="491"/>
                        <a:pt x="18184" y="500"/>
                      </a:cubicBezTo>
                      <a:cubicBezTo>
                        <a:pt x="24743" y="1156"/>
                        <a:pt x="38782" y="5681"/>
                        <a:pt x="38924" y="5727"/>
                      </a:cubicBezTo>
                      <a:cubicBezTo>
                        <a:pt x="38933" y="5730"/>
                        <a:pt x="38942" y="5731"/>
                        <a:pt x="38951" y="5731"/>
                      </a:cubicBezTo>
                      <a:cubicBezTo>
                        <a:pt x="38987" y="5731"/>
                        <a:pt x="39019" y="5708"/>
                        <a:pt x="39031" y="5672"/>
                      </a:cubicBezTo>
                      <a:cubicBezTo>
                        <a:pt x="39047" y="5628"/>
                        <a:pt x="39021" y="5579"/>
                        <a:pt x="38977" y="5564"/>
                      </a:cubicBezTo>
                      <a:cubicBezTo>
                        <a:pt x="38836" y="5519"/>
                        <a:pt x="24778" y="989"/>
                        <a:pt x="18215" y="333"/>
                      </a:cubicBezTo>
                      <a:cubicBezTo>
                        <a:pt x="18184" y="325"/>
                        <a:pt x="16843" y="0"/>
                        <a:pt x="147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2" name="Google Shape;3224;p38">
                  <a:extLst>
                    <a:ext uri="{FF2B5EF4-FFF2-40B4-BE49-F238E27FC236}">
                      <a16:creationId xmlns:a16="http://schemas.microsoft.com/office/drawing/2014/main" id="{1A89C406-925F-1A44-AD13-792583CA2A64}"/>
                    </a:ext>
                  </a:extLst>
                </p:cNvPr>
                <p:cNvSpPr/>
                <p:nvPr/>
              </p:nvSpPr>
              <p:spPr>
                <a:xfrm>
                  <a:off x="4449575" y="1724113"/>
                  <a:ext cx="52475" cy="191075"/>
                </a:xfrm>
                <a:custGeom>
                  <a:avLst/>
                  <a:gdLst/>
                  <a:ahLst/>
                  <a:cxnLst/>
                  <a:rect l="l" t="t" r="r" b="b"/>
                  <a:pathLst>
                    <a:path w="2099" h="7643" extrusionOk="0">
                      <a:moveTo>
                        <a:pt x="96" y="0"/>
                      </a:moveTo>
                      <a:cubicBezTo>
                        <a:pt x="89" y="0"/>
                        <a:pt x="81" y="1"/>
                        <a:pt x="73" y="3"/>
                      </a:cubicBezTo>
                      <a:cubicBezTo>
                        <a:pt x="28" y="14"/>
                        <a:pt x="1" y="61"/>
                        <a:pt x="13" y="106"/>
                      </a:cubicBezTo>
                      <a:lnTo>
                        <a:pt x="1923" y="7578"/>
                      </a:lnTo>
                      <a:cubicBezTo>
                        <a:pt x="1932" y="7616"/>
                        <a:pt x="1967" y="7642"/>
                        <a:pt x="2004" y="7642"/>
                      </a:cubicBezTo>
                      <a:cubicBezTo>
                        <a:pt x="2011" y="7642"/>
                        <a:pt x="2018" y="7642"/>
                        <a:pt x="2026" y="7639"/>
                      </a:cubicBezTo>
                      <a:cubicBezTo>
                        <a:pt x="2071" y="7629"/>
                        <a:pt x="2099" y="7581"/>
                        <a:pt x="2086" y="7536"/>
                      </a:cubicBezTo>
                      <a:lnTo>
                        <a:pt x="177" y="64"/>
                      </a:lnTo>
                      <a:cubicBezTo>
                        <a:pt x="168" y="25"/>
                        <a:pt x="134" y="0"/>
                        <a:pt x="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3" name="Google Shape;3225;p38">
                  <a:extLst>
                    <a:ext uri="{FF2B5EF4-FFF2-40B4-BE49-F238E27FC236}">
                      <a16:creationId xmlns:a16="http://schemas.microsoft.com/office/drawing/2014/main" id="{B8683884-5DAE-7AF3-8025-0B24E28B623F}"/>
                    </a:ext>
                  </a:extLst>
                </p:cNvPr>
                <p:cNvSpPr/>
                <p:nvPr/>
              </p:nvSpPr>
              <p:spPr>
                <a:xfrm>
                  <a:off x="4024000" y="1724088"/>
                  <a:ext cx="110675" cy="72800"/>
                </a:xfrm>
                <a:custGeom>
                  <a:avLst/>
                  <a:gdLst/>
                  <a:ahLst/>
                  <a:cxnLst/>
                  <a:rect l="l" t="t" r="r" b="b"/>
                  <a:pathLst>
                    <a:path w="4427" h="2912" extrusionOk="0">
                      <a:moveTo>
                        <a:pt x="4330" y="0"/>
                      </a:moveTo>
                      <a:cubicBezTo>
                        <a:pt x="4306" y="0"/>
                        <a:pt x="4283" y="10"/>
                        <a:pt x="4267" y="30"/>
                      </a:cubicBezTo>
                      <a:lnTo>
                        <a:pt x="1895" y="2728"/>
                      </a:lnTo>
                      <a:lnTo>
                        <a:pt x="122" y="2163"/>
                      </a:lnTo>
                      <a:cubicBezTo>
                        <a:pt x="113" y="2160"/>
                        <a:pt x="104" y="2158"/>
                        <a:pt x="96" y="2158"/>
                      </a:cubicBezTo>
                      <a:cubicBezTo>
                        <a:pt x="60" y="2158"/>
                        <a:pt x="27" y="2182"/>
                        <a:pt x="14" y="2219"/>
                      </a:cubicBezTo>
                      <a:cubicBezTo>
                        <a:pt x="1" y="2263"/>
                        <a:pt x="25" y="2312"/>
                        <a:pt x="71" y="2325"/>
                      </a:cubicBezTo>
                      <a:lnTo>
                        <a:pt x="1897" y="2907"/>
                      </a:lnTo>
                      <a:cubicBezTo>
                        <a:pt x="1906" y="2910"/>
                        <a:pt x="1915" y="2911"/>
                        <a:pt x="1923" y="2911"/>
                      </a:cubicBezTo>
                      <a:cubicBezTo>
                        <a:pt x="1947" y="2911"/>
                        <a:pt x="1971" y="2901"/>
                        <a:pt x="1986" y="2881"/>
                      </a:cubicBezTo>
                      <a:lnTo>
                        <a:pt x="4394" y="142"/>
                      </a:lnTo>
                      <a:cubicBezTo>
                        <a:pt x="4426" y="106"/>
                        <a:pt x="4422" y="53"/>
                        <a:pt x="4387" y="22"/>
                      </a:cubicBezTo>
                      <a:cubicBezTo>
                        <a:pt x="4371" y="8"/>
                        <a:pt x="4350" y="0"/>
                        <a:pt x="43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4" name="Google Shape;3226;p38">
                  <a:extLst>
                    <a:ext uri="{FF2B5EF4-FFF2-40B4-BE49-F238E27FC236}">
                      <a16:creationId xmlns:a16="http://schemas.microsoft.com/office/drawing/2014/main" id="{94232F2D-A787-4E83-591E-A56D61761975}"/>
                    </a:ext>
                  </a:extLst>
                </p:cNvPr>
                <p:cNvSpPr/>
                <p:nvPr/>
              </p:nvSpPr>
              <p:spPr>
                <a:xfrm>
                  <a:off x="4034625" y="1792613"/>
                  <a:ext cx="39850" cy="164100"/>
                </a:xfrm>
                <a:custGeom>
                  <a:avLst/>
                  <a:gdLst/>
                  <a:ahLst/>
                  <a:cxnLst/>
                  <a:rect l="l" t="t" r="r" b="b"/>
                  <a:pathLst>
                    <a:path w="1594" h="6564" extrusionOk="0">
                      <a:moveTo>
                        <a:pt x="1499" y="0"/>
                      </a:moveTo>
                      <a:cubicBezTo>
                        <a:pt x="1462" y="0"/>
                        <a:pt x="1427" y="24"/>
                        <a:pt x="1417" y="61"/>
                      </a:cubicBezTo>
                      <a:cubicBezTo>
                        <a:pt x="1358" y="261"/>
                        <a:pt x="1" y="4989"/>
                        <a:pt x="1" y="6478"/>
                      </a:cubicBezTo>
                      <a:cubicBezTo>
                        <a:pt x="1" y="6525"/>
                        <a:pt x="40" y="6563"/>
                        <a:pt x="87" y="6563"/>
                      </a:cubicBezTo>
                      <a:cubicBezTo>
                        <a:pt x="133" y="6563"/>
                        <a:pt x="172" y="6525"/>
                        <a:pt x="172" y="6478"/>
                      </a:cubicBezTo>
                      <a:cubicBezTo>
                        <a:pt x="172" y="5013"/>
                        <a:pt x="1566" y="157"/>
                        <a:pt x="1580" y="108"/>
                      </a:cubicBezTo>
                      <a:cubicBezTo>
                        <a:pt x="1593" y="62"/>
                        <a:pt x="1568" y="17"/>
                        <a:pt x="1522" y="3"/>
                      </a:cubicBezTo>
                      <a:cubicBezTo>
                        <a:pt x="1514" y="1"/>
                        <a:pt x="1507" y="0"/>
                        <a:pt x="14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grpSp>
      <p:sp>
        <p:nvSpPr>
          <p:cNvPr id="209" name="TextBox 208">
            <a:extLst>
              <a:ext uri="{FF2B5EF4-FFF2-40B4-BE49-F238E27FC236}">
                <a16:creationId xmlns:a16="http://schemas.microsoft.com/office/drawing/2014/main" id="{22B72EA3-2DC7-ED1E-4183-A0E13096E5CA}"/>
              </a:ext>
            </a:extLst>
          </p:cNvPr>
          <p:cNvSpPr txBox="1"/>
          <p:nvPr/>
        </p:nvSpPr>
        <p:spPr>
          <a:xfrm>
            <a:off x="1255169" y="1927968"/>
            <a:ext cx="9597034" cy="574388"/>
          </a:xfrm>
          <a:prstGeom prst="rect">
            <a:avLst/>
          </a:prstGeom>
          <a:noFill/>
        </p:spPr>
        <p:txBody>
          <a:bodyPr wrap="square" rtlCol="0">
            <a:spAutoFit/>
          </a:bodyPr>
          <a:lstStyle/>
          <a:p>
            <a:pPr algn="ctr">
              <a:lnSpc>
                <a:spcPct val="150000"/>
              </a:lnSpc>
            </a:pPr>
            <a:r>
              <a:rPr lang="en-US" sz="2400" b="1" dirty="0" err="1">
                <a:latin typeface="UTM Avo" panose="02040603050506020204" pitchFamily="18"/>
                <a:ea typeface="Times New Roman" panose="02020603050405020304" pitchFamily="18" charset="0"/>
              </a:rPr>
              <a:t>H</a:t>
            </a:r>
            <a:r>
              <a:rPr lang="en-US" sz="2400" b="1" dirty="0" err="1">
                <a:solidFill>
                  <a:srgbClr val="000000"/>
                </a:solidFill>
                <a:effectLst/>
                <a:latin typeface="UTM Avo" panose="02040603050506020204" pitchFamily="18"/>
                <a:ea typeface="Times New Roman" panose="02020603050405020304" pitchFamily="18" charset="0"/>
              </a:rPr>
              <a:t>ình</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ảnh</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về</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một</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số</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loại</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lá</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cây</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khác</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nhau</a:t>
            </a:r>
            <a:r>
              <a:rPr lang="en-US" sz="2400" b="1" dirty="0">
                <a:solidFill>
                  <a:srgbClr val="000000"/>
                </a:solidFill>
                <a:effectLst/>
                <a:latin typeface="UTM Avo" panose="02040603050506020204" pitchFamily="18"/>
                <a:ea typeface="Times New Roman" panose="02020603050405020304" pitchFamily="18" charset="0"/>
              </a:rPr>
              <a:t> </a:t>
            </a:r>
            <a:endParaRPr lang="en-US" sz="2400" b="1" dirty="0">
              <a:latin typeface="UTM Avo" panose="02040603050506020204" pitchFamily="18"/>
            </a:endParaRPr>
          </a:p>
        </p:txBody>
      </p:sp>
      <p:pic>
        <p:nvPicPr>
          <p:cNvPr id="210" name="image12.jpg" descr="bach-tan-2 - Vingarden">
            <a:extLst>
              <a:ext uri="{FF2B5EF4-FFF2-40B4-BE49-F238E27FC236}">
                <a16:creationId xmlns:a16="http://schemas.microsoft.com/office/drawing/2014/main" id="{00960C22-07E9-44FD-1D12-68C216AFD38B}"/>
              </a:ext>
            </a:extLst>
          </p:cNvPr>
          <p:cNvPicPr/>
          <p:nvPr/>
        </p:nvPicPr>
        <p:blipFill>
          <a:blip r:embed="rId3"/>
          <a:srcRect/>
          <a:stretch>
            <a:fillRect/>
          </a:stretch>
        </p:blipFill>
        <p:spPr>
          <a:xfrm>
            <a:off x="2103121" y="3124145"/>
            <a:ext cx="3616180" cy="2380727"/>
          </a:xfrm>
          <a:prstGeom prst="rect">
            <a:avLst/>
          </a:prstGeom>
          <a:ln/>
        </p:spPr>
      </p:pic>
      <p:pic>
        <p:nvPicPr>
          <p:cNvPr id="211" name="image16.jpg" descr="CÂY TRẮC BÁCH DIỆP | Shopee Việt Nam">
            <a:extLst>
              <a:ext uri="{FF2B5EF4-FFF2-40B4-BE49-F238E27FC236}">
                <a16:creationId xmlns:a16="http://schemas.microsoft.com/office/drawing/2014/main" id="{330D8293-DE8E-9C0E-D572-D4E90EDFA896}"/>
              </a:ext>
            </a:extLst>
          </p:cNvPr>
          <p:cNvPicPr/>
          <p:nvPr/>
        </p:nvPicPr>
        <p:blipFill>
          <a:blip r:embed="rId4"/>
          <a:srcRect/>
          <a:stretch>
            <a:fillRect/>
          </a:stretch>
        </p:blipFill>
        <p:spPr>
          <a:xfrm>
            <a:off x="6547235" y="3124145"/>
            <a:ext cx="3616180" cy="2380727"/>
          </a:xfrm>
          <a:prstGeom prst="rect">
            <a:avLst/>
          </a:prstGeom>
          <a:ln/>
        </p:spPr>
      </p:pic>
      <p:sp>
        <p:nvSpPr>
          <p:cNvPr id="212" name="TextBox 211">
            <a:extLst>
              <a:ext uri="{FF2B5EF4-FFF2-40B4-BE49-F238E27FC236}">
                <a16:creationId xmlns:a16="http://schemas.microsoft.com/office/drawing/2014/main" id="{D1EA5E0B-DF76-24EF-C208-E8C770F1D927}"/>
              </a:ext>
            </a:extLst>
          </p:cNvPr>
          <p:cNvSpPr txBox="1"/>
          <p:nvPr/>
        </p:nvSpPr>
        <p:spPr>
          <a:xfrm>
            <a:off x="2747217" y="5488069"/>
            <a:ext cx="2327987" cy="488595"/>
          </a:xfrm>
          <a:prstGeom prst="rect">
            <a:avLst/>
          </a:prstGeom>
          <a:noFill/>
        </p:spPr>
        <p:txBody>
          <a:bodyPr wrap="square" rtlCol="0">
            <a:spAutoFit/>
          </a:bodyPr>
          <a:lstStyle/>
          <a:p>
            <a:pPr algn="ctr">
              <a:lnSpc>
                <a:spcPct val="150000"/>
              </a:lnSpc>
            </a:pPr>
            <a:r>
              <a:rPr lang="en-US" sz="2000" dirty="0" err="1">
                <a:solidFill>
                  <a:srgbClr val="000000"/>
                </a:solidFill>
                <a:effectLst/>
                <a:latin typeface="UTM Avo" panose="02040603050506020204" pitchFamily="18"/>
                <a:ea typeface="Times New Roman" panose="02020603050405020304" pitchFamily="18" charset="0"/>
              </a:rPr>
              <a:t>Lá</a:t>
            </a:r>
            <a:r>
              <a:rPr lang="en-US" sz="2000" dirty="0">
                <a:solidFill>
                  <a:srgbClr val="000000"/>
                </a:solidFill>
                <a:effectLst/>
                <a:latin typeface="UTM Avo" panose="02040603050506020204" pitchFamily="18"/>
                <a:ea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rPr>
              <a:t>cây</a:t>
            </a:r>
            <a:r>
              <a:rPr lang="en-US" sz="2000" dirty="0">
                <a:solidFill>
                  <a:srgbClr val="000000"/>
                </a:solidFill>
                <a:effectLst/>
                <a:latin typeface="UTM Avo" panose="02040603050506020204" pitchFamily="18"/>
                <a:ea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rPr>
              <a:t>tùng</a:t>
            </a:r>
            <a:endParaRPr lang="en-US" sz="2000" dirty="0">
              <a:effectLst/>
              <a:latin typeface="UTM Avo" panose="02040603050506020204" pitchFamily="18"/>
              <a:ea typeface="Calibri" panose="020F0502020204030204" pitchFamily="34" charset="0"/>
            </a:endParaRPr>
          </a:p>
        </p:txBody>
      </p:sp>
      <p:sp>
        <p:nvSpPr>
          <p:cNvPr id="213" name="TextBox 212">
            <a:extLst>
              <a:ext uri="{FF2B5EF4-FFF2-40B4-BE49-F238E27FC236}">
                <a16:creationId xmlns:a16="http://schemas.microsoft.com/office/drawing/2014/main" id="{D60A3986-DBE5-104A-086F-8F0747C6FC49}"/>
              </a:ext>
            </a:extLst>
          </p:cNvPr>
          <p:cNvSpPr txBox="1"/>
          <p:nvPr/>
        </p:nvSpPr>
        <p:spPr>
          <a:xfrm>
            <a:off x="6843675" y="5498380"/>
            <a:ext cx="3023299" cy="830997"/>
          </a:xfrm>
          <a:prstGeom prst="rect">
            <a:avLst/>
          </a:prstGeom>
          <a:noFill/>
        </p:spPr>
        <p:txBody>
          <a:bodyPr wrap="square" rtlCol="0">
            <a:spAutoFit/>
          </a:bodyPr>
          <a:lstStyle/>
          <a:p>
            <a:pPr algn="ctr">
              <a:lnSpc>
                <a:spcPct val="150000"/>
              </a:lnSpc>
            </a:pPr>
            <a:r>
              <a:rPr lang="en-US" sz="2000" dirty="0" err="1">
                <a:solidFill>
                  <a:srgbClr val="000000"/>
                </a:solidFill>
                <a:effectLst/>
                <a:latin typeface="UTM Avo" panose="02040603050506020204" pitchFamily="18"/>
                <a:ea typeface="Times New Roman" panose="02020603050405020304" pitchFamily="18" charset="0"/>
              </a:rPr>
              <a:t>Cây</a:t>
            </a:r>
            <a:r>
              <a:rPr lang="en-US" sz="2000" dirty="0">
                <a:solidFill>
                  <a:srgbClr val="000000"/>
                </a:solidFill>
                <a:effectLst/>
                <a:latin typeface="UTM Avo" panose="02040603050506020204" pitchFamily="18"/>
                <a:ea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rPr>
              <a:t>trắc</a:t>
            </a:r>
            <a:r>
              <a:rPr lang="en-US" sz="2000" dirty="0">
                <a:solidFill>
                  <a:srgbClr val="000000"/>
                </a:solidFill>
                <a:effectLst/>
                <a:latin typeface="UTM Avo" panose="02040603050506020204" pitchFamily="18"/>
                <a:ea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rPr>
              <a:t>bách</a:t>
            </a:r>
            <a:r>
              <a:rPr lang="en-US" sz="2000" dirty="0">
                <a:solidFill>
                  <a:srgbClr val="000000"/>
                </a:solidFill>
                <a:effectLst/>
                <a:latin typeface="UTM Avo" panose="02040603050506020204" pitchFamily="18"/>
                <a:ea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rPr>
              <a:t>diệp</a:t>
            </a:r>
            <a:endParaRPr lang="en-US" sz="2000" dirty="0">
              <a:effectLst/>
              <a:latin typeface="UTM Avo" panose="02040603050506020204" pitchFamily="18"/>
              <a:ea typeface="Calibri" panose="020F0502020204030204" pitchFamily="34" charset="0"/>
            </a:endParaRPr>
          </a:p>
          <a:p>
            <a:endParaRPr lang="en-US" dirty="0">
              <a:latin typeface="UTM Avo" panose="02040603050506020204" pitchFamily="18"/>
            </a:endParaRPr>
          </a:p>
        </p:txBody>
      </p:sp>
    </p:spTree>
    <p:extLst>
      <p:ext uri="{BB962C8B-B14F-4D97-AF65-F5344CB8AC3E}">
        <p14:creationId xmlns:p14="http://schemas.microsoft.com/office/powerpoint/2010/main" val="288594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10"/>
                                        </p:tgtEl>
                                        <p:attrNameLst>
                                          <p:attrName>style.visibility</p:attrName>
                                        </p:attrNameLst>
                                      </p:cBhvr>
                                      <p:to>
                                        <p:strVal val="visible"/>
                                      </p:to>
                                    </p:set>
                                    <p:animEffect transition="in" filter="barn(inVertical)">
                                      <p:cBhvr>
                                        <p:cTn id="7" dur="500"/>
                                        <p:tgtEl>
                                          <p:spTgt spid="21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12"/>
                                        </p:tgtEl>
                                        <p:attrNameLst>
                                          <p:attrName>style.visibility</p:attrName>
                                        </p:attrNameLst>
                                      </p:cBhvr>
                                      <p:to>
                                        <p:strVal val="visible"/>
                                      </p:to>
                                    </p:set>
                                    <p:animEffect transition="in" filter="randombar(horizontal)">
                                      <p:cBhvr>
                                        <p:cTn id="10" dur="500"/>
                                        <p:tgtEl>
                                          <p:spTgt spid="21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11"/>
                                        </p:tgtEl>
                                        <p:attrNameLst>
                                          <p:attrName>style.visibility</p:attrName>
                                        </p:attrNameLst>
                                      </p:cBhvr>
                                      <p:to>
                                        <p:strVal val="visible"/>
                                      </p:to>
                                    </p:set>
                                    <p:animEffect transition="in" filter="barn(inVertical)">
                                      <p:cBhvr>
                                        <p:cTn id="15" dur="500"/>
                                        <p:tgtEl>
                                          <p:spTgt spid="211"/>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213"/>
                                        </p:tgtEl>
                                        <p:attrNameLst>
                                          <p:attrName>style.visibility</p:attrName>
                                        </p:attrNameLst>
                                      </p:cBhvr>
                                      <p:to>
                                        <p:strVal val="visible"/>
                                      </p:to>
                                    </p:set>
                                    <p:animEffect transition="in" filter="randombar(horizontal)">
                                      <p:cBhvr>
                                        <p:cTn id="18" dur="5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 grpId="0"/>
      <p:bldP spid="21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3020;p38">
            <a:extLst>
              <a:ext uri="{FF2B5EF4-FFF2-40B4-BE49-F238E27FC236}">
                <a16:creationId xmlns:a16="http://schemas.microsoft.com/office/drawing/2014/main" id="{5E784BF2-D34D-1F62-3A3B-1EA7E673E917}"/>
              </a:ext>
            </a:extLst>
          </p:cNvPr>
          <p:cNvGrpSpPr/>
          <p:nvPr/>
        </p:nvGrpSpPr>
        <p:grpSpPr>
          <a:xfrm rot="-10468072">
            <a:off x="11088809" y="5771660"/>
            <a:ext cx="445888" cy="500177"/>
            <a:chOff x="1791075" y="4475209"/>
            <a:chExt cx="445907" cy="500198"/>
          </a:xfrm>
        </p:grpSpPr>
        <p:sp>
          <p:nvSpPr>
            <p:cNvPr id="3" name="Google Shape;3021;p38">
              <a:extLst>
                <a:ext uri="{FF2B5EF4-FFF2-40B4-BE49-F238E27FC236}">
                  <a16:creationId xmlns:a16="http://schemas.microsoft.com/office/drawing/2014/main" id="{90B788E3-BB63-2D2C-5F6D-0793C8629616}"/>
                </a:ext>
              </a:extLst>
            </p:cNvPr>
            <p:cNvSpPr/>
            <p:nvPr/>
          </p:nvSpPr>
          <p:spPr>
            <a:xfrm rot="-5031644">
              <a:off x="1797996" y="4532585"/>
              <a:ext cx="448693" cy="382741"/>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w="114300" cap="flat" cmpd="sng">
              <a:solidFill>
                <a:schemeClr val="lt1"/>
              </a:solidFill>
              <a:prstDash val="solid"/>
              <a:round/>
              <a:headEnd type="none" w="sm" len="sm"/>
              <a:tailEnd type="none" w="sm" len="sm"/>
            </a:ln>
            <a:effectLst>
              <a:outerShdw dist="57150" dir="378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nvGrpSpPr>
            <p:cNvPr id="4" name="Google Shape;3022;p38">
              <a:extLst>
                <a:ext uri="{FF2B5EF4-FFF2-40B4-BE49-F238E27FC236}">
                  <a16:creationId xmlns:a16="http://schemas.microsoft.com/office/drawing/2014/main" id="{59E4DC6A-36DE-1B11-B4A6-320FF69C69E4}"/>
                </a:ext>
              </a:extLst>
            </p:cNvPr>
            <p:cNvGrpSpPr/>
            <p:nvPr/>
          </p:nvGrpSpPr>
          <p:grpSpPr>
            <a:xfrm rot="-5031644">
              <a:off x="1783946" y="4525817"/>
              <a:ext cx="460166" cy="398983"/>
              <a:chOff x="4569275" y="2191338"/>
              <a:chExt cx="190525" cy="165200"/>
            </a:xfrm>
          </p:grpSpPr>
          <p:sp>
            <p:nvSpPr>
              <p:cNvPr id="5" name="Google Shape;3023;p38">
                <a:extLst>
                  <a:ext uri="{FF2B5EF4-FFF2-40B4-BE49-F238E27FC236}">
                    <a16:creationId xmlns:a16="http://schemas.microsoft.com/office/drawing/2014/main" id="{EB34D947-C557-0B76-53C1-6CC19889ABF9}"/>
                  </a:ext>
                </a:extLst>
              </p:cNvPr>
              <p:cNvSpPr/>
              <p:nvPr/>
            </p:nvSpPr>
            <p:spPr>
              <a:xfrm>
                <a:off x="4580400" y="2211663"/>
                <a:ext cx="169175" cy="131350"/>
              </a:xfrm>
              <a:custGeom>
                <a:avLst/>
                <a:gdLst/>
                <a:ahLst/>
                <a:cxnLst/>
                <a:rect l="l" t="t" r="r" b="b"/>
                <a:pathLst>
                  <a:path w="6767" h="5254" extrusionOk="0">
                    <a:moveTo>
                      <a:pt x="3569" y="0"/>
                    </a:moveTo>
                    <a:cubicBezTo>
                      <a:pt x="3307" y="0"/>
                      <a:pt x="3046" y="38"/>
                      <a:pt x="2797" y="114"/>
                    </a:cubicBezTo>
                    <a:cubicBezTo>
                      <a:pt x="1534" y="498"/>
                      <a:pt x="1" y="2222"/>
                      <a:pt x="435" y="4040"/>
                    </a:cubicBezTo>
                    <a:cubicBezTo>
                      <a:pt x="620" y="4815"/>
                      <a:pt x="1178" y="5253"/>
                      <a:pt x="2237" y="5253"/>
                    </a:cubicBezTo>
                    <a:cubicBezTo>
                      <a:pt x="2693" y="5253"/>
                      <a:pt x="3243" y="5172"/>
                      <a:pt x="3896" y="5001"/>
                    </a:cubicBezTo>
                    <a:cubicBezTo>
                      <a:pt x="6024" y="4445"/>
                      <a:pt x="6767" y="3487"/>
                      <a:pt x="6430" y="2260"/>
                    </a:cubicBezTo>
                    <a:cubicBezTo>
                      <a:pt x="6022" y="786"/>
                      <a:pt x="4773" y="0"/>
                      <a:pt x="35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 name="Google Shape;3024;p38">
                <a:extLst>
                  <a:ext uri="{FF2B5EF4-FFF2-40B4-BE49-F238E27FC236}">
                    <a16:creationId xmlns:a16="http://schemas.microsoft.com/office/drawing/2014/main" id="{6F68E4B9-358C-EF8D-501F-5A7489130C48}"/>
                  </a:ext>
                </a:extLst>
              </p:cNvPr>
              <p:cNvSpPr/>
              <p:nvPr/>
            </p:nvSpPr>
            <p:spPr>
              <a:xfrm>
                <a:off x="4585225" y="2244138"/>
                <a:ext cx="163150" cy="98875"/>
              </a:xfrm>
              <a:custGeom>
                <a:avLst/>
                <a:gdLst/>
                <a:ahLst/>
                <a:cxnLst/>
                <a:rect l="l" t="t" r="r" b="b"/>
                <a:pathLst>
                  <a:path w="6526" h="3955" extrusionOk="0">
                    <a:moveTo>
                      <a:pt x="966" y="0"/>
                    </a:moveTo>
                    <a:lnTo>
                      <a:pt x="966" y="0"/>
                    </a:lnTo>
                    <a:cubicBezTo>
                      <a:pt x="371" y="740"/>
                      <a:pt x="0" y="1725"/>
                      <a:pt x="242" y="2739"/>
                    </a:cubicBezTo>
                    <a:cubicBezTo>
                      <a:pt x="427" y="3516"/>
                      <a:pt x="985" y="3954"/>
                      <a:pt x="2044" y="3954"/>
                    </a:cubicBezTo>
                    <a:cubicBezTo>
                      <a:pt x="2500" y="3954"/>
                      <a:pt x="3050" y="3873"/>
                      <a:pt x="3703" y="3702"/>
                    </a:cubicBezTo>
                    <a:cubicBezTo>
                      <a:pt x="5768" y="3163"/>
                      <a:pt x="6525" y="2243"/>
                      <a:pt x="6260" y="1069"/>
                    </a:cubicBezTo>
                    <a:lnTo>
                      <a:pt x="6260" y="1069"/>
                    </a:lnTo>
                    <a:cubicBezTo>
                      <a:pt x="5839" y="1367"/>
                      <a:pt x="5258" y="1619"/>
                      <a:pt x="4494" y="1818"/>
                    </a:cubicBezTo>
                    <a:cubicBezTo>
                      <a:pt x="3841" y="1988"/>
                      <a:pt x="3291" y="2069"/>
                      <a:pt x="2834" y="2069"/>
                    </a:cubicBezTo>
                    <a:cubicBezTo>
                      <a:pt x="1775" y="2069"/>
                      <a:pt x="1217" y="1632"/>
                      <a:pt x="1033" y="855"/>
                    </a:cubicBezTo>
                    <a:cubicBezTo>
                      <a:pt x="963" y="567"/>
                      <a:pt x="945" y="280"/>
                      <a:pt x="9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 name="Google Shape;3025;p38">
                <a:extLst>
                  <a:ext uri="{FF2B5EF4-FFF2-40B4-BE49-F238E27FC236}">
                    <a16:creationId xmlns:a16="http://schemas.microsoft.com/office/drawing/2014/main" id="{3DD08742-BAE2-B2AA-7E2D-5265F94708E8}"/>
                  </a:ext>
                </a:extLst>
              </p:cNvPr>
              <p:cNvSpPr/>
              <p:nvPr/>
            </p:nvSpPr>
            <p:spPr>
              <a:xfrm>
                <a:off x="4572575" y="2198063"/>
                <a:ext cx="185775" cy="158475"/>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 name="Google Shape;3026;p38">
                <a:extLst>
                  <a:ext uri="{FF2B5EF4-FFF2-40B4-BE49-F238E27FC236}">
                    <a16:creationId xmlns:a16="http://schemas.microsoft.com/office/drawing/2014/main" id="{75C5378C-8D77-D642-8025-9FC22F6F358C}"/>
                  </a:ext>
                </a:extLst>
              </p:cNvPr>
              <p:cNvSpPr/>
              <p:nvPr/>
            </p:nvSpPr>
            <p:spPr>
              <a:xfrm>
                <a:off x="4569275" y="2191338"/>
                <a:ext cx="190525" cy="163125"/>
              </a:xfrm>
              <a:custGeom>
                <a:avLst/>
                <a:gdLst/>
                <a:ahLst/>
                <a:cxnLst/>
                <a:rect l="l" t="t" r="r" b="b"/>
                <a:pathLst>
                  <a:path w="7621" h="6525" extrusionOk="0">
                    <a:moveTo>
                      <a:pt x="3966" y="1268"/>
                    </a:moveTo>
                    <a:cubicBezTo>
                      <a:pt x="5044" y="1268"/>
                      <a:pt x="5970" y="2124"/>
                      <a:pt x="6239" y="3098"/>
                    </a:cubicBezTo>
                    <a:cubicBezTo>
                      <a:pt x="6328" y="3426"/>
                      <a:pt x="6309" y="3696"/>
                      <a:pt x="6175" y="3925"/>
                    </a:cubicBezTo>
                    <a:cubicBezTo>
                      <a:pt x="5918" y="4370"/>
                      <a:pt x="5228" y="4749"/>
                      <a:pt x="4177" y="5023"/>
                    </a:cubicBezTo>
                    <a:cubicBezTo>
                      <a:pt x="3580" y="5179"/>
                      <a:pt x="3077" y="5257"/>
                      <a:pt x="2671" y="5257"/>
                    </a:cubicBezTo>
                    <a:cubicBezTo>
                      <a:pt x="2313" y="5257"/>
                      <a:pt x="2031" y="5196"/>
                      <a:pt x="1827" y="5074"/>
                    </a:cubicBezTo>
                    <a:cubicBezTo>
                      <a:pt x="1543" y="4904"/>
                      <a:pt x="1482" y="4651"/>
                      <a:pt x="1448" y="4499"/>
                    </a:cubicBezTo>
                    <a:cubicBezTo>
                      <a:pt x="1104" y="3066"/>
                      <a:pt x="2371" y="1660"/>
                      <a:pt x="3357" y="1361"/>
                    </a:cubicBezTo>
                    <a:lnTo>
                      <a:pt x="3357" y="1359"/>
                    </a:lnTo>
                    <a:lnTo>
                      <a:pt x="3415" y="1343"/>
                    </a:lnTo>
                    <a:cubicBezTo>
                      <a:pt x="3602" y="1293"/>
                      <a:pt x="3785" y="1268"/>
                      <a:pt x="3966" y="1268"/>
                    </a:cubicBezTo>
                    <a:close/>
                    <a:moveTo>
                      <a:pt x="3962" y="1084"/>
                    </a:moveTo>
                    <a:cubicBezTo>
                      <a:pt x="3767" y="1084"/>
                      <a:pt x="3568" y="1110"/>
                      <a:pt x="3366" y="1165"/>
                    </a:cubicBezTo>
                    <a:lnTo>
                      <a:pt x="3303" y="1183"/>
                    </a:lnTo>
                    <a:cubicBezTo>
                      <a:pt x="2251" y="1505"/>
                      <a:pt x="901" y="3007"/>
                      <a:pt x="1268" y="4541"/>
                    </a:cubicBezTo>
                    <a:cubicBezTo>
                      <a:pt x="1308" y="4708"/>
                      <a:pt x="1382" y="5021"/>
                      <a:pt x="1733" y="5231"/>
                    </a:cubicBezTo>
                    <a:cubicBezTo>
                      <a:pt x="1964" y="5370"/>
                      <a:pt x="2278" y="5439"/>
                      <a:pt x="2674" y="5439"/>
                    </a:cubicBezTo>
                    <a:cubicBezTo>
                      <a:pt x="3099" y="5439"/>
                      <a:pt x="3617" y="5360"/>
                      <a:pt x="4224" y="5200"/>
                    </a:cubicBezTo>
                    <a:cubicBezTo>
                      <a:pt x="5322" y="4915"/>
                      <a:pt x="6052" y="4505"/>
                      <a:pt x="6334" y="4016"/>
                    </a:cubicBezTo>
                    <a:cubicBezTo>
                      <a:pt x="6494" y="3741"/>
                      <a:pt x="6521" y="3426"/>
                      <a:pt x="6416" y="3048"/>
                    </a:cubicBezTo>
                    <a:cubicBezTo>
                      <a:pt x="6128" y="2002"/>
                      <a:pt x="5126" y="1084"/>
                      <a:pt x="3962" y="1084"/>
                    </a:cubicBezTo>
                    <a:close/>
                    <a:moveTo>
                      <a:pt x="4009" y="184"/>
                    </a:moveTo>
                    <a:cubicBezTo>
                      <a:pt x="4555" y="184"/>
                      <a:pt x="5109" y="326"/>
                      <a:pt x="5607" y="599"/>
                    </a:cubicBezTo>
                    <a:cubicBezTo>
                      <a:pt x="6176" y="913"/>
                      <a:pt x="6925" y="1538"/>
                      <a:pt x="7259" y="2748"/>
                    </a:cubicBezTo>
                    <a:cubicBezTo>
                      <a:pt x="7430" y="3369"/>
                      <a:pt x="7368" y="3940"/>
                      <a:pt x="7077" y="4443"/>
                    </a:cubicBezTo>
                    <a:cubicBezTo>
                      <a:pt x="6664" y="5159"/>
                      <a:pt x="5823" y="5683"/>
                      <a:pt x="4508" y="6044"/>
                    </a:cubicBezTo>
                    <a:lnTo>
                      <a:pt x="4385" y="6078"/>
                    </a:lnTo>
                    <a:cubicBezTo>
                      <a:pt x="3715" y="6253"/>
                      <a:pt x="3124" y="6340"/>
                      <a:pt x="2617" y="6340"/>
                    </a:cubicBezTo>
                    <a:cubicBezTo>
                      <a:pt x="2058" y="6340"/>
                      <a:pt x="1600" y="6234"/>
                      <a:pt x="1247" y="6022"/>
                    </a:cubicBezTo>
                    <a:cubicBezTo>
                      <a:pt x="828" y="5771"/>
                      <a:pt x="550" y="5364"/>
                      <a:pt x="418" y="4812"/>
                    </a:cubicBezTo>
                    <a:cubicBezTo>
                      <a:pt x="192" y="3861"/>
                      <a:pt x="412" y="2838"/>
                      <a:pt x="1038" y="1930"/>
                    </a:cubicBezTo>
                    <a:cubicBezTo>
                      <a:pt x="1575" y="1151"/>
                      <a:pt x="2348" y="549"/>
                      <a:pt x="3108" y="316"/>
                    </a:cubicBezTo>
                    <a:cubicBezTo>
                      <a:pt x="3398" y="228"/>
                      <a:pt x="3702" y="184"/>
                      <a:pt x="4007" y="184"/>
                    </a:cubicBezTo>
                    <a:close/>
                    <a:moveTo>
                      <a:pt x="4008" y="1"/>
                    </a:moveTo>
                    <a:cubicBezTo>
                      <a:pt x="3684" y="1"/>
                      <a:pt x="3362" y="47"/>
                      <a:pt x="3054" y="142"/>
                    </a:cubicBezTo>
                    <a:cubicBezTo>
                      <a:pt x="2257" y="385"/>
                      <a:pt x="1446" y="1015"/>
                      <a:pt x="886" y="1827"/>
                    </a:cubicBezTo>
                    <a:cubicBezTo>
                      <a:pt x="230" y="2777"/>
                      <a:pt x="1" y="3854"/>
                      <a:pt x="239" y="4854"/>
                    </a:cubicBezTo>
                    <a:cubicBezTo>
                      <a:pt x="383" y="5457"/>
                      <a:pt x="690" y="5903"/>
                      <a:pt x="1151" y="6179"/>
                    </a:cubicBezTo>
                    <a:cubicBezTo>
                      <a:pt x="1533" y="6409"/>
                      <a:pt x="2023" y="6523"/>
                      <a:pt x="2618" y="6523"/>
                    </a:cubicBezTo>
                    <a:lnTo>
                      <a:pt x="2618" y="6524"/>
                    </a:lnTo>
                    <a:cubicBezTo>
                      <a:pt x="3142" y="6524"/>
                      <a:pt x="3747" y="6433"/>
                      <a:pt x="4432" y="6255"/>
                    </a:cubicBezTo>
                    <a:lnTo>
                      <a:pt x="4558" y="6222"/>
                    </a:lnTo>
                    <a:cubicBezTo>
                      <a:pt x="5921" y="5847"/>
                      <a:pt x="6797" y="5294"/>
                      <a:pt x="7238" y="4535"/>
                    </a:cubicBezTo>
                    <a:cubicBezTo>
                      <a:pt x="7553" y="3987"/>
                      <a:pt x="7620" y="3369"/>
                      <a:pt x="7437" y="2700"/>
                    </a:cubicBezTo>
                    <a:cubicBezTo>
                      <a:pt x="7163" y="1707"/>
                      <a:pt x="6545" y="904"/>
                      <a:pt x="5697" y="438"/>
                    </a:cubicBezTo>
                    <a:cubicBezTo>
                      <a:pt x="5171" y="149"/>
                      <a:pt x="4586" y="1"/>
                      <a:pt x="40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grpSp>
        <p:nvGrpSpPr>
          <p:cNvPr id="9" name="Google Shape;3027;p38">
            <a:extLst>
              <a:ext uri="{FF2B5EF4-FFF2-40B4-BE49-F238E27FC236}">
                <a16:creationId xmlns:a16="http://schemas.microsoft.com/office/drawing/2014/main" id="{C5B908BE-A3E6-D51F-AB1D-568DEB3C8D90}"/>
              </a:ext>
            </a:extLst>
          </p:cNvPr>
          <p:cNvGrpSpPr/>
          <p:nvPr/>
        </p:nvGrpSpPr>
        <p:grpSpPr>
          <a:xfrm rot="-10468072">
            <a:off x="10825383" y="6054400"/>
            <a:ext cx="301093" cy="261071"/>
            <a:chOff x="2182017" y="4399956"/>
            <a:chExt cx="301106" cy="261082"/>
          </a:xfrm>
        </p:grpSpPr>
        <p:sp>
          <p:nvSpPr>
            <p:cNvPr id="10" name="Google Shape;3028;p38">
              <a:extLst>
                <a:ext uri="{FF2B5EF4-FFF2-40B4-BE49-F238E27FC236}">
                  <a16:creationId xmlns:a16="http://schemas.microsoft.com/office/drawing/2014/main" id="{5ABD1394-CBA2-24B3-0437-C5723A519ACF}"/>
                </a:ext>
              </a:extLst>
            </p:cNvPr>
            <p:cNvSpPr/>
            <p:nvPr/>
          </p:nvSpPr>
          <p:spPr>
            <a:xfrm>
              <a:off x="2187232" y="4410584"/>
              <a:ext cx="293599" cy="250454"/>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w="114300" cap="flat" cmpd="sng">
              <a:solidFill>
                <a:schemeClr val="lt1"/>
              </a:solidFill>
              <a:prstDash val="solid"/>
              <a:round/>
              <a:headEnd type="none" w="sm" len="sm"/>
              <a:tailEnd type="none" w="sm" len="sm"/>
            </a:ln>
            <a:effectLst>
              <a:outerShdw dist="57150" dir="3360000" algn="bl" rotWithShape="0">
                <a:schemeClr val="dk1">
                  <a:alpha val="2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nvGrpSpPr>
            <p:cNvPr id="11" name="Google Shape;3029;p38">
              <a:extLst>
                <a:ext uri="{FF2B5EF4-FFF2-40B4-BE49-F238E27FC236}">
                  <a16:creationId xmlns:a16="http://schemas.microsoft.com/office/drawing/2014/main" id="{89D1A44B-E090-06C3-ED45-89DDAAD6EE18}"/>
                </a:ext>
              </a:extLst>
            </p:cNvPr>
            <p:cNvGrpSpPr/>
            <p:nvPr/>
          </p:nvGrpSpPr>
          <p:grpSpPr>
            <a:xfrm>
              <a:off x="2182017" y="4399956"/>
              <a:ext cx="301106" cy="261082"/>
              <a:chOff x="4569275" y="2191338"/>
              <a:chExt cx="190525" cy="165200"/>
            </a:xfrm>
          </p:grpSpPr>
          <p:sp>
            <p:nvSpPr>
              <p:cNvPr id="12" name="Google Shape;3030;p38">
                <a:extLst>
                  <a:ext uri="{FF2B5EF4-FFF2-40B4-BE49-F238E27FC236}">
                    <a16:creationId xmlns:a16="http://schemas.microsoft.com/office/drawing/2014/main" id="{E34252BA-F86A-6583-5A4D-D38D67569A5E}"/>
                  </a:ext>
                </a:extLst>
              </p:cNvPr>
              <p:cNvSpPr/>
              <p:nvPr/>
            </p:nvSpPr>
            <p:spPr>
              <a:xfrm>
                <a:off x="4580400" y="2211663"/>
                <a:ext cx="169175" cy="131350"/>
              </a:xfrm>
              <a:custGeom>
                <a:avLst/>
                <a:gdLst/>
                <a:ahLst/>
                <a:cxnLst/>
                <a:rect l="l" t="t" r="r" b="b"/>
                <a:pathLst>
                  <a:path w="6767" h="5254" extrusionOk="0">
                    <a:moveTo>
                      <a:pt x="3569" y="0"/>
                    </a:moveTo>
                    <a:cubicBezTo>
                      <a:pt x="3307" y="0"/>
                      <a:pt x="3046" y="38"/>
                      <a:pt x="2797" y="114"/>
                    </a:cubicBezTo>
                    <a:cubicBezTo>
                      <a:pt x="1534" y="498"/>
                      <a:pt x="1" y="2222"/>
                      <a:pt x="435" y="4040"/>
                    </a:cubicBezTo>
                    <a:cubicBezTo>
                      <a:pt x="620" y="4815"/>
                      <a:pt x="1178" y="5253"/>
                      <a:pt x="2237" y="5253"/>
                    </a:cubicBezTo>
                    <a:cubicBezTo>
                      <a:pt x="2693" y="5253"/>
                      <a:pt x="3243" y="5172"/>
                      <a:pt x="3896" y="5001"/>
                    </a:cubicBezTo>
                    <a:cubicBezTo>
                      <a:pt x="6024" y="4445"/>
                      <a:pt x="6767" y="3487"/>
                      <a:pt x="6430" y="2260"/>
                    </a:cubicBezTo>
                    <a:cubicBezTo>
                      <a:pt x="6022" y="786"/>
                      <a:pt x="4773" y="0"/>
                      <a:pt x="35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 name="Google Shape;3031;p38">
                <a:extLst>
                  <a:ext uri="{FF2B5EF4-FFF2-40B4-BE49-F238E27FC236}">
                    <a16:creationId xmlns:a16="http://schemas.microsoft.com/office/drawing/2014/main" id="{F1ECB5D2-6A8B-A56B-38E9-E5A9C65A351A}"/>
                  </a:ext>
                </a:extLst>
              </p:cNvPr>
              <p:cNvSpPr/>
              <p:nvPr/>
            </p:nvSpPr>
            <p:spPr>
              <a:xfrm>
                <a:off x="4585225" y="2244138"/>
                <a:ext cx="163150" cy="98875"/>
              </a:xfrm>
              <a:custGeom>
                <a:avLst/>
                <a:gdLst/>
                <a:ahLst/>
                <a:cxnLst/>
                <a:rect l="l" t="t" r="r" b="b"/>
                <a:pathLst>
                  <a:path w="6526" h="3955" extrusionOk="0">
                    <a:moveTo>
                      <a:pt x="966" y="0"/>
                    </a:moveTo>
                    <a:lnTo>
                      <a:pt x="966" y="0"/>
                    </a:lnTo>
                    <a:cubicBezTo>
                      <a:pt x="371" y="740"/>
                      <a:pt x="0" y="1725"/>
                      <a:pt x="242" y="2739"/>
                    </a:cubicBezTo>
                    <a:cubicBezTo>
                      <a:pt x="427" y="3516"/>
                      <a:pt x="985" y="3954"/>
                      <a:pt x="2044" y="3954"/>
                    </a:cubicBezTo>
                    <a:cubicBezTo>
                      <a:pt x="2500" y="3954"/>
                      <a:pt x="3050" y="3873"/>
                      <a:pt x="3703" y="3702"/>
                    </a:cubicBezTo>
                    <a:cubicBezTo>
                      <a:pt x="5768" y="3163"/>
                      <a:pt x="6525" y="2243"/>
                      <a:pt x="6260" y="1069"/>
                    </a:cubicBezTo>
                    <a:lnTo>
                      <a:pt x="6260" y="1069"/>
                    </a:lnTo>
                    <a:cubicBezTo>
                      <a:pt x="5839" y="1367"/>
                      <a:pt x="5258" y="1619"/>
                      <a:pt x="4494" y="1818"/>
                    </a:cubicBezTo>
                    <a:cubicBezTo>
                      <a:pt x="3841" y="1988"/>
                      <a:pt x="3291" y="2069"/>
                      <a:pt x="2834" y="2069"/>
                    </a:cubicBezTo>
                    <a:cubicBezTo>
                      <a:pt x="1775" y="2069"/>
                      <a:pt x="1217" y="1632"/>
                      <a:pt x="1033" y="855"/>
                    </a:cubicBezTo>
                    <a:cubicBezTo>
                      <a:pt x="963" y="567"/>
                      <a:pt x="945" y="280"/>
                      <a:pt x="9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 name="Google Shape;3032;p38">
                <a:extLst>
                  <a:ext uri="{FF2B5EF4-FFF2-40B4-BE49-F238E27FC236}">
                    <a16:creationId xmlns:a16="http://schemas.microsoft.com/office/drawing/2014/main" id="{3B4C7C29-1B9C-07FA-AD98-C9C37081F266}"/>
                  </a:ext>
                </a:extLst>
              </p:cNvPr>
              <p:cNvSpPr/>
              <p:nvPr/>
            </p:nvSpPr>
            <p:spPr>
              <a:xfrm>
                <a:off x="4572575" y="2198063"/>
                <a:ext cx="185775" cy="158475"/>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 name="Google Shape;3033;p38">
                <a:extLst>
                  <a:ext uri="{FF2B5EF4-FFF2-40B4-BE49-F238E27FC236}">
                    <a16:creationId xmlns:a16="http://schemas.microsoft.com/office/drawing/2014/main" id="{75C5DE69-1FCF-3834-476F-9CB4B7FE782C}"/>
                  </a:ext>
                </a:extLst>
              </p:cNvPr>
              <p:cNvSpPr/>
              <p:nvPr/>
            </p:nvSpPr>
            <p:spPr>
              <a:xfrm>
                <a:off x="4569275" y="2191338"/>
                <a:ext cx="190525" cy="163125"/>
              </a:xfrm>
              <a:custGeom>
                <a:avLst/>
                <a:gdLst/>
                <a:ahLst/>
                <a:cxnLst/>
                <a:rect l="l" t="t" r="r" b="b"/>
                <a:pathLst>
                  <a:path w="7621" h="6525" extrusionOk="0">
                    <a:moveTo>
                      <a:pt x="3966" y="1268"/>
                    </a:moveTo>
                    <a:cubicBezTo>
                      <a:pt x="5044" y="1268"/>
                      <a:pt x="5970" y="2124"/>
                      <a:pt x="6239" y="3098"/>
                    </a:cubicBezTo>
                    <a:cubicBezTo>
                      <a:pt x="6328" y="3426"/>
                      <a:pt x="6309" y="3696"/>
                      <a:pt x="6175" y="3925"/>
                    </a:cubicBezTo>
                    <a:cubicBezTo>
                      <a:pt x="5918" y="4370"/>
                      <a:pt x="5228" y="4749"/>
                      <a:pt x="4177" y="5023"/>
                    </a:cubicBezTo>
                    <a:cubicBezTo>
                      <a:pt x="3580" y="5179"/>
                      <a:pt x="3077" y="5257"/>
                      <a:pt x="2671" y="5257"/>
                    </a:cubicBezTo>
                    <a:cubicBezTo>
                      <a:pt x="2313" y="5257"/>
                      <a:pt x="2031" y="5196"/>
                      <a:pt x="1827" y="5074"/>
                    </a:cubicBezTo>
                    <a:cubicBezTo>
                      <a:pt x="1543" y="4904"/>
                      <a:pt x="1482" y="4651"/>
                      <a:pt x="1448" y="4499"/>
                    </a:cubicBezTo>
                    <a:cubicBezTo>
                      <a:pt x="1104" y="3066"/>
                      <a:pt x="2371" y="1660"/>
                      <a:pt x="3357" y="1361"/>
                    </a:cubicBezTo>
                    <a:lnTo>
                      <a:pt x="3357" y="1359"/>
                    </a:lnTo>
                    <a:lnTo>
                      <a:pt x="3415" y="1343"/>
                    </a:lnTo>
                    <a:cubicBezTo>
                      <a:pt x="3602" y="1293"/>
                      <a:pt x="3785" y="1268"/>
                      <a:pt x="3966" y="1268"/>
                    </a:cubicBezTo>
                    <a:close/>
                    <a:moveTo>
                      <a:pt x="3962" y="1084"/>
                    </a:moveTo>
                    <a:cubicBezTo>
                      <a:pt x="3767" y="1084"/>
                      <a:pt x="3568" y="1110"/>
                      <a:pt x="3366" y="1165"/>
                    </a:cubicBezTo>
                    <a:lnTo>
                      <a:pt x="3303" y="1183"/>
                    </a:lnTo>
                    <a:cubicBezTo>
                      <a:pt x="2251" y="1505"/>
                      <a:pt x="901" y="3007"/>
                      <a:pt x="1268" y="4541"/>
                    </a:cubicBezTo>
                    <a:cubicBezTo>
                      <a:pt x="1308" y="4708"/>
                      <a:pt x="1382" y="5021"/>
                      <a:pt x="1733" y="5231"/>
                    </a:cubicBezTo>
                    <a:cubicBezTo>
                      <a:pt x="1964" y="5370"/>
                      <a:pt x="2278" y="5439"/>
                      <a:pt x="2674" y="5439"/>
                    </a:cubicBezTo>
                    <a:cubicBezTo>
                      <a:pt x="3099" y="5439"/>
                      <a:pt x="3617" y="5360"/>
                      <a:pt x="4224" y="5200"/>
                    </a:cubicBezTo>
                    <a:cubicBezTo>
                      <a:pt x="5322" y="4915"/>
                      <a:pt x="6052" y="4505"/>
                      <a:pt x="6334" y="4016"/>
                    </a:cubicBezTo>
                    <a:cubicBezTo>
                      <a:pt x="6494" y="3741"/>
                      <a:pt x="6521" y="3426"/>
                      <a:pt x="6416" y="3048"/>
                    </a:cubicBezTo>
                    <a:cubicBezTo>
                      <a:pt x="6128" y="2002"/>
                      <a:pt x="5126" y="1084"/>
                      <a:pt x="3962" y="1084"/>
                    </a:cubicBezTo>
                    <a:close/>
                    <a:moveTo>
                      <a:pt x="4009" y="184"/>
                    </a:moveTo>
                    <a:cubicBezTo>
                      <a:pt x="4555" y="184"/>
                      <a:pt x="5109" y="326"/>
                      <a:pt x="5607" y="599"/>
                    </a:cubicBezTo>
                    <a:cubicBezTo>
                      <a:pt x="6176" y="913"/>
                      <a:pt x="6925" y="1538"/>
                      <a:pt x="7259" y="2748"/>
                    </a:cubicBezTo>
                    <a:cubicBezTo>
                      <a:pt x="7430" y="3369"/>
                      <a:pt x="7368" y="3940"/>
                      <a:pt x="7077" y="4443"/>
                    </a:cubicBezTo>
                    <a:cubicBezTo>
                      <a:pt x="6664" y="5159"/>
                      <a:pt x="5823" y="5683"/>
                      <a:pt x="4508" y="6044"/>
                    </a:cubicBezTo>
                    <a:lnTo>
                      <a:pt x="4385" y="6078"/>
                    </a:lnTo>
                    <a:cubicBezTo>
                      <a:pt x="3715" y="6253"/>
                      <a:pt x="3124" y="6340"/>
                      <a:pt x="2617" y="6340"/>
                    </a:cubicBezTo>
                    <a:cubicBezTo>
                      <a:pt x="2058" y="6340"/>
                      <a:pt x="1600" y="6234"/>
                      <a:pt x="1247" y="6022"/>
                    </a:cubicBezTo>
                    <a:cubicBezTo>
                      <a:pt x="828" y="5771"/>
                      <a:pt x="550" y="5364"/>
                      <a:pt x="418" y="4812"/>
                    </a:cubicBezTo>
                    <a:cubicBezTo>
                      <a:pt x="192" y="3861"/>
                      <a:pt x="412" y="2838"/>
                      <a:pt x="1038" y="1930"/>
                    </a:cubicBezTo>
                    <a:cubicBezTo>
                      <a:pt x="1575" y="1151"/>
                      <a:pt x="2348" y="549"/>
                      <a:pt x="3108" y="316"/>
                    </a:cubicBezTo>
                    <a:cubicBezTo>
                      <a:pt x="3398" y="228"/>
                      <a:pt x="3702" y="184"/>
                      <a:pt x="4007" y="184"/>
                    </a:cubicBezTo>
                    <a:close/>
                    <a:moveTo>
                      <a:pt x="4008" y="1"/>
                    </a:moveTo>
                    <a:cubicBezTo>
                      <a:pt x="3684" y="1"/>
                      <a:pt x="3362" y="47"/>
                      <a:pt x="3054" y="142"/>
                    </a:cubicBezTo>
                    <a:cubicBezTo>
                      <a:pt x="2257" y="385"/>
                      <a:pt x="1446" y="1015"/>
                      <a:pt x="886" y="1827"/>
                    </a:cubicBezTo>
                    <a:cubicBezTo>
                      <a:pt x="230" y="2777"/>
                      <a:pt x="1" y="3854"/>
                      <a:pt x="239" y="4854"/>
                    </a:cubicBezTo>
                    <a:cubicBezTo>
                      <a:pt x="383" y="5457"/>
                      <a:pt x="690" y="5903"/>
                      <a:pt x="1151" y="6179"/>
                    </a:cubicBezTo>
                    <a:cubicBezTo>
                      <a:pt x="1533" y="6409"/>
                      <a:pt x="2023" y="6523"/>
                      <a:pt x="2618" y="6523"/>
                    </a:cubicBezTo>
                    <a:lnTo>
                      <a:pt x="2618" y="6524"/>
                    </a:lnTo>
                    <a:cubicBezTo>
                      <a:pt x="3142" y="6524"/>
                      <a:pt x="3747" y="6433"/>
                      <a:pt x="4432" y="6255"/>
                    </a:cubicBezTo>
                    <a:lnTo>
                      <a:pt x="4558" y="6222"/>
                    </a:lnTo>
                    <a:cubicBezTo>
                      <a:pt x="5921" y="5847"/>
                      <a:pt x="6797" y="5294"/>
                      <a:pt x="7238" y="4535"/>
                    </a:cubicBezTo>
                    <a:cubicBezTo>
                      <a:pt x="7553" y="3987"/>
                      <a:pt x="7620" y="3369"/>
                      <a:pt x="7437" y="2700"/>
                    </a:cubicBezTo>
                    <a:cubicBezTo>
                      <a:pt x="7163" y="1707"/>
                      <a:pt x="6545" y="904"/>
                      <a:pt x="5697" y="438"/>
                    </a:cubicBezTo>
                    <a:cubicBezTo>
                      <a:pt x="5171" y="149"/>
                      <a:pt x="4586" y="1"/>
                      <a:pt x="40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grpSp>
        <p:nvGrpSpPr>
          <p:cNvPr id="16" name="Google Shape;3034;p38">
            <a:extLst>
              <a:ext uri="{FF2B5EF4-FFF2-40B4-BE49-F238E27FC236}">
                <a16:creationId xmlns:a16="http://schemas.microsoft.com/office/drawing/2014/main" id="{1CE1B4A8-7391-E548-56E1-EB362F84CB17}"/>
              </a:ext>
            </a:extLst>
          </p:cNvPr>
          <p:cNvGrpSpPr/>
          <p:nvPr/>
        </p:nvGrpSpPr>
        <p:grpSpPr>
          <a:xfrm rot="-202880">
            <a:off x="497673" y="1960549"/>
            <a:ext cx="1131786" cy="912864"/>
            <a:chOff x="203496" y="1735545"/>
            <a:chExt cx="1563326" cy="1260931"/>
          </a:xfrm>
        </p:grpSpPr>
        <p:sp>
          <p:nvSpPr>
            <p:cNvPr id="17" name="Google Shape;3035;p38">
              <a:extLst>
                <a:ext uri="{FF2B5EF4-FFF2-40B4-BE49-F238E27FC236}">
                  <a16:creationId xmlns:a16="http://schemas.microsoft.com/office/drawing/2014/main" id="{6914C792-33C2-937A-A685-F645CE89BF3B}"/>
                </a:ext>
              </a:extLst>
            </p:cNvPr>
            <p:cNvSpPr/>
            <p:nvPr/>
          </p:nvSpPr>
          <p:spPr>
            <a:xfrm flipH="1">
              <a:off x="208150" y="1735545"/>
              <a:ext cx="1554018" cy="1260931"/>
            </a:xfrm>
            <a:custGeom>
              <a:avLst/>
              <a:gdLst/>
              <a:ahLst/>
              <a:cxnLst/>
              <a:rect l="l" t="t" r="r" b="b"/>
              <a:pathLst>
                <a:path w="45244" h="36711" extrusionOk="0">
                  <a:moveTo>
                    <a:pt x="21446" y="1"/>
                  </a:moveTo>
                  <a:cubicBezTo>
                    <a:pt x="16956" y="1"/>
                    <a:pt x="11934" y="2690"/>
                    <a:pt x="9867" y="3925"/>
                  </a:cubicBezTo>
                  <a:cubicBezTo>
                    <a:pt x="9747" y="3996"/>
                    <a:pt x="9680" y="4128"/>
                    <a:pt x="9697" y="4268"/>
                  </a:cubicBezTo>
                  <a:cubicBezTo>
                    <a:pt x="9705" y="4348"/>
                    <a:pt x="9739" y="4421"/>
                    <a:pt x="9793" y="4476"/>
                  </a:cubicBezTo>
                  <a:cubicBezTo>
                    <a:pt x="9783" y="4506"/>
                    <a:pt x="9779" y="4540"/>
                    <a:pt x="9779" y="4572"/>
                  </a:cubicBezTo>
                  <a:cubicBezTo>
                    <a:pt x="9052" y="5092"/>
                    <a:pt x="8349" y="5659"/>
                    <a:pt x="7676" y="6269"/>
                  </a:cubicBezTo>
                  <a:cubicBezTo>
                    <a:pt x="7588" y="6349"/>
                    <a:pt x="7502" y="6430"/>
                    <a:pt x="7417" y="6510"/>
                  </a:cubicBezTo>
                  <a:lnTo>
                    <a:pt x="7383" y="6481"/>
                  </a:lnTo>
                  <a:cubicBezTo>
                    <a:pt x="7366" y="6466"/>
                    <a:pt x="7346" y="6459"/>
                    <a:pt x="7325" y="6459"/>
                  </a:cubicBezTo>
                  <a:cubicBezTo>
                    <a:pt x="7302" y="6459"/>
                    <a:pt x="7279" y="6469"/>
                    <a:pt x="7262" y="6487"/>
                  </a:cubicBezTo>
                  <a:cubicBezTo>
                    <a:pt x="7231" y="6524"/>
                    <a:pt x="7235" y="6577"/>
                    <a:pt x="7269" y="6609"/>
                  </a:cubicBezTo>
                  <a:lnTo>
                    <a:pt x="7292" y="6627"/>
                  </a:lnTo>
                  <a:cubicBezTo>
                    <a:pt x="6245" y="7624"/>
                    <a:pt x="5302" y="8710"/>
                    <a:pt x="4470" y="9870"/>
                  </a:cubicBezTo>
                  <a:cubicBezTo>
                    <a:pt x="4447" y="9880"/>
                    <a:pt x="4431" y="9899"/>
                    <a:pt x="4423" y="9923"/>
                  </a:cubicBezTo>
                  <a:cubicBezTo>
                    <a:pt x="4420" y="9929"/>
                    <a:pt x="4420" y="9935"/>
                    <a:pt x="4418" y="9943"/>
                  </a:cubicBezTo>
                  <a:cubicBezTo>
                    <a:pt x="4227" y="10211"/>
                    <a:pt x="4040" y="10485"/>
                    <a:pt x="3861" y="10762"/>
                  </a:cubicBezTo>
                  <a:cubicBezTo>
                    <a:pt x="3732" y="10778"/>
                    <a:pt x="3615" y="10852"/>
                    <a:pt x="3549" y="10970"/>
                  </a:cubicBezTo>
                  <a:cubicBezTo>
                    <a:pt x="3136" y="11708"/>
                    <a:pt x="2748" y="12543"/>
                    <a:pt x="2399" y="13378"/>
                  </a:cubicBezTo>
                  <a:cubicBezTo>
                    <a:pt x="1460" y="15349"/>
                    <a:pt x="796" y="17459"/>
                    <a:pt x="429" y="19660"/>
                  </a:cubicBezTo>
                  <a:cubicBezTo>
                    <a:pt x="426" y="19662"/>
                    <a:pt x="423" y="19662"/>
                    <a:pt x="418" y="19662"/>
                  </a:cubicBezTo>
                  <a:cubicBezTo>
                    <a:pt x="371" y="19672"/>
                    <a:pt x="342" y="19716"/>
                    <a:pt x="351" y="19762"/>
                  </a:cubicBezTo>
                  <a:cubicBezTo>
                    <a:pt x="362" y="19817"/>
                    <a:pt x="374" y="19867"/>
                    <a:pt x="388" y="19914"/>
                  </a:cubicBezTo>
                  <a:cubicBezTo>
                    <a:pt x="274" y="20655"/>
                    <a:pt x="192" y="21405"/>
                    <a:pt x="145" y="22162"/>
                  </a:cubicBezTo>
                  <a:cubicBezTo>
                    <a:pt x="1" y="24500"/>
                    <a:pt x="66" y="25302"/>
                    <a:pt x="417" y="25459"/>
                  </a:cubicBezTo>
                  <a:cubicBezTo>
                    <a:pt x="458" y="25478"/>
                    <a:pt x="502" y="25487"/>
                    <a:pt x="548" y="25487"/>
                  </a:cubicBezTo>
                  <a:cubicBezTo>
                    <a:pt x="708" y="25487"/>
                    <a:pt x="899" y="25378"/>
                    <a:pt x="1139" y="25179"/>
                  </a:cubicBezTo>
                  <a:lnTo>
                    <a:pt x="1139" y="25179"/>
                  </a:lnTo>
                  <a:cubicBezTo>
                    <a:pt x="1138" y="25194"/>
                    <a:pt x="1139" y="25209"/>
                    <a:pt x="1144" y="25223"/>
                  </a:cubicBezTo>
                  <a:cubicBezTo>
                    <a:pt x="1150" y="25892"/>
                    <a:pt x="1332" y="26521"/>
                    <a:pt x="1646" y="27063"/>
                  </a:cubicBezTo>
                  <a:cubicBezTo>
                    <a:pt x="1636" y="27073"/>
                    <a:pt x="1628" y="27084"/>
                    <a:pt x="1624" y="27098"/>
                  </a:cubicBezTo>
                  <a:cubicBezTo>
                    <a:pt x="1611" y="27134"/>
                    <a:pt x="1385" y="27837"/>
                    <a:pt x="1545" y="29047"/>
                  </a:cubicBezTo>
                  <a:cubicBezTo>
                    <a:pt x="1566" y="29431"/>
                    <a:pt x="1614" y="29786"/>
                    <a:pt x="1689" y="30113"/>
                  </a:cubicBezTo>
                  <a:cubicBezTo>
                    <a:pt x="1532" y="30571"/>
                    <a:pt x="1447" y="31061"/>
                    <a:pt x="1447" y="31573"/>
                  </a:cubicBezTo>
                  <a:cubicBezTo>
                    <a:pt x="1447" y="31872"/>
                    <a:pt x="1520" y="32147"/>
                    <a:pt x="1665" y="32397"/>
                  </a:cubicBezTo>
                  <a:cubicBezTo>
                    <a:pt x="2123" y="33674"/>
                    <a:pt x="3712" y="33985"/>
                    <a:pt x="5404" y="34060"/>
                  </a:cubicBezTo>
                  <a:cubicBezTo>
                    <a:pt x="6026" y="34148"/>
                    <a:pt x="6723" y="34211"/>
                    <a:pt x="7493" y="34248"/>
                  </a:cubicBezTo>
                  <a:cubicBezTo>
                    <a:pt x="8762" y="35144"/>
                    <a:pt x="10532" y="35708"/>
                    <a:pt x="12843" y="35959"/>
                  </a:cubicBezTo>
                  <a:cubicBezTo>
                    <a:pt x="12944" y="35969"/>
                    <a:pt x="13047" y="35980"/>
                    <a:pt x="13151" y="35991"/>
                  </a:cubicBezTo>
                  <a:cubicBezTo>
                    <a:pt x="13204" y="35995"/>
                    <a:pt x="13255" y="36000"/>
                    <a:pt x="13307" y="36004"/>
                  </a:cubicBezTo>
                  <a:cubicBezTo>
                    <a:pt x="15652" y="36469"/>
                    <a:pt x="18382" y="36711"/>
                    <a:pt x="21518" y="36711"/>
                  </a:cubicBezTo>
                  <a:cubicBezTo>
                    <a:pt x="21781" y="36711"/>
                    <a:pt x="22047" y="36709"/>
                    <a:pt x="22316" y="36706"/>
                  </a:cubicBezTo>
                  <a:cubicBezTo>
                    <a:pt x="36026" y="36531"/>
                    <a:pt x="42302" y="32709"/>
                    <a:pt x="43375" y="26182"/>
                  </a:cubicBezTo>
                  <a:cubicBezTo>
                    <a:pt x="43380" y="26158"/>
                    <a:pt x="43386" y="26134"/>
                    <a:pt x="43390" y="26109"/>
                  </a:cubicBezTo>
                  <a:cubicBezTo>
                    <a:pt x="43641" y="26061"/>
                    <a:pt x="43870" y="25985"/>
                    <a:pt x="44073" y="25875"/>
                  </a:cubicBezTo>
                  <a:cubicBezTo>
                    <a:pt x="44128" y="25847"/>
                    <a:pt x="44180" y="25815"/>
                    <a:pt x="44231" y="25781"/>
                  </a:cubicBezTo>
                  <a:cubicBezTo>
                    <a:pt x="44877" y="25355"/>
                    <a:pt x="45206" y="24576"/>
                    <a:pt x="45238" y="23399"/>
                  </a:cubicBezTo>
                  <a:cubicBezTo>
                    <a:pt x="45239" y="23316"/>
                    <a:pt x="45241" y="23232"/>
                    <a:pt x="45242" y="23150"/>
                  </a:cubicBezTo>
                  <a:cubicBezTo>
                    <a:pt x="45242" y="23126"/>
                    <a:pt x="45244" y="23102"/>
                    <a:pt x="45244" y="23079"/>
                  </a:cubicBezTo>
                  <a:cubicBezTo>
                    <a:pt x="45244" y="23023"/>
                    <a:pt x="45244" y="22965"/>
                    <a:pt x="45244" y="22909"/>
                  </a:cubicBezTo>
                  <a:cubicBezTo>
                    <a:pt x="45244" y="22848"/>
                    <a:pt x="45244" y="22788"/>
                    <a:pt x="45244" y="22728"/>
                  </a:cubicBezTo>
                  <a:cubicBezTo>
                    <a:pt x="45242" y="22707"/>
                    <a:pt x="45242" y="22686"/>
                    <a:pt x="45242" y="22666"/>
                  </a:cubicBezTo>
                  <a:lnTo>
                    <a:pt x="45244" y="22666"/>
                  </a:lnTo>
                  <a:cubicBezTo>
                    <a:pt x="45238" y="22203"/>
                    <a:pt x="45214" y="21743"/>
                    <a:pt x="45174" y="21283"/>
                  </a:cubicBezTo>
                  <a:cubicBezTo>
                    <a:pt x="45173" y="21268"/>
                    <a:pt x="45171" y="21253"/>
                    <a:pt x="45170" y="21239"/>
                  </a:cubicBezTo>
                  <a:cubicBezTo>
                    <a:pt x="45167" y="21198"/>
                    <a:pt x="45162" y="21157"/>
                    <a:pt x="45159" y="21118"/>
                  </a:cubicBezTo>
                  <a:lnTo>
                    <a:pt x="45157" y="21105"/>
                  </a:lnTo>
                  <a:cubicBezTo>
                    <a:pt x="45157" y="21104"/>
                    <a:pt x="45157" y="21104"/>
                    <a:pt x="45157" y="21104"/>
                  </a:cubicBezTo>
                  <a:cubicBezTo>
                    <a:pt x="45007" y="19577"/>
                    <a:pt x="44667" y="18071"/>
                    <a:pt x="44145" y="16606"/>
                  </a:cubicBezTo>
                  <a:cubicBezTo>
                    <a:pt x="43524" y="14684"/>
                    <a:pt x="42469" y="12021"/>
                    <a:pt x="41093" y="10797"/>
                  </a:cubicBezTo>
                  <a:cubicBezTo>
                    <a:pt x="41076" y="10784"/>
                    <a:pt x="41056" y="10776"/>
                    <a:pt x="41035" y="10776"/>
                  </a:cubicBezTo>
                  <a:cubicBezTo>
                    <a:pt x="41030" y="10776"/>
                    <a:pt x="41025" y="10777"/>
                    <a:pt x="41021" y="10778"/>
                  </a:cubicBezTo>
                  <a:cubicBezTo>
                    <a:pt x="41017" y="10778"/>
                    <a:pt x="40992" y="10784"/>
                    <a:pt x="40945" y="10793"/>
                  </a:cubicBezTo>
                  <a:cubicBezTo>
                    <a:pt x="39941" y="9483"/>
                    <a:pt x="38772" y="8238"/>
                    <a:pt x="37442" y="7076"/>
                  </a:cubicBezTo>
                  <a:cubicBezTo>
                    <a:pt x="37019" y="6708"/>
                    <a:pt x="36585" y="6351"/>
                    <a:pt x="36141" y="6008"/>
                  </a:cubicBezTo>
                  <a:cubicBezTo>
                    <a:pt x="36144" y="5999"/>
                    <a:pt x="36147" y="5991"/>
                    <a:pt x="36150" y="5983"/>
                  </a:cubicBezTo>
                  <a:cubicBezTo>
                    <a:pt x="36200" y="5838"/>
                    <a:pt x="36158" y="5683"/>
                    <a:pt x="36038" y="5584"/>
                  </a:cubicBezTo>
                  <a:cubicBezTo>
                    <a:pt x="29411" y="149"/>
                    <a:pt x="22721" y="66"/>
                    <a:pt x="22615" y="66"/>
                  </a:cubicBezTo>
                  <a:lnTo>
                    <a:pt x="22613" y="66"/>
                  </a:lnTo>
                  <a:cubicBezTo>
                    <a:pt x="22230" y="22"/>
                    <a:pt x="21840" y="1"/>
                    <a:pt x="21446" y="1"/>
                  </a:cubicBezTo>
                  <a:close/>
                </a:path>
              </a:pathLst>
            </a:custGeom>
            <a:solidFill>
              <a:schemeClr val="lt1"/>
            </a:solidFill>
            <a:ln w="114300" cap="flat" cmpd="sng">
              <a:solidFill>
                <a:schemeClr val="lt1"/>
              </a:solidFill>
              <a:prstDash val="solid"/>
              <a:round/>
              <a:headEnd type="none" w="sm" len="sm"/>
              <a:tailEnd type="none" w="sm" len="sm"/>
            </a:ln>
            <a:effectLst>
              <a:outerShdw dist="38100" dir="30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nvGrpSpPr>
            <p:cNvPr id="18" name="Google Shape;3036;p38">
              <a:extLst>
                <a:ext uri="{FF2B5EF4-FFF2-40B4-BE49-F238E27FC236}">
                  <a16:creationId xmlns:a16="http://schemas.microsoft.com/office/drawing/2014/main" id="{E014365C-4F01-1668-D68D-233DD84EE37A}"/>
                </a:ext>
              </a:extLst>
            </p:cNvPr>
            <p:cNvGrpSpPr/>
            <p:nvPr/>
          </p:nvGrpSpPr>
          <p:grpSpPr>
            <a:xfrm flipH="1">
              <a:off x="203496" y="1735545"/>
              <a:ext cx="1563326" cy="1260931"/>
              <a:chOff x="3913825" y="1531488"/>
              <a:chExt cx="1137875" cy="917775"/>
            </a:xfrm>
          </p:grpSpPr>
          <p:grpSp>
            <p:nvGrpSpPr>
              <p:cNvPr id="19" name="Google Shape;3037;p38">
                <a:extLst>
                  <a:ext uri="{FF2B5EF4-FFF2-40B4-BE49-F238E27FC236}">
                    <a16:creationId xmlns:a16="http://schemas.microsoft.com/office/drawing/2014/main" id="{FE791D55-3FC9-5EA4-743E-781BE6FD13C2}"/>
                  </a:ext>
                </a:extLst>
              </p:cNvPr>
              <p:cNvGrpSpPr/>
              <p:nvPr/>
            </p:nvGrpSpPr>
            <p:grpSpPr>
              <a:xfrm>
                <a:off x="3913825" y="1531488"/>
                <a:ext cx="1137875" cy="917775"/>
                <a:chOff x="3913825" y="1531488"/>
                <a:chExt cx="1137875" cy="917775"/>
              </a:xfrm>
            </p:grpSpPr>
            <p:sp>
              <p:nvSpPr>
                <p:cNvPr id="115" name="Google Shape;3038;p38">
                  <a:extLst>
                    <a:ext uri="{FF2B5EF4-FFF2-40B4-BE49-F238E27FC236}">
                      <a16:creationId xmlns:a16="http://schemas.microsoft.com/office/drawing/2014/main" id="{9C61B8D4-4775-4FA1-3D7F-2AB41B2C46EF}"/>
                    </a:ext>
                  </a:extLst>
                </p:cNvPr>
                <p:cNvSpPr/>
                <p:nvPr/>
              </p:nvSpPr>
              <p:spPr>
                <a:xfrm>
                  <a:off x="3952925" y="1616688"/>
                  <a:ext cx="1057900" cy="832575"/>
                </a:xfrm>
                <a:custGeom>
                  <a:avLst/>
                  <a:gdLst/>
                  <a:ahLst/>
                  <a:cxnLst/>
                  <a:rect l="l" t="t" r="r" b="b"/>
                  <a:pathLst>
                    <a:path w="42316" h="33303" extrusionOk="0">
                      <a:moveTo>
                        <a:pt x="20763" y="0"/>
                      </a:moveTo>
                      <a:cubicBezTo>
                        <a:pt x="11265" y="0"/>
                        <a:pt x="1269" y="7984"/>
                        <a:pt x="515" y="20183"/>
                      </a:cubicBezTo>
                      <a:cubicBezTo>
                        <a:pt x="1" y="28484"/>
                        <a:pt x="5916" y="33303"/>
                        <a:pt x="19951" y="33303"/>
                      </a:cubicBezTo>
                      <a:cubicBezTo>
                        <a:pt x="20215" y="33303"/>
                        <a:pt x="20482" y="33301"/>
                        <a:pt x="20752" y="33298"/>
                      </a:cubicBezTo>
                      <a:cubicBezTo>
                        <a:pt x="35648" y="33108"/>
                        <a:pt x="41769" y="28613"/>
                        <a:pt x="41975" y="21022"/>
                      </a:cubicBezTo>
                      <a:cubicBezTo>
                        <a:pt x="42315" y="8608"/>
                        <a:pt x="29980" y="245"/>
                        <a:pt x="21222" y="7"/>
                      </a:cubicBezTo>
                      <a:cubicBezTo>
                        <a:pt x="21069" y="3"/>
                        <a:pt x="20916" y="0"/>
                        <a:pt x="2076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6" name="Google Shape;3039;p38">
                  <a:extLst>
                    <a:ext uri="{FF2B5EF4-FFF2-40B4-BE49-F238E27FC236}">
                      <a16:creationId xmlns:a16="http://schemas.microsoft.com/office/drawing/2014/main" id="{B4CE02B5-9452-5991-87DA-92CE78D97C66}"/>
                    </a:ext>
                  </a:extLst>
                </p:cNvPr>
                <p:cNvSpPr/>
                <p:nvPr/>
              </p:nvSpPr>
              <p:spPr>
                <a:xfrm>
                  <a:off x="3958300" y="1602888"/>
                  <a:ext cx="1049975" cy="836800"/>
                </a:xfrm>
                <a:custGeom>
                  <a:avLst/>
                  <a:gdLst/>
                  <a:ahLst/>
                  <a:cxnLst/>
                  <a:rect l="l" t="t" r="r" b="b"/>
                  <a:pathLst>
                    <a:path w="41999" h="33472" extrusionOk="0">
                      <a:moveTo>
                        <a:pt x="20552" y="170"/>
                      </a:moveTo>
                      <a:cubicBezTo>
                        <a:pt x="20704" y="170"/>
                        <a:pt x="20855" y="172"/>
                        <a:pt x="21006" y="176"/>
                      </a:cubicBezTo>
                      <a:cubicBezTo>
                        <a:pt x="25501" y="299"/>
                        <a:pt x="30764" y="2567"/>
                        <a:pt x="34739" y="6097"/>
                      </a:cubicBezTo>
                      <a:cubicBezTo>
                        <a:pt x="39364" y="10203"/>
                        <a:pt x="41827" y="15534"/>
                        <a:pt x="41675" y="21105"/>
                      </a:cubicBezTo>
                      <a:cubicBezTo>
                        <a:pt x="41456" y="29130"/>
                        <a:pt x="34541" y="33118"/>
                        <a:pt x="20537" y="33296"/>
                      </a:cubicBezTo>
                      <a:cubicBezTo>
                        <a:pt x="20253" y="33299"/>
                        <a:pt x="19973" y="33301"/>
                        <a:pt x="19696" y="33301"/>
                      </a:cubicBezTo>
                      <a:cubicBezTo>
                        <a:pt x="11655" y="33301"/>
                        <a:pt x="6054" y="31686"/>
                        <a:pt x="3039" y="28520"/>
                      </a:cubicBezTo>
                      <a:cubicBezTo>
                        <a:pt x="1068" y="26449"/>
                        <a:pt x="174" y="23674"/>
                        <a:pt x="385" y="20272"/>
                      </a:cubicBezTo>
                      <a:cubicBezTo>
                        <a:pt x="1159" y="7739"/>
                        <a:pt x="11363" y="170"/>
                        <a:pt x="20552" y="170"/>
                      </a:cubicBezTo>
                      <a:close/>
                      <a:moveTo>
                        <a:pt x="20549" y="0"/>
                      </a:moveTo>
                      <a:cubicBezTo>
                        <a:pt x="15853" y="0"/>
                        <a:pt x="11039" y="1942"/>
                        <a:pt x="7271" y="5370"/>
                      </a:cubicBezTo>
                      <a:cubicBezTo>
                        <a:pt x="3078" y="9183"/>
                        <a:pt x="573" y="14472"/>
                        <a:pt x="215" y="20263"/>
                      </a:cubicBezTo>
                      <a:cubicBezTo>
                        <a:pt x="1" y="23712"/>
                        <a:pt x="910" y="26529"/>
                        <a:pt x="2916" y="28637"/>
                      </a:cubicBezTo>
                      <a:cubicBezTo>
                        <a:pt x="5972" y="31846"/>
                        <a:pt x="11631" y="33472"/>
                        <a:pt x="19746" y="33472"/>
                      </a:cubicBezTo>
                      <a:cubicBezTo>
                        <a:pt x="20007" y="33472"/>
                        <a:pt x="20272" y="33470"/>
                        <a:pt x="20538" y="33466"/>
                      </a:cubicBezTo>
                      <a:cubicBezTo>
                        <a:pt x="34654" y="33288"/>
                        <a:pt x="41623" y="29245"/>
                        <a:pt x="41845" y="21110"/>
                      </a:cubicBezTo>
                      <a:cubicBezTo>
                        <a:pt x="41998" y="15488"/>
                        <a:pt x="39515" y="10111"/>
                        <a:pt x="34853" y="5969"/>
                      </a:cubicBezTo>
                      <a:cubicBezTo>
                        <a:pt x="30848" y="2414"/>
                        <a:pt x="25545" y="129"/>
                        <a:pt x="21010" y="5"/>
                      </a:cubicBezTo>
                      <a:cubicBezTo>
                        <a:pt x="20857" y="2"/>
                        <a:pt x="20702" y="0"/>
                        <a:pt x="2054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7" name="Google Shape;3040;p38">
                  <a:extLst>
                    <a:ext uri="{FF2B5EF4-FFF2-40B4-BE49-F238E27FC236}">
                      <a16:creationId xmlns:a16="http://schemas.microsoft.com/office/drawing/2014/main" id="{D891F48B-A7B8-41D5-99BD-5F1A735ABD7D}"/>
                    </a:ext>
                  </a:extLst>
                </p:cNvPr>
                <p:cNvSpPr/>
                <p:nvPr/>
              </p:nvSpPr>
              <p:spPr>
                <a:xfrm>
                  <a:off x="4580400" y="2211663"/>
                  <a:ext cx="169175" cy="131350"/>
                </a:xfrm>
                <a:custGeom>
                  <a:avLst/>
                  <a:gdLst/>
                  <a:ahLst/>
                  <a:cxnLst/>
                  <a:rect l="l" t="t" r="r" b="b"/>
                  <a:pathLst>
                    <a:path w="6767" h="5254" extrusionOk="0">
                      <a:moveTo>
                        <a:pt x="3569" y="0"/>
                      </a:moveTo>
                      <a:cubicBezTo>
                        <a:pt x="3307" y="0"/>
                        <a:pt x="3046" y="38"/>
                        <a:pt x="2797" y="114"/>
                      </a:cubicBezTo>
                      <a:cubicBezTo>
                        <a:pt x="1534" y="498"/>
                        <a:pt x="1" y="2222"/>
                        <a:pt x="435" y="4040"/>
                      </a:cubicBezTo>
                      <a:cubicBezTo>
                        <a:pt x="620" y="4815"/>
                        <a:pt x="1178" y="5253"/>
                        <a:pt x="2237" y="5253"/>
                      </a:cubicBezTo>
                      <a:cubicBezTo>
                        <a:pt x="2693" y="5253"/>
                        <a:pt x="3243" y="5172"/>
                        <a:pt x="3896" y="5001"/>
                      </a:cubicBezTo>
                      <a:cubicBezTo>
                        <a:pt x="6024" y="4445"/>
                        <a:pt x="6767" y="3487"/>
                        <a:pt x="6430" y="2260"/>
                      </a:cubicBezTo>
                      <a:cubicBezTo>
                        <a:pt x="6022" y="786"/>
                        <a:pt x="4773" y="0"/>
                        <a:pt x="356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8" name="Google Shape;3041;p38">
                  <a:extLst>
                    <a:ext uri="{FF2B5EF4-FFF2-40B4-BE49-F238E27FC236}">
                      <a16:creationId xmlns:a16="http://schemas.microsoft.com/office/drawing/2014/main" id="{56DA7ED6-62C5-DBC2-F9A0-87EEF0E78812}"/>
                    </a:ext>
                  </a:extLst>
                </p:cNvPr>
                <p:cNvSpPr/>
                <p:nvPr/>
              </p:nvSpPr>
              <p:spPr>
                <a:xfrm>
                  <a:off x="4585225" y="2244138"/>
                  <a:ext cx="163150" cy="98875"/>
                </a:xfrm>
                <a:custGeom>
                  <a:avLst/>
                  <a:gdLst/>
                  <a:ahLst/>
                  <a:cxnLst/>
                  <a:rect l="l" t="t" r="r" b="b"/>
                  <a:pathLst>
                    <a:path w="6526" h="3955" extrusionOk="0">
                      <a:moveTo>
                        <a:pt x="966" y="0"/>
                      </a:moveTo>
                      <a:lnTo>
                        <a:pt x="966" y="0"/>
                      </a:lnTo>
                      <a:cubicBezTo>
                        <a:pt x="371" y="740"/>
                        <a:pt x="0" y="1725"/>
                        <a:pt x="242" y="2739"/>
                      </a:cubicBezTo>
                      <a:cubicBezTo>
                        <a:pt x="427" y="3516"/>
                        <a:pt x="985" y="3954"/>
                        <a:pt x="2044" y="3954"/>
                      </a:cubicBezTo>
                      <a:cubicBezTo>
                        <a:pt x="2500" y="3954"/>
                        <a:pt x="3050" y="3873"/>
                        <a:pt x="3703" y="3702"/>
                      </a:cubicBezTo>
                      <a:cubicBezTo>
                        <a:pt x="5768" y="3163"/>
                        <a:pt x="6525" y="2243"/>
                        <a:pt x="6260" y="1069"/>
                      </a:cubicBezTo>
                      <a:lnTo>
                        <a:pt x="6260" y="1069"/>
                      </a:lnTo>
                      <a:cubicBezTo>
                        <a:pt x="5839" y="1367"/>
                        <a:pt x="5258" y="1619"/>
                        <a:pt x="4494" y="1818"/>
                      </a:cubicBezTo>
                      <a:cubicBezTo>
                        <a:pt x="3841" y="1988"/>
                        <a:pt x="3291" y="2069"/>
                        <a:pt x="2834" y="2069"/>
                      </a:cubicBezTo>
                      <a:cubicBezTo>
                        <a:pt x="1775" y="2069"/>
                        <a:pt x="1217" y="1632"/>
                        <a:pt x="1033" y="855"/>
                      </a:cubicBezTo>
                      <a:cubicBezTo>
                        <a:pt x="963" y="567"/>
                        <a:pt x="945" y="280"/>
                        <a:pt x="96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9" name="Google Shape;3042;p38">
                  <a:extLst>
                    <a:ext uri="{FF2B5EF4-FFF2-40B4-BE49-F238E27FC236}">
                      <a16:creationId xmlns:a16="http://schemas.microsoft.com/office/drawing/2014/main" id="{9D506EED-043A-2F74-0339-AAB7F866AFDC}"/>
                    </a:ext>
                  </a:extLst>
                </p:cNvPr>
                <p:cNvSpPr/>
                <p:nvPr/>
              </p:nvSpPr>
              <p:spPr>
                <a:xfrm>
                  <a:off x="4572575" y="2198063"/>
                  <a:ext cx="185775" cy="158475"/>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0" name="Google Shape;3043;p38">
                  <a:extLst>
                    <a:ext uri="{FF2B5EF4-FFF2-40B4-BE49-F238E27FC236}">
                      <a16:creationId xmlns:a16="http://schemas.microsoft.com/office/drawing/2014/main" id="{A5A00326-8564-8338-AA9C-40C1B3219F4F}"/>
                    </a:ext>
                  </a:extLst>
                </p:cNvPr>
                <p:cNvSpPr/>
                <p:nvPr/>
              </p:nvSpPr>
              <p:spPr>
                <a:xfrm>
                  <a:off x="4569275" y="2191338"/>
                  <a:ext cx="190525" cy="163125"/>
                </a:xfrm>
                <a:custGeom>
                  <a:avLst/>
                  <a:gdLst/>
                  <a:ahLst/>
                  <a:cxnLst/>
                  <a:rect l="l" t="t" r="r" b="b"/>
                  <a:pathLst>
                    <a:path w="7621" h="6525" extrusionOk="0">
                      <a:moveTo>
                        <a:pt x="3966" y="1268"/>
                      </a:moveTo>
                      <a:cubicBezTo>
                        <a:pt x="5044" y="1268"/>
                        <a:pt x="5970" y="2124"/>
                        <a:pt x="6239" y="3098"/>
                      </a:cubicBezTo>
                      <a:cubicBezTo>
                        <a:pt x="6328" y="3426"/>
                        <a:pt x="6309" y="3696"/>
                        <a:pt x="6175" y="3925"/>
                      </a:cubicBezTo>
                      <a:cubicBezTo>
                        <a:pt x="5918" y="4370"/>
                        <a:pt x="5228" y="4749"/>
                        <a:pt x="4177" y="5023"/>
                      </a:cubicBezTo>
                      <a:cubicBezTo>
                        <a:pt x="3580" y="5179"/>
                        <a:pt x="3077" y="5257"/>
                        <a:pt x="2671" y="5257"/>
                      </a:cubicBezTo>
                      <a:cubicBezTo>
                        <a:pt x="2313" y="5257"/>
                        <a:pt x="2031" y="5196"/>
                        <a:pt x="1827" y="5074"/>
                      </a:cubicBezTo>
                      <a:cubicBezTo>
                        <a:pt x="1543" y="4904"/>
                        <a:pt x="1482" y="4651"/>
                        <a:pt x="1448" y="4499"/>
                      </a:cubicBezTo>
                      <a:cubicBezTo>
                        <a:pt x="1104" y="3066"/>
                        <a:pt x="2371" y="1660"/>
                        <a:pt x="3357" y="1361"/>
                      </a:cubicBezTo>
                      <a:lnTo>
                        <a:pt x="3357" y="1359"/>
                      </a:lnTo>
                      <a:lnTo>
                        <a:pt x="3415" y="1343"/>
                      </a:lnTo>
                      <a:cubicBezTo>
                        <a:pt x="3602" y="1293"/>
                        <a:pt x="3785" y="1268"/>
                        <a:pt x="3966" y="1268"/>
                      </a:cubicBezTo>
                      <a:close/>
                      <a:moveTo>
                        <a:pt x="3962" y="1084"/>
                      </a:moveTo>
                      <a:cubicBezTo>
                        <a:pt x="3767" y="1084"/>
                        <a:pt x="3568" y="1110"/>
                        <a:pt x="3366" y="1165"/>
                      </a:cubicBezTo>
                      <a:lnTo>
                        <a:pt x="3303" y="1183"/>
                      </a:lnTo>
                      <a:cubicBezTo>
                        <a:pt x="2251" y="1505"/>
                        <a:pt x="901" y="3007"/>
                        <a:pt x="1268" y="4541"/>
                      </a:cubicBezTo>
                      <a:cubicBezTo>
                        <a:pt x="1308" y="4708"/>
                        <a:pt x="1382" y="5021"/>
                        <a:pt x="1733" y="5231"/>
                      </a:cubicBezTo>
                      <a:cubicBezTo>
                        <a:pt x="1964" y="5370"/>
                        <a:pt x="2278" y="5439"/>
                        <a:pt x="2674" y="5439"/>
                      </a:cubicBezTo>
                      <a:cubicBezTo>
                        <a:pt x="3099" y="5439"/>
                        <a:pt x="3617" y="5360"/>
                        <a:pt x="4224" y="5200"/>
                      </a:cubicBezTo>
                      <a:cubicBezTo>
                        <a:pt x="5322" y="4915"/>
                        <a:pt x="6052" y="4505"/>
                        <a:pt x="6334" y="4016"/>
                      </a:cubicBezTo>
                      <a:cubicBezTo>
                        <a:pt x="6494" y="3741"/>
                        <a:pt x="6521" y="3426"/>
                        <a:pt x="6416" y="3048"/>
                      </a:cubicBezTo>
                      <a:cubicBezTo>
                        <a:pt x="6128" y="2002"/>
                        <a:pt x="5126" y="1084"/>
                        <a:pt x="3962" y="1084"/>
                      </a:cubicBezTo>
                      <a:close/>
                      <a:moveTo>
                        <a:pt x="4009" y="184"/>
                      </a:moveTo>
                      <a:cubicBezTo>
                        <a:pt x="4555" y="184"/>
                        <a:pt x="5109" y="326"/>
                        <a:pt x="5607" y="599"/>
                      </a:cubicBezTo>
                      <a:cubicBezTo>
                        <a:pt x="6176" y="913"/>
                        <a:pt x="6925" y="1538"/>
                        <a:pt x="7259" y="2748"/>
                      </a:cubicBezTo>
                      <a:cubicBezTo>
                        <a:pt x="7430" y="3369"/>
                        <a:pt x="7368" y="3940"/>
                        <a:pt x="7077" y="4443"/>
                      </a:cubicBezTo>
                      <a:cubicBezTo>
                        <a:pt x="6664" y="5159"/>
                        <a:pt x="5823" y="5683"/>
                        <a:pt x="4508" y="6044"/>
                      </a:cubicBezTo>
                      <a:lnTo>
                        <a:pt x="4385" y="6078"/>
                      </a:lnTo>
                      <a:cubicBezTo>
                        <a:pt x="3715" y="6253"/>
                        <a:pt x="3124" y="6340"/>
                        <a:pt x="2617" y="6340"/>
                      </a:cubicBezTo>
                      <a:cubicBezTo>
                        <a:pt x="2058" y="6340"/>
                        <a:pt x="1600" y="6234"/>
                        <a:pt x="1247" y="6022"/>
                      </a:cubicBezTo>
                      <a:cubicBezTo>
                        <a:pt x="828" y="5771"/>
                        <a:pt x="550" y="5364"/>
                        <a:pt x="418" y="4812"/>
                      </a:cubicBezTo>
                      <a:cubicBezTo>
                        <a:pt x="192" y="3861"/>
                        <a:pt x="412" y="2838"/>
                        <a:pt x="1038" y="1930"/>
                      </a:cubicBezTo>
                      <a:cubicBezTo>
                        <a:pt x="1575" y="1151"/>
                        <a:pt x="2348" y="549"/>
                        <a:pt x="3108" y="316"/>
                      </a:cubicBezTo>
                      <a:cubicBezTo>
                        <a:pt x="3398" y="228"/>
                        <a:pt x="3702" y="184"/>
                        <a:pt x="4007" y="184"/>
                      </a:cubicBezTo>
                      <a:close/>
                      <a:moveTo>
                        <a:pt x="4008" y="1"/>
                      </a:moveTo>
                      <a:cubicBezTo>
                        <a:pt x="3684" y="1"/>
                        <a:pt x="3362" y="47"/>
                        <a:pt x="3054" y="142"/>
                      </a:cubicBezTo>
                      <a:cubicBezTo>
                        <a:pt x="2257" y="385"/>
                        <a:pt x="1446" y="1015"/>
                        <a:pt x="886" y="1827"/>
                      </a:cubicBezTo>
                      <a:cubicBezTo>
                        <a:pt x="230" y="2777"/>
                        <a:pt x="1" y="3854"/>
                        <a:pt x="239" y="4854"/>
                      </a:cubicBezTo>
                      <a:cubicBezTo>
                        <a:pt x="383" y="5457"/>
                        <a:pt x="690" y="5903"/>
                        <a:pt x="1151" y="6179"/>
                      </a:cubicBezTo>
                      <a:cubicBezTo>
                        <a:pt x="1533" y="6409"/>
                        <a:pt x="2023" y="6523"/>
                        <a:pt x="2618" y="6523"/>
                      </a:cubicBezTo>
                      <a:lnTo>
                        <a:pt x="2618" y="6524"/>
                      </a:lnTo>
                      <a:cubicBezTo>
                        <a:pt x="3142" y="6524"/>
                        <a:pt x="3747" y="6433"/>
                        <a:pt x="4432" y="6255"/>
                      </a:cubicBezTo>
                      <a:lnTo>
                        <a:pt x="4558" y="6222"/>
                      </a:lnTo>
                      <a:cubicBezTo>
                        <a:pt x="5921" y="5847"/>
                        <a:pt x="6797" y="5294"/>
                        <a:pt x="7238" y="4535"/>
                      </a:cubicBezTo>
                      <a:cubicBezTo>
                        <a:pt x="7553" y="3987"/>
                        <a:pt x="7620" y="3369"/>
                        <a:pt x="7437" y="2700"/>
                      </a:cubicBezTo>
                      <a:cubicBezTo>
                        <a:pt x="7163" y="1707"/>
                        <a:pt x="6545" y="904"/>
                        <a:pt x="5697" y="438"/>
                      </a:cubicBezTo>
                      <a:cubicBezTo>
                        <a:pt x="5171" y="149"/>
                        <a:pt x="4586" y="1"/>
                        <a:pt x="400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1" name="Google Shape;3044;p38">
                  <a:extLst>
                    <a:ext uri="{FF2B5EF4-FFF2-40B4-BE49-F238E27FC236}">
                      <a16:creationId xmlns:a16="http://schemas.microsoft.com/office/drawing/2014/main" id="{D9ACE06C-A441-982A-99F7-C72B673988A5}"/>
                    </a:ext>
                  </a:extLst>
                </p:cNvPr>
                <p:cNvSpPr/>
                <p:nvPr/>
              </p:nvSpPr>
              <p:spPr>
                <a:xfrm>
                  <a:off x="4063400" y="2069563"/>
                  <a:ext cx="400275" cy="329150"/>
                </a:xfrm>
                <a:custGeom>
                  <a:avLst/>
                  <a:gdLst/>
                  <a:ahLst/>
                  <a:cxnLst/>
                  <a:rect l="l" t="t" r="r" b="b"/>
                  <a:pathLst>
                    <a:path w="16011" h="13166" extrusionOk="0">
                      <a:moveTo>
                        <a:pt x="7969" y="1"/>
                      </a:moveTo>
                      <a:cubicBezTo>
                        <a:pt x="4713" y="1"/>
                        <a:pt x="1219" y="2687"/>
                        <a:pt x="518" y="7147"/>
                      </a:cubicBezTo>
                      <a:cubicBezTo>
                        <a:pt x="1" y="10437"/>
                        <a:pt x="2026" y="12573"/>
                        <a:pt x="7291" y="13070"/>
                      </a:cubicBezTo>
                      <a:cubicBezTo>
                        <a:pt x="7974" y="13134"/>
                        <a:pt x="8608" y="13166"/>
                        <a:pt x="9197" y="13166"/>
                      </a:cubicBezTo>
                      <a:cubicBezTo>
                        <a:pt x="13231" y="13166"/>
                        <a:pt x="15083" y="11677"/>
                        <a:pt x="15407" y="9091"/>
                      </a:cubicBezTo>
                      <a:cubicBezTo>
                        <a:pt x="16011" y="4243"/>
                        <a:pt x="11897" y="489"/>
                        <a:pt x="8756" y="55"/>
                      </a:cubicBezTo>
                      <a:cubicBezTo>
                        <a:pt x="8496" y="19"/>
                        <a:pt x="8233" y="1"/>
                        <a:pt x="796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2" name="Google Shape;3045;p38">
                  <a:extLst>
                    <a:ext uri="{FF2B5EF4-FFF2-40B4-BE49-F238E27FC236}">
                      <a16:creationId xmlns:a16="http://schemas.microsoft.com/office/drawing/2014/main" id="{B5182365-8148-611F-1403-10E80896B4DA}"/>
                    </a:ext>
                  </a:extLst>
                </p:cNvPr>
                <p:cNvSpPr/>
                <p:nvPr/>
              </p:nvSpPr>
              <p:spPr>
                <a:xfrm>
                  <a:off x="4066675" y="2129063"/>
                  <a:ext cx="390325" cy="269650"/>
                </a:xfrm>
                <a:custGeom>
                  <a:avLst/>
                  <a:gdLst/>
                  <a:ahLst/>
                  <a:cxnLst/>
                  <a:rect l="l" t="t" r="r" b="b"/>
                  <a:pathLst>
                    <a:path w="15613" h="10786" extrusionOk="0">
                      <a:moveTo>
                        <a:pt x="12863" y="0"/>
                      </a:moveTo>
                      <a:lnTo>
                        <a:pt x="12863" y="0"/>
                      </a:lnTo>
                      <a:cubicBezTo>
                        <a:pt x="12983" y="708"/>
                        <a:pt x="13007" y="1452"/>
                        <a:pt x="12912" y="2223"/>
                      </a:cubicBezTo>
                      <a:cubicBezTo>
                        <a:pt x="12589" y="4809"/>
                        <a:pt x="10737" y="6298"/>
                        <a:pt x="6702" y="6298"/>
                      </a:cubicBezTo>
                      <a:cubicBezTo>
                        <a:pt x="6114" y="6298"/>
                        <a:pt x="5479" y="6266"/>
                        <a:pt x="4796" y="6202"/>
                      </a:cubicBezTo>
                      <a:cubicBezTo>
                        <a:pt x="2907" y="6024"/>
                        <a:pt x="1442" y="5631"/>
                        <a:pt x="355" y="5054"/>
                      </a:cubicBezTo>
                      <a:lnTo>
                        <a:pt x="355" y="5054"/>
                      </a:lnTo>
                      <a:cubicBezTo>
                        <a:pt x="0" y="8180"/>
                        <a:pt x="2051" y="10208"/>
                        <a:pt x="7160" y="10690"/>
                      </a:cubicBezTo>
                      <a:cubicBezTo>
                        <a:pt x="7843" y="10754"/>
                        <a:pt x="8477" y="10786"/>
                        <a:pt x="9066" y="10786"/>
                      </a:cubicBezTo>
                      <a:cubicBezTo>
                        <a:pt x="13100" y="10786"/>
                        <a:pt x="14952" y="9297"/>
                        <a:pt x="15276" y="6711"/>
                      </a:cubicBezTo>
                      <a:cubicBezTo>
                        <a:pt x="15613" y="4004"/>
                        <a:pt x="14479" y="1638"/>
                        <a:pt x="1286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3" name="Google Shape;3046;p38">
                  <a:extLst>
                    <a:ext uri="{FF2B5EF4-FFF2-40B4-BE49-F238E27FC236}">
                      <a16:creationId xmlns:a16="http://schemas.microsoft.com/office/drawing/2014/main" id="{4FC8E3EB-2DB3-CA2E-7259-793454F04BA9}"/>
                    </a:ext>
                  </a:extLst>
                </p:cNvPr>
                <p:cNvSpPr/>
                <p:nvPr/>
              </p:nvSpPr>
              <p:spPr>
                <a:xfrm>
                  <a:off x="4037750" y="2034488"/>
                  <a:ext cx="450900" cy="399225"/>
                </a:xfrm>
                <a:custGeom>
                  <a:avLst/>
                  <a:gdLst/>
                  <a:ahLst/>
                  <a:cxnLst/>
                  <a:rect l="l" t="t" r="r" b="b"/>
                  <a:pathLst>
                    <a:path w="18036" h="15969" extrusionOk="0">
                      <a:moveTo>
                        <a:pt x="8920" y="2801"/>
                      </a:moveTo>
                      <a:cubicBezTo>
                        <a:pt x="9098" y="2801"/>
                        <a:pt x="9277" y="2810"/>
                        <a:pt x="9458" y="2830"/>
                      </a:cubicBezTo>
                      <a:cubicBezTo>
                        <a:pt x="9507" y="2835"/>
                        <a:pt x="9557" y="2841"/>
                        <a:pt x="9607" y="2848"/>
                      </a:cubicBezTo>
                      <a:cubicBezTo>
                        <a:pt x="12142" y="3199"/>
                        <a:pt x="15648" y="6357"/>
                        <a:pt x="15153" y="10317"/>
                      </a:cubicBezTo>
                      <a:cubicBezTo>
                        <a:pt x="15051" y="11137"/>
                        <a:pt x="14798" y="13168"/>
                        <a:pt x="10254" y="13168"/>
                      </a:cubicBezTo>
                      <a:cubicBezTo>
                        <a:pt x="9713" y="13168"/>
                        <a:pt x="9110" y="13139"/>
                        <a:pt x="8440" y="13076"/>
                      </a:cubicBezTo>
                      <a:cubicBezTo>
                        <a:pt x="5774" y="12827"/>
                        <a:pt x="3972" y="12122"/>
                        <a:pt x="3210" y="11046"/>
                      </a:cubicBezTo>
                      <a:cubicBezTo>
                        <a:pt x="2795" y="10463"/>
                        <a:pt x="2668" y="9721"/>
                        <a:pt x="2815" y="8775"/>
                      </a:cubicBezTo>
                      <a:cubicBezTo>
                        <a:pt x="3290" y="5749"/>
                        <a:pt x="5800" y="2801"/>
                        <a:pt x="8920" y="2801"/>
                      </a:cubicBezTo>
                      <a:close/>
                      <a:moveTo>
                        <a:pt x="9014" y="1"/>
                      </a:moveTo>
                      <a:cubicBezTo>
                        <a:pt x="5274" y="1"/>
                        <a:pt x="1112" y="2976"/>
                        <a:pt x="272" y="8326"/>
                      </a:cubicBezTo>
                      <a:cubicBezTo>
                        <a:pt x="0" y="10059"/>
                        <a:pt x="298" y="11555"/>
                        <a:pt x="1160" y="12769"/>
                      </a:cubicBezTo>
                      <a:cubicBezTo>
                        <a:pt x="2367" y="14474"/>
                        <a:pt x="4570" y="15481"/>
                        <a:pt x="7886" y="15839"/>
                      </a:cubicBezTo>
                      <a:cubicBezTo>
                        <a:pt x="7989" y="15849"/>
                        <a:pt x="8090" y="15860"/>
                        <a:pt x="8195" y="15871"/>
                      </a:cubicBezTo>
                      <a:cubicBezTo>
                        <a:pt x="8890" y="15936"/>
                        <a:pt x="9547" y="15969"/>
                        <a:pt x="10167" y="15969"/>
                      </a:cubicBezTo>
                      <a:cubicBezTo>
                        <a:pt x="14737" y="15969"/>
                        <a:pt x="17272" y="14192"/>
                        <a:pt x="17711" y="10671"/>
                      </a:cubicBezTo>
                      <a:cubicBezTo>
                        <a:pt x="18036" y="8068"/>
                        <a:pt x="17239" y="5475"/>
                        <a:pt x="15467" y="3369"/>
                      </a:cubicBezTo>
                      <a:cubicBezTo>
                        <a:pt x="13952" y="1568"/>
                        <a:pt x="11890" y="334"/>
                        <a:pt x="9955" y="65"/>
                      </a:cubicBezTo>
                      <a:cubicBezTo>
                        <a:pt x="9646" y="22"/>
                        <a:pt x="9331" y="1"/>
                        <a:pt x="901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4" name="Google Shape;3047;p38">
                  <a:extLst>
                    <a:ext uri="{FF2B5EF4-FFF2-40B4-BE49-F238E27FC236}">
                      <a16:creationId xmlns:a16="http://schemas.microsoft.com/office/drawing/2014/main" id="{19FE7806-5D39-7956-0CD5-F6FE724F9BBD}"/>
                    </a:ext>
                  </a:extLst>
                </p:cNvPr>
                <p:cNvSpPr/>
                <p:nvPr/>
              </p:nvSpPr>
              <p:spPr>
                <a:xfrm>
                  <a:off x="4036750" y="2020813"/>
                  <a:ext cx="455175" cy="403325"/>
                </a:xfrm>
                <a:custGeom>
                  <a:avLst/>
                  <a:gdLst/>
                  <a:ahLst/>
                  <a:cxnLst/>
                  <a:rect l="l" t="t" r="r" b="b"/>
                  <a:pathLst>
                    <a:path w="18207" h="16133" extrusionOk="0">
                      <a:moveTo>
                        <a:pt x="9012" y="2964"/>
                      </a:moveTo>
                      <a:cubicBezTo>
                        <a:pt x="9184" y="2964"/>
                        <a:pt x="9359" y="2973"/>
                        <a:pt x="9535" y="2991"/>
                      </a:cubicBezTo>
                      <a:cubicBezTo>
                        <a:pt x="9583" y="2997"/>
                        <a:pt x="9633" y="3004"/>
                        <a:pt x="9682" y="3010"/>
                      </a:cubicBezTo>
                      <a:cubicBezTo>
                        <a:pt x="12185" y="3357"/>
                        <a:pt x="15647" y="6477"/>
                        <a:pt x="15159" y="10388"/>
                      </a:cubicBezTo>
                      <a:cubicBezTo>
                        <a:pt x="15059" y="11187"/>
                        <a:pt x="14811" y="13167"/>
                        <a:pt x="10343" y="13167"/>
                      </a:cubicBezTo>
                      <a:cubicBezTo>
                        <a:pt x="9804" y="13167"/>
                        <a:pt x="9202" y="13138"/>
                        <a:pt x="8533" y="13075"/>
                      </a:cubicBezTo>
                      <a:cubicBezTo>
                        <a:pt x="5902" y="12830"/>
                        <a:pt x="4113" y="12140"/>
                        <a:pt x="3362" y="11080"/>
                      </a:cubicBezTo>
                      <a:cubicBezTo>
                        <a:pt x="2961" y="10515"/>
                        <a:pt x="2837" y="9793"/>
                        <a:pt x="2982" y="8868"/>
                      </a:cubicBezTo>
                      <a:cubicBezTo>
                        <a:pt x="3447" y="5908"/>
                        <a:pt x="5938" y="2964"/>
                        <a:pt x="9012" y="2964"/>
                      </a:cubicBezTo>
                      <a:close/>
                      <a:moveTo>
                        <a:pt x="9009" y="2801"/>
                      </a:moveTo>
                      <a:cubicBezTo>
                        <a:pt x="5851" y="2801"/>
                        <a:pt x="3297" y="5814"/>
                        <a:pt x="2822" y="8844"/>
                      </a:cubicBezTo>
                      <a:cubicBezTo>
                        <a:pt x="2670" y="9811"/>
                        <a:pt x="2802" y="10574"/>
                        <a:pt x="3228" y="11176"/>
                      </a:cubicBezTo>
                      <a:cubicBezTo>
                        <a:pt x="4009" y="12275"/>
                        <a:pt x="5837" y="12988"/>
                        <a:pt x="8518" y="13239"/>
                      </a:cubicBezTo>
                      <a:cubicBezTo>
                        <a:pt x="9192" y="13303"/>
                        <a:pt x="9796" y="13331"/>
                        <a:pt x="10341" y="13331"/>
                      </a:cubicBezTo>
                      <a:cubicBezTo>
                        <a:pt x="14956" y="13331"/>
                        <a:pt x="15216" y="11247"/>
                        <a:pt x="15320" y="10409"/>
                      </a:cubicBezTo>
                      <a:cubicBezTo>
                        <a:pt x="15821" y="6400"/>
                        <a:pt x="12272" y="3204"/>
                        <a:pt x="9705" y="2849"/>
                      </a:cubicBezTo>
                      <a:cubicBezTo>
                        <a:pt x="9653" y="2843"/>
                        <a:pt x="9603" y="2835"/>
                        <a:pt x="9553" y="2830"/>
                      </a:cubicBezTo>
                      <a:cubicBezTo>
                        <a:pt x="9370" y="2810"/>
                        <a:pt x="9189" y="2801"/>
                        <a:pt x="9009" y="2801"/>
                      </a:cubicBezTo>
                      <a:close/>
                      <a:moveTo>
                        <a:pt x="9098" y="164"/>
                      </a:moveTo>
                      <a:cubicBezTo>
                        <a:pt x="9412" y="164"/>
                        <a:pt x="9724" y="185"/>
                        <a:pt x="10030" y="228"/>
                      </a:cubicBezTo>
                      <a:cubicBezTo>
                        <a:pt x="11947" y="493"/>
                        <a:pt x="13989" y="1718"/>
                        <a:pt x="15490" y="3503"/>
                      </a:cubicBezTo>
                      <a:cubicBezTo>
                        <a:pt x="17248" y="5590"/>
                        <a:pt x="18038" y="8162"/>
                        <a:pt x="17716" y="10743"/>
                      </a:cubicBezTo>
                      <a:cubicBezTo>
                        <a:pt x="17283" y="14215"/>
                        <a:pt x="14775" y="15967"/>
                        <a:pt x="10251" y="15967"/>
                      </a:cubicBezTo>
                      <a:cubicBezTo>
                        <a:pt x="9634" y="15967"/>
                        <a:pt x="8980" y="15935"/>
                        <a:pt x="8288" y="15870"/>
                      </a:cubicBezTo>
                      <a:cubicBezTo>
                        <a:pt x="8185" y="15861"/>
                        <a:pt x="8083" y="15850"/>
                        <a:pt x="7980" y="15839"/>
                      </a:cubicBezTo>
                      <a:lnTo>
                        <a:pt x="7982" y="15839"/>
                      </a:lnTo>
                      <a:cubicBezTo>
                        <a:pt x="4689" y="15483"/>
                        <a:pt x="2507" y="14490"/>
                        <a:pt x="1313" y="12803"/>
                      </a:cubicBezTo>
                      <a:cubicBezTo>
                        <a:pt x="464" y="11607"/>
                        <a:pt x="169" y="10131"/>
                        <a:pt x="440" y="8419"/>
                      </a:cubicBezTo>
                      <a:cubicBezTo>
                        <a:pt x="1273" y="3109"/>
                        <a:pt x="5399" y="164"/>
                        <a:pt x="9098" y="164"/>
                      </a:cubicBezTo>
                      <a:close/>
                      <a:moveTo>
                        <a:pt x="9103" y="1"/>
                      </a:moveTo>
                      <a:cubicBezTo>
                        <a:pt x="5331" y="1"/>
                        <a:pt x="1127" y="2993"/>
                        <a:pt x="277" y="8394"/>
                      </a:cubicBezTo>
                      <a:cubicBezTo>
                        <a:pt x="1" y="10149"/>
                        <a:pt x="304" y="11664"/>
                        <a:pt x="1179" y="12899"/>
                      </a:cubicBezTo>
                      <a:cubicBezTo>
                        <a:pt x="2403" y="14625"/>
                        <a:pt x="4622" y="15640"/>
                        <a:pt x="7963" y="16002"/>
                      </a:cubicBezTo>
                      <a:cubicBezTo>
                        <a:pt x="8065" y="16012"/>
                        <a:pt x="8168" y="16023"/>
                        <a:pt x="8273" y="16034"/>
                      </a:cubicBezTo>
                      <a:cubicBezTo>
                        <a:pt x="8971" y="16099"/>
                        <a:pt x="9633" y="16132"/>
                        <a:pt x="10256" y="16132"/>
                      </a:cubicBezTo>
                      <a:cubicBezTo>
                        <a:pt x="14871" y="16132"/>
                        <a:pt x="17432" y="14330"/>
                        <a:pt x="17878" y="10763"/>
                      </a:cubicBezTo>
                      <a:cubicBezTo>
                        <a:pt x="18206" y="8136"/>
                        <a:pt x="17402" y="5521"/>
                        <a:pt x="15616" y="3398"/>
                      </a:cubicBezTo>
                      <a:cubicBezTo>
                        <a:pt x="14088" y="1583"/>
                        <a:pt x="12008" y="336"/>
                        <a:pt x="10052" y="66"/>
                      </a:cubicBezTo>
                      <a:cubicBezTo>
                        <a:pt x="9741" y="22"/>
                        <a:pt x="9424" y="1"/>
                        <a:pt x="9103"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5" name="Google Shape;3048;p38">
                  <a:extLst>
                    <a:ext uri="{FF2B5EF4-FFF2-40B4-BE49-F238E27FC236}">
                      <a16:creationId xmlns:a16="http://schemas.microsoft.com/office/drawing/2014/main" id="{BD958385-D746-98BC-B6C3-464868D7C6F5}"/>
                    </a:ext>
                  </a:extLst>
                </p:cNvPr>
                <p:cNvSpPr/>
                <p:nvPr/>
              </p:nvSpPr>
              <p:spPr>
                <a:xfrm>
                  <a:off x="3915900" y="1547063"/>
                  <a:ext cx="1135800" cy="636500"/>
                </a:xfrm>
                <a:custGeom>
                  <a:avLst/>
                  <a:gdLst/>
                  <a:ahLst/>
                  <a:cxnLst/>
                  <a:rect l="l" t="t" r="r" b="b"/>
                  <a:pathLst>
                    <a:path w="45432" h="25460" extrusionOk="0">
                      <a:moveTo>
                        <a:pt x="21762" y="1"/>
                      </a:moveTo>
                      <a:cubicBezTo>
                        <a:pt x="11623" y="1"/>
                        <a:pt x="952" y="8523"/>
                        <a:pt x="147" y="21545"/>
                      </a:cubicBezTo>
                      <a:cubicBezTo>
                        <a:pt x="1" y="23908"/>
                        <a:pt x="66" y="24779"/>
                        <a:pt x="464" y="24779"/>
                      </a:cubicBezTo>
                      <a:cubicBezTo>
                        <a:pt x="1577" y="24779"/>
                        <a:pt x="5296" y="17931"/>
                        <a:pt x="14254" y="17931"/>
                      </a:cubicBezTo>
                      <a:cubicBezTo>
                        <a:pt x="14306" y="17931"/>
                        <a:pt x="14359" y="17932"/>
                        <a:pt x="14411" y="17932"/>
                      </a:cubicBezTo>
                      <a:cubicBezTo>
                        <a:pt x="26494" y="18042"/>
                        <a:pt x="37790" y="25459"/>
                        <a:pt x="42614" y="25459"/>
                      </a:cubicBezTo>
                      <a:cubicBezTo>
                        <a:pt x="44138" y="25459"/>
                        <a:pt x="45017" y="24719"/>
                        <a:pt x="45070" y="22773"/>
                      </a:cubicBezTo>
                      <a:cubicBezTo>
                        <a:pt x="45431" y="9522"/>
                        <a:pt x="31601" y="263"/>
                        <a:pt x="22252" y="7"/>
                      </a:cubicBezTo>
                      <a:cubicBezTo>
                        <a:pt x="22089" y="3"/>
                        <a:pt x="21925" y="1"/>
                        <a:pt x="2176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6" name="Google Shape;3049;p38">
                  <a:extLst>
                    <a:ext uri="{FF2B5EF4-FFF2-40B4-BE49-F238E27FC236}">
                      <a16:creationId xmlns:a16="http://schemas.microsoft.com/office/drawing/2014/main" id="{89674039-F056-D1FE-F050-304887BA4B28}"/>
                    </a:ext>
                  </a:extLst>
                </p:cNvPr>
                <p:cNvSpPr/>
                <p:nvPr/>
              </p:nvSpPr>
              <p:spPr>
                <a:xfrm>
                  <a:off x="3913825" y="1544963"/>
                  <a:ext cx="1135050" cy="640825"/>
                </a:xfrm>
                <a:custGeom>
                  <a:avLst/>
                  <a:gdLst/>
                  <a:ahLst/>
                  <a:cxnLst/>
                  <a:rect l="l" t="t" r="r" b="b"/>
                  <a:pathLst>
                    <a:path w="45402" h="25633" extrusionOk="0">
                      <a:moveTo>
                        <a:pt x="21850" y="170"/>
                      </a:moveTo>
                      <a:cubicBezTo>
                        <a:pt x="22012" y="170"/>
                        <a:pt x="22173" y="172"/>
                        <a:pt x="22334" y="176"/>
                      </a:cubicBezTo>
                      <a:cubicBezTo>
                        <a:pt x="27154" y="309"/>
                        <a:pt x="32900" y="2795"/>
                        <a:pt x="37330" y="6665"/>
                      </a:cubicBezTo>
                      <a:cubicBezTo>
                        <a:pt x="42482" y="11168"/>
                        <a:pt x="45230" y="16917"/>
                        <a:pt x="45068" y="22856"/>
                      </a:cubicBezTo>
                      <a:cubicBezTo>
                        <a:pt x="45037" y="23973"/>
                        <a:pt x="44734" y="24706"/>
                        <a:pt x="44137" y="25101"/>
                      </a:cubicBezTo>
                      <a:cubicBezTo>
                        <a:pt x="43766" y="25347"/>
                        <a:pt x="43283" y="25456"/>
                        <a:pt x="42703" y="25456"/>
                      </a:cubicBezTo>
                      <a:cubicBezTo>
                        <a:pt x="40825" y="25456"/>
                        <a:pt x="37925" y="24313"/>
                        <a:pt x="34470" y="22953"/>
                      </a:cubicBezTo>
                      <a:cubicBezTo>
                        <a:pt x="28862" y="20746"/>
                        <a:pt x="21883" y="17998"/>
                        <a:pt x="14496" y="17931"/>
                      </a:cubicBezTo>
                      <a:lnTo>
                        <a:pt x="14333" y="17931"/>
                      </a:lnTo>
                      <a:cubicBezTo>
                        <a:pt x="7679" y="17931"/>
                        <a:pt x="3948" y="21646"/>
                        <a:pt x="1936" y="23648"/>
                      </a:cubicBezTo>
                      <a:cubicBezTo>
                        <a:pt x="1308" y="24274"/>
                        <a:pt x="802" y="24778"/>
                        <a:pt x="550" y="24778"/>
                      </a:cubicBezTo>
                      <a:cubicBezTo>
                        <a:pt x="527" y="24778"/>
                        <a:pt x="506" y="24774"/>
                        <a:pt x="488" y="24766"/>
                      </a:cubicBezTo>
                      <a:cubicBezTo>
                        <a:pt x="175" y="24624"/>
                        <a:pt x="221" y="23176"/>
                        <a:pt x="316" y="21634"/>
                      </a:cubicBezTo>
                      <a:cubicBezTo>
                        <a:pt x="1144" y="8251"/>
                        <a:pt x="12038" y="170"/>
                        <a:pt x="21850" y="170"/>
                      </a:cubicBezTo>
                      <a:close/>
                      <a:moveTo>
                        <a:pt x="21845" y="0"/>
                      </a:moveTo>
                      <a:cubicBezTo>
                        <a:pt x="16835" y="0"/>
                        <a:pt x="11698" y="2071"/>
                        <a:pt x="7676" y="5730"/>
                      </a:cubicBezTo>
                      <a:cubicBezTo>
                        <a:pt x="3202" y="9801"/>
                        <a:pt x="527" y="15446"/>
                        <a:pt x="145" y="21623"/>
                      </a:cubicBezTo>
                      <a:cubicBezTo>
                        <a:pt x="1" y="23961"/>
                        <a:pt x="66" y="24763"/>
                        <a:pt x="417" y="24920"/>
                      </a:cubicBezTo>
                      <a:cubicBezTo>
                        <a:pt x="458" y="24939"/>
                        <a:pt x="502" y="24949"/>
                        <a:pt x="549" y="24949"/>
                      </a:cubicBezTo>
                      <a:cubicBezTo>
                        <a:pt x="872" y="24949"/>
                        <a:pt x="1318" y="24504"/>
                        <a:pt x="2055" y="23770"/>
                      </a:cubicBezTo>
                      <a:cubicBezTo>
                        <a:pt x="4049" y="21784"/>
                        <a:pt x="7748" y="18101"/>
                        <a:pt x="14333" y="18101"/>
                      </a:cubicBezTo>
                      <a:cubicBezTo>
                        <a:pt x="14386" y="18101"/>
                        <a:pt x="14441" y="18101"/>
                        <a:pt x="14494" y="18103"/>
                      </a:cubicBezTo>
                      <a:cubicBezTo>
                        <a:pt x="21850" y="18168"/>
                        <a:pt x="28812" y="20910"/>
                        <a:pt x="34408" y="23112"/>
                      </a:cubicBezTo>
                      <a:cubicBezTo>
                        <a:pt x="37981" y="24520"/>
                        <a:pt x="40809" y="25632"/>
                        <a:pt x="42690" y="25632"/>
                      </a:cubicBezTo>
                      <a:cubicBezTo>
                        <a:pt x="43308" y="25632"/>
                        <a:pt x="43824" y="25513"/>
                        <a:pt x="44231" y="25242"/>
                      </a:cubicBezTo>
                      <a:cubicBezTo>
                        <a:pt x="44877" y="24816"/>
                        <a:pt x="45206" y="24037"/>
                        <a:pt x="45238" y="22860"/>
                      </a:cubicBezTo>
                      <a:cubicBezTo>
                        <a:pt x="45402" y="16870"/>
                        <a:pt x="42633" y="11074"/>
                        <a:pt x="37442" y="6537"/>
                      </a:cubicBezTo>
                      <a:cubicBezTo>
                        <a:pt x="32984" y="2642"/>
                        <a:pt x="27196" y="139"/>
                        <a:pt x="22338" y="6"/>
                      </a:cubicBezTo>
                      <a:cubicBezTo>
                        <a:pt x="22174" y="2"/>
                        <a:pt x="22009" y="0"/>
                        <a:pt x="2184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7" name="Google Shape;3050;p38">
                  <a:extLst>
                    <a:ext uri="{FF2B5EF4-FFF2-40B4-BE49-F238E27FC236}">
                      <a16:creationId xmlns:a16="http://schemas.microsoft.com/office/drawing/2014/main" id="{7D68A47D-FB8E-46E7-F03B-4F618209C2E8}"/>
                    </a:ext>
                  </a:extLst>
                </p:cNvPr>
                <p:cNvSpPr/>
                <p:nvPr/>
              </p:nvSpPr>
              <p:spPr>
                <a:xfrm>
                  <a:off x="3915900" y="1918563"/>
                  <a:ext cx="1127300" cy="265000"/>
                </a:xfrm>
                <a:custGeom>
                  <a:avLst/>
                  <a:gdLst/>
                  <a:ahLst/>
                  <a:cxnLst/>
                  <a:rect l="l" t="t" r="r" b="b"/>
                  <a:pathLst>
                    <a:path w="45092" h="10600" extrusionOk="0">
                      <a:moveTo>
                        <a:pt x="14251" y="0"/>
                      </a:moveTo>
                      <a:cubicBezTo>
                        <a:pt x="5296" y="0"/>
                        <a:pt x="1579" y="6846"/>
                        <a:pt x="465" y="6846"/>
                      </a:cubicBezTo>
                      <a:cubicBezTo>
                        <a:pt x="325" y="6846"/>
                        <a:pt x="227" y="6738"/>
                        <a:pt x="164" y="6497"/>
                      </a:cubicBezTo>
                      <a:cubicBezTo>
                        <a:pt x="159" y="6561"/>
                        <a:pt x="151" y="6621"/>
                        <a:pt x="147" y="6685"/>
                      </a:cubicBezTo>
                      <a:cubicBezTo>
                        <a:pt x="1" y="9048"/>
                        <a:pt x="66" y="9919"/>
                        <a:pt x="463" y="9919"/>
                      </a:cubicBezTo>
                      <a:cubicBezTo>
                        <a:pt x="1577" y="9919"/>
                        <a:pt x="5296" y="3071"/>
                        <a:pt x="14252" y="3071"/>
                      </a:cubicBezTo>
                      <a:cubicBezTo>
                        <a:pt x="14305" y="3071"/>
                        <a:pt x="14358" y="3072"/>
                        <a:pt x="14411" y="3072"/>
                      </a:cubicBezTo>
                      <a:cubicBezTo>
                        <a:pt x="26494" y="3182"/>
                        <a:pt x="37790" y="10599"/>
                        <a:pt x="42614" y="10599"/>
                      </a:cubicBezTo>
                      <a:cubicBezTo>
                        <a:pt x="44138" y="10599"/>
                        <a:pt x="45017" y="9859"/>
                        <a:pt x="45070" y="7913"/>
                      </a:cubicBezTo>
                      <a:cubicBezTo>
                        <a:pt x="45091" y="7139"/>
                        <a:pt x="45062" y="6377"/>
                        <a:pt x="44989" y="5630"/>
                      </a:cubicBezTo>
                      <a:cubicBezTo>
                        <a:pt x="44738" y="6988"/>
                        <a:pt x="43909" y="7524"/>
                        <a:pt x="42612" y="7524"/>
                      </a:cubicBezTo>
                      <a:cubicBezTo>
                        <a:pt x="37788" y="7524"/>
                        <a:pt x="26494" y="110"/>
                        <a:pt x="14411" y="1"/>
                      </a:cubicBezTo>
                      <a:cubicBezTo>
                        <a:pt x="14358" y="0"/>
                        <a:pt x="14304" y="0"/>
                        <a:pt x="14251"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8" name="Google Shape;3051;p38">
                  <a:extLst>
                    <a:ext uri="{FF2B5EF4-FFF2-40B4-BE49-F238E27FC236}">
                      <a16:creationId xmlns:a16="http://schemas.microsoft.com/office/drawing/2014/main" id="{E08B2BE4-51D9-1A4D-08F9-7A556E40D4AE}"/>
                    </a:ext>
                  </a:extLst>
                </p:cNvPr>
                <p:cNvSpPr/>
                <p:nvPr/>
              </p:nvSpPr>
              <p:spPr>
                <a:xfrm>
                  <a:off x="3915900" y="1901938"/>
                  <a:ext cx="1127300" cy="265000"/>
                </a:xfrm>
                <a:custGeom>
                  <a:avLst/>
                  <a:gdLst/>
                  <a:ahLst/>
                  <a:cxnLst/>
                  <a:rect l="l" t="t" r="r" b="b"/>
                  <a:pathLst>
                    <a:path w="45092" h="10600" extrusionOk="0">
                      <a:moveTo>
                        <a:pt x="14254" y="0"/>
                      </a:moveTo>
                      <a:cubicBezTo>
                        <a:pt x="5296" y="0"/>
                        <a:pt x="1579" y="6846"/>
                        <a:pt x="465" y="6846"/>
                      </a:cubicBezTo>
                      <a:cubicBezTo>
                        <a:pt x="325" y="6846"/>
                        <a:pt x="227" y="6738"/>
                        <a:pt x="164" y="6497"/>
                      </a:cubicBezTo>
                      <a:cubicBezTo>
                        <a:pt x="159" y="6561"/>
                        <a:pt x="151" y="6621"/>
                        <a:pt x="147" y="6685"/>
                      </a:cubicBezTo>
                      <a:cubicBezTo>
                        <a:pt x="1" y="9048"/>
                        <a:pt x="66" y="9919"/>
                        <a:pt x="464" y="9919"/>
                      </a:cubicBezTo>
                      <a:cubicBezTo>
                        <a:pt x="1577" y="9919"/>
                        <a:pt x="5296" y="3073"/>
                        <a:pt x="14252" y="3073"/>
                      </a:cubicBezTo>
                      <a:cubicBezTo>
                        <a:pt x="14305" y="3073"/>
                        <a:pt x="14358" y="3073"/>
                        <a:pt x="14411" y="3074"/>
                      </a:cubicBezTo>
                      <a:cubicBezTo>
                        <a:pt x="26495" y="3182"/>
                        <a:pt x="37790" y="10600"/>
                        <a:pt x="42615" y="10600"/>
                      </a:cubicBezTo>
                      <a:cubicBezTo>
                        <a:pt x="44139" y="10600"/>
                        <a:pt x="45017" y="9860"/>
                        <a:pt x="45070" y="7915"/>
                      </a:cubicBezTo>
                      <a:cubicBezTo>
                        <a:pt x="45091" y="7139"/>
                        <a:pt x="45062" y="6377"/>
                        <a:pt x="44989" y="5630"/>
                      </a:cubicBezTo>
                      <a:cubicBezTo>
                        <a:pt x="44738" y="6989"/>
                        <a:pt x="43909" y="7525"/>
                        <a:pt x="42611" y="7525"/>
                      </a:cubicBezTo>
                      <a:cubicBezTo>
                        <a:pt x="37787" y="7525"/>
                        <a:pt x="26494" y="110"/>
                        <a:pt x="14411" y="1"/>
                      </a:cubicBezTo>
                      <a:cubicBezTo>
                        <a:pt x="14358" y="0"/>
                        <a:pt x="14306" y="0"/>
                        <a:pt x="1425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29" name="Google Shape;3052;p38">
                  <a:extLst>
                    <a:ext uri="{FF2B5EF4-FFF2-40B4-BE49-F238E27FC236}">
                      <a16:creationId xmlns:a16="http://schemas.microsoft.com/office/drawing/2014/main" id="{0F206953-A86C-40BE-39EE-6074E2317937}"/>
                    </a:ext>
                  </a:extLst>
                </p:cNvPr>
                <p:cNvSpPr/>
                <p:nvPr/>
              </p:nvSpPr>
              <p:spPr>
                <a:xfrm>
                  <a:off x="3916950" y="1970438"/>
                  <a:ext cx="1125925" cy="213125"/>
                </a:xfrm>
                <a:custGeom>
                  <a:avLst/>
                  <a:gdLst/>
                  <a:ahLst/>
                  <a:cxnLst/>
                  <a:rect l="l" t="t" r="r" b="b"/>
                  <a:pathLst>
                    <a:path w="45037" h="8525" extrusionOk="0">
                      <a:moveTo>
                        <a:pt x="14210" y="0"/>
                      </a:moveTo>
                      <a:cubicBezTo>
                        <a:pt x="5254" y="0"/>
                        <a:pt x="1535" y="6846"/>
                        <a:pt x="422" y="6846"/>
                      </a:cubicBezTo>
                      <a:cubicBezTo>
                        <a:pt x="195" y="6846"/>
                        <a:pt x="77" y="6561"/>
                        <a:pt x="44" y="5875"/>
                      </a:cubicBezTo>
                      <a:lnTo>
                        <a:pt x="44" y="5875"/>
                      </a:lnTo>
                      <a:cubicBezTo>
                        <a:pt x="1" y="7290"/>
                        <a:pt x="107" y="7842"/>
                        <a:pt x="423" y="7842"/>
                      </a:cubicBezTo>
                      <a:cubicBezTo>
                        <a:pt x="1536" y="7842"/>
                        <a:pt x="5254" y="998"/>
                        <a:pt x="14210" y="998"/>
                      </a:cubicBezTo>
                      <a:cubicBezTo>
                        <a:pt x="14263" y="998"/>
                        <a:pt x="14316" y="998"/>
                        <a:pt x="14369" y="999"/>
                      </a:cubicBezTo>
                      <a:cubicBezTo>
                        <a:pt x="26452" y="1107"/>
                        <a:pt x="37747" y="8524"/>
                        <a:pt x="42572" y="8524"/>
                      </a:cubicBezTo>
                      <a:cubicBezTo>
                        <a:pt x="44096" y="8524"/>
                        <a:pt x="44975" y="7784"/>
                        <a:pt x="45028" y="5838"/>
                      </a:cubicBezTo>
                      <a:cubicBezTo>
                        <a:pt x="45037" y="5512"/>
                        <a:pt x="45035" y="5189"/>
                        <a:pt x="45026" y="4867"/>
                      </a:cubicBezTo>
                      <a:cubicBezTo>
                        <a:pt x="44966" y="6793"/>
                        <a:pt x="44089" y="7527"/>
                        <a:pt x="42571" y="7527"/>
                      </a:cubicBezTo>
                      <a:cubicBezTo>
                        <a:pt x="37747" y="7527"/>
                        <a:pt x="26453" y="110"/>
                        <a:pt x="14369" y="1"/>
                      </a:cubicBezTo>
                      <a:cubicBezTo>
                        <a:pt x="14316" y="1"/>
                        <a:pt x="14263" y="0"/>
                        <a:pt x="1421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0" name="Google Shape;3053;p38">
                  <a:extLst>
                    <a:ext uri="{FF2B5EF4-FFF2-40B4-BE49-F238E27FC236}">
                      <a16:creationId xmlns:a16="http://schemas.microsoft.com/office/drawing/2014/main" id="{1323B5F7-8E27-B6F7-6B0C-1133F04B55D3}"/>
                    </a:ext>
                  </a:extLst>
                </p:cNvPr>
                <p:cNvSpPr/>
                <p:nvPr/>
              </p:nvSpPr>
              <p:spPr>
                <a:xfrm>
                  <a:off x="3913825" y="1916413"/>
                  <a:ext cx="1131500" cy="269375"/>
                </a:xfrm>
                <a:custGeom>
                  <a:avLst/>
                  <a:gdLst/>
                  <a:ahLst/>
                  <a:cxnLst/>
                  <a:rect l="l" t="t" r="r" b="b"/>
                  <a:pathLst>
                    <a:path w="45260" h="10775" extrusionOk="0">
                      <a:moveTo>
                        <a:pt x="14317" y="171"/>
                      </a:moveTo>
                      <a:cubicBezTo>
                        <a:pt x="14376" y="171"/>
                        <a:pt x="14435" y="171"/>
                        <a:pt x="14494" y="172"/>
                      </a:cubicBezTo>
                      <a:cubicBezTo>
                        <a:pt x="21850" y="239"/>
                        <a:pt x="28812" y="2979"/>
                        <a:pt x="34406" y="5180"/>
                      </a:cubicBezTo>
                      <a:cubicBezTo>
                        <a:pt x="37990" y="6591"/>
                        <a:pt x="40807" y="7699"/>
                        <a:pt x="42685" y="7699"/>
                      </a:cubicBezTo>
                      <a:cubicBezTo>
                        <a:pt x="43241" y="7699"/>
                        <a:pt x="43714" y="7602"/>
                        <a:pt x="44101" y="7388"/>
                      </a:cubicBezTo>
                      <a:cubicBezTo>
                        <a:pt x="44540" y="7145"/>
                        <a:pt x="44845" y="6762"/>
                        <a:pt x="45030" y="6225"/>
                      </a:cubicBezTo>
                      <a:cubicBezTo>
                        <a:pt x="45071" y="6818"/>
                        <a:pt x="45085" y="7413"/>
                        <a:pt x="45068" y="7998"/>
                      </a:cubicBezTo>
                      <a:cubicBezTo>
                        <a:pt x="45037" y="9115"/>
                        <a:pt x="44734" y="9850"/>
                        <a:pt x="44137" y="10243"/>
                      </a:cubicBezTo>
                      <a:cubicBezTo>
                        <a:pt x="43766" y="10489"/>
                        <a:pt x="43283" y="10598"/>
                        <a:pt x="42703" y="10598"/>
                      </a:cubicBezTo>
                      <a:cubicBezTo>
                        <a:pt x="40825" y="10598"/>
                        <a:pt x="37925" y="9455"/>
                        <a:pt x="34470" y="8095"/>
                      </a:cubicBezTo>
                      <a:cubicBezTo>
                        <a:pt x="28862" y="5888"/>
                        <a:pt x="21883" y="3140"/>
                        <a:pt x="14496" y="3073"/>
                      </a:cubicBezTo>
                      <a:lnTo>
                        <a:pt x="14333" y="3073"/>
                      </a:lnTo>
                      <a:cubicBezTo>
                        <a:pt x="7679" y="3073"/>
                        <a:pt x="3948" y="6788"/>
                        <a:pt x="1936" y="8792"/>
                      </a:cubicBezTo>
                      <a:cubicBezTo>
                        <a:pt x="1308" y="9416"/>
                        <a:pt x="802" y="9920"/>
                        <a:pt x="550" y="9920"/>
                      </a:cubicBezTo>
                      <a:cubicBezTo>
                        <a:pt x="527" y="9920"/>
                        <a:pt x="506" y="9916"/>
                        <a:pt x="488" y="9908"/>
                      </a:cubicBezTo>
                      <a:cubicBezTo>
                        <a:pt x="184" y="9769"/>
                        <a:pt x="218" y="8400"/>
                        <a:pt x="307" y="6908"/>
                      </a:cubicBezTo>
                      <a:lnTo>
                        <a:pt x="307" y="6908"/>
                      </a:lnTo>
                      <a:cubicBezTo>
                        <a:pt x="351" y="6956"/>
                        <a:pt x="403" y="6990"/>
                        <a:pt x="462" y="7006"/>
                      </a:cubicBezTo>
                      <a:cubicBezTo>
                        <a:pt x="489" y="7014"/>
                        <a:pt x="517" y="7018"/>
                        <a:pt x="547" y="7018"/>
                      </a:cubicBezTo>
                      <a:cubicBezTo>
                        <a:pt x="873" y="7018"/>
                        <a:pt x="1333" y="6558"/>
                        <a:pt x="2056" y="5839"/>
                      </a:cubicBezTo>
                      <a:cubicBezTo>
                        <a:pt x="4048" y="3854"/>
                        <a:pt x="7742" y="171"/>
                        <a:pt x="14317" y="171"/>
                      </a:cubicBezTo>
                      <a:close/>
                      <a:moveTo>
                        <a:pt x="14333" y="0"/>
                      </a:moveTo>
                      <a:cubicBezTo>
                        <a:pt x="7679" y="0"/>
                        <a:pt x="3948" y="3715"/>
                        <a:pt x="1936" y="5719"/>
                      </a:cubicBezTo>
                      <a:cubicBezTo>
                        <a:pt x="1307" y="6346"/>
                        <a:pt x="805" y="6846"/>
                        <a:pt x="549" y="6846"/>
                      </a:cubicBezTo>
                      <a:cubicBezTo>
                        <a:pt x="534" y="6846"/>
                        <a:pt x="520" y="6845"/>
                        <a:pt x="506" y="6841"/>
                      </a:cubicBezTo>
                      <a:cubicBezTo>
                        <a:pt x="432" y="6821"/>
                        <a:pt x="373" y="6727"/>
                        <a:pt x="329" y="6562"/>
                      </a:cubicBezTo>
                      <a:cubicBezTo>
                        <a:pt x="318" y="6521"/>
                        <a:pt x="281" y="6498"/>
                        <a:pt x="239" y="6498"/>
                      </a:cubicBezTo>
                      <a:cubicBezTo>
                        <a:pt x="196" y="6502"/>
                        <a:pt x="165" y="6536"/>
                        <a:pt x="162" y="6577"/>
                      </a:cubicBezTo>
                      <a:lnTo>
                        <a:pt x="154" y="6660"/>
                      </a:lnTo>
                      <a:cubicBezTo>
                        <a:pt x="151" y="6695"/>
                        <a:pt x="148" y="6730"/>
                        <a:pt x="145" y="6765"/>
                      </a:cubicBezTo>
                      <a:cubicBezTo>
                        <a:pt x="1" y="9103"/>
                        <a:pt x="66" y="9905"/>
                        <a:pt x="417" y="10062"/>
                      </a:cubicBezTo>
                      <a:cubicBezTo>
                        <a:pt x="458" y="10081"/>
                        <a:pt x="502" y="10091"/>
                        <a:pt x="549" y="10091"/>
                      </a:cubicBezTo>
                      <a:cubicBezTo>
                        <a:pt x="872" y="10091"/>
                        <a:pt x="1318" y="9646"/>
                        <a:pt x="2055" y="8912"/>
                      </a:cubicBezTo>
                      <a:cubicBezTo>
                        <a:pt x="4049" y="6926"/>
                        <a:pt x="7748" y="3243"/>
                        <a:pt x="14333" y="3243"/>
                      </a:cubicBezTo>
                      <a:cubicBezTo>
                        <a:pt x="14386" y="3243"/>
                        <a:pt x="14441" y="3243"/>
                        <a:pt x="14494" y="3245"/>
                      </a:cubicBezTo>
                      <a:cubicBezTo>
                        <a:pt x="21850" y="3310"/>
                        <a:pt x="28812" y="6052"/>
                        <a:pt x="34408" y="8254"/>
                      </a:cubicBezTo>
                      <a:cubicBezTo>
                        <a:pt x="37981" y="9662"/>
                        <a:pt x="40809" y="10774"/>
                        <a:pt x="42690" y="10774"/>
                      </a:cubicBezTo>
                      <a:cubicBezTo>
                        <a:pt x="43308" y="10774"/>
                        <a:pt x="43824" y="10655"/>
                        <a:pt x="44231" y="10386"/>
                      </a:cubicBezTo>
                      <a:cubicBezTo>
                        <a:pt x="44877" y="9958"/>
                        <a:pt x="45206" y="9179"/>
                        <a:pt x="45238" y="8002"/>
                      </a:cubicBezTo>
                      <a:cubicBezTo>
                        <a:pt x="45259" y="7246"/>
                        <a:pt x="45232" y="6475"/>
                        <a:pt x="45157" y="5708"/>
                      </a:cubicBezTo>
                      <a:cubicBezTo>
                        <a:pt x="45153" y="5666"/>
                        <a:pt x="45118" y="5633"/>
                        <a:pt x="45075" y="5631"/>
                      </a:cubicBezTo>
                      <a:lnTo>
                        <a:pt x="45072" y="5631"/>
                      </a:lnTo>
                      <a:cubicBezTo>
                        <a:pt x="45031" y="5631"/>
                        <a:pt x="44996" y="5660"/>
                        <a:pt x="44989" y="5701"/>
                      </a:cubicBezTo>
                      <a:cubicBezTo>
                        <a:pt x="44849" y="6451"/>
                        <a:pt x="44532" y="6953"/>
                        <a:pt x="44017" y="7239"/>
                      </a:cubicBezTo>
                      <a:cubicBezTo>
                        <a:pt x="43663" y="7435"/>
                        <a:pt x="43220" y="7523"/>
                        <a:pt x="42699" y="7523"/>
                      </a:cubicBezTo>
                      <a:cubicBezTo>
                        <a:pt x="40824" y="7523"/>
                        <a:pt x="37931" y="6384"/>
                        <a:pt x="34468" y="5021"/>
                      </a:cubicBezTo>
                      <a:cubicBezTo>
                        <a:pt x="28860" y="2815"/>
                        <a:pt x="21881" y="69"/>
                        <a:pt x="14494" y="2"/>
                      </a:cubicBezTo>
                      <a:cubicBezTo>
                        <a:pt x="14441" y="2"/>
                        <a:pt x="14388" y="0"/>
                        <a:pt x="1433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1" name="Google Shape;3054;p38">
                  <a:extLst>
                    <a:ext uri="{FF2B5EF4-FFF2-40B4-BE49-F238E27FC236}">
                      <a16:creationId xmlns:a16="http://schemas.microsoft.com/office/drawing/2014/main" id="{7A137B21-A921-7A6D-4747-53995E7D76AD}"/>
                    </a:ext>
                  </a:extLst>
                </p:cNvPr>
                <p:cNvSpPr/>
                <p:nvPr/>
              </p:nvSpPr>
              <p:spPr>
                <a:xfrm>
                  <a:off x="3952125" y="2023663"/>
                  <a:ext cx="444800" cy="364500"/>
                </a:xfrm>
                <a:custGeom>
                  <a:avLst/>
                  <a:gdLst/>
                  <a:ahLst/>
                  <a:cxnLst/>
                  <a:rect l="l" t="t" r="r" b="b"/>
                  <a:pathLst>
                    <a:path w="17792" h="14580" extrusionOk="0">
                      <a:moveTo>
                        <a:pt x="8895" y="1"/>
                      </a:moveTo>
                      <a:cubicBezTo>
                        <a:pt x="3982" y="1"/>
                        <a:pt x="0" y="3983"/>
                        <a:pt x="0" y="8895"/>
                      </a:cubicBezTo>
                      <a:cubicBezTo>
                        <a:pt x="0" y="13808"/>
                        <a:pt x="3993" y="14198"/>
                        <a:pt x="8895" y="14515"/>
                      </a:cubicBezTo>
                      <a:cubicBezTo>
                        <a:pt x="9535" y="14557"/>
                        <a:pt x="10145" y="14580"/>
                        <a:pt x="10724" y="14580"/>
                      </a:cubicBezTo>
                      <a:cubicBezTo>
                        <a:pt x="15174" y="14580"/>
                        <a:pt x="17791" y="13242"/>
                        <a:pt x="17791" y="8895"/>
                      </a:cubicBezTo>
                      <a:cubicBezTo>
                        <a:pt x="17791" y="3983"/>
                        <a:pt x="13808" y="1"/>
                        <a:pt x="889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2" name="Google Shape;3055;p38">
                  <a:extLst>
                    <a:ext uri="{FF2B5EF4-FFF2-40B4-BE49-F238E27FC236}">
                      <a16:creationId xmlns:a16="http://schemas.microsoft.com/office/drawing/2014/main" id="{CDC42463-AFA5-AD26-F6B0-F926C7A00F47}"/>
                    </a:ext>
                  </a:extLst>
                </p:cNvPr>
                <p:cNvSpPr/>
                <p:nvPr/>
              </p:nvSpPr>
              <p:spPr>
                <a:xfrm>
                  <a:off x="4168950" y="2069513"/>
                  <a:ext cx="196250" cy="196250"/>
                </a:xfrm>
                <a:custGeom>
                  <a:avLst/>
                  <a:gdLst/>
                  <a:ahLst/>
                  <a:cxnLst/>
                  <a:rect l="l" t="t" r="r" b="b"/>
                  <a:pathLst>
                    <a:path w="7850" h="7850" extrusionOk="0">
                      <a:moveTo>
                        <a:pt x="3925" y="0"/>
                      </a:moveTo>
                      <a:cubicBezTo>
                        <a:pt x="1759" y="0"/>
                        <a:pt x="1" y="1757"/>
                        <a:pt x="1" y="3925"/>
                      </a:cubicBezTo>
                      <a:cubicBezTo>
                        <a:pt x="1" y="6093"/>
                        <a:pt x="1759" y="7849"/>
                        <a:pt x="3925" y="7849"/>
                      </a:cubicBezTo>
                      <a:cubicBezTo>
                        <a:pt x="6093" y="7849"/>
                        <a:pt x="7849" y="6093"/>
                        <a:pt x="7849" y="3925"/>
                      </a:cubicBezTo>
                      <a:cubicBezTo>
                        <a:pt x="7849" y="1757"/>
                        <a:pt x="6093" y="0"/>
                        <a:pt x="392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3" name="Google Shape;3056;p38">
                  <a:extLst>
                    <a:ext uri="{FF2B5EF4-FFF2-40B4-BE49-F238E27FC236}">
                      <a16:creationId xmlns:a16="http://schemas.microsoft.com/office/drawing/2014/main" id="{4B331310-8CC5-2A80-3237-A25E2C558E61}"/>
                    </a:ext>
                  </a:extLst>
                </p:cNvPr>
                <p:cNvSpPr/>
                <p:nvPr/>
              </p:nvSpPr>
              <p:spPr>
                <a:xfrm>
                  <a:off x="4188300" y="2068513"/>
                  <a:ext cx="176900" cy="115900"/>
                </a:xfrm>
                <a:custGeom>
                  <a:avLst/>
                  <a:gdLst/>
                  <a:ahLst/>
                  <a:cxnLst/>
                  <a:rect l="l" t="t" r="r" b="b"/>
                  <a:pathLst>
                    <a:path w="7076" h="4636" extrusionOk="0">
                      <a:moveTo>
                        <a:pt x="2621" y="0"/>
                      </a:moveTo>
                      <a:cubicBezTo>
                        <a:pt x="1082" y="0"/>
                        <a:pt x="346" y="1058"/>
                        <a:pt x="1" y="1171"/>
                      </a:cubicBezTo>
                      <a:cubicBezTo>
                        <a:pt x="2492" y="1502"/>
                        <a:pt x="5821" y="2649"/>
                        <a:pt x="7015" y="4636"/>
                      </a:cubicBezTo>
                      <a:cubicBezTo>
                        <a:pt x="7052" y="4417"/>
                        <a:pt x="7075" y="4194"/>
                        <a:pt x="7075" y="3965"/>
                      </a:cubicBezTo>
                      <a:cubicBezTo>
                        <a:pt x="7075" y="1797"/>
                        <a:pt x="5296" y="356"/>
                        <a:pt x="3151" y="40"/>
                      </a:cubicBezTo>
                      <a:cubicBezTo>
                        <a:pt x="2964" y="13"/>
                        <a:pt x="2788" y="0"/>
                        <a:pt x="2621"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4" name="Google Shape;3057;p38">
                  <a:extLst>
                    <a:ext uri="{FF2B5EF4-FFF2-40B4-BE49-F238E27FC236}">
                      <a16:creationId xmlns:a16="http://schemas.microsoft.com/office/drawing/2014/main" id="{0F206DA5-4019-3C3A-0B04-29433C60D9A3}"/>
                    </a:ext>
                  </a:extLst>
                </p:cNvPr>
                <p:cNvSpPr/>
                <p:nvPr/>
              </p:nvSpPr>
              <p:spPr>
                <a:xfrm>
                  <a:off x="4157825" y="2067388"/>
                  <a:ext cx="200500" cy="200500"/>
                </a:xfrm>
                <a:custGeom>
                  <a:avLst/>
                  <a:gdLst/>
                  <a:ahLst/>
                  <a:cxnLst/>
                  <a:rect l="l" t="t" r="r" b="b"/>
                  <a:pathLst>
                    <a:path w="8020" h="8020" extrusionOk="0">
                      <a:moveTo>
                        <a:pt x="4010" y="170"/>
                      </a:moveTo>
                      <a:cubicBezTo>
                        <a:pt x="6126" y="170"/>
                        <a:pt x="7849" y="1892"/>
                        <a:pt x="7849" y="4010"/>
                      </a:cubicBezTo>
                      <a:cubicBezTo>
                        <a:pt x="7849" y="6128"/>
                        <a:pt x="6126" y="7849"/>
                        <a:pt x="4010" y="7849"/>
                      </a:cubicBezTo>
                      <a:cubicBezTo>
                        <a:pt x="1892" y="7849"/>
                        <a:pt x="171" y="6126"/>
                        <a:pt x="171" y="4010"/>
                      </a:cubicBezTo>
                      <a:cubicBezTo>
                        <a:pt x="171" y="1892"/>
                        <a:pt x="1894" y="170"/>
                        <a:pt x="4010" y="170"/>
                      </a:cubicBezTo>
                      <a:close/>
                      <a:moveTo>
                        <a:pt x="4010" y="0"/>
                      </a:moveTo>
                      <a:cubicBezTo>
                        <a:pt x="1800" y="0"/>
                        <a:pt x="1" y="1799"/>
                        <a:pt x="1" y="4010"/>
                      </a:cubicBezTo>
                      <a:cubicBezTo>
                        <a:pt x="1" y="6220"/>
                        <a:pt x="1798" y="8019"/>
                        <a:pt x="4010" y="8019"/>
                      </a:cubicBezTo>
                      <a:cubicBezTo>
                        <a:pt x="6220" y="8019"/>
                        <a:pt x="8019" y="6220"/>
                        <a:pt x="8019" y="4010"/>
                      </a:cubicBezTo>
                      <a:cubicBezTo>
                        <a:pt x="8019" y="1799"/>
                        <a:pt x="6220" y="0"/>
                        <a:pt x="401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5" name="Google Shape;3058;p38">
                  <a:extLst>
                    <a:ext uri="{FF2B5EF4-FFF2-40B4-BE49-F238E27FC236}">
                      <a16:creationId xmlns:a16="http://schemas.microsoft.com/office/drawing/2014/main" id="{7E2E51D4-450F-BF01-7DF4-B077E997463D}"/>
                    </a:ext>
                  </a:extLst>
                </p:cNvPr>
                <p:cNvSpPr/>
                <p:nvPr/>
              </p:nvSpPr>
              <p:spPr>
                <a:xfrm>
                  <a:off x="4186975" y="2132063"/>
                  <a:ext cx="107125" cy="107125"/>
                </a:xfrm>
                <a:custGeom>
                  <a:avLst/>
                  <a:gdLst/>
                  <a:ahLst/>
                  <a:cxnLst/>
                  <a:rect l="l" t="t" r="r" b="b"/>
                  <a:pathLst>
                    <a:path w="4285" h="4285" extrusionOk="0">
                      <a:moveTo>
                        <a:pt x="2143" y="0"/>
                      </a:moveTo>
                      <a:cubicBezTo>
                        <a:pt x="959" y="0"/>
                        <a:pt x="1" y="960"/>
                        <a:pt x="1" y="2142"/>
                      </a:cubicBezTo>
                      <a:cubicBezTo>
                        <a:pt x="1" y="3327"/>
                        <a:pt x="959" y="4284"/>
                        <a:pt x="2143" y="4284"/>
                      </a:cubicBezTo>
                      <a:cubicBezTo>
                        <a:pt x="3325" y="4284"/>
                        <a:pt x="4285" y="3327"/>
                        <a:pt x="4285" y="2142"/>
                      </a:cubicBezTo>
                      <a:cubicBezTo>
                        <a:pt x="4285" y="960"/>
                        <a:pt x="3325" y="0"/>
                        <a:pt x="214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6" name="Google Shape;3059;p38">
                  <a:extLst>
                    <a:ext uri="{FF2B5EF4-FFF2-40B4-BE49-F238E27FC236}">
                      <a16:creationId xmlns:a16="http://schemas.microsoft.com/office/drawing/2014/main" id="{9230E56E-7CF4-9A7E-7559-B643DA3EDF3F}"/>
                    </a:ext>
                  </a:extLst>
                </p:cNvPr>
                <p:cNvSpPr/>
                <p:nvPr/>
              </p:nvSpPr>
              <p:spPr>
                <a:xfrm>
                  <a:off x="4193800" y="2129938"/>
                  <a:ext cx="111425" cy="111400"/>
                </a:xfrm>
                <a:custGeom>
                  <a:avLst/>
                  <a:gdLst/>
                  <a:ahLst/>
                  <a:cxnLst/>
                  <a:rect l="l" t="t" r="r" b="b"/>
                  <a:pathLst>
                    <a:path w="4457" h="4456" extrusionOk="0">
                      <a:moveTo>
                        <a:pt x="2230" y="170"/>
                      </a:moveTo>
                      <a:cubicBezTo>
                        <a:pt x="3364" y="170"/>
                        <a:pt x="4287" y="1093"/>
                        <a:pt x="4287" y="2227"/>
                      </a:cubicBezTo>
                      <a:cubicBezTo>
                        <a:pt x="4287" y="3363"/>
                        <a:pt x="3364" y="4284"/>
                        <a:pt x="2230" y="4284"/>
                      </a:cubicBezTo>
                      <a:cubicBezTo>
                        <a:pt x="1095" y="4284"/>
                        <a:pt x="172" y="3363"/>
                        <a:pt x="172" y="2227"/>
                      </a:cubicBezTo>
                      <a:cubicBezTo>
                        <a:pt x="172" y="1093"/>
                        <a:pt x="1095" y="170"/>
                        <a:pt x="2230" y="170"/>
                      </a:cubicBezTo>
                      <a:close/>
                      <a:moveTo>
                        <a:pt x="2230" y="0"/>
                      </a:moveTo>
                      <a:cubicBezTo>
                        <a:pt x="1001" y="0"/>
                        <a:pt x="1" y="999"/>
                        <a:pt x="1" y="2227"/>
                      </a:cubicBezTo>
                      <a:cubicBezTo>
                        <a:pt x="1" y="3456"/>
                        <a:pt x="1001" y="4456"/>
                        <a:pt x="2230" y="4456"/>
                      </a:cubicBezTo>
                      <a:cubicBezTo>
                        <a:pt x="3458" y="4456"/>
                        <a:pt x="4457" y="3457"/>
                        <a:pt x="4457" y="2227"/>
                      </a:cubicBezTo>
                      <a:cubicBezTo>
                        <a:pt x="4457" y="999"/>
                        <a:pt x="3458" y="0"/>
                        <a:pt x="223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7" name="Google Shape;3060;p38">
                  <a:extLst>
                    <a:ext uri="{FF2B5EF4-FFF2-40B4-BE49-F238E27FC236}">
                      <a16:creationId xmlns:a16="http://schemas.microsoft.com/office/drawing/2014/main" id="{8D1AC4D5-4B7B-3F82-1198-B220867EFDF1}"/>
                    </a:ext>
                  </a:extLst>
                </p:cNvPr>
                <p:cNvSpPr/>
                <p:nvPr/>
              </p:nvSpPr>
              <p:spPr>
                <a:xfrm>
                  <a:off x="4228225" y="2164363"/>
                  <a:ext cx="59250" cy="59175"/>
                </a:xfrm>
                <a:custGeom>
                  <a:avLst/>
                  <a:gdLst/>
                  <a:ahLst/>
                  <a:cxnLst/>
                  <a:rect l="l" t="t" r="r" b="b"/>
                  <a:pathLst>
                    <a:path w="2370" h="2367" extrusionOk="0">
                      <a:moveTo>
                        <a:pt x="1185" y="0"/>
                      </a:moveTo>
                      <a:cubicBezTo>
                        <a:pt x="531" y="0"/>
                        <a:pt x="1" y="530"/>
                        <a:pt x="1" y="1183"/>
                      </a:cubicBezTo>
                      <a:cubicBezTo>
                        <a:pt x="1" y="1837"/>
                        <a:pt x="531" y="2367"/>
                        <a:pt x="1185" y="2367"/>
                      </a:cubicBezTo>
                      <a:cubicBezTo>
                        <a:pt x="1839" y="2367"/>
                        <a:pt x="2369" y="1837"/>
                        <a:pt x="2369" y="1183"/>
                      </a:cubicBezTo>
                      <a:cubicBezTo>
                        <a:pt x="2369" y="530"/>
                        <a:pt x="1839" y="0"/>
                        <a:pt x="118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8" name="Google Shape;3061;p38">
                  <a:extLst>
                    <a:ext uri="{FF2B5EF4-FFF2-40B4-BE49-F238E27FC236}">
                      <a16:creationId xmlns:a16="http://schemas.microsoft.com/office/drawing/2014/main" id="{16ED240B-720D-B93D-99BC-3E34C60F51A9}"/>
                    </a:ext>
                  </a:extLst>
                </p:cNvPr>
                <p:cNvSpPr/>
                <p:nvPr/>
              </p:nvSpPr>
              <p:spPr>
                <a:xfrm>
                  <a:off x="3943900" y="2069513"/>
                  <a:ext cx="201475" cy="183525"/>
                </a:xfrm>
                <a:custGeom>
                  <a:avLst/>
                  <a:gdLst/>
                  <a:ahLst/>
                  <a:cxnLst/>
                  <a:rect l="l" t="t" r="r" b="b"/>
                  <a:pathLst>
                    <a:path w="8059" h="7341" extrusionOk="0">
                      <a:moveTo>
                        <a:pt x="4028" y="0"/>
                      </a:moveTo>
                      <a:cubicBezTo>
                        <a:pt x="3089" y="0"/>
                        <a:pt x="2150" y="359"/>
                        <a:pt x="1433" y="1075"/>
                      </a:cubicBezTo>
                      <a:cubicBezTo>
                        <a:pt x="0" y="2508"/>
                        <a:pt x="0" y="4833"/>
                        <a:pt x="1433" y="6266"/>
                      </a:cubicBezTo>
                      <a:cubicBezTo>
                        <a:pt x="2150" y="6982"/>
                        <a:pt x="3089" y="7341"/>
                        <a:pt x="4028" y="7341"/>
                      </a:cubicBezTo>
                      <a:cubicBezTo>
                        <a:pt x="4968" y="7341"/>
                        <a:pt x="5907" y="6982"/>
                        <a:pt x="6624" y="6266"/>
                      </a:cubicBezTo>
                      <a:cubicBezTo>
                        <a:pt x="8058" y="4833"/>
                        <a:pt x="8058" y="2508"/>
                        <a:pt x="6624" y="1075"/>
                      </a:cubicBezTo>
                      <a:cubicBezTo>
                        <a:pt x="5907" y="359"/>
                        <a:pt x="4968" y="0"/>
                        <a:pt x="4028"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9" name="Google Shape;3062;p38">
                  <a:extLst>
                    <a:ext uri="{FF2B5EF4-FFF2-40B4-BE49-F238E27FC236}">
                      <a16:creationId xmlns:a16="http://schemas.microsoft.com/office/drawing/2014/main" id="{717E69CE-4DFC-3F66-539F-B3847228DA69}"/>
                    </a:ext>
                  </a:extLst>
                </p:cNvPr>
                <p:cNvSpPr/>
                <p:nvPr/>
              </p:nvSpPr>
              <p:spPr>
                <a:xfrm>
                  <a:off x="3954250" y="2069513"/>
                  <a:ext cx="140675" cy="76200"/>
                </a:xfrm>
                <a:custGeom>
                  <a:avLst/>
                  <a:gdLst/>
                  <a:ahLst/>
                  <a:cxnLst/>
                  <a:rect l="l" t="t" r="r" b="b"/>
                  <a:pathLst>
                    <a:path w="5627" h="3048" extrusionOk="0">
                      <a:moveTo>
                        <a:pt x="3615" y="0"/>
                      </a:moveTo>
                      <a:cubicBezTo>
                        <a:pt x="1801" y="0"/>
                        <a:pt x="298" y="1318"/>
                        <a:pt x="0" y="3047"/>
                      </a:cubicBezTo>
                      <a:cubicBezTo>
                        <a:pt x="78" y="2929"/>
                        <a:pt x="565" y="2824"/>
                        <a:pt x="646" y="2709"/>
                      </a:cubicBezTo>
                      <a:cubicBezTo>
                        <a:pt x="1238" y="1854"/>
                        <a:pt x="2103" y="2009"/>
                        <a:pt x="3053" y="1546"/>
                      </a:cubicBezTo>
                      <a:cubicBezTo>
                        <a:pt x="3677" y="1241"/>
                        <a:pt x="4957" y="898"/>
                        <a:pt x="5627" y="881"/>
                      </a:cubicBezTo>
                      <a:cubicBezTo>
                        <a:pt x="5347" y="814"/>
                        <a:pt x="3916" y="0"/>
                        <a:pt x="361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0" name="Google Shape;3063;p38">
                  <a:extLst>
                    <a:ext uri="{FF2B5EF4-FFF2-40B4-BE49-F238E27FC236}">
                      <a16:creationId xmlns:a16="http://schemas.microsoft.com/office/drawing/2014/main" id="{02D7FA4E-4D48-801B-4F5F-FD59D2065359}"/>
                    </a:ext>
                  </a:extLst>
                </p:cNvPr>
                <p:cNvSpPr/>
                <p:nvPr/>
              </p:nvSpPr>
              <p:spPr>
                <a:xfrm>
                  <a:off x="3942400" y="2067488"/>
                  <a:ext cx="187550" cy="187575"/>
                </a:xfrm>
                <a:custGeom>
                  <a:avLst/>
                  <a:gdLst/>
                  <a:ahLst/>
                  <a:cxnLst/>
                  <a:rect l="l" t="t" r="r" b="b"/>
                  <a:pathLst>
                    <a:path w="7502" h="7503" extrusionOk="0">
                      <a:moveTo>
                        <a:pt x="3752" y="160"/>
                      </a:moveTo>
                      <a:cubicBezTo>
                        <a:pt x="5732" y="160"/>
                        <a:pt x="7342" y="1771"/>
                        <a:pt x="7342" y="3752"/>
                      </a:cubicBezTo>
                      <a:cubicBezTo>
                        <a:pt x="7342" y="5732"/>
                        <a:pt x="5732" y="7343"/>
                        <a:pt x="3752" y="7343"/>
                      </a:cubicBezTo>
                      <a:cubicBezTo>
                        <a:pt x="1772" y="7343"/>
                        <a:pt x="162" y="5732"/>
                        <a:pt x="162" y="3752"/>
                      </a:cubicBezTo>
                      <a:cubicBezTo>
                        <a:pt x="162" y="1771"/>
                        <a:pt x="1772" y="160"/>
                        <a:pt x="3752" y="160"/>
                      </a:cubicBezTo>
                      <a:close/>
                      <a:moveTo>
                        <a:pt x="3752" y="1"/>
                      </a:moveTo>
                      <a:cubicBezTo>
                        <a:pt x="1684" y="1"/>
                        <a:pt x="1" y="1683"/>
                        <a:pt x="1" y="3752"/>
                      </a:cubicBezTo>
                      <a:cubicBezTo>
                        <a:pt x="1" y="5820"/>
                        <a:pt x="1684" y="7502"/>
                        <a:pt x="3752" y="7502"/>
                      </a:cubicBezTo>
                      <a:cubicBezTo>
                        <a:pt x="5820" y="7502"/>
                        <a:pt x="7502" y="5820"/>
                        <a:pt x="7502" y="3752"/>
                      </a:cubicBezTo>
                      <a:cubicBezTo>
                        <a:pt x="7502" y="1683"/>
                        <a:pt x="5820" y="1"/>
                        <a:pt x="375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1" name="Google Shape;3064;p38">
                  <a:extLst>
                    <a:ext uri="{FF2B5EF4-FFF2-40B4-BE49-F238E27FC236}">
                      <a16:creationId xmlns:a16="http://schemas.microsoft.com/office/drawing/2014/main" id="{0C0C8FD5-610E-6454-8101-D798B3F58AA6}"/>
                    </a:ext>
                  </a:extLst>
                </p:cNvPr>
                <p:cNvSpPr/>
                <p:nvPr/>
              </p:nvSpPr>
              <p:spPr>
                <a:xfrm>
                  <a:off x="3969700" y="2128038"/>
                  <a:ext cx="100175" cy="100175"/>
                </a:xfrm>
                <a:custGeom>
                  <a:avLst/>
                  <a:gdLst/>
                  <a:ahLst/>
                  <a:cxnLst/>
                  <a:rect l="l" t="t" r="r" b="b"/>
                  <a:pathLst>
                    <a:path w="4007" h="4007" extrusionOk="0">
                      <a:moveTo>
                        <a:pt x="2003" y="0"/>
                      </a:moveTo>
                      <a:cubicBezTo>
                        <a:pt x="896" y="0"/>
                        <a:pt x="0" y="896"/>
                        <a:pt x="0" y="2003"/>
                      </a:cubicBezTo>
                      <a:cubicBezTo>
                        <a:pt x="0" y="3110"/>
                        <a:pt x="896" y="4007"/>
                        <a:pt x="2003" y="4007"/>
                      </a:cubicBezTo>
                      <a:cubicBezTo>
                        <a:pt x="3109" y="4007"/>
                        <a:pt x="4007" y="3110"/>
                        <a:pt x="4007" y="2003"/>
                      </a:cubicBezTo>
                      <a:cubicBezTo>
                        <a:pt x="4007" y="896"/>
                        <a:pt x="3109" y="0"/>
                        <a:pt x="200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2" name="Google Shape;3065;p38">
                  <a:extLst>
                    <a:ext uri="{FF2B5EF4-FFF2-40B4-BE49-F238E27FC236}">
                      <a16:creationId xmlns:a16="http://schemas.microsoft.com/office/drawing/2014/main" id="{EE152B3F-1A7E-3F2D-09AC-0E90418D9FF7}"/>
                    </a:ext>
                  </a:extLst>
                </p:cNvPr>
                <p:cNvSpPr/>
                <p:nvPr/>
              </p:nvSpPr>
              <p:spPr>
                <a:xfrm>
                  <a:off x="3976100" y="2126013"/>
                  <a:ext cx="104225" cy="104225"/>
                </a:xfrm>
                <a:custGeom>
                  <a:avLst/>
                  <a:gdLst/>
                  <a:ahLst/>
                  <a:cxnLst/>
                  <a:rect l="l" t="t" r="r" b="b"/>
                  <a:pathLst>
                    <a:path w="4169" h="4169" extrusionOk="0">
                      <a:moveTo>
                        <a:pt x="2084" y="160"/>
                      </a:moveTo>
                      <a:cubicBezTo>
                        <a:pt x="3145" y="160"/>
                        <a:pt x="4009" y="1023"/>
                        <a:pt x="4009" y="2084"/>
                      </a:cubicBezTo>
                      <a:cubicBezTo>
                        <a:pt x="4009" y="3145"/>
                        <a:pt x="3145" y="4009"/>
                        <a:pt x="2084" y="4009"/>
                      </a:cubicBezTo>
                      <a:cubicBezTo>
                        <a:pt x="1024" y="4009"/>
                        <a:pt x="160" y="3145"/>
                        <a:pt x="160" y="2084"/>
                      </a:cubicBezTo>
                      <a:cubicBezTo>
                        <a:pt x="160" y="1023"/>
                        <a:pt x="1024" y="160"/>
                        <a:pt x="2084" y="160"/>
                      </a:cubicBezTo>
                      <a:close/>
                      <a:moveTo>
                        <a:pt x="2084" y="1"/>
                      </a:moveTo>
                      <a:cubicBezTo>
                        <a:pt x="936" y="1"/>
                        <a:pt x="1" y="936"/>
                        <a:pt x="1" y="2084"/>
                      </a:cubicBezTo>
                      <a:cubicBezTo>
                        <a:pt x="1" y="3233"/>
                        <a:pt x="936" y="4168"/>
                        <a:pt x="2084" y="4168"/>
                      </a:cubicBezTo>
                      <a:cubicBezTo>
                        <a:pt x="3233" y="4168"/>
                        <a:pt x="4168" y="3233"/>
                        <a:pt x="4168" y="2084"/>
                      </a:cubicBezTo>
                      <a:cubicBezTo>
                        <a:pt x="4168" y="936"/>
                        <a:pt x="3233" y="1"/>
                        <a:pt x="208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3" name="Google Shape;3066;p38">
                  <a:extLst>
                    <a:ext uri="{FF2B5EF4-FFF2-40B4-BE49-F238E27FC236}">
                      <a16:creationId xmlns:a16="http://schemas.microsoft.com/office/drawing/2014/main" id="{03162944-DB3C-4A1E-A1EE-4D402EE2E4C9}"/>
                    </a:ext>
                  </a:extLst>
                </p:cNvPr>
                <p:cNvSpPr/>
                <p:nvPr/>
              </p:nvSpPr>
              <p:spPr>
                <a:xfrm>
                  <a:off x="4008825" y="2153438"/>
                  <a:ext cx="55350" cy="55375"/>
                </a:xfrm>
                <a:custGeom>
                  <a:avLst/>
                  <a:gdLst/>
                  <a:ahLst/>
                  <a:cxnLst/>
                  <a:rect l="l" t="t" r="r" b="b"/>
                  <a:pathLst>
                    <a:path w="2214" h="2215" extrusionOk="0">
                      <a:moveTo>
                        <a:pt x="1107" y="0"/>
                      </a:moveTo>
                      <a:cubicBezTo>
                        <a:pt x="495" y="0"/>
                        <a:pt x="1" y="495"/>
                        <a:pt x="1" y="1107"/>
                      </a:cubicBezTo>
                      <a:cubicBezTo>
                        <a:pt x="1" y="1719"/>
                        <a:pt x="495" y="2215"/>
                        <a:pt x="1107" y="2215"/>
                      </a:cubicBezTo>
                      <a:cubicBezTo>
                        <a:pt x="1719" y="2215"/>
                        <a:pt x="2214" y="1719"/>
                        <a:pt x="2214" y="1107"/>
                      </a:cubicBezTo>
                      <a:cubicBezTo>
                        <a:pt x="2214" y="495"/>
                        <a:pt x="1719" y="0"/>
                        <a:pt x="110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4" name="Google Shape;3067;p38">
                  <a:extLst>
                    <a:ext uri="{FF2B5EF4-FFF2-40B4-BE49-F238E27FC236}">
                      <a16:creationId xmlns:a16="http://schemas.microsoft.com/office/drawing/2014/main" id="{52C1D58D-2D3E-1BDC-B686-8E50B16D18E4}"/>
                    </a:ext>
                  </a:extLst>
                </p:cNvPr>
                <p:cNvSpPr/>
                <p:nvPr/>
              </p:nvSpPr>
              <p:spPr>
                <a:xfrm>
                  <a:off x="3952125" y="2209588"/>
                  <a:ext cx="222400" cy="174000"/>
                </a:xfrm>
                <a:custGeom>
                  <a:avLst/>
                  <a:gdLst/>
                  <a:ahLst/>
                  <a:cxnLst/>
                  <a:rect l="l" t="t" r="r" b="b"/>
                  <a:pathLst>
                    <a:path w="8896" h="6960" extrusionOk="0">
                      <a:moveTo>
                        <a:pt x="4449" y="1"/>
                      </a:moveTo>
                      <a:cubicBezTo>
                        <a:pt x="1992" y="1"/>
                        <a:pt x="0" y="1993"/>
                        <a:pt x="0" y="4449"/>
                      </a:cubicBezTo>
                      <a:cubicBezTo>
                        <a:pt x="0" y="6905"/>
                        <a:pt x="2874" y="6960"/>
                        <a:pt x="5331" y="6960"/>
                      </a:cubicBezTo>
                      <a:cubicBezTo>
                        <a:pt x="7787" y="6960"/>
                        <a:pt x="8895" y="6905"/>
                        <a:pt x="8895" y="4449"/>
                      </a:cubicBezTo>
                      <a:cubicBezTo>
                        <a:pt x="8895" y="1993"/>
                        <a:pt x="6905" y="1"/>
                        <a:pt x="444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5" name="Google Shape;3068;p38">
                  <a:extLst>
                    <a:ext uri="{FF2B5EF4-FFF2-40B4-BE49-F238E27FC236}">
                      <a16:creationId xmlns:a16="http://schemas.microsoft.com/office/drawing/2014/main" id="{5D88F0DE-D05B-E7B6-A3F0-87BAAB973932}"/>
                    </a:ext>
                  </a:extLst>
                </p:cNvPr>
                <p:cNvSpPr/>
                <p:nvPr/>
              </p:nvSpPr>
              <p:spPr>
                <a:xfrm>
                  <a:off x="3951950" y="2209588"/>
                  <a:ext cx="207150" cy="112625"/>
                </a:xfrm>
                <a:custGeom>
                  <a:avLst/>
                  <a:gdLst/>
                  <a:ahLst/>
                  <a:cxnLst/>
                  <a:rect l="l" t="t" r="r" b="b"/>
                  <a:pathLst>
                    <a:path w="8286" h="4505" extrusionOk="0">
                      <a:moveTo>
                        <a:pt x="4455" y="1"/>
                      </a:moveTo>
                      <a:cubicBezTo>
                        <a:pt x="4414" y="1"/>
                        <a:pt x="4373" y="1"/>
                        <a:pt x="4331" y="2"/>
                      </a:cubicBezTo>
                      <a:cubicBezTo>
                        <a:pt x="2107" y="63"/>
                        <a:pt x="290" y="1842"/>
                        <a:pt x="32" y="4051"/>
                      </a:cubicBezTo>
                      <a:cubicBezTo>
                        <a:pt x="30" y="4066"/>
                        <a:pt x="29" y="4080"/>
                        <a:pt x="27" y="4095"/>
                      </a:cubicBezTo>
                      <a:cubicBezTo>
                        <a:pt x="1" y="4348"/>
                        <a:pt x="200" y="4504"/>
                        <a:pt x="397" y="4504"/>
                      </a:cubicBezTo>
                      <a:cubicBezTo>
                        <a:pt x="530" y="4504"/>
                        <a:pt x="662" y="4434"/>
                        <a:pt x="724" y="4274"/>
                      </a:cubicBezTo>
                      <a:cubicBezTo>
                        <a:pt x="1371" y="2618"/>
                        <a:pt x="2978" y="1443"/>
                        <a:pt x="4864" y="1443"/>
                      </a:cubicBezTo>
                      <a:cubicBezTo>
                        <a:pt x="5893" y="1443"/>
                        <a:pt x="6839" y="1794"/>
                        <a:pt x="7592" y="2381"/>
                      </a:cubicBezTo>
                      <a:cubicBezTo>
                        <a:pt x="7664" y="2437"/>
                        <a:pt x="7740" y="2461"/>
                        <a:pt x="7813" y="2461"/>
                      </a:cubicBezTo>
                      <a:cubicBezTo>
                        <a:pt x="8070" y="2461"/>
                        <a:pt x="8285" y="2164"/>
                        <a:pt x="8102" y="1903"/>
                      </a:cubicBezTo>
                      <a:cubicBezTo>
                        <a:pt x="7298" y="753"/>
                        <a:pt x="5965" y="1"/>
                        <a:pt x="445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6" name="Google Shape;3069;p38">
                  <a:extLst>
                    <a:ext uri="{FF2B5EF4-FFF2-40B4-BE49-F238E27FC236}">
                      <a16:creationId xmlns:a16="http://schemas.microsoft.com/office/drawing/2014/main" id="{40714DA0-548C-44AE-0600-B676441B6F16}"/>
                    </a:ext>
                  </a:extLst>
                </p:cNvPr>
                <p:cNvSpPr/>
                <p:nvPr/>
              </p:nvSpPr>
              <p:spPr>
                <a:xfrm>
                  <a:off x="3950000" y="2027513"/>
                  <a:ext cx="459625" cy="363525"/>
                </a:xfrm>
                <a:custGeom>
                  <a:avLst/>
                  <a:gdLst/>
                  <a:ahLst/>
                  <a:cxnLst/>
                  <a:rect l="l" t="t" r="r" b="b"/>
                  <a:pathLst>
                    <a:path w="18385" h="14541" extrusionOk="0">
                      <a:moveTo>
                        <a:pt x="10574" y="1"/>
                      </a:moveTo>
                      <a:cubicBezTo>
                        <a:pt x="10534" y="1"/>
                        <a:pt x="10500" y="29"/>
                        <a:pt x="10491" y="68"/>
                      </a:cubicBezTo>
                      <a:cubicBezTo>
                        <a:pt x="10482" y="114"/>
                        <a:pt x="10510" y="159"/>
                        <a:pt x="10556" y="170"/>
                      </a:cubicBezTo>
                      <a:cubicBezTo>
                        <a:pt x="18207" y="1809"/>
                        <a:pt x="18147" y="7853"/>
                        <a:pt x="17766" y="10375"/>
                      </a:cubicBezTo>
                      <a:cubicBezTo>
                        <a:pt x="17529" y="11951"/>
                        <a:pt x="16780" y="12896"/>
                        <a:pt x="15343" y="13443"/>
                      </a:cubicBezTo>
                      <a:cubicBezTo>
                        <a:pt x="13331" y="14206"/>
                        <a:pt x="11172" y="14371"/>
                        <a:pt x="9684" y="14371"/>
                      </a:cubicBezTo>
                      <a:cubicBezTo>
                        <a:pt x="8573" y="14371"/>
                        <a:pt x="7836" y="14279"/>
                        <a:pt x="7814" y="14276"/>
                      </a:cubicBezTo>
                      <a:cubicBezTo>
                        <a:pt x="1497" y="14276"/>
                        <a:pt x="170" y="12893"/>
                        <a:pt x="170" y="11732"/>
                      </a:cubicBezTo>
                      <a:cubicBezTo>
                        <a:pt x="170" y="9326"/>
                        <a:pt x="2127" y="7369"/>
                        <a:pt x="4540" y="7369"/>
                      </a:cubicBezTo>
                      <a:cubicBezTo>
                        <a:pt x="4543" y="7369"/>
                        <a:pt x="4586" y="7365"/>
                        <a:pt x="4663" y="7365"/>
                      </a:cubicBezTo>
                      <a:cubicBezTo>
                        <a:pt x="5125" y="7365"/>
                        <a:pt x="6793" y="7482"/>
                        <a:pt x="7987" y="9075"/>
                      </a:cubicBezTo>
                      <a:cubicBezTo>
                        <a:pt x="8004" y="9098"/>
                        <a:pt x="8030" y="9109"/>
                        <a:pt x="8056" y="9109"/>
                      </a:cubicBezTo>
                      <a:cubicBezTo>
                        <a:pt x="8074" y="9109"/>
                        <a:pt x="8092" y="9104"/>
                        <a:pt x="8107" y="9092"/>
                      </a:cubicBezTo>
                      <a:cubicBezTo>
                        <a:pt x="8145" y="9065"/>
                        <a:pt x="8153" y="9010"/>
                        <a:pt x="8124" y="8974"/>
                      </a:cubicBezTo>
                      <a:cubicBezTo>
                        <a:pt x="6880" y="7314"/>
                        <a:pt x="5140" y="7196"/>
                        <a:pt x="4660" y="7196"/>
                      </a:cubicBezTo>
                      <a:cubicBezTo>
                        <a:pt x="4580" y="7196"/>
                        <a:pt x="4536" y="7199"/>
                        <a:pt x="4534" y="7199"/>
                      </a:cubicBezTo>
                      <a:cubicBezTo>
                        <a:pt x="2033" y="7199"/>
                        <a:pt x="0" y="9232"/>
                        <a:pt x="0" y="11732"/>
                      </a:cubicBezTo>
                      <a:cubicBezTo>
                        <a:pt x="0" y="13531"/>
                        <a:pt x="2622" y="14446"/>
                        <a:pt x="7785" y="14446"/>
                      </a:cubicBezTo>
                      <a:cubicBezTo>
                        <a:pt x="7789" y="14446"/>
                        <a:pt x="7793" y="14446"/>
                        <a:pt x="7798" y="14446"/>
                      </a:cubicBezTo>
                      <a:lnTo>
                        <a:pt x="7804" y="14446"/>
                      </a:lnTo>
                      <a:cubicBezTo>
                        <a:pt x="7822" y="14449"/>
                        <a:pt x="8560" y="14541"/>
                        <a:pt x="9678" y="14541"/>
                      </a:cubicBezTo>
                      <a:cubicBezTo>
                        <a:pt x="11180" y="14541"/>
                        <a:pt x="13366" y="14375"/>
                        <a:pt x="15403" y="13602"/>
                      </a:cubicBezTo>
                      <a:cubicBezTo>
                        <a:pt x="16906" y="13031"/>
                        <a:pt x="17687" y="12045"/>
                        <a:pt x="17936" y="10401"/>
                      </a:cubicBezTo>
                      <a:cubicBezTo>
                        <a:pt x="18323" y="7830"/>
                        <a:pt x="18385" y="1673"/>
                        <a:pt x="10592" y="3"/>
                      </a:cubicBezTo>
                      <a:cubicBezTo>
                        <a:pt x="10586" y="1"/>
                        <a:pt x="10580" y="1"/>
                        <a:pt x="1057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7" name="Google Shape;3070;p38">
                  <a:extLst>
                    <a:ext uri="{FF2B5EF4-FFF2-40B4-BE49-F238E27FC236}">
                      <a16:creationId xmlns:a16="http://schemas.microsoft.com/office/drawing/2014/main" id="{1771EAB4-53D9-04BC-E343-31630652E7F8}"/>
                    </a:ext>
                  </a:extLst>
                </p:cNvPr>
                <p:cNvSpPr/>
                <p:nvPr/>
              </p:nvSpPr>
              <p:spPr>
                <a:xfrm>
                  <a:off x="4060900" y="2291463"/>
                  <a:ext cx="29925" cy="17775"/>
                </a:xfrm>
                <a:custGeom>
                  <a:avLst/>
                  <a:gdLst/>
                  <a:ahLst/>
                  <a:cxnLst/>
                  <a:rect l="l" t="t" r="r" b="b"/>
                  <a:pathLst>
                    <a:path w="1197" h="711" extrusionOk="0">
                      <a:moveTo>
                        <a:pt x="1100" y="0"/>
                      </a:moveTo>
                      <a:cubicBezTo>
                        <a:pt x="1086" y="0"/>
                        <a:pt x="1072" y="4"/>
                        <a:pt x="1059" y="11"/>
                      </a:cubicBezTo>
                      <a:lnTo>
                        <a:pt x="57" y="550"/>
                      </a:lnTo>
                      <a:cubicBezTo>
                        <a:pt x="16" y="573"/>
                        <a:pt x="0" y="624"/>
                        <a:pt x="22" y="665"/>
                      </a:cubicBezTo>
                      <a:cubicBezTo>
                        <a:pt x="38" y="694"/>
                        <a:pt x="67" y="711"/>
                        <a:pt x="98" y="711"/>
                      </a:cubicBezTo>
                      <a:cubicBezTo>
                        <a:pt x="111" y="711"/>
                        <a:pt x="125" y="708"/>
                        <a:pt x="137" y="700"/>
                      </a:cubicBezTo>
                      <a:lnTo>
                        <a:pt x="1139" y="160"/>
                      </a:lnTo>
                      <a:cubicBezTo>
                        <a:pt x="1182" y="139"/>
                        <a:pt x="1197" y="87"/>
                        <a:pt x="1174" y="44"/>
                      </a:cubicBezTo>
                      <a:cubicBezTo>
                        <a:pt x="1159" y="16"/>
                        <a:pt x="1131" y="0"/>
                        <a:pt x="110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8" name="Google Shape;3071;p38">
                  <a:extLst>
                    <a:ext uri="{FF2B5EF4-FFF2-40B4-BE49-F238E27FC236}">
                      <a16:creationId xmlns:a16="http://schemas.microsoft.com/office/drawing/2014/main" id="{C0D3D3AF-8A68-9EA3-9313-827003D835DD}"/>
                    </a:ext>
                  </a:extLst>
                </p:cNvPr>
                <p:cNvSpPr/>
                <p:nvPr/>
              </p:nvSpPr>
              <p:spPr>
                <a:xfrm>
                  <a:off x="3977250" y="2276388"/>
                  <a:ext cx="17300" cy="29900"/>
                </a:xfrm>
                <a:custGeom>
                  <a:avLst/>
                  <a:gdLst/>
                  <a:ahLst/>
                  <a:cxnLst/>
                  <a:rect l="l" t="t" r="r" b="b"/>
                  <a:pathLst>
                    <a:path w="692" h="1196" extrusionOk="0">
                      <a:moveTo>
                        <a:pt x="99" y="1"/>
                      </a:moveTo>
                      <a:cubicBezTo>
                        <a:pt x="86" y="1"/>
                        <a:pt x="73" y="4"/>
                        <a:pt x="61" y="10"/>
                      </a:cubicBezTo>
                      <a:cubicBezTo>
                        <a:pt x="19" y="30"/>
                        <a:pt x="0" y="81"/>
                        <a:pt x="22" y="122"/>
                      </a:cubicBezTo>
                      <a:lnTo>
                        <a:pt x="517" y="1147"/>
                      </a:lnTo>
                      <a:cubicBezTo>
                        <a:pt x="532" y="1177"/>
                        <a:pt x="562" y="1196"/>
                        <a:pt x="594" y="1196"/>
                      </a:cubicBezTo>
                      <a:cubicBezTo>
                        <a:pt x="606" y="1196"/>
                        <a:pt x="618" y="1192"/>
                        <a:pt x="630" y="1186"/>
                      </a:cubicBezTo>
                      <a:cubicBezTo>
                        <a:pt x="673" y="1167"/>
                        <a:pt x="691" y="1115"/>
                        <a:pt x="670" y="1074"/>
                      </a:cubicBezTo>
                      <a:lnTo>
                        <a:pt x="175" y="49"/>
                      </a:lnTo>
                      <a:cubicBezTo>
                        <a:pt x="160" y="18"/>
                        <a:pt x="130" y="1"/>
                        <a:pt x="9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9" name="Google Shape;3072;p38">
                  <a:extLst>
                    <a:ext uri="{FF2B5EF4-FFF2-40B4-BE49-F238E27FC236}">
                      <a16:creationId xmlns:a16="http://schemas.microsoft.com/office/drawing/2014/main" id="{B982D232-A315-EA89-E356-9EECAED45170}"/>
                    </a:ext>
                  </a:extLst>
                </p:cNvPr>
                <p:cNvSpPr/>
                <p:nvPr/>
              </p:nvSpPr>
              <p:spPr>
                <a:xfrm>
                  <a:off x="4033750" y="2021513"/>
                  <a:ext cx="143075" cy="50150"/>
                </a:xfrm>
                <a:custGeom>
                  <a:avLst/>
                  <a:gdLst/>
                  <a:ahLst/>
                  <a:cxnLst/>
                  <a:rect l="l" t="t" r="r" b="b"/>
                  <a:pathLst>
                    <a:path w="5723" h="2006" extrusionOk="0">
                      <a:moveTo>
                        <a:pt x="5630" y="0"/>
                      </a:moveTo>
                      <a:cubicBezTo>
                        <a:pt x="5626" y="0"/>
                        <a:pt x="5621" y="1"/>
                        <a:pt x="5616" y="2"/>
                      </a:cubicBezTo>
                      <a:cubicBezTo>
                        <a:pt x="5422" y="35"/>
                        <a:pt x="833" y="809"/>
                        <a:pt x="30" y="1869"/>
                      </a:cubicBezTo>
                      <a:cubicBezTo>
                        <a:pt x="1" y="1907"/>
                        <a:pt x="9" y="1960"/>
                        <a:pt x="46" y="1989"/>
                      </a:cubicBezTo>
                      <a:cubicBezTo>
                        <a:pt x="62" y="1999"/>
                        <a:pt x="80" y="2005"/>
                        <a:pt x="98" y="2005"/>
                      </a:cubicBezTo>
                      <a:cubicBezTo>
                        <a:pt x="124" y="2005"/>
                        <a:pt x="150" y="1993"/>
                        <a:pt x="166" y="1972"/>
                      </a:cubicBezTo>
                      <a:cubicBezTo>
                        <a:pt x="929" y="966"/>
                        <a:pt x="5598" y="178"/>
                        <a:pt x="5645" y="170"/>
                      </a:cubicBezTo>
                      <a:cubicBezTo>
                        <a:pt x="5691" y="162"/>
                        <a:pt x="5723" y="118"/>
                        <a:pt x="5715" y="73"/>
                      </a:cubicBezTo>
                      <a:cubicBezTo>
                        <a:pt x="5708" y="30"/>
                        <a:pt x="5672" y="0"/>
                        <a:pt x="563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0" name="Google Shape;3073;p38">
                  <a:extLst>
                    <a:ext uri="{FF2B5EF4-FFF2-40B4-BE49-F238E27FC236}">
                      <a16:creationId xmlns:a16="http://schemas.microsoft.com/office/drawing/2014/main" id="{4A93BEC8-38A2-A6C9-CCFC-13A512A7DF0B}"/>
                    </a:ext>
                  </a:extLst>
                </p:cNvPr>
                <p:cNvSpPr/>
                <p:nvPr/>
              </p:nvSpPr>
              <p:spPr>
                <a:xfrm>
                  <a:off x="4068150" y="1919538"/>
                  <a:ext cx="70550" cy="88275"/>
                </a:xfrm>
                <a:custGeom>
                  <a:avLst/>
                  <a:gdLst/>
                  <a:ahLst/>
                  <a:cxnLst/>
                  <a:rect l="l" t="t" r="r" b="b"/>
                  <a:pathLst>
                    <a:path w="2822" h="3531" extrusionOk="0">
                      <a:moveTo>
                        <a:pt x="88" y="1"/>
                      </a:moveTo>
                      <a:cubicBezTo>
                        <a:pt x="43" y="1"/>
                        <a:pt x="11" y="34"/>
                        <a:pt x="5" y="77"/>
                      </a:cubicBezTo>
                      <a:cubicBezTo>
                        <a:pt x="0" y="124"/>
                        <a:pt x="34" y="167"/>
                        <a:pt x="81" y="171"/>
                      </a:cubicBezTo>
                      <a:cubicBezTo>
                        <a:pt x="2150" y="401"/>
                        <a:pt x="2640" y="3428"/>
                        <a:pt x="2645" y="3458"/>
                      </a:cubicBezTo>
                      <a:cubicBezTo>
                        <a:pt x="2651" y="3501"/>
                        <a:pt x="2687" y="3531"/>
                        <a:pt x="2730" y="3531"/>
                      </a:cubicBezTo>
                      <a:cubicBezTo>
                        <a:pt x="2733" y="3531"/>
                        <a:pt x="2738" y="3531"/>
                        <a:pt x="2742" y="3529"/>
                      </a:cubicBezTo>
                      <a:cubicBezTo>
                        <a:pt x="2789" y="3522"/>
                        <a:pt x="2821" y="3479"/>
                        <a:pt x="2813" y="3432"/>
                      </a:cubicBezTo>
                      <a:cubicBezTo>
                        <a:pt x="2809" y="3400"/>
                        <a:pt x="2299" y="246"/>
                        <a:pt x="99" y="1"/>
                      </a:cubicBezTo>
                      <a:cubicBezTo>
                        <a:pt x="95" y="1"/>
                        <a:pt x="91" y="1"/>
                        <a:pt x="8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1" name="Google Shape;3074;p38">
                  <a:extLst>
                    <a:ext uri="{FF2B5EF4-FFF2-40B4-BE49-F238E27FC236}">
                      <a16:creationId xmlns:a16="http://schemas.microsoft.com/office/drawing/2014/main" id="{797E80EE-0A21-2B4C-4B26-E4359E12C327}"/>
                    </a:ext>
                  </a:extLst>
                </p:cNvPr>
                <p:cNvSpPr/>
                <p:nvPr/>
              </p:nvSpPr>
              <p:spPr>
                <a:xfrm>
                  <a:off x="4173175" y="1901563"/>
                  <a:ext cx="46625" cy="106250"/>
                </a:xfrm>
                <a:custGeom>
                  <a:avLst/>
                  <a:gdLst/>
                  <a:ahLst/>
                  <a:cxnLst/>
                  <a:rect l="l" t="t" r="r" b="b"/>
                  <a:pathLst>
                    <a:path w="1865" h="4250" extrusionOk="0">
                      <a:moveTo>
                        <a:pt x="1767" y="1"/>
                      </a:moveTo>
                      <a:cubicBezTo>
                        <a:pt x="1754" y="1"/>
                        <a:pt x="1741" y="4"/>
                        <a:pt x="1729" y="10"/>
                      </a:cubicBezTo>
                      <a:cubicBezTo>
                        <a:pt x="263" y="743"/>
                        <a:pt x="14" y="4019"/>
                        <a:pt x="3" y="4159"/>
                      </a:cubicBezTo>
                      <a:cubicBezTo>
                        <a:pt x="0" y="4206"/>
                        <a:pt x="35" y="4247"/>
                        <a:pt x="82" y="4250"/>
                      </a:cubicBezTo>
                      <a:lnTo>
                        <a:pt x="88" y="4250"/>
                      </a:lnTo>
                      <a:cubicBezTo>
                        <a:pt x="132" y="4250"/>
                        <a:pt x="170" y="4215"/>
                        <a:pt x="173" y="4171"/>
                      </a:cubicBezTo>
                      <a:cubicBezTo>
                        <a:pt x="175" y="4138"/>
                        <a:pt x="425" y="852"/>
                        <a:pt x="1805" y="162"/>
                      </a:cubicBezTo>
                      <a:cubicBezTo>
                        <a:pt x="1848" y="142"/>
                        <a:pt x="1864" y="90"/>
                        <a:pt x="1843" y="48"/>
                      </a:cubicBezTo>
                      <a:cubicBezTo>
                        <a:pt x="1828" y="18"/>
                        <a:pt x="1798" y="1"/>
                        <a:pt x="176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2" name="Google Shape;3075;p38">
                  <a:extLst>
                    <a:ext uri="{FF2B5EF4-FFF2-40B4-BE49-F238E27FC236}">
                      <a16:creationId xmlns:a16="http://schemas.microsoft.com/office/drawing/2014/main" id="{BB82146C-5F39-AB18-F774-793A9CE705A0}"/>
                    </a:ext>
                  </a:extLst>
                </p:cNvPr>
                <p:cNvSpPr/>
                <p:nvPr/>
              </p:nvSpPr>
              <p:spPr>
                <a:xfrm>
                  <a:off x="4217950" y="1952563"/>
                  <a:ext cx="70800" cy="52275"/>
                </a:xfrm>
                <a:custGeom>
                  <a:avLst/>
                  <a:gdLst/>
                  <a:ahLst/>
                  <a:cxnLst/>
                  <a:rect l="l" t="t" r="r" b="b"/>
                  <a:pathLst>
                    <a:path w="2832" h="2091" extrusionOk="0">
                      <a:moveTo>
                        <a:pt x="2735" y="0"/>
                      </a:moveTo>
                      <a:cubicBezTo>
                        <a:pt x="2726" y="0"/>
                        <a:pt x="2717" y="1"/>
                        <a:pt x="2709" y="4"/>
                      </a:cubicBezTo>
                      <a:cubicBezTo>
                        <a:pt x="1262" y="487"/>
                        <a:pt x="81" y="1891"/>
                        <a:pt x="31" y="1950"/>
                      </a:cubicBezTo>
                      <a:cubicBezTo>
                        <a:pt x="0" y="1987"/>
                        <a:pt x="5" y="2040"/>
                        <a:pt x="41" y="2070"/>
                      </a:cubicBezTo>
                      <a:cubicBezTo>
                        <a:pt x="58" y="2084"/>
                        <a:pt x="78" y="2090"/>
                        <a:pt x="96" y="2090"/>
                      </a:cubicBezTo>
                      <a:cubicBezTo>
                        <a:pt x="120" y="2090"/>
                        <a:pt x="145" y="2079"/>
                        <a:pt x="161" y="2060"/>
                      </a:cubicBezTo>
                      <a:cubicBezTo>
                        <a:pt x="173" y="2044"/>
                        <a:pt x="1364" y="633"/>
                        <a:pt x="2762" y="167"/>
                      </a:cubicBezTo>
                      <a:cubicBezTo>
                        <a:pt x="2807" y="151"/>
                        <a:pt x="2832" y="103"/>
                        <a:pt x="2817" y="59"/>
                      </a:cubicBezTo>
                      <a:cubicBezTo>
                        <a:pt x="2804" y="22"/>
                        <a:pt x="2770" y="0"/>
                        <a:pt x="273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3" name="Google Shape;3076;p38">
                  <a:extLst>
                    <a:ext uri="{FF2B5EF4-FFF2-40B4-BE49-F238E27FC236}">
                      <a16:creationId xmlns:a16="http://schemas.microsoft.com/office/drawing/2014/main" id="{A3F81BBD-DA14-E582-F76F-ED41E1AB0898}"/>
                    </a:ext>
                  </a:extLst>
                </p:cNvPr>
                <p:cNvSpPr/>
                <p:nvPr/>
              </p:nvSpPr>
              <p:spPr>
                <a:xfrm>
                  <a:off x="4240150" y="2281588"/>
                  <a:ext cx="50425" cy="50425"/>
                </a:xfrm>
                <a:custGeom>
                  <a:avLst/>
                  <a:gdLst/>
                  <a:ahLst/>
                  <a:cxnLst/>
                  <a:rect l="l" t="t" r="r" b="b"/>
                  <a:pathLst>
                    <a:path w="2017" h="2017" extrusionOk="0">
                      <a:moveTo>
                        <a:pt x="1009" y="1"/>
                      </a:moveTo>
                      <a:cubicBezTo>
                        <a:pt x="451" y="1"/>
                        <a:pt x="1" y="452"/>
                        <a:pt x="1" y="1009"/>
                      </a:cubicBezTo>
                      <a:cubicBezTo>
                        <a:pt x="1" y="1564"/>
                        <a:pt x="451" y="2017"/>
                        <a:pt x="1009" y="2017"/>
                      </a:cubicBezTo>
                      <a:cubicBezTo>
                        <a:pt x="1564" y="2017"/>
                        <a:pt x="2017" y="1564"/>
                        <a:pt x="2017" y="1009"/>
                      </a:cubicBezTo>
                      <a:cubicBezTo>
                        <a:pt x="2017" y="452"/>
                        <a:pt x="1564" y="1"/>
                        <a:pt x="100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4" name="Google Shape;3077;p38">
                  <a:extLst>
                    <a:ext uri="{FF2B5EF4-FFF2-40B4-BE49-F238E27FC236}">
                      <a16:creationId xmlns:a16="http://schemas.microsoft.com/office/drawing/2014/main" id="{39A5702D-8944-5946-A649-2460F31791FD}"/>
                    </a:ext>
                  </a:extLst>
                </p:cNvPr>
                <p:cNvSpPr/>
                <p:nvPr/>
              </p:nvSpPr>
              <p:spPr>
                <a:xfrm>
                  <a:off x="3945325" y="2207463"/>
                  <a:ext cx="16475" cy="76275"/>
                </a:xfrm>
                <a:custGeom>
                  <a:avLst/>
                  <a:gdLst/>
                  <a:ahLst/>
                  <a:cxnLst/>
                  <a:rect l="l" t="t" r="r" b="b"/>
                  <a:pathLst>
                    <a:path w="659" h="3051" extrusionOk="0">
                      <a:moveTo>
                        <a:pt x="444" y="1"/>
                      </a:moveTo>
                      <a:cubicBezTo>
                        <a:pt x="408" y="1"/>
                        <a:pt x="376" y="24"/>
                        <a:pt x="364" y="60"/>
                      </a:cubicBezTo>
                      <a:cubicBezTo>
                        <a:pt x="348" y="104"/>
                        <a:pt x="1" y="1183"/>
                        <a:pt x="482" y="2987"/>
                      </a:cubicBezTo>
                      <a:cubicBezTo>
                        <a:pt x="493" y="3025"/>
                        <a:pt x="527" y="3051"/>
                        <a:pt x="564" y="3051"/>
                      </a:cubicBezTo>
                      <a:cubicBezTo>
                        <a:pt x="572" y="3051"/>
                        <a:pt x="579" y="3049"/>
                        <a:pt x="587" y="3048"/>
                      </a:cubicBezTo>
                      <a:cubicBezTo>
                        <a:pt x="632" y="3036"/>
                        <a:pt x="658" y="2989"/>
                        <a:pt x="647" y="2943"/>
                      </a:cubicBezTo>
                      <a:cubicBezTo>
                        <a:pt x="180" y="1194"/>
                        <a:pt x="521" y="124"/>
                        <a:pt x="524" y="113"/>
                      </a:cubicBezTo>
                      <a:cubicBezTo>
                        <a:pt x="540" y="69"/>
                        <a:pt x="515" y="21"/>
                        <a:pt x="471" y="5"/>
                      </a:cubicBezTo>
                      <a:cubicBezTo>
                        <a:pt x="462" y="2"/>
                        <a:pt x="453" y="1"/>
                        <a:pt x="44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5" name="Google Shape;3078;p38">
                  <a:extLst>
                    <a:ext uri="{FF2B5EF4-FFF2-40B4-BE49-F238E27FC236}">
                      <a16:creationId xmlns:a16="http://schemas.microsoft.com/office/drawing/2014/main" id="{F45A53E9-92DA-19DB-E07C-9DA777D2905B}"/>
                    </a:ext>
                  </a:extLst>
                </p:cNvPr>
                <p:cNvSpPr/>
                <p:nvPr/>
              </p:nvSpPr>
              <p:spPr>
                <a:xfrm>
                  <a:off x="4161200" y="2095613"/>
                  <a:ext cx="204875" cy="90975"/>
                </a:xfrm>
                <a:custGeom>
                  <a:avLst/>
                  <a:gdLst/>
                  <a:ahLst/>
                  <a:cxnLst/>
                  <a:rect l="l" t="t" r="r" b="b"/>
                  <a:pathLst>
                    <a:path w="8195" h="3639" extrusionOk="0">
                      <a:moveTo>
                        <a:pt x="87" y="1"/>
                      </a:moveTo>
                      <a:cubicBezTo>
                        <a:pt x="36" y="1"/>
                        <a:pt x="4" y="38"/>
                        <a:pt x="2" y="84"/>
                      </a:cubicBezTo>
                      <a:cubicBezTo>
                        <a:pt x="1" y="131"/>
                        <a:pt x="39" y="171"/>
                        <a:pt x="86" y="172"/>
                      </a:cubicBezTo>
                      <a:cubicBezTo>
                        <a:pt x="5621" y="335"/>
                        <a:pt x="8006" y="3569"/>
                        <a:pt x="8029" y="3602"/>
                      </a:cubicBezTo>
                      <a:cubicBezTo>
                        <a:pt x="8045" y="3625"/>
                        <a:pt x="8071" y="3638"/>
                        <a:pt x="8099" y="3638"/>
                      </a:cubicBezTo>
                      <a:cubicBezTo>
                        <a:pt x="8115" y="3638"/>
                        <a:pt x="8132" y="3632"/>
                        <a:pt x="8147" y="3622"/>
                      </a:cubicBezTo>
                      <a:cubicBezTo>
                        <a:pt x="8185" y="3594"/>
                        <a:pt x="8194" y="3541"/>
                        <a:pt x="8167" y="3503"/>
                      </a:cubicBezTo>
                      <a:cubicBezTo>
                        <a:pt x="8144" y="3470"/>
                        <a:pt x="5714" y="166"/>
                        <a:pt x="90" y="1"/>
                      </a:cubicBezTo>
                      <a:cubicBezTo>
                        <a:pt x="89" y="1"/>
                        <a:pt x="88" y="1"/>
                        <a:pt x="8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6" name="Google Shape;3079;p38">
                  <a:extLst>
                    <a:ext uri="{FF2B5EF4-FFF2-40B4-BE49-F238E27FC236}">
                      <a16:creationId xmlns:a16="http://schemas.microsoft.com/office/drawing/2014/main" id="{46307CB0-EAA3-A88A-7425-BC8272BC2DA6}"/>
                    </a:ext>
                  </a:extLst>
                </p:cNvPr>
                <p:cNvSpPr/>
                <p:nvPr/>
              </p:nvSpPr>
              <p:spPr>
                <a:xfrm>
                  <a:off x="3942000" y="2089388"/>
                  <a:ext cx="177975" cy="74050"/>
                </a:xfrm>
                <a:custGeom>
                  <a:avLst/>
                  <a:gdLst/>
                  <a:ahLst/>
                  <a:cxnLst/>
                  <a:rect l="l" t="t" r="r" b="b"/>
                  <a:pathLst>
                    <a:path w="7119" h="2962" extrusionOk="0">
                      <a:moveTo>
                        <a:pt x="7024" y="1"/>
                      </a:moveTo>
                      <a:cubicBezTo>
                        <a:pt x="1813" y="332"/>
                        <a:pt x="44" y="2802"/>
                        <a:pt x="27" y="2826"/>
                      </a:cubicBezTo>
                      <a:cubicBezTo>
                        <a:pt x="0" y="2866"/>
                        <a:pt x="11" y="2919"/>
                        <a:pt x="49" y="2946"/>
                      </a:cubicBezTo>
                      <a:cubicBezTo>
                        <a:pt x="64" y="2955"/>
                        <a:pt x="81" y="2961"/>
                        <a:pt x="97" y="2961"/>
                      </a:cubicBezTo>
                      <a:cubicBezTo>
                        <a:pt x="125" y="2961"/>
                        <a:pt x="150" y="2948"/>
                        <a:pt x="167" y="2925"/>
                      </a:cubicBezTo>
                      <a:cubicBezTo>
                        <a:pt x="184" y="2901"/>
                        <a:pt x="1913" y="497"/>
                        <a:pt x="7035" y="171"/>
                      </a:cubicBezTo>
                      <a:cubicBezTo>
                        <a:pt x="7082" y="168"/>
                        <a:pt x="7119" y="128"/>
                        <a:pt x="7116" y="81"/>
                      </a:cubicBezTo>
                      <a:cubicBezTo>
                        <a:pt x="7113" y="34"/>
                        <a:pt x="7078" y="2"/>
                        <a:pt x="702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7" name="Google Shape;3080;p38">
                  <a:extLst>
                    <a:ext uri="{FF2B5EF4-FFF2-40B4-BE49-F238E27FC236}">
                      <a16:creationId xmlns:a16="http://schemas.microsoft.com/office/drawing/2014/main" id="{7640651C-6FD2-F473-BC0A-EA113A13CC04}"/>
                    </a:ext>
                  </a:extLst>
                </p:cNvPr>
                <p:cNvSpPr/>
                <p:nvPr/>
              </p:nvSpPr>
              <p:spPr>
                <a:xfrm>
                  <a:off x="4151350" y="2048388"/>
                  <a:ext cx="26975" cy="11875"/>
                </a:xfrm>
                <a:custGeom>
                  <a:avLst/>
                  <a:gdLst/>
                  <a:ahLst/>
                  <a:cxnLst/>
                  <a:rect l="l" t="t" r="r" b="b"/>
                  <a:pathLst>
                    <a:path w="1079" h="475" extrusionOk="0">
                      <a:moveTo>
                        <a:pt x="532" y="1"/>
                      </a:moveTo>
                      <a:cubicBezTo>
                        <a:pt x="500" y="1"/>
                        <a:pt x="465" y="2"/>
                        <a:pt x="428" y="6"/>
                      </a:cubicBezTo>
                      <a:cubicBezTo>
                        <a:pt x="135" y="33"/>
                        <a:pt x="0" y="158"/>
                        <a:pt x="29" y="272"/>
                      </a:cubicBezTo>
                      <a:cubicBezTo>
                        <a:pt x="50" y="354"/>
                        <a:pt x="156" y="429"/>
                        <a:pt x="351" y="463"/>
                      </a:cubicBezTo>
                      <a:cubicBezTo>
                        <a:pt x="399" y="471"/>
                        <a:pt x="444" y="475"/>
                        <a:pt x="486" y="475"/>
                      </a:cubicBezTo>
                      <a:cubicBezTo>
                        <a:pt x="964" y="475"/>
                        <a:pt x="1079" y="1"/>
                        <a:pt x="53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8" name="Google Shape;3081;p38">
                  <a:extLst>
                    <a:ext uri="{FF2B5EF4-FFF2-40B4-BE49-F238E27FC236}">
                      <a16:creationId xmlns:a16="http://schemas.microsoft.com/office/drawing/2014/main" id="{EA009903-FEC5-C850-3585-3AE6FE7FFF9F}"/>
                    </a:ext>
                  </a:extLst>
                </p:cNvPr>
                <p:cNvSpPr/>
                <p:nvPr/>
              </p:nvSpPr>
              <p:spPr>
                <a:xfrm>
                  <a:off x="4114525" y="2062488"/>
                  <a:ext cx="22025" cy="9675"/>
                </a:xfrm>
                <a:custGeom>
                  <a:avLst/>
                  <a:gdLst/>
                  <a:ahLst/>
                  <a:cxnLst/>
                  <a:rect l="l" t="t" r="r" b="b"/>
                  <a:pathLst>
                    <a:path w="881" h="387" extrusionOk="0">
                      <a:moveTo>
                        <a:pt x="435" y="1"/>
                      </a:moveTo>
                      <a:cubicBezTo>
                        <a:pt x="409" y="1"/>
                        <a:pt x="380" y="2"/>
                        <a:pt x="350" y="5"/>
                      </a:cubicBezTo>
                      <a:cubicBezTo>
                        <a:pt x="111" y="28"/>
                        <a:pt x="1" y="128"/>
                        <a:pt x="25" y="221"/>
                      </a:cubicBezTo>
                      <a:cubicBezTo>
                        <a:pt x="43" y="288"/>
                        <a:pt x="130" y="350"/>
                        <a:pt x="287" y="377"/>
                      </a:cubicBezTo>
                      <a:cubicBezTo>
                        <a:pt x="327" y="384"/>
                        <a:pt x="364" y="387"/>
                        <a:pt x="399" y="387"/>
                      </a:cubicBezTo>
                      <a:cubicBezTo>
                        <a:pt x="788" y="387"/>
                        <a:pt x="880" y="1"/>
                        <a:pt x="43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9" name="Google Shape;3082;p38">
                  <a:extLst>
                    <a:ext uri="{FF2B5EF4-FFF2-40B4-BE49-F238E27FC236}">
                      <a16:creationId xmlns:a16="http://schemas.microsoft.com/office/drawing/2014/main" id="{160083F3-0D6E-6F9E-49C5-22FE834C0248}"/>
                    </a:ext>
                  </a:extLst>
                </p:cNvPr>
                <p:cNvSpPr/>
                <p:nvPr/>
              </p:nvSpPr>
              <p:spPr>
                <a:xfrm>
                  <a:off x="4136350" y="2084288"/>
                  <a:ext cx="22025" cy="9700"/>
                </a:xfrm>
                <a:custGeom>
                  <a:avLst/>
                  <a:gdLst/>
                  <a:ahLst/>
                  <a:cxnLst/>
                  <a:rect l="l" t="t" r="r" b="b"/>
                  <a:pathLst>
                    <a:path w="881" h="388" extrusionOk="0">
                      <a:moveTo>
                        <a:pt x="433" y="0"/>
                      </a:moveTo>
                      <a:cubicBezTo>
                        <a:pt x="407" y="0"/>
                        <a:pt x="379" y="2"/>
                        <a:pt x="350" y="5"/>
                      </a:cubicBezTo>
                      <a:cubicBezTo>
                        <a:pt x="111" y="27"/>
                        <a:pt x="0" y="129"/>
                        <a:pt x="25" y="222"/>
                      </a:cubicBezTo>
                      <a:cubicBezTo>
                        <a:pt x="43" y="288"/>
                        <a:pt x="129" y="351"/>
                        <a:pt x="287" y="378"/>
                      </a:cubicBezTo>
                      <a:cubicBezTo>
                        <a:pt x="326" y="385"/>
                        <a:pt x="363" y="388"/>
                        <a:pt x="397" y="388"/>
                      </a:cubicBezTo>
                      <a:cubicBezTo>
                        <a:pt x="788" y="388"/>
                        <a:pt x="881" y="0"/>
                        <a:pt x="43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0" name="Google Shape;3083;p38">
                  <a:extLst>
                    <a:ext uri="{FF2B5EF4-FFF2-40B4-BE49-F238E27FC236}">
                      <a16:creationId xmlns:a16="http://schemas.microsoft.com/office/drawing/2014/main" id="{C545409D-72A4-2267-4828-46FE482F873D}"/>
                    </a:ext>
                  </a:extLst>
                </p:cNvPr>
                <p:cNvSpPr/>
                <p:nvPr/>
              </p:nvSpPr>
              <p:spPr>
                <a:xfrm>
                  <a:off x="4083325" y="2057288"/>
                  <a:ext cx="22050" cy="9675"/>
                </a:xfrm>
                <a:custGeom>
                  <a:avLst/>
                  <a:gdLst/>
                  <a:ahLst/>
                  <a:cxnLst/>
                  <a:rect l="l" t="t" r="r" b="b"/>
                  <a:pathLst>
                    <a:path w="882" h="387" extrusionOk="0">
                      <a:moveTo>
                        <a:pt x="437" y="1"/>
                      </a:moveTo>
                      <a:cubicBezTo>
                        <a:pt x="410" y="1"/>
                        <a:pt x="382" y="2"/>
                        <a:pt x="351" y="5"/>
                      </a:cubicBezTo>
                      <a:cubicBezTo>
                        <a:pt x="111" y="28"/>
                        <a:pt x="1" y="128"/>
                        <a:pt x="26" y="222"/>
                      </a:cubicBezTo>
                      <a:cubicBezTo>
                        <a:pt x="43" y="288"/>
                        <a:pt x="130" y="350"/>
                        <a:pt x="289" y="377"/>
                      </a:cubicBezTo>
                      <a:cubicBezTo>
                        <a:pt x="328" y="384"/>
                        <a:pt x="365" y="387"/>
                        <a:pt x="400" y="387"/>
                      </a:cubicBezTo>
                      <a:cubicBezTo>
                        <a:pt x="788" y="387"/>
                        <a:pt x="882" y="1"/>
                        <a:pt x="43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1" name="Google Shape;3084;p38">
                  <a:extLst>
                    <a:ext uri="{FF2B5EF4-FFF2-40B4-BE49-F238E27FC236}">
                      <a16:creationId xmlns:a16="http://schemas.microsoft.com/office/drawing/2014/main" id="{D9E0F13A-CCF0-B3A5-FFE5-BBB1D3B797F0}"/>
                    </a:ext>
                  </a:extLst>
                </p:cNvPr>
                <p:cNvSpPr/>
                <p:nvPr/>
              </p:nvSpPr>
              <p:spPr>
                <a:xfrm>
                  <a:off x="4158600" y="2306188"/>
                  <a:ext cx="59475" cy="41025"/>
                </a:xfrm>
                <a:custGeom>
                  <a:avLst/>
                  <a:gdLst/>
                  <a:ahLst/>
                  <a:cxnLst/>
                  <a:rect l="l" t="t" r="r" b="b"/>
                  <a:pathLst>
                    <a:path w="2379" h="1641" extrusionOk="0">
                      <a:moveTo>
                        <a:pt x="1962" y="1"/>
                      </a:moveTo>
                      <a:cubicBezTo>
                        <a:pt x="1765" y="1"/>
                        <a:pt x="1486" y="236"/>
                        <a:pt x="1122" y="345"/>
                      </a:cubicBezTo>
                      <a:cubicBezTo>
                        <a:pt x="557" y="512"/>
                        <a:pt x="0" y="313"/>
                        <a:pt x="167" y="878"/>
                      </a:cubicBezTo>
                      <a:cubicBezTo>
                        <a:pt x="305" y="1341"/>
                        <a:pt x="729" y="1641"/>
                        <a:pt x="1189" y="1641"/>
                      </a:cubicBezTo>
                      <a:cubicBezTo>
                        <a:pt x="1290" y="1641"/>
                        <a:pt x="1392" y="1626"/>
                        <a:pt x="1494" y="1596"/>
                      </a:cubicBezTo>
                      <a:cubicBezTo>
                        <a:pt x="2057" y="1429"/>
                        <a:pt x="2379" y="835"/>
                        <a:pt x="2212" y="271"/>
                      </a:cubicBezTo>
                      <a:cubicBezTo>
                        <a:pt x="2152" y="71"/>
                        <a:pt x="2069" y="1"/>
                        <a:pt x="1962"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2" name="Google Shape;3085;p38">
                  <a:extLst>
                    <a:ext uri="{FF2B5EF4-FFF2-40B4-BE49-F238E27FC236}">
                      <a16:creationId xmlns:a16="http://schemas.microsoft.com/office/drawing/2014/main" id="{CF524B42-57D1-45B2-9A32-5298778BE9E0}"/>
                    </a:ext>
                  </a:extLst>
                </p:cNvPr>
                <p:cNvSpPr/>
                <p:nvPr/>
              </p:nvSpPr>
              <p:spPr>
                <a:xfrm>
                  <a:off x="4534600" y="1956588"/>
                  <a:ext cx="33875" cy="79025"/>
                </a:xfrm>
                <a:custGeom>
                  <a:avLst/>
                  <a:gdLst/>
                  <a:ahLst/>
                  <a:cxnLst/>
                  <a:rect l="l" t="t" r="r" b="b"/>
                  <a:pathLst>
                    <a:path w="1355" h="3161" extrusionOk="0">
                      <a:moveTo>
                        <a:pt x="99" y="0"/>
                      </a:moveTo>
                      <a:cubicBezTo>
                        <a:pt x="82" y="0"/>
                        <a:pt x="65" y="5"/>
                        <a:pt x="50" y="15"/>
                      </a:cubicBezTo>
                      <a:cubicBezTo>
                        <a:pt x="11" y="40"/>
                        <a:pt x="0" y="94"/>
                        <a:pt x="26" y="133"/>
                      </a:cubicBezTo>
                      <a:cubicBezTo>
                        <a:pt x="38" y="150"/>
                        <a:pt x="1139" y="1833"/>
                        <a:pt x="35" y="3016"/>
                      </a:cubicBezTo>
                      <a:cubicBezTo>
                        <a:pt x="3" y="3051"/>
                        <a:pt x="5" y="3104"/>
                        <a:pt x="40" y="3136"/>
                      </a:cubicBezTo>
                      <a:cubicBezTo>
                        <a:pt x="56" y="3151"/>
                        <a:pt x="78" y="3159"/>
                        <a:pt x="97" y="3159"/>
                      </a:cubicBezTo>
                      <a:lnTo>
                        <a:pt x="97" y="3160"/>
                      </a:lnTo>
                      <a:cubicBezTo>
                        <a:pt x="120" y="3160"/>
                        <a:pt x="143" y="3151"/>
                        <a:pt x="160" y="3133"/>
                      </a:cubicBezTo>
                      <a:cubicBezTo>
                        <a:pt x="1354" y="1852"/>
                        <a:pt x="181" y="56"/>
                        <a:pt x="169" y="37"/>
                      </a:cubicBezTo>
                      <a:cubicBezTo>
                        <a:pt x="153" y="13"/>
                        <a:pt x="126" y="0"/>
                        <a:pt x="9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3" name="Google Shape;3086;p38">
                  <a:extLst>
                    <a:ext uri="{FF2B5EF4-FFF2-40B4-BE49-F238E27FC236}">
                      <a16:creationId xmlns:a16="http://schemas.microsoft.com/office/drawing/2014/main" id="{F6AA8669-C964-3F23-B68F-AFC54D86ADBB}"/>
                    </a:ext>
                  </a:extLst>
                </p:cNvPr>
                <p:cNvSpPr/>
                <p:nvPr/>
              </p:nvSpPr>
              <p:spPr>
                <a:xfrm>
                  <a:off x="4663300" y="2008463"/>
                  <a:ext cx="29650" cy="70725"/>
                </a:xfrm>
                <a:custGeom>
                  <a:avLst/>
                  <a:gdLst/>
                  <a:ahLst/>
                  <a:cxnLst/>
                  <a:rect l="l" t="t" r="r" b="b"/>
                  <a:pathLst>
                    <a:path w="1186" h="2829" extrusionOk="0">
                      <a:moveTo>
                        <a:pt x="430" y="1"/>
                      </a:moveTo>
                      <a:cubicBezTo>
                        <a:pt x="409" y="1"/>
                        <a:pt x="387" y="9"/>
                        <a:pt x="369" y="26"/>
                      </a:cubicBezTo>
                      <a:cubicBezTo>
                        <a:pt x="336" y="57"/>
                        <a:pt x="336" y="112"/>
                        <a:pt x="368" y="146"/>
                      </a:cubicBezTo>
                      <a:cubicBezTo>
                        <a:pt x="374" y="152"/>
                        <a:pt x="970" y="806"/>
                        <a:pt x="21" y="2705"/>
                      </a:cubicBezTo>
                      <a:cubicBezTo>
                        <a:pt x="0" y="2746"/>
                        <a:pt x="17" y="2798"/>
                        <a:pt x="59" y="2819"/>
                      </a:cubicBezTo>
                      <a:cubicBezTo>
                        <a:pt x="72" y="2825"/>
                        <a:pt x="84" y="2828"/>
                        <a:pt x="97" y="2828"/>
                      </a:cubicBezTo>
                      <a:cubicBezTo>
                        <a:pt x="128" y="2828"/>
                        <a:pt x="158" y="2811"/>
                        <a:pt x="173" y="2781"/>
                      </a:cubicBezTo>
                      <a:cubicBezTo>
                        <a:pt x="1186" y="756"/>
                        <a:pt x="518" y="54"/>
                        <a:pt x="489" y="26"/>
                      </a:cubicBezTo>
                      <a:cubicBezTo>
                        <a:pt x="473" y="9"/>
                        <a:pt x="452" y="1"/>
                        <a:pt x="43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4" name="Google Shape;3087;p38">
                  <a:extLst>
                    <a:ext uri="{FF2B5EF4-FFF2-40B4-BE49-F238E27FC236}">
                      <a16:creationId xmlns:a16="http://schemas.microsoft.com/office/drawing/2014/main" id="{B40C5EB1-FE60-6E68-8758-9ADFAF6C6B89}"/>
                    </a:ext>
                  </a:extLst>
                </p:cNvPr>
                <p:cNvSpPr/>
                <p:nvPr/>
              </p:nvSpPr>
              <p:spPr>
                <a:xfrm>
                  <a:off x="4781675" y="2049988"/>
                  <a:ext cx="29800" cy="70700"/>
                </a:xfrm>
                <a:custGeom>
                  <a:avLst/>
                  <a:gdLst/>
                  <a:ahLst/>
                  <a:cxnLst/>
                  <a:rect l="l" t="t" r="r" b="b"/>
                  <a:pathLst>
                    <a:path w="1192" h="2828" extrusionOk="0">
                      <a:moveTo>
                        <a:pt x="510" y="1"/>
                      </a:moveTo>
                      <a:cubicBezTo>
                        <a:pt x="480" y="1"/>
                        <a:pt x="450" y="17"/>
                        <a:pt x="434" y="45"/>
                      </a:cubicBezTo>
                      <a:cubicBezTo>
                        <a:pt x="413" y="88"/>
                        <a:pt x="428" y="139"/>
                        <a:pt x="471" y="161"/>
                      </a:cubicBezTo>
                      <a:cubicBezTo>
                        <a:pt x="474" y="162"/>
                        <a:pt x="856" y="370"/>
                        <a:pt x="932" y="838"/>
                      </a:cubicBezTo>
                      <a:cubicBezTo>
                        <a:pt x="1014" y="1345"/>
                        <a:pt x="703" y="1982"/>
                        <a:pt x="34" y="2682"/>
                      </a:cubicBezTo>
                      <a:cubicBezTo>
                        <a:pt x="0" y="2717"/>
                        <a:pt x="2" y="2772"/>
                        <a:pt x="35" y="2804"/>
                      </a:cubicBezTo>
                      <a:cubicBezTo>
                        <a:pt x="52" y="2819"/>
                        <a:pt x="73" y="2828"/>
                        <a:pt x="94" y="2828"/>
                      </a:cubicBezTo>
                      <a:cubicBezTo>
                        <a:pt x="117" y="2828"/>
                        <a:pt x="140" y="2819"/>
                        <a:pt x="157" y="2801"/>
                      </a:cubicBezTo>
                      <a:cubicBezTo>
                        <a:pt x="875" y="2051"/>
                        <a:pt x="1192" y="1381"/>
                        <a:pt x="1101" y="810"/>
                      </a:cubicBezTo>
                      <a:cubicBezTo>
                        <a:pt x="1011" y="259"/>
                        <a:pt x="568" y="19"/>
                        <a:pt x="550" y="10"/>
                      </a:cubicBezTo>
                      <a:cubicBezTo>
                        <a:pt x="537" y="4"/>
                        <a:pt x="524" y="1"/>
                        <a:pt x="51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5" name="Google Shape;3088;p38">
                  <a:extLst>
                    <a:ext uri="{FF2B5EF4-FFF2-40B4-BE49-F238E27FC236}">
                      <a16:creationId xmlns:a16="http://schemas.microsoft.com/office/drawing/2014/main" id="{D2A131AC-7D52-36A4-6DF8-3097427E091E}"/>
                    </a:ext>
                  </a:extLst>
                </p:cNvPr>
                <p:cNvSpPr/>
                <p:nvPr/>
              </p:nvSpPr>
              <p:spPr>
                <a:xfrm>
                  <a:off x="4920875" y="2103938"/>
                  <a:ext cx="46075" cy="72775"/>
                </a:xfrm>
                <a:custGeom>
                  <a:avLst/>
                  <a:gdLst/>
                  <a:ahLst/>
                  <a:cxnLst/>
                  <a:rect l="l" t="t" r="r" b="b"/>
                  <a:pathLst>
                    <a:path w="1843" h="2911" extrusionOk="0">
                      <a:moveTo>
                        <a:pt x="1086" y="1"/>
                      </a:moveTo>
                      <a:cubicBezTo>
                        <a:pt x="1073" y="1"/>
                        <a:pt x="1059" y="4"/>
                        <a:pt x="1047" y="11"/>
                      </a:cubicBezTo>
                      <a:cubicBezTo>
                        <a:pt x="1004" y="32"/>
                        <a:pt x="989" y="84"/>
                        <a:pt x="1010" y="126"/>
                      </a:cubicBezTo>
                      <a:cubicBezTo>
                        <a:pt x="1018" y="139"/>
                        <a:pt x="1649" y="1342"/>
                        <a:pt x="1243" y="2109"/>
                      </a:cubicBezTo>
                      <a:cubicBezTo>
                        <a:pt x="1053" y="2466"/>
                        <a:pt x="663" y="2678"/>
                        <a:pt x="81" y="2741"/>
                      </a:cubicBezTo>
                      <a:cubicBezTo>
                        <a:pt x="34" y="2747"/>
                        <a:pt x="1" y="2788"/>
                        <a:pt x="5" y="2835"/>
                      </a:cubicBezTo>
                      <a:cubicBezTo>
                        <a:pt x="10" y="2879"/>
                        <a:pt x="46" y="2911"/>
                        <a:pt x="90" y="2911"/>
                      </a:cubicBezTo>
                      <a:lnTo>
                        <a:pt x="99" y="2911"/>
                      </a:lnTo>
                      <a:cubicBezTo>
                        <a:pt x="740" y="2842"/>
                        <a:pt x="1176" y="2599"/>
                        <a:pt x="1393" y="2190"/>
                      </a:cubicBezTo>
                      <a:cubicBezTo>
                        <a:pt x="1842" y="1341"/>
                        <a:pt x="1189" y="99"/>
                        <a:pt x="1162" y="46"/>
                      </a:cubicBezTo>
                      <a:cubicBezTo>
                        <a:pt x="1146" y="17"/>
                        <a:pt x="1117" y="1"/>
                        <a:pt x="108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6" name="Google Shape;3089;p38">
                  <a:extLst>
                    <a:ext uri="{FF2B5EF4-FFF2-40B4-BE49-F238E27FC236}">
                      <a16:creationId xmlns:a16="http://schemas.microsoft.com/office/drawing/2014/main" id="{497BC2C1-9E90-F1D9-4D0B-C060C035C377}"/>
                    </a:ext>
                  </a:extLst>
                </p:cNvPr>
                <p:cNvSpPr/>
                <p:nvPr/>
              </p:nvSpPr>
              <p:spPr>
                <a:xfrm>
                  <a:off x="4341550" y="1921288"/>
                  <a:ext cx="31775" cy="79025"/>
                </a:xfrm>
                <a:custGeom>
                  <a:avLst/>
                  <a:gdLst/>
                  <a:ahLst/>
                  <a:cxnLst/>
                  <a:rect l="l" t="t" r="r" b="b"/>
                  <a:pathLst>
                    <a:path w="1271" h="3161" extrusionOk="0">
                      <a:moveTo>
                        <a:pt x="97" y="0"/>
                      </a:moveTo>
                      <a:cubicBezTo>
                        <a:pt x="80" y="0"/>
                        <a:pt x="62" y="6"/>
                        <a:pt x="47" y="18"/>
                      </a:cubicBezTo>
                      <a:cubicBezTo>
                        <a:pt x="9" y="47"/>
                        <a:pt x="1" y="100"/>
                        <a:pt x="30" y="138"/>
                      </a:cubicBezTo>
                      <a:cubicBezTo>
                        <a:pt x="40" y="151"/>
                        <a:pt x="1061" y="1518"/>
                        <a:pt x="27" y="3027"/>
                      </a:cubicBezTo>
                      <a:cubicBezTo>
                        <a:pt x="1" y="3065"/>
                        <a:pt x="12" y="3118"/>
                        <a:pt x="50" y="3145"/>
                      </a:cubicBezTo>
                      <a:cubicBezTo>
                        <a:pt x="65" y="3154"/>
                        <a:pt x="81" y="3160"/>
                        <a:pt x="98" y="3160"/>
                      </a:cubicBezTo>
                      <a:cubicBezTo>
                        <a:pt x="125" y="3160"/>
                        <a:pt x="151" y="3147"/>
                        <a:pt x="168" y="3122"/>
                      </a:cubicBezTo>
                      <a:cubicBezTo>
                        <a:pt x="1270" y="1513"/>
                        <a:pt x="177" y="48"/>
                        <a:pt x="165" y="33"/>
                      </a:cubicBezTo>
                      <a:cubicBezTo>
                        <a:pt x="148" y="12"/>
                        <a:pt x="123" y="0"/>
                        <a:pt x="9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7" name="Google Shape;3090;p38">
                  <a:extLst>
                    <a:ext uri="{FF2B5EF4-FFF2-40B4-BE49-F238E27FC236}">
                      <a16:creationId xmlns:a16="http://schemas.microsoft.com/office/drawing/2014/main" id="{DF0CA767-D398-D250-A7A2-8A52472E4613}"/>
                    </a:ext>
                  </a:extLst>
                </p:cNvPr>
                <p:cNvSpPr/>
                <p:nvPr/>
              </p:nvSpPr>
              <p:spPr>
                <a:xfrm>
                  <a:off x="4063775" y="1975238"/>
                  <a:ext cx="23100" cy="62425"/>
                </a:xfrm>
                <a:custGeom>
                  <a:avLst/>
                  <a:gdLst/>
                  <a:ahLst/>
                  <a:cxnLst/>
                  <a:rect l="l" t="t" r="r" b="b"/>
                  <a:pathLst>
                    <a:path w="924" h="2497" extrusionOk="0">
                      <a:moveTo>
                        <a:pt x="327" y="0"/>
                      </a:moveTo>
                      <a:cubicBezTo>
                        <a:pt x="286" y="0"/>
                        <a:pt x="254" y="32"/>
                        <a:pt x="248" y="73"/>
                      </a:cubicBezTo>
                      <a:cubicBezTo>
                        <a:pt x="238" y="139"/>
                        <a:pt x="1" y="1702"/>
                        <a:pt x="770" y="2472"/>
                      </a:cubicBezTo>
                      <a:cubicBezTo>
                        <a:pt x="787" y="2489"/>
                        <a:pt x="808" y="2496"/>
                        <a:pt x="830" y="2496"/>
                      </a:cubicBezTo>
                      <a:cubicBezTo>
                        <a:pt x="852" y="2496"/>
                        <a:pt x="874" y="2487"/>
                        <a:pt x="890" y="2472"/>
                      </a:cubicBezTo>
                      <a:cubicBezTo>
                        <a:pt x="924" y="2439"/>
                        <a:pt x="924" y="2384"/>
                        <a:pt x="890" y="2350"/>
                      </a:cubicBezTo>
                      <a:cubicBezTo>
                        <a:pt x="183" y="1643"/>
                        <a:pt x="414" y="114"/>
                        <a:pt x="417" y="99"/>
                      </a:cubicBezTo>
                      <a:cubicBezTo>
                        <a:pt x="424" y="54"/>
                        <a:pt x="391" y="10"/>
                        <a:pt x="345" y="2"/>
                      </a:cubicBezTo>
                      <a:cubicBezTo>
                        <a:pt x="339" y="1"/>
                        <a:pt x="333" y="0"/>
                        <a:pt x="32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8" name="Google Shape;3091;p38">
                  <a:extLst>
                    <a:ext uri="{FF2B5EF4-FFF2-40B4-BE49-F238E27FC236}">
                      <a16:creationId xmlns:a16="http://schemas.microsoft.com/office/drawing/2014/main" id="{D27FF5C9-0D03-6362-4F9A-0196A91E5F58}"/>
                    </a:ext>
                  </a:extLst>
                </p:cNvPr>
                <p:cNvSpPr/>
                <p:nvPr/>
              </p:nvSpPr>
              <p:spPr>
                <a:xfrm>
                  <a:off x="3957850" y="2062413"/>
                  <a:ext cx="10800" cy="35425"/>
                </a:xfrm>
                <a:custGeom>
                  <a:avLst/>
                  <a:gdLst/>
                  <a:ahLst/>
                  <a:cxnLst/>
                  <a:rect l="l" t="t" r="r" b="b"/>
                  <a:pathLst>
                    <a:path w="432" h="1417" extrusionOk="0">
                      <a:moveTo>
                        <a:pt x="166" y="1"/>
                      </a:moveTo>
                      <a:cubicBezTo>
                        <a:pt x="123" y="1"/>
                        <a:pt x="91" y="33"/>
                        <a:pt x="84" y="75"/>
                      </a:cubicBezTo>
                      <a:cubicBezTo>
                        <a:pt x="81" y="99"/>
                        <a:pt x="1" y="685"/>
                        <a:pt x="256" y="1362"/>
                      </a:cubicBezTo>
                      <a:cubicBezTo>
                        <a:pt x="268" y="1396"/>
                        <a:pt x="300" y="1417"/>
                        <a:pt x="335" y="1417"/>
                      </a:cubicBezTo>
                      <a:cubicBezTo>
                        <a:pt x="345" y="1417"/>
                        <a:pt x="354" y="1415"/>
                        <a:pt x="365" y="1412"/>
                      </a:cubicBezTo>
                      <a:cubicBezTo>
                        <a:pt x="409" y="1396"/>
                        <a:pt x="432" y="1346"/>
                        <a:pt x="415" y="1302"/>
                      </a:cubicBezTo>
                      <a:cubicBezTo>
                        <a:pt x="177" y="667"/>
                        <a:pt x="253" y="104"/>
                        <a:pt x="253" y="99"/>
                      </a:cubicBezTo>
                      <a:cubicBezTo>
                        <a:pt x="260" y="52"/>
                        <a:pt x="227" y="8"/>
                        <a:pt x="181" y="2"/>
                      </a:cubicBezTo>
                      <a:cubicBezTo>
                        <a:pt x="176" y="1"/>
                        <a:pt x="171" y="1"/>
                        <a:pt x="16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9" name="Google Shape;3092;p38">
                  <a:extLst>
                    <a:ext uri="{FF2B5EF4-FFF2-40B4-BE49-F238E27FC236}">
                      <a16:creationId xmlns:a16="http://schemas.microsoft.com/office/drawing/2014/main" id="{C4E8B5C3-57C7-404B-3158-7A09D003797B}"/>
                    </a:ext>
                  </a:extLst>
                </p:cNvPr>
                <p:cNvSpPr/>
                <p:nvPr/>
              </p:nvSpPr>
              <p:spPr>
                <a:xfrm>
                  <a:off x="4068875" y="1740963"/>
                  <a:ext cx="395550" cy="148650"/>
                </a:xfrm>
                <a:custGeom>
                  <a:avLst/>
                  <a:gdLst/>
                  <a:ahLst/>
                  <a:cxnLst/>
                  <a:rect l="l" t="t" r="r" b="b"/>
                  <a:pathLst>
                    <a:path w="15822" h="5946" extrusionOk="0">
                      <a:moveTo>
                        <a:pt x="7889" y="0"/>
                      </a:moveTo>
                      <a:cubicBezTo>
                        <a:pt x="4740" y="0"/>
                        <a:pt x="3117" y="1403"/>
                        <a:pt x="3117" y="1403"/>
                      </a:cubicBezTo>
                      <a:cubicBezTo>
                        <a:pt x="2182" y="1819"/>
                        <a:pt x="985" y="3732"/>
                        <a:pt x="222" y="5104"/>
                      </a:cubicBezTo>
                      <a:cubicBezTo>
                        <a:pt x="0" y="5503"/>
                        <a:pt x="310" y="5945"/>
                        <a:pt x="715" y="5945"/>
                      </a:cubicBezTo>
                      <a:cubicBezTo>
                        <a:pt x="784" y="5945"/>
                        <a:pt x="856" y="5932"/>
                        <a:pt x="929" y="5904"/>
                      </a:cubicBezTo>
                      <a:cubicBezTo>
                        <a:pt x="3475" y="4912"/>
                        <a:pt x="6009" y="4579"/>
                        <a:pt x="8265" y="4579"/>
                      </a:cubicBezTo>
                      <a:cubicBezTo>
                        <a:pt x="11123" y="4579"/>
                        <a:pt x="13534" y="5113"/>
                        <a:pt x="14952" y="5520"/>
                      </a:cubicBezTo>
                      <a:cubicBezTo>
                        <a:pt x="15007" y="5536"/>
                        <a:pt x="15061" y="5543"/>
                        <a:pt x="15114" y="5543"/>
                      </a:cubicBezTo>
                      <a:cubicBezTo>
                        <a:pt x="15525" y="5543"/>
                        <a:pt x="15821" y="5088"/>
                        <a:pt x="15601" y="4696"/>
                      </a:cubicBezTo>
                      <a:lnTo>
                        <a:pt x="13838" y="1568"/>
                      </a:lnTo>
                      <a:cubicBezTo>
                        <a:pt x="13777" y="1460"/>
                        <a:pt x="13683" y="1374"/>
                        <a:pt x="13569" y="1325"/>
                      </a:cubicBezTo>
                      <a:cubicBezTo>
                        <a:pt x="11321" y="334"/>
                        <a:pt x="9423" y="0"/>
                        <a:pt x="788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0" name="Google Shape;3093;p38">
                  <a:extLst>
                    <a:ext uri="{FF2B5EF4-FFF2-40B4-BE49-F238E27FC236}">
                      <a16:creationId xmlns:a16="http://schemas.microsoft.com/office/drawing/2014/main" id="{DC8B1637-4BDB-2C98-8BD8-22C7D2FE98F8}"/>
                    </a:ext>
                  </a:extLst>
                </p:cNvPr>
                <p:cNvSpPr/>
                <p:nvPr/>
              </p:nvSpPr>
              <p:spPr>
                <a:xfrm>
                  <a:off x="4082300" y="1743863"/>
                  <a:ext cx="368625" cy="125850"/>
                </a:xfrm>
                <a:custGeom>
                  <a:avLst/>
                  <a:gdLst/>
                  <a:ahLst/>
                  <a:cxnLst/>
                  <a:rect l="l" t="t" r="r" b="b"/>
                  <a:pathLst>
                    <a:path w="14745" h="5034" extrusionOk="0">
                      <a:moveTo>
                        <a:pt x="7373" y="183"/>
                      </a:moveTo>
                      <a:cubicBezTo>
                        <a:pt x="8794" y="183"/>
                        <a:pt x="10549" y="452"/>
                        <a:pt x="12621" y="1252"/>
                      </a:cubicBezTo>
                      <a:cubicBezTo>
                        <a:pt x="12707" y="1285"/>
                        <a:pt x="12780" y="1343"/>
                        <a:pt x="12826" y="1414"/>
                      </a:cubicBezTo>
                      <a:lnTo>
                        <a:pt x="14471" y="3969"/>
                      </a:lnTo>
                      <a:cubicBezTo>
                        <a:pt x="14549" y="4089"/>
                        <a:pt x="14546" y="4224"/>
                        <a:pt x="14462" y="4340"/>
                      </a:cubicBezTo>
                      <a:cubicBezTo>
                        <a:pt x="14393" y="4437"/>
                        <a:pt x="14258" y="4520"/>
                        <a:pt x="14093" y="4520"/>
                      </a:cubicBezTo>
                      <a:cubicBezTo>
                        <a:pt x="14052" y="4520"/>
                        <a:pt x="14010" y="4515"/>
                        <a:pt x="13966" y="4504"/>
                      </a:cubicBezTo>
                      <a:cubicBezTo>
                        <a:pt x="12521" y="4141"/>
                        <a:pt x="10298" y="3725"/>
                        <a:pt x="7707" y="3725"/>
                      </a:cubicBezTo>
                      <a:cubicBezTo>
                        <a:pt x="5586" y="3725"/>
                        <a:pt x="3219" y="4004"/>
                        <a:pt x="830" y="4819"/>
                      </a:cubicBezTo>
                      <a:cubicBezTo>
                        <a:pt x="771" y="4840"/>
                        <a:pt x="713" y="4849"/>
                        <a:pt x="659" y="4849"/>
                      </a:cubicBezTo>
                      <a:cubicBezTo>
                        <a:pt x="502" y="4849"/>
                        <a:pt x="370" y="4773"/>
                        <a:pt x="295" y="4680"/>
                      </a:cubicBezTo>
                      <a:cubicBezTo>
                        <a:pt x="206" y="4564"/>
                        <a:pt x="198" y="4428"/>
                        <a:pt x="277" y="4303"/>
                      </a:cubicBezTo>
                      <a:cubicBezTo>
                        <a:pt x="1341" y="2630"/>
                        <a:pt x="2284" y="1569"/>
                        <a:pt x="2935" y="1316"/>
                      </a:cubicBezTo>
                      <a:lnTo>
                        <a:pt x="2956" y="1303"/>
                      </a:lnTo>
                      <a:cubicBezTo>
                        <a:pt x="2979" y="1287"/>
                        <a:pt x="4491" y="183"/>
                        <a:pt x="7373" y="183"/>
                      </a:cubicBezTo>
                      <a:close/>
                      <a:moveTo>
                        <a:pt x="7376" y="0"/>
                      </a:moveTo>
                      <a:cubicBezTo>
                        <a:pt x="4549" y="0"/>
                        <a:pt x="3002" y="1045"/>
                        <a:pt x="2856" y="1149"/>
                      </a:cubicBezTo>
                      <a:cubicBezTo>
                        <a:pt x="1979" y="1499"/>
                        <a:pt x="886" y="3002"/>
                        <a:pt x="122" y="4205"/>
                      </a:cubicBezTo>
                      <a:cubicBezTo>
                        <a:pt x="1" y="4396"/>
                        <a:pt x="11" y="4616"/>
                        <a:pt x="151" y="4794"/>
                      </a:cubicBezTo>
                      <a:cubicBezTo>
                        <a:pt x="256" y="4927"/>
                        <a:pt x="441" y="5033"/>
                        <a:pt x="659" y="5033"/>
                      </a:cubicBezTo>
                      <a:cubicBezTo>
                        <a:pt x="732" y="5033"/>
                        <a:pt x="810" y="5021"/>
                        <a:pt x="890" y="4994"/>
                      </a:cubicBezTo>
                      <a:cubicBezTo>
                        <a:pt x="3258" y="4186"/>
                        <a:pt x="5605" y="3910"/>
                        <a:pt x="7708" y="3910"/>
                      </a:cubicBezTo>
                      <a:cubicBezTo>
                        <a:pt x="10280" y="3910"/>
                        <a:pt x="12487" y="4323"/>
                        <a:pt x="13922" y="4683"/>
                      </a:cubicBezTo>
                      <a:cubicBezTo>
                        <a:pt x="13980" y="4697"/>
                        <a:pt x="14038" y="4704"/>
                        <a:pt x="14096" y="4704"/>
                      </a:cubicBezTo>
                      <a:cubicBezTo>
                        <a:pt x="14303" y="4704"/>
                        <a:pt x="14495" y="4612"/>
                        <a:pt x="14613" y="4447"/>
                      </a:cubicBezTo>
                      <a:cubicBezTo>
                        <a:pt x="14740" y="4270"/>
                        <a:pt x="14745" y="4054"/>
                        <a:pt x="14626" y="3869"/>
                      </a:cubicBezTo>
                      <a:lnTo>
                        <a:pt x="12981" y="1314"/>
                      </a:lnTo>
                      <a:cubicBezTo>
                        <a:pt x="12914" y="1211"/>
                        <a:pt x="12809" y="1127"/>
                        <a:pt x="12686" y="1080"/>
                      </a:cubicBezTo>
                      <a:cubicBezTo>
                        <a:pt x="10594" y="272"/>
                        <a:pt x="8818" y="0"/>
                        <a:pt x="737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1" name="Google Shape;3094;p38">
                  <a:extLst>
                    <a:ext uri="{FF2B5EF4-FFF2-40B4-BE49-F238E27FC236}">
                      <a16:creationId xmlns:a16="http://schemas.microsoft.com/office/drawing/2014/main" id="{FEB01C32-CDF4-A203-C6EF-B6F02DD1286B}"/>
                    </a:ext>
                  </a:extLst>
                </p:cNvPr>
                <p:cNvSpPr/>
                <p:nvPr/>
              </p:nvSpPr>
              <p:spPr>
                <a:xfrm>
                  <a:off x="4106850" y="1752188"/>
                  <a:ext cx="319600" cy="100525"/>
                </a:xfrm>
                <a:custGeom>
                  <a:avLst/>
                  <a:gdLst/>
                  <a:ahLst/>
                  <a:cxnLst/>
                  <a:rect l="l" t="t" r="r" b="b"/>
                  <a:pathLst>
                    <a:path w="12784" h="4021" extrusionOk="0">
                      <a:moveTo>
                        <a:pt x="6391" y="154"/>
                      </a:moveTo>
                      <a:cubicBezTo>
                        <a:pt x="7626" y="154"/>
                        <a:pt x="9151" y="368"/>
                        <a:pt x="10950" y="1005"/>
                      </a:cubicBezTo>
                      <a:cubicBezTo>
                        <a:pt x="11026" y="1033"/>
                        <a:pt x="11089" y="1078"/>
                        <a:pt x="11130" y="1136"/>
                      </a:cubicBezTo>
                      <a:lnTo>
                        <a:pt x="12559" y="3173"/>
                      </a:lnTo>
                      <a:cubicBezTo>
                        <a:pt x="12641" y="3292"/>
                        <a:pt x="12597" y="3393"/>
                        <a:pt x="12563" y="3443"/>
                      </a:cubicBezTo>
                      <a:cubicBezTo>
                        <a:pt x="12505" y="3529"/>
                        <a:pt x="12382" y="3605"/>
                        <a:pt x="12226" y="3605"/>
                      </a:cubicBezTo>
                      <a:cubicBezTo>
                        <a:pt x="12190" y="3605"/>
                        <a:pt x="12153" y="3601"/>
                        <a:pt x="12114" y="3592"/>
                      </a:cubicBezTo>
                      <a:cubicBezTo>
                        <a:pt x="10860" y="3303"/>
                        <a:pt x="8930" y="2971"/>
                        <a:pt x="6683" y="2971"/>
                      </a:cubicBezTo>
                      <a:cubicBezTo>
                        <a:pt x="4842" y="2971"/>
                        <a:pt x="2787" y="3193"/>
                        <a:pt x="714" y="3843"/>
                      </a:cubicBezTo>
                      <a:cubicBezTo>
                        <a:pt x="663" y="3859"/>
                        <a:pt x="612" y="3867"/>
                        <a:pt x="563" y="3867"/>
                      </a:cubicBezTo>
                      <a:cubicBezTo>
                        <a:pt x="417" y="3867"/>
                        <a:pt x="291" y="3799"/>
                        <a:pt x="229" y="3714"/>
                      </a:cubicBezTo>
                      <a:cubicBezTo>
                        <a:pt x="192" y="3664"/>
                        <a:pt x="142" y="3562"/>
                        <a:pt x="227" y="3439"/>
                      </a:cubicBezTo>
                      <a:cubicBezTo>
                        <a:pt x="1150" y="2104"/>
                        <a:pt x="1970" y="1259"/>
                        <a:pt x="2535" y="1057"/>
                      </a:cubicBezTo>
                      <a:lnTo>
                        <a:pt x="2553" y="1048"/>
                      </a:lnTo>
                      <a:cubicBezTo>
                        <a:pt x="2573" y="1034"/>
                        <a:pt x="3887" y="154"/>
                        <a:pt x="6391" y="154"/>
                      </a:cubicBezTo>
                      <a:close/>
                      <a:moveTo>
                        <a:pt x="6395" y="1"/>
                      </a:moveTo>
                      <a:cubicBezTo>
                        <a:pt x="3939" y="1"/>
                        <a:pt x="2597" y="835"/>
                        <a:pt x="2474" y="916"/>
                      </a:cubicBezTo>
                      <a:cubicBezTo>
                        <a:pt x="1713" y="1195"/>
                        <a:pt x="763" y="2393"/>
                        <a:pt x="101" y="3352"/>
                      </a:cubicBezTo>
                      <a:cubicBezTo>
                        <a:pt x="1" y="3497"/>
                        <a:pt x="2" y="3665"/>
                        <a:pt x="106" y="3805"/>
                      </a:cubicBezTo>
                      <a:cubicBezTo>
                        <a:pt x="206" y="3943"/>
                        <a:pt x="380" y="4020"/>
                        <a:pt x="564" y="4020"/>
                      </a:cubicBezTo>
                      <a:cubicBezTo>
                        <a:pt x="629" y="4020"/>
                        <a:pt x="695" y="4010"/>
                        <a:pt x="760" y="3990"/>
                      </a:cubicBezTo>
                      <a:cubicBezTo>
                        <a:pt x="2816" y="3345"/>
                        <a:pt x="4856" y="3124"/>
                        <a:pt x="6683" y="3124"/>
                      </a:cubicBezTo>
                      <a:cubicBezTo>
                        <a:pt x="8917" y="3124"/>
                        <a:pt x="10833" y="3454"/>
                        <a:pt x="12079" y="3741"/>
                      </a:cubicBezTo>
                      <a:cubicBezTo>
                        <a:pt x="12129" y="3753"/>
                        <a:pt x="12178" y="3758"/>
                        <a:pt x="12227" y="3758"/>
                      </a:cubicBezTo>
                      <a:cubicBezTo>
                        <a:pt x="12416" y="3758"/>
                        <a:pt x="12592" y="3674"/>
                        <a:pt x="12691" y="3528"/>
                      </a:cubicBezTo>
                      <a:cubicBezTo>
                        <a:pt x="12784" y="3390"/>
                        <a:pt x="12782" y="3225"/>
                        <a:pt x="12685" y="3085"/>
                      </a:cubicBezTo>
                      <a:lnTo>
                        <a:pt x="11255" y="1048"/>
                      </a:lnTo>
                      <a:cubicBezTo>
                        <a:pt x="11197" y="964"/>
                        <a:pt x="11107" y="899"/>
                        <a:pt x="11001" y="861"/>
                      </a:cubicBezTo>
                      <a:cubicBezTo>
                        <a:pt x="9186" y="217"/>
                        <a:pt x="7646" y="1"/>
                        <a:pt x="6395"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2" name="Google Shape;3095;p38">
                  <a:extLst>
                    <a:ext uri="{FF2B5EF4-FFF2-40B4-BE49-F238E27FC236}">
                      <a16:creationId xmlns:a16="http://schemas.microsoft.com/office/drawing/2014/main" id="{2BC6AE99-BDEC-D728-1F8A-A91257571AC4}"/>
                    </a:ext>
                  </a:extLst>
                </p:cNvPr>
                <p:cNvSpPr/>
                <p:nvPr/>
              </p:nvSpPr>
              <p:spPr>
                <a:xfrm>
                  <a:off x="4144975" y="1764213"/>
                  <a:ext cx="243400" cy="65075"/>
                </a:xfrm>
                <a:custGeom>
                  <a:avLst/>
                  <a:gdLst/>
                  <a:ahLst/>
                  <a:cxnLst/>
                  <a:rect l="l" t="t" r="r" b="b"/>
                  <a:pathLst>
                    <a:path w="9736" h="2603" extrusionOk="0">
                      <a:moveTo>
                        <a:pt x="4866" y="108"/>
                      </a:moveTo>
                      <a:cubicBezTo>
                        <a:pt x="5808" y="108"/>
                        <a:pt x="6973" y="247"/>
                        <a:pt x="8347" y="659"/>
                      </a:cubicBezTo>
                      <a:cubicBezTo>
                        <a:pt x="8406" y="676"/>
                        <a:pt x="8455" y="707"/>
                        <a:pt x="8486" y="743"/>
                      </a:cubicBezTo>
                      <a:lnTo>
                        <a:pt x="9575" y="2058"/>
                      </a:lnTo>
                      <a:cubicBezTo>
                        <a:pt x="9614" y="2106"/>
                        <a:pt x="9620" y="2153"/>
                        <a:pt x="9592" y="2202"/>
                      </a:cubicBezTo>
                      <a:cubicBezTo>
                        <a:pt x="9552" y="2268"/>
                        <a:pt x="9449" y="2327"/>
                        <a:pt x="9318" y="2327"/>
                      </a:cubicBezTo>
                      <a:cubicBezTo>
                        <a:pt x="9289" y="2327"/>
                        <a:pt x="9259" y="2324"/>
                        <a:pt x="9227" y="2317"/>
                      </a:cubicBezTo>
                      <a:cubicBezTo>
                        <a:pt x="8271" y="2131"/>
                        <a:pt x="6801" y="1917"/>
                        <a:pt x="5088" y="1917"/>
                      </a:cubicBezTo>
                      <a:cubicBezTo>
                        <a:pt x="3686" y="1917"/>
                        <a:pt x="2121" y="2061"/>
                        <a:pt x="542" y="2480"/>
                      </a:cubicBezTo>
                      <a:cubicBezTo>
                        <a:pt x="502" y="2490"/>
                        <a:pt x="462" y="2495"/>
                        <a:pt x="424" y="2495"/>
                      </a:cubicBezTo>
                      <a:cubicBezTo>
                        <a:pt x="297" y="2495"/>
                        <a:pt x="190" y="2443"/>
                        <a:pt x="147" y="2375"/>
                      </a:cubicBezTo>
                      <a:cubicBezTo>
                        <a:pt x="117" y="2328"/>
                        <a:pt x="120" y="2278"/>
                        <a:pt x="161" y="2229"/>
                      </a:cubicBezTo>
                      <a:cubicBezTo>
                        <a:pt x="865" y="1368"/>
                        <a:pt x="1491" y="822"/>
                        <a:pt x="1934" y="685"/>
                      </a:cubicBezTo>
                      <a:cubicBezTo>
                        <a:pt x="1949" y="678"/>
                        <a:pt x="2953" y="108"/>
                        <a:pt x="4866" y="108"/>
                      </a:cubicBezTo>
                      <a:close/>
                      <a:moveTo>
                        <a:pt x="4866" y="1"/>
                      </a:moveTo>
                      <a:cubicBezTo>
                        <a:pt x="2921" y="1"/>
                        <a:pt x="1899" y="583"/>
                        <a:pt x="1892" y="588"/>
                      </a:cubicBezTo>
                      <a:cubicBezTo>
                        <a:pt x="1312" y="764"/>
                        <a:pt x="585" y="1540"/>
                        <a:pt x="77" y="2162"/>
                      </a:cubicBezTo>
                      <a:cubicBezTo>
                        <a:pt x="8" y="2247"/>
                        <a:pt x="0" y="2346"/>
                        <a:pt x="56" y="2434"/>
                      </a:cubicBezTo>
                      <a:cubicBezTo>
                        <a:pt x="126" y="2540"/>
                        <a:pt x="270" y="2603"/>
                        <a:pt x="425" y="2603"/>
                      </a:cubicBezTo>
                      <a:cubicBezTo>
                        <a:pt x="472" y="2603"/>
                        <a:pt x="522" y="2597"/>
                        <a:pt x="569" y="2583"/>
                      </a:cubicBezTo>
                      <a:cubicBezTo>
                        <a:pt x="2138" y="2168"/>
                        <a:pt x="3693" y="2026"/>
                        <a:pt x="5087" y="2026"/>
                      </a:cubicBezTo>
                      <a:cubicBezTo>
                        <a:pt x="6792" y="2026"/>
                        <a:pt x="8255" y="2238"/>
                        <a:pt x="9206" y="2424"/>
                      </a:cubicBezTo>
                      <a:cubicBezTo>
                        <a:pt x="9243" y="2431"/>
                        <a:pt x="9280" y="2434"/>
                        <a:pt x="9316" y="2434"/>
                      </a:cubicBezTo>
                      <a:cubicBezTo>
                        <a:pt x="9475" y="2434"/>
                        <a:pt x="9619" y="2367"/>
                        <a:pt x="9684" y="2257"/>
                      </a:cubicBezTo>
                      <a:cubicBezTo>
                        <a:pt x="9736" y="2170"/>
                        <a:pt x="9727" y="2073"/>
                        <a:pt x="9658" y="1989"/>
                      </a:cubicBezTo>
                      <a:lnTo>
                        <a:pt x="8568" y="675"/>
                      </a:lnTo>
                      <a:cubicBezTo>
                        <a:pt x="8524" y="622"/>
                        <a:pt x="8456" y="579"/>
                        <a:pt x="8377" y="556"/>
                      </a:cubicBezTo>
                      <a:cubicBezTo>
                        <a:pt x="6992" y="140"/>
                        <a:pt x="5818" y="1"/>
                        <a:pt x="486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3" name="Google Shape;3096;p38">
                  <a:extLst>
                    <a:ext uri="{FF2B5EF4-FFF2-40B4-BE49-F238E27FC236}">
                      <a16:creationId xmlns:a16="http://schemas.microsoft.com/office/drawing/2014/main" id="{330A2ADF-8B57-474E-1070-51E83D31E11E}"/>
                    </a:ext>
                  </a:extLst>
                </p:cNvPr>
                <p:cNvSpPr/>
                <p:nvPr/>
              </p:nvSpPr>
              <p:spPr>
                <a:xfrm>
                  <a:off x="4174525" y="1772113"/>
                  <a:ext cx="184300" cy="46450"/>
                </a:xfrm>
                <a:custGeom>
                  <a:avLst/>
                  <a:gdLst/>
                  <a:ahLst/>
                  <a:cxnLst/>
                  <a:rect l="l" t="t" r="r" b="b"/>
                  <a:pathLst>
                    <a:path w="7372" h="1858" extrusionOk="0">
                      <a:moveTo>
                        <a:pt x="3685" y="79"/>
                      </a:moveTo>
                      <a:cubicBezTo>
                        <a:pt x="4400" y="79"/>
                        <a:pt x="5281" y="178"/>
                        <a:pt x="6322" y="473"/>
                      </a:cubicBezTo>
                      <a:cubicBezTo>
                        <a:pt x="6368" y="485"/>
                        <a:pt x="6406" y="506"/>
                        <a:pt x="6428" y="533"/>
                      </a:cubicBezTo>
                      <a:lnTo>
                        <a:pt x="7254" y="1470"/>
                      </a:lnTo>
                      <a:cubicBezTo>
                        <a:pt x="7282" y="1502"/>
                        <a:pt x="7286" y="1534"/>
                        <a:pt x="7268" y="1566"/>
                      </a:cubicBezTo>
                      <a:cubicBezTo>
                        <a:pt x="7239" y="1616"/>
                        <a:pt x="7156" y="1658"/>
                        <a:pt x="7055" y="1658"/>
                      </a:cubicBezTo>
                      <a:cubicBezTo>
                        <a:pt x="7033" y="1658"/>
                        <a:pt x="7010" y="1656"/>
                        <a:pt x="6987" y="1652"/>
                      </a:cubicBezTo>
                      <a:cubicBezTo>
                        <a:pt x="6263" y="1519"/>
                        <a:pt x="5150" y="1367"/>
                        <a:pt x="3852" y="1367"/>
                      </a:cubicBezTo>
                      <a:cubicBezTo>
                        <a:pt x="2791" y="1367"/>
                        <a:pt x="1606" y="1469"/>
                        <a:pt x="411" y="1767"/>
                      </a:cubicBezTo>
                      <a:cubicBezTo>
                        <a:pt x="380" y="1775"/>
                        <a:pt x="349" y="1778"/>
                        <a:pt x="320" y="1778"/>
                      </a:cubicBezTo>
                      <a:cubicBezTo>
                        <a:pt x="220" y="1778"/>
                        <a:pt x="136" y="1738"/>
                        <a:pt x="105" y="1689"/>
                      </a:cubicBezTo>
                      <a:cubicBezTo>
                        <a:pt x="86" y="1657"/>
                        <a:pt x="90" y="1625"/>
                        <a:pt x="118" y="1591"/>
                      </a:cubicBezTo>
                      <a:cubicBezTo>
                        <a:pt x="427" y="1236"/>
                        <a:pt x="1010" y="621"/>
                        <a:pt x="1463" y="492"/>
                      </a:cubicBezTo>
                      <a:cubicBezTo>
                        <a:pt x="1473" y="486"/>
                        <a:pt x="2235" y="79"/>
                        <a:pt x="3685" y="79"/>
                      </a:cubicBezTo>
                      <a:close/>
                      <a:moveTo>
                        <a:pt x="3684" y="0"/>
                      </a:moveTo>
                      <a:cubicBezTo>
                        <a:pt x="2212" y="0"/>
                        <a:pt x="1437" y="415"/>
                        <a:pt x="1432" y="419"/>
                      </a:cubicBezTo>
                      <a:cubicBezTo>
                        <a:pt x="992" y="544"/>
                        <a:pt x="442" y="1098"/>
                        <a:pt x="58" y="1540"/>
                      </a:cubicBezTo>
                      <a:cubicBezTo>
                        <a:pt x="8" y="1599"/>
                        <a:pt x="1" y="1667"/>
                        <a:pt x="37" y="1730"/>
                      </a:cubicBezTo>
                      <a:cubicBezTo>
                        <a:pt x="81" y="1801"/>
                        <a:pt x="190" y="1857"/>
                        <a:pt x="319" y="1857"/>
                      </a:cubicBezTo>
                      <a:cubicBezTo>
                        <a:pt x="354" y="1857"/>
                        <a:pt x="392" y="1853"/>
                        <a:pt x="429" y="1843"/>
                      </a:cubicBezTo>
                      <a:cubicBezTo>
                        <a:pt x="1618" y="1547"/>
                        <a:pt x="2797" y="1445"/>
                        <a:pt x="3854" y="1445"/>
                      </a:cubicBezTo>
                      <a:cubicBezTo>
                        <a:pt x="5145" y="1445"/>
                        <a:pt x="6253" y="1597"/>
                        <a:pt x="6973" y="1730"/>
                      </a:cubicBezTo>
                      <a:cubicBezTo>
                        <a:pt x="7001" y="1735"/>
                        <a:pt x="7029" y="1737"/>
                        <a:pt x="7057" y="1737"/>
                      </a:cubicBezTo>
                      <a:cubicBezTo>
                        <a:pt x="7180" y="1737"/>
                        <a:pt x="7291" y="1687"/>
                        <a:pt x="7338" y="1604"/>
                      </a:cubicBezTo>
                      <a:cubicBezTo>
                        <a:pt x="7371" y="1543"/>
                        <a:pt x="7364" y="1474"/>
                        <a:pt x="7312" y="1417"/>
                      </a:cubicBezTo>
                      <a:lnTo>
                        <a:pt x="6488" y="480"/>
                      </a:lnTo>
                      <a:cubicBezTo>
                        <a:pt x="6454" y="442"/>
                        <a:pt x="6403" y="413"/>
                        <a:pt x="6343" y="397"/>
                      </a:cubicBezTo>
                      <a:cubicBezTo>
                        <a:pt x="5295" y="100"/>
                        <a:pt x="4406" y="0"/>
                        <a:pt x="368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4" name="Google Shape;3097;p38">
                  <a:extLst>
                    <a:ext uri="{FF2B5EF4-FFF2-40B4-BE49-F238E27FC236}">
                      <a16:creationId xmlns:a16="http://schemas.microsoft.com/office/drawing/2014/main" id="{2501BC70-D9F3-E440-03A0-14DAB3D6D314}"/>
                    </a:ext>
                  </a:extLst>
                </p:cNvPr>
                <p:cNvSpPr/>
                <p:nvPr/>
              </p:nvSpPr>
              <p:spPr>
                <a:xfrm>
                  <a:off x="4197800" y="1778013"/>
                  <a:ext cx="137750" cy="27750"/>
                </a:xfrm>
                <a:custGeom>
                  <a:avLst/>
                  <a:gdLst/>
                  <a:ahLst/>
                  <a:cxnLst/>
                  <a:rect l="l" t="t" r="r" b="b"/>
                  <a:pathLst>
                    <a:path w="5510" h="1110" extrusionOk="0">
                      <a:moveTo>
                        <a:pt x="2754" y="53"/>
                      </a:moveTo>
                      <a:cubicBezTo>
                        <a:pt x="3290" y="53"/>
                        <a:pt x="3950" y="111"/>
                        <a:pt x="4731" y="287"/>
                      </a:cubicBezTo>
                      <a:cubicBezTo>
                        <a:pt x="4766" y="294"/>
                        <a:pt x="4795" y="308"/>
                        <a:pt x="4813" y="323"/>
                      </a:cubicBezTo>
                      <a:lnTo>
                        <a:pt x="5431" y="880"/>
                      </a:lnTo>
                      <a:cubicBezTo>
                        <a:pt x="5455" y="903"/>
                        <a:pt x="5447" y="917"/>
                        <a:pt x="5444" y="923"/>
                      </a:cubicBezTo>
                      <a:cubicBezTo>
                        <a:pt x="5432" y="952"/>
                        <a:pt x="5367" y="986"/>
                        <a:pt x="5278" y="986"/>
                      </a:cubicBezTo>
                      <a:cubicBezTo>
                        <a:pt x="5262" y="986"/>
                        <a:pt x="5244" y="985"/>
                        <a:pt x="5226" y="982"/>
                      </a:cubicBezTo>
                      <a:cubicBezTo>
                        <a:pt x="4683" y="903"/>
                        <a:pt x="3851" y="812"/>
                        <a:pt x="2881" y="812"/>
                      </a:cubicBezTo>
                      <a:cubicBezTo>
                        <a:pt x="2086" y="812"/>
                        <a:pt x="1199" y="873"/>
                        <a:pt x="304" y="1050"/>
                      </a:cubicBezTo>
                      <a:cubicBezTo>
                        <a:pt x="279" y="1055"/>
                        <a:pt x="256" y="1058"/>
                        <a:pt x="233" y="1058"/>
                      </a:cubicBezTo>
                      <a:cubicBezTo>
                        <a:pt x="148" y="1058"/>
                        <a:pt x="81" y="1026"/>
                        <a:pt x="66" y="996"/>
                      </a:cubicBezTo>
                      <a:cubicBezTo>
                        <a:pt x="63" y="990"/>
                        <a:pt x="55" y="976"/>
                        <a:pt x="79" y="953"/>
                      </a:cubicBezTo>
                      <a:cubicBezTo>
                        <a:pt x="310" y="742"/>
                        <a:pt x="749" y="376"/>
                        <a:pt x="1086" y="299"/>
                      </a:cubicBezTo>
                      <a:cubicBezTo>
                        <a:pt x="1095" y="296"/>
                        <a:pt x="1666" y="53"/>
                        <a:pt x="2754" y="53"/>
                      </a:cubicBezTo>
                      <a:close/>
                      <a:moveTo>
                        <a:pt x="2754" y="0"/>
                      </a:moveTo>
                      <a:cubicBezTo>
                        <a:pt x="1654" y="0"/>
                        <a:pt x="1076" y="246"/>
                        <a:pt x="1071" y="249"/>
                      </a:cubicBezTo>
                      <a:cubicBezTo>
                        <a:pt x="743" y="323"/>
                        <a:pt x="331" y="652"/>
                        <a:pt x="44" y="915"/>
                      </a:cubicBezTo>
                      <a:cubicBezTo>
                        <a:pt x="9" y="945"/>
                        <a:pt x="0" y="983"/>
                        <a:pt x="19" y="1018"/>
                      </a:cubicBezTo>
                      <a:cubicBezTo>
                        <a:pt x="46" y="1075"/>
                        <a:pt x="137" y="1109"/>
                        <a:pt x="236" y="1109"/>
                      </a:cubicBezTo>
                      <a:cubicBezTo>
                        <a:pt x="261" y="1109"/>
                        <a:pt x="289" y="1108"/>
                        <a:pt x="315" y="1102"/>
                      </a:cubicBezTo>
                      <a:cubicBezTo>
                        <a:pt x="1205" y="925"/>
                        <a:pt x="2089" y="865"/>
                        <a:pt x="2881" y="865"/>
                      </a:cubicBezTo>
                      <a:cubicBezTo>
                        <a:pt x="3847" y="865"/>
                        <a:pt x="4677" y="955"/>
                        <a:pt x="5217" y="1034"/>
                      </a:cubicBezTo>
                      <a:cubicBezTo>
                        <a:pt x="5237" y="1037"/>
                        <a:pt x="5258" y="1039"/>
                        <a:pt x="5279" y="1039"/>
                      </a:cubicBezTo>
                      <a:cubicBezTo>
                        <a:pt x="5377" y="1039"/>
                        <a:pt x="5466" y="1001"/>
                        <a:pt x="5493" y="945"/>
                      </a:cubicBezTo>
                      <a:cubicBezTo>
                        <a:pt x="5510" y="911"/>
                        <a:pt x="5499" y="873"/>
                        <a:pt x="5466" y="842"/>
                      </a:cubicBezTo>
                      <a:lnTo>
                        <a:pt x="4848" y="285"/>
                      </a:lnTo>
                      <a:cubicBezTo>
                        <a:pt x="4823" y="262"/>
                        <a:pt x="4787" y="246"/>
                        <a:pt x="4743" y="235"/>
                      </a:cubicBezTo>
                      <a:cubicBezTo>
                        <a:pt x="3958" y="59"/>
                        <a:pt x="3293" y="0"/>
                        <a:pt x="275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5" name="Google Shape;3098;p38">
                  <a:extLst>
                    <a:ext uri="{FF2B5EF4-FFF2-40B4-BE49-F238E27FC236}">
                      <a16:creationId xmlns:a16="http://schemas.microsoft.com/office/drawing/2014/main" id="{04D33E3C-3D90-3EE8-A4AC-C4597085C58B}"/>
                    </a:ext>
                  </a:extLst>
                </p:cNvPr>
                <p:cNvSpPr/>
                <p:nvPr/>
              </p:nvSpPr>
              <p:spPr>
                <a:xfrm>
                  <a:off x="4484100" y="1775538"/>
                  <a:ext cx="389750" cy="201875"/>
                </a:xfrm>
                <a:custGeom>
                  <a:avLst/>
                  <a:gdLst/>
                  <a:ahLst/>
                  <a:cxnLst/>
                  <a:rect l="l" t="t" r="r" b="b"/>
                  <a:pathLst>
                    <a:path w="15590" h="8075" extrusionOk="0">
                      <a:moveTo>
                        <a:pt x="1174" y="1"/>
                      </a:moveTo>
                      <a:cubicBezTo>
                        <a:pt x="504" y="1"/>
                        <a:pt x="1" y="662"/>
                        <a:pt x="218" y="1327"/>
                      </a:cubicBezTo>
                      <a:lnTo>
                        <a:pt x="1117" y="4069"/>
                      </a:lnTo>
                      <a:cubicBezTo>
                        <a:pt x="1223" y="4392"/>
                        <a:pt x="1483" y="4641"/>
                        <a:pt x="1811" y="4731"/>
                      </a:cubicBezTo>
                      <a:cubicBezTo>
                        <a:pt x="4129" y="5362"/>
                        <a:pt x="13394" y="7875"/>
                        <a:pt x="14987" y="8073"/>
                      </a:cubicBezTo>
                      <a:cubicBezTo>
                        <a:pt x="14992" y="8074"/>
                        <a:pt x="14997" y="8074"/>
                        <a:pt x="15002" y="8074"/>
                      </a:cubicBezTo>
                      <a:cubicBezTo>
                        <a:pt x="15589" y="8074"/>
                        <a:pt x="13910" y="3566"/>
                        <a:pt x="12258" y="1845"/>
                      </a:cubicBezTo>
                      <a:cubicBezTo>
                        <a:pt x="12104" y="1685"/>
                        <a:pt x="11900" y="1583"/>
                        <a:pt x="11680" y="1550"/>
                      </a:cubicBezTo>
                      <a:lnTo>
                        <a:pt x="1328" y="12"/>
                      </a:lnTo>
                      <a:cubicBezTo>
                        <a:pt x="1276" y="4"/>
                        <a:pt x="1225" y="1"/>
                        <a:pt x="117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6" name="Google Shape;3099;p38">
                  <a:extLst>
                    <a:ext uri="{FF2B5EF4-FFF2-40B4-BE49-F238E27FC236}">
                      <a16:creationId xmlns:a16="http://schemas.microsoft.com/office/drawing/2014/main" id="{D373615A-232F-61D6-4CBA-FCF4A84CDFCA}"/>
                    </a:ext>
                  </a:extLst>
                </p:cNvPr>
                <p:cNvSpPr/>
                <p:nvPr/>
              </p:nvSpPr>
              <p:spPr>
                <a:xfrm>
                  <a:off x="4508400" y="1786038"/>
                  <a:ext cx="337850" cy="168775"/>
                </a:xfrm>
                <a:custGeom>
                  <a:avLst/>
                  <a:gdLst/>
                  <a:ahLst/>
                  <a:cxnLst/>
                  <a:rect l="l" t="t" r="r" b="b"/>
                  <a:pathLst>
                    <a:path w="13514" h="6751" extrusionOk="0">
                      <a:moveTo>
                        <a:pt x="1024" y="186"/>
                      </a:moveTo>
                      <a:cubicBezTo>
                        <a:pt x="1065" y="186"/>
                        <a:pt x="1106" y="189"/>
                        <a:pt x="1147" y="193"/>
                      </a:cubicBezTo>
                      <a:lnTo>
                        <a:pt x="10183" y="1446"/>
                      </a:lnTo>
                      <a:cubicBezTo>
                        <a:pt x="10357" y="1469"/>
                        <a:pt x="10518" y="1546"/>
                        <a:pt x="10635" y="1660"/>
                      </a:cubicBezTo>
                      <a:cubicBezTo>
                        <a:pt x="12047" y="3029"/>
                        <a:pt x="13309" y="6330"/>
                        <a:pt x="13093" y="6565"/>
                      </a:cubicBezTo>
                      <a:cubicBezTo>
                        <a:pt x="11683" y="6401"/>
                        <a:pt x="3274" y="4274"/>
                        <a:pt x="1602" y="3849"/>
                      </a:cubicBezTo>
                      <a:cubicBezTo>
                        <a:pt x="1346" y="3784"/>
                        <a:pt x="1142" y="3605"/>
                        <a:pt x="1060" y="3371"/>
                      </a:cubicBezTo>
                      <a:lnTo>
                        <a:pt x="277" y="1142"/>
                      </a:lnTo>
                      <a:cubicBezTo>
                        <a:pt x="197" y="911"/>
                        <a:pt x="239" y="670"/>
                        <a:pt x="397" y="477"/>
                      </a:cubicBezTo>
                      <a:cubicBezTo>
                        <a:pt x="550" y="291"/>
                        <a:pt x="778" y="186"/>
                        <a:pt x="1024" y="186"/>
                      </a:cubicBezTo>
                      <a:close/>
                      <a:moveTo>
                        <a:pt x="1021" y="1"/>
                      </a:moveTo>
                      <a:cubicBezTo>
                        <a:pt x="721" y="1"/>
                        <a:pt x="442" y="130"/>
                        <a:pt x="254" y="360"/>
                      </a:cubicBezTo>
                      <a:cubicBezTo>
                        <a:pt x="55" y="603"/>
                        <a:pt x="1" y="911"/>
                        <a:pt x="102" y="1203"/>
                      </a:cubicBezTo>
                      <a:lnTo>
                        <a:pt x="887" y="3432"/>
                      </a:lnTo>
                      <a:cubicBezTo>
                        <a:pt x="989" y="3725"/>
                        <a:pt x="1241" y="3948"/>
                        <a:pt x="1557" y="4028"/>
                      </a:cubicBezTo>
                      <a:cubicBezTo>
                        <a:pt x="3231" y="4453"/>
                        <a:pt x="11651" y="6583"/>
                        <a:pt x="13072" y="6749"/>
                      </a:cubicBezTo>
                      <a:cubicBezTo>
                        <a:pt x="13081" y="6750"/>
                        <a:pt x="13088" y="6750"/>
                        <a:pt x="13096" y="6750"/>
                      </a:cubicBezTo>
                      <a:cubicBezTo>
                        <a:pt x="13169" y="6750"/>
                        <a:pt x="13227" y="6711"/>
                        <a:pt x="13260" y="6641"/>
                      </a:cubicBezTo>
                      <a:cubicBezTo>
                        <a:pt x="13514" y="6106"/>
                        <a:pt x="12105" y="2827"/>
                        <a:pt x="10764" y="1526"/>
                      </a:cubicBezTo>
                      <a:cubicBezTo>
                        <a:pt x="10615" y="1384"/>
                        <a:pt x="10424" y="1292"/>
                        <a:pt x="10209" y="1262"/>
                      </a:cubicBezTo>
                      <a:lnTo>
                        <a:pt x="1171" y="11"/>
                      </a:lnTo>
                      <a:cubicBezTo>
                        <a:pt x="1121" y="4"/>
                        <a:pt x="1071" y="1"/>
                        <a:pt x="1021"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7" name="Google Shape;3100;p38">
                  <a:extLst>
                    <a:ext uri="{FF2B5EF4-FFF2-40B4-BE49-F238E27FC236}">
                      <a16:creationId xmlns:a16="http://schemas.microsoft.com/office/drawing/2014/main" id="{C58A8255-8699-5E71-2A7E-00D1C3E671F7}"/>
                    </a:ext>
                  </a:extLst>
                </p:cNvPr>
                <p:cNvSpPr/>
                <p:nvPr/>
              </p:nvSpPr>
              <p:spPr>
                <a:xfrm>
                  <a:off x="4529775" y="1796863"/>
                  <a:ext cx="294225" cy="136800"/>
                </a:xfrm>
                <a:custGeom>
                  <a:avLst/>
                  <a:gdLst/>
                  <a:ahLst/>
                  <a:cxnLst/>
                  <a:rect l="l" t="t" r="r" b="b"/>
                  <a:pathLst>
                    <a:path w="11769" h="5472" extrusionOk="0">
                      <a:moveTo>
                        <a:pt x="882" y="153"/>
                      </a:moveTo>
                      <a:cubicBezTo>
                        <a:pt x="919" y="153"/>
                        <a:pt x="957" y="156"/>
                        <a:pt x="995" y="161"/>
                      </a:cubicBezTo>
                      <a:lnTo>
                        <a:pt x="8883" y="1174"/>
                      </a:lnTo>
                      <a:cubicBezTo>
                        <a:pt x="9038" y="1193"/>
                        <a:pt x="9179" y="1256"/>
                        <a:pt x="9282" y="1350"/>
                      </a:cubicBezTo>
                      <a:cubicBezTo>
                        <a:pt x="10369" y="2327"/>
                        <a:pt x="11424" y="4605"/>
                        <a:pt x="11439" y="5221"/>
                      </a:cubicBezTo>
                      <a:cubicBezTo>
                        <a:pt x="11441" y="5305"/>
                        <a:pt x="11424" y="5317"/>
                        <a:pt x="11421" y="5318"/>
                      </a:cubicBezTo>
                      <a:cubicBezTo>
                        <a:pt x="10187" y="5185"/>
                        <a:pt x="2848" y="3462"/>
                        <a:pt x="1389" y="3117"/>
                      </a:cubicBezTo>
                      <a:cubicBezTo>
                        <a:pt x="1163" y="3064"/>
                        <a:pt x="986" y="2920"/>
                        <a:pt x="914" y="2730"/>
                      </a:cubicBezTo>
                      <a:lnTo>
                        <a:pt x="230" y="923"/>
                      </a:lnTo>
                      <a:cubicBezTo>
                        <a:pt x="164" y="752"/>
                        <a:pt x="195" y="566"/>
                        <a:pt x="313" y="416"/>
                      </a:cubicBezTo>
                      <a:cubicBezTo>
                        <a:pt x="444" y="250"/>
                        <a:pt x="654" y="153"/>
                        <a:pt x="882" y="153"/>
                      </a:cubicBezTo>
                      <a:close/>
                      <a:moveTo>
                        <a:pt x="894" y="1"/>
                      </a:moveTo>
                      <a:cubicBezTo>
                        <a:pt x="616" y="1"/>
                        <a:pt x="355" y="116"/>
                        <a:pt x="193" y="322"/>
                      </a:cubicBezTo>
                      <a:cubicBezTo>
                        <a:pt x="40" y="515"/>
                        <a:pt x="0" y="755"/>
                        <a:pt x="85" y="978"/>
                      </a:cubicBezTo>
                      <a:lnTo>
                        <a:pt x="770" y="2784"/>
                      </a:lnTo>
                      <a:cubicBezTo>
                        <a:pt x="861" y="3021"/>
                        <a:pt x="1078" y="3202"/>
                        <a:pt x="1355" y="3266"/>
                      </a:cubicBezTo>
                      <a:cubicBezTo>
                        <a:pt x="2815" y="3610"/>
                        <a:pt x="10163" y="5335"/>
                        <a:pt x="11405" y="5470"/>
                      </a:cubicBezTo>
                      <a:cubicBezTo>
                        <a:pt x="11412" y="5472"/>
                        <a:pt x="11418" y="5472"/>
                        <a:pt x="11426" y="5472"/>
                      </a:cubicBezTo>
                      <a:cubicBezTo>
                        <a:pt x="11490" y="5472"/>
                        <a:pt x="11541" y="5437"/>
                        <a:pt x="11569" y="5376"/>
                      </a:cubicBezTo>
                      <a:cubicBezTo>
                        <a:pt x="11769" y="4925"/>
                        <a:pt x="10529" y="2265"/>
                        <a:pt x="9384" y="1234"/>
                      </a:cubicBezTo>
                      <a:cubicBezTo>
                        <a:pt x="9258" y="1121"/>
                        <a:pt x="9086" y="1046"/>
                        <a:pt x="8903" y="1022"/>
                      </a:cubicBezTo>
                      <a:lnTo>
                        <a:pt x="1013" y="8"/>
                      </a:lnTo>
                      <a:cubicBezTo>
                        <a:pt x="973" y="3"/>
                        <a:pt x="933" y="1"/>
                        <a:pt x="89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8" name="Google Shape;3101;p38">
                  <a:extLst>
                    <a:ext uri="{FF2B5EF4-FFF2-40B4-BE49-F238E27FC236}">
                      <a16:creationId xmlns:a16="http://schemas.microsoft.com/office/drawing/2014/main" id="{D45A33C1-9DD9-C705-4AFF-07CD8DDD8543}"/>
                    </a:ext>
                  </a:extLst>
                </p:cNvPr>
                <p:cNvSpPr/>
                <p:nvPr/>
              </p:nvSpPr>
              <p:spPr>
                <a:xfrm>
                  <a:off x="4559650" y="1810888"/>
                  <a:ext cx="233850" cy="105725"/>
                </a:xfrm>
                <a:custGeom>
                  <a:avLst/>
                  <a:gdLst/>
                  <a:ahLst/>
                  <a:cxnLst/>
                  <a:rect l="l" t="t" r="r" b="b"/>
                  <a:pathLst>
                    <a:path w="9354" h="4229" extrusionOk="0">
                      <a:moveTo>
                        <a:pt x="703" y="121"/>
                      </a:moveTo>
                      <a:cubicBezTo>
                        <a:pt x="730" y="121"/>
                        <a:pt x="759" y="122"/>
                        <a:pt x="788" y="127"/>
                      </a:cubicBezTo>
                      <a:lnTo>
                        <a:pt x="7061" y="910"/>
                      </a:lnTo>
                      <a:cubicBezTo>
                        <a:pt x="7182" y="925"/>
                        <a:pt x="7296" y="973"/>
                        <a:pt x="7378" y="1045"/>
                      </a:cubicBezTo>
                      <a:cubicBezTo>
                        <a:pt x="8244" y="1801"/>
                        <a:pt x="9080" y="3559"/>
                        <a:pt x="9094" y="4036"/>
                      </a:cubicBezTo>
                      <a:cubicBezTo>
                        <a:pt x="9095" y="4094"/>
                        <a:pt x="9083" y="4109"/>
                        <a:pt x="9079" y="4109"/>
                      </a:cubicBezTo>
                      <a:cubicBezTo>
                        <a:pt x="8133" y="4010"/>
                        <a:pt x="2734" y="2784"/>
                        <a:pt x="1102" y="2409"/>
                      </a:cubicBezTo>
                      <a:cubicBezTo>
                        <a:pt x="922" y="2368"/>
                        <a:pt x="780" y="2255"/>
                        <a:pt x="723" y="2110"/>
                      </a:cubicBezTo>
                      <a:lnTo>
                        <a:pt x="179" y="714"/>
                      </a:lnTo>
                      <a:cubicBezTo>
                        <a:pt x="128" y="584"/>
                        <a:pt x="149" y="447"/>
                        <a:pt x="238" y="332"/>
                      </a:cubicBezTo>
                      <a:cubicBezTo>
                        <a:pt x="343" y="198"/>
                        <a:pt x="516" y="121"/>
                        <a:pt x="703" y="121"/>
                      </a:cubicBezTo>
                      <a:close/>
                      <a:moveTo>
                        <a:pt x="704" y="1"/>
                      </a:moveTo>
                      <a:cubicBezTo>
                        <a:pt x="480" y="1"/>
                        <a:pt x="272" y="95"/>
                        <a:pt x="144" y="259"/>
                      </a:cubicBezTo>
                      <a:cubicBezTo>
                        <a:pt x="29" y="406"/>
                        <a:pt x="0" y="588"/>
                        <a:pt x="67" y="758"/>
                      </a:cubicBezTo>
                      <a:lnTo>
                        <a:pt x="610" y="2154"/>
                      </a:lnTo>
                      <a:cubicBezTo>
                        <a:pt x="683" y="2337"/>
                        <a:pt x="856" y="2475"/>
                        <a:pt x="1075" y="2527"/>
                      </a:cubicBezTo>
                      <a:cubicBezTo>
                        <a:pt x="2708" y="2901"/>
                        <a:pt x="8115" y="4129"/>
                        <a:pt x="9065" y="4229"/>
                      </a:cubicBezTo>
                      <a:lnTo>
                        <a:pt x="9082" y="4229"/>
                      </a:lnTo>
                      <a:cubicBezTo>
                        <a:pt x="9132" y="4229"/>
                        <a:pt x="9173" y="4202"/>
                        <a:pt x="9195" y="4153"/>
                      </a:cubicBezTo>
                      <a:cubicBezTo>
                        <a:pt x="9353" y="3792"/>
                        <a:pt x="8383" y="1765"/>
                        <a:pt x="7457" y="954"/>
                      </a:cubicBezTo>
                      <a:cubicBezTo>
                        <a:pt x="7355" y="866"/>
                        <a:pt x="7223" y="809"/>
                        <a:pt x="7075" y="790"/>
                      </a:cubicBezTo>
                      <a:lnTo>
                        <a:pt x="803" y="7"/>
                      </a:lnTo>
                      <a:cubicBezTo>
                        <a:pt x="770" y="3"/>
                        <a:pt x="737" y="1"/>
                        <a:pt x="704"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9" name="Google Shape;3102;p38">
                  <a:extLst>
                    <a:ext uri="{FF2B5EF4-FFF2-40B4-BE49-F238E27FC236}">
                      <a16:creationId xmlns:a16="http://schemas.microsoft.com/office/drawing/2014/main" id="{1021DEFE-8BF6-5F69-9B8D-E3963A249AC5}"/>
                    </a:ext>
                  </a:extLst>
                </p:cNvPr>
                <p:cNvSpPr/>
                <p:nvPr/>
              </p:nvSpPr>
              <p:spPr>
                <a:xfrm>
                  <a:off x="4593525" y="1826388"/>
                  <a:ext cx="165275" cy="74750"/>
                </a:xfrm>
                <a:custGeom>
                  <a:avLst/>
                  <a:gdLst/>
                  <a:ahLst/>
                  <a:cxnLst/>
                  <a:rect l="l" t="t" r="r" b="b"/>
                  <a:pathLst>
                    <a:path w="6611" h="2990" extrusionOk="0">
                      <a:moveTo>
                        <a:pt x="500" y="86"/>
                      </a:moveTo>
                      <a:cubicBezTo>
                        <a:pt x="519" y="86"/>
                        <a:pt x="539" y="88"/>
                        <a:pt x="558" y="90"/>
                      </a:cubicBezTo>
                      <a:lnTo>
                        <a:pt x="4991" y="644"/>
                      </a:lnTo>
                      <a:cubicBezTo>
                        <a:pt x="5077" y="655"/>
                        <a:pt x="5156" y="688"/>
                        <a:pt x="5216" y="740"/>
                      </a:cubicBezTo>
                      <a:cubicBezTo>
                        <a:pt x="5827" y="1274"/>
                        <a:pt x="6418" y="2516"/>
                        <a:pt x="6427" y="2853"/>
                      </a:cubicBezTo>
                      <a:cubicBezTo>
                        <a:pt x="6429" y="2894"/>
                        <a:pt x="6419" y="2904"/>
                        <a:pt x="6416" y="2904"/>
                      </a:cubicBezTo>
                      <a:cubicBezTo>
                        <a:pt x="5726" y="2832"/>
                        <a:pt x="1599" y="1890"/>
                        <a:pt x="780" y="1702"/>
                      </a:cubicBezTo>
                      <a:cubicBezTo>
                        <a:pt x="652" y="1673"/>
                        <a:pt x="552" y="1594"/>
                        <a:pt x="512" y="1491"/>
                      </a:cubicBezTo>
                      <a:lnTo>
                        <a:pt x="127" y="504"/>
                      </a:lnTo>
                      <a:lnTo>
                        <a:pt x="127" y="506"/>
                      </a:lnTo>
                      <a:cubicBezTo>
                        <a:pt x="90" y="413"/>
                        <a:pt x="106" y="318"/>
                        <a:pt x="169" y="236"/>
                      </a:cubicBezTo>
                      <a:cubicBezTo>
                        <a:pt x="244" y="140"/>
                        <a:pt x="369" y="86"/>
                        <a:pt x="500" y="86"/>
                      </a:cubicBezTo>
                      <a:close/>
                      <a:moveTo>
                        <a:pt x="499" y="1"/>
                      </a:moveTo>
                      <a:cubicBezTo>
                        <a:pt x="340" y="1"/>
                        <a:pt x="193" y="67"/>
                        <a:pt x="103" y="182"/>
                      </a:cubicBezTo>
                      <a:cubicBezTo>
                        <a:pt x="21" y="287"/>
                        <a:pt x="1" y="416"/>
                        <a:pt x="48" y="536"/>
                      </a:cubicBezTo>
                      <a:lnTo>
                        <a:pt x="432" y="1521"/>
                      </a:lnTo>
                      <a:cubicBezTo>
                        <a:pt x="482" y="1652"/>
                        <a:pt x="605" y="1751"/>
                        <a:pt x="760" y="1786"/>
                      </a:cubicBezTo>
                      <a:cubicBezTo>
                        <a:pt x="1581" y="1974"/>
                        <a:pt x="5712" y="2917"/>
                        <a:pt x="6407" y="2990"/>
                      </a:cubicBezTo>
                      <a:lnTo>
                        <a:pt x="6418" y="2990"/>
                      </a:lnTo>
                      <a:cubicBezTo>
                        <a:pt x="6454" y="2990"/>
                        <a:pt x="6485" y="2970"/>
                        <a:pt x="6498" y="2935"/>
                      </a:cubicBezTo>
                      <a:cubicBezTo>
                        <a:pt x="6611" y="2680"/>
                        <a:pt x="5926" y="1247"/>
                        <a:pt x="5272" y="674"/>
                      </a:cubicBezTo>
                      <a:cubicBezTo>
                        <a:pt x="5200" y="612"/>
                        <a:pt x="5103" y="571"/>
                        <a:pt x="5002" y="559"/>
                      </a:cubicBezTo>
                      <a:lnTo>
                        <a:pt x="569" y="5"/>
                      </a:lnTo>
                      <a:cubicBezTo>
                        <a:pt x="545" y="2"/>
                        <a:pt x="522" y="1"/>
                        <a:pt x="49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0" name="Google Shape;3103;p38">
                  <a:extLst>
                    <a:ext uri="{FF2B5EF4-FFF2-40B4-BE49-F238E27FC236}">
                      <a16:creationId xmlns:a16="http://schemas.microsoft.com/office/drawing/2014/main" id="{F43DC267-BC5C-DC9D-A0A2-9BC03C860C7F}"/>
                    </a:ext>
                  </a:extLst>
                </p:cNvPr>
                <p:cNvSpPr/>
                <p:nvPr/>
              </p:nvSpPr>
              <p:spPr>
                <a:xfrm>
                  <a:off x="4618950" y="1838013"/>
                  <a:ext cx="113850" cy="51500"/>
                </a:xfrm>
                <a:custGeom>
                  <a:avLst/>
                  <a:gdLst/>
                  <a:ahLst/>
                  <a:cxnLst/>
                  <a:rect l="l" t="t" r="r" b="b"/>
                  <a:pathLst>
                    <a:path w="4554" h="2060" extrusionOk="0">
                      <a:moveTo>
                        <a:pt x="341" y="59"/>
                      </a:moveTo>
                      <a:cubicBezTo>
                        <a:pt x="355" y="59"/>
                        <a:pt x="369" y="60"/>
                        <a:pt x="384" y="62"/>
                      </a:cubicBezTo>
                      <a:lnTo>
                        <a:pt x="3438" y="443"/>
                      </a:lnTo>
                      <a:cubicBezTo>
                        <a:pt x="3497" y="451"/>
                        <a:pt x="3552" y="474"/>
                        <a:pt x="3593" y="510"/>
                      </a:cubicBezTo>
                      <a:cubicBezTo>
                        <a:pt x="4013" y="877"/>
                        <a:pt x="4422" y="1734"/>
                        <a:pt x="4426" y="1966"/>
                      </a:cubicBezTo>
                      <a:cubicBezTo>
                        <a:pt x="4428" y="1993"/>
                        <a:pt x="4422" y="2001"/>
                        <a:pt x="4420" y="2001"/>
                      </a:cubicBezTo>
                      <a:lnTo>
                        <a:pt x="4419" y="2001"/>
                      </a:lnTo>
                      <a:cubicBezTo>
                        <a:pt x="3944" y="1951"/>
                        <a:pt x="1100" y="1302"/>
                        <a:pt x="535" y="1173"/>
                      </a:cubicBezTo>
                      <a:cubicBezTo>
                        <a:pt x="449" y="1154"/>
                        <a:pt x="381" y="1099"/>
                        <a:pt x="352" y="1028"/>
                      </a:cubicBezTo>
                      <a:lnTo>
                        <a:pt x="88" y="348"/>
                      </a:lnTo>
                      <a:cubicBezTo>
                        <a:pt x="62" y="284"/>
                        <a:pt x="72" y="218"/>
                        <a:pt x="116" y="162"/>
                      </a:cubicBezTo>
                      <a:cubicBezTo>
                        <a:pt x="168" y="97"/>
                        <a:pt x="251" y="59"/>
                        <a:pt x="341" y="59"/>
                      </a:cubicBezTo>
                      <a:close/>
                      <a:moveTo>
                        <a:pt x="344" y="0"/>
                      </a:moveTo>
                      <a:cubicBezTo>
                        <a:pt x="234" y="0"/>
                        <a:pt x="132" y="46"/>
                        <a:pt x="71" y="126"/>
                      </a:cubicBezTo>
                      <a:cubicBezTo>
                        <a:pt x="15" y="199"/>
                        <a:pt x="1" y="287"/>
                        <a:pt x="33" y="369"/>
                      </a:cubicBezTo>
                      <a:lnTo>
                        <a:pt x="297" y="1049"/>
                      </a:lnTo>
                      <a:cubicBezTo>
                        <a:pt x="332" y="1138"/>
                        <a:pt x="417" y="1205"/>
                        <a:pt x="523" y="1230"/>
                      </a:cubicBezTo>
                      <a:cubicBezTo>
                        <a:pt x="1088" y="1360"/>
                        <a:pt x="3934" y="2008"/>
                        <a:pt x="4414" y="2058"/>
                      </a:cubicBezTo>
                      <a:cubicBezTo>
                        <a:pt x="4416" y="2060"/>
                        <a:pt x="4419" y="2060"/>
                        <a:pt x="4422" y="2060"/>
                      </a:cubicBezTo>
                      <a:cubicBezTo>
                        <a:pt x="4446" y="2060"/>
                        <a:pt x="4466" y="2046"/>
                        <a:pt x="4476" y="2022"/>
                      </a:cubicBezTo>
                      <a:cubicBezTo>
                        <a:pt x="4554" y="1846"/>
                        <a:pt x="4082" y="859"/>
                        <a:pt x="3631" y="464"/>
                      </a:cubicBezTo>
                      <a:cubicBezTo>
                        <a:pt x="3582" y="422"/>
                        <a:pt x="3517" y="395"/>
                        <a:pt x="3444" y="385"/>
                      </a:cubicBezTo>
                      <a:lnTo>
                        <a:pt x="391" y="3"/>
                      </a:lnTo>
                      <a:cubicBezTo>
                        <a:pt x="375" y="1"/>
                        <a:pt x="360" y="0"/>
                        <a:pt x="34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1" name="Google Shape;3104;p38">
                  <a:extLst>
                    <a:ext uri="{FF2B5EF4-FFF2-40B4-BE49-F238E27FC236}">
                      <a16:creationId xmlns:a16="http://schemas.microsoft.com/office/drawing/2014/main" id="{B3965FD3-8DC8-5A56-E147-CC143C28C7E8}"/>
                    </a:ext>
                  </a:extLst>
                </p:cNvPr>
                <p:cNvSpPr/>
                <p:nvPr/>
              </p:nvSpPr>
              <p:spPr>
                <a:xfrm>
                  <a:off x="4640100" y="1847713"/>
                  <a:ext cx="71025" cy="32125"/>
                </a:xfrm>
                <a:custGeom>
                  <a:avLst/>
                  <a:gdLst/>
                  <a:ahLst/>
                  <a:cxnLst/>
                  <a:rect l="l" t="t" r="r" b="b"/>
                  <a:pathLst>
                    <a:path w="2841" h="1285" extrusionOk="0">
                      <a:moveTo>
                        <a:pt x="215" y="37"/>
                      </a:moveTo>
                      <a:cubicBezTo>
                        <a:pt x="222" y="37"/>
                        <a:pt x="231" y="37"/>
                        <a:pt x="240" y="38"/>
                      </a:cubicBezTo>
                      <a:lnTo>
                        <a:pt x="2144" y="277"/>
                      </a:lnTo>
                      <a:cubicBezTo>
                        <a:pt x="2182" y="281"/>
                        <a:pt x="2216" y="295"/>
                        <a:pt x="2241" y="318"/>
                      </a:cubicBezTo>
                      <a:cubicBezTo>
                        <a:pt x="2496" y="539"/>
                        <a:pt x="2759" y="1081"/>
                        <a:pt x="2762" y="1226"/>
                      </a:cubicBezTo>
                      <a:cubicBezTo>
                        <a:pt x="2762" y="1244"/>
                        <a:pt x="2759" y="1248"/>
                        <a:pt x="2758" y="1248"/>
                      </a:cubicBezTo>
                      <a:cubicBezTo>
                        <a:pt x="2469" y="1218"/>
                        <a:pt x="831" y="845"/>
                        <a:pt x="336" y="732"/>
                      </a:cubicBezTo>
                      <a:cubicBezTo>
                        <a:pt x="281" y="719"/>
                        <a:pt x="237" y="685"/>
                        <a:pt x="221" y="641"/>
                      </a:cubicBezTo>
                      <a:lnTo>
                        <a:pt x="55" y="218"/>
                      </a:lnTo>
                      <a:lnTo>
                        <a:pt x="55" y="216"/>
                      </a:lnTo>
                      <a:cubicBezTo>
                        <a:pt x="40" y="177"/>
                        <a:pt x="46" y="136"/>
                        <a:pt x="73" y="101"/>
                      </a:cubicBezTo>
                      <a:cubicBezTo>
                        <a:pt x="105" y="60"/>
                        <a:pt x="157" y="37"/>
                        <a:pt x="215" y="37"/>
                      </a:cubicBezTo>
                      <a:close/>
                      <a:moveTo>
                        <a:pt x="216" y="0"/>
                      </a:moveTo>
                      <a:cubicBezTo>
                        <a:pt x="146" y="0"/>
                        <a:pt x="83" y="29"/>
                        <a:pt x="45" y="78"/>
                      </a:cubicBezTo>
                      <a:cubicBezTo>
                        <a:pt x="10" y="123"/>
                        <a:pt x="1" y="178"/>
                        <a:pt x="22" y="230"/>
                      </a:cubicBezTo>
                      <a:lnTo>
                        <a:pt x="187" y="653"/>
                      </a:lnTo>
                      <a:cubicBezTo>
                        <a:pt x="209" y="709"/>
                        <a:pt x="262" y="752"/>
                        <a:pt x="327" y="767"/>
                      </a:cubicBezTo>
                      <a:cubicBezTo>
                        <a:pt x="823" y="881"/>
                        <a:pt x="2463" y="1253"/>
                        <a:pt x="2753" y="1283"/>
                      </a:cubicBezTo>
                      <a:cubicBezTo>
                        <a:pt x="2754" y="1283"/>
                        <a:pt x="2756" y="1285"/>
                        <a:pt x="2758" y="1285"/>
                      </a:cubicBezTo>
                      <a:cubicBezTo>
                        <a:pt x="2774" y="1285"/>
                        <a:pt x="2786" y="1276"/>
                        <a:pt x="2792" y="1261"/>
                      </a:cubicBezTo>
                      <a:cubicBezTo>
                        <a:pt x="2841" y="1151"/>
                        <a:pt x="2546" y="535"/>
                        <a:pt x="2266" y="290"/>
                      </a:cubicBezTo>
                      <a:cubicBezTo>
                        <a:pt x="2235" y="263"/>
                        <a:pt x="2193" y="245"/>
                        <a:pt x="2149" y="240"/>
                      </a:cubicBezTo>
                      <a:lnTo>
                        <a:pt x="245" y="2"/>
                      </a:lnTo>
                      <a:cubicBezTo>
                        <a:pt x="235" y="1"/>
                        <a:pt x="225" y="0"/>
                        <a:pt x="21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2" name="Google Shape;3105;p38">
                  <a:extLst>
                    <a:ext uri="{FF2B5EF4-FFF2-40B4-BE49-F238E27FC236}">
                      <a16:creationId xmlns:a16="http://schemas.microsoft.com/office/drawing/2014/main" id="{363FAC2E-9888-650F-1025-B731EC5F86EF}"/>
                    </a:ext>
                  </a:extLst>
                </p:cNvPr>
                <p:cNvSpPr/>
                <p:nvPr/>
              </p:nvSpPr>
              <p:spPr>
                <a:xfrm>
                  <a:off x="4844975" y="1811313"/>
                  <a:ext cx="186100" cy="206975"/>
                </a:xfrm>
                <a:custGeom>
                  <a:avLst/>
                  <a:gdLst/>
                  <a:ahLst/>
                  <a:cxnLst/>
                  <a:rect l="l" t="t" r="r" b="b"/>
                  <a:pathLst>
                    <a:path w="7444" h="8279" extrusionOk="0">
                      <a:moveTo>
                        <a:pt x="3790" y="1"/>
                      </a:moveTo>
                      <a:cubicBezTo>
                        <a:pt x="3790" y="1"/>
                        <a:pt x="1980" y="353"/>
                        <a:pt x="708" y="353"/>
                      </a:cubicBezTo>
                      <a:cubicBezTo>
                        <a:pt x="664" y="353"/>
                        <a:pt x="621" y="352"/>
                        <a:pt x="579" y="351"/>
                      </a:cubicBezTo>
                      <a:cubicBezTo>
                        <a:pt x="575" y="351"/>
                        <a:pt x="572" y="351"/>
                        <a:pt x="568" y="351"/>
                      </a:cubicBezTo>
                      <a:cubicBezTo>
                        <a:pt x="231" y="351"/>
                        <a:pt x="0" y="696"/>
                        <a:pt x="139" y="1009"/>
                      </a:cubicBezTo>
                      <a:lnTo>
                        <a:pt x="2812" y="7077"/>
                      </a:lnTo>
                      <a:cubicBezTo>
                        <a:pt x="2855" y="7174"/>
                        <a:pt x="2929" y="7254"/>
                        <a:pt x="3023" y="7303"/>
                      </a:cubicBezTo>
                      <a:cubicBezTo>
                        <a:pt x="3492" y="7549"/>
                        <a:pt x="4991" y="8279"/>
                        <a:pt x="6264" y="8279"/>
                      </a:cubicBezTo>
                      <a:cubicBezTo>
                        <a:pt x="6701" y="8279"/>
                        <a:pt x="7111" y="8193"/>
                        <a:pt x="7444" y="7971"/>
                      </a:cubicBezTo>
                      <a:cubicBezTo>
                        <a:pt x="7444" y="7971"/>
                        <a:pt x="6032" y="1994"/>
                        <a:pt x="379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3" name="Google Shape;3106;p38">
                  <a:extLst>
                    <a:ext uri="{FF2B5EF4-FFF2-40B4-BE49-F238E27FC236}">
                      <a16:creationId xmlns:a16="http://schemas.microsoft.com/office/drawing/2014/main" id="{84EBBC4D-4CA1-40CB-CFEA-0F42DF136081}"/>
                    </a:ext>
                  </a:extLst>
                </p:cNvPr>
                <p:cNvSpPr/>
                <p:nvPr/>
              </p:nvSpPr>
              <p:spPr>
                <a:xfrm>
                  <a:off x="4870375" y="1820338"/>
                  <a:ext cx="154025" cy="172150"/>
                </a:xfrm>
                <a:custGeom>
                  <a:avLst/>
                  <a:gdLst/>
                  <a:ahLst/>
                  <a:cxnLst/>
                  <a:rect l="l" t="t" r="r" b="b"/>
                  <a:pathLst>
                    <a:path w="6161" h="6886" extrusionOk="0">
                      <a:moveTo>
                        <a:pt x="3074" y="198"/>
                      </a:moveTo>
                      <a:cubicBezTo>
                        <a:pt x="4714" y="1700"/>
                        <a:pt x="5808" y="5931"/>
                        <a:pt x="5951" y="6502"/>
                      </a:cubicBezTo>
                      <a:cubicBezTo>
                        <a:pt x="5710" y="6643"/>
                        <a:pt x="5418" y="6699"/>
                        <a:pt x="5107" y="6699"/>
                      </a:cubicBezTo>
                      <a:cubicBezTo>
                        <a:pt x="4075" y="6699"/>
                        <a:pt x="2830" y="6082"/>
                        <a:pt x="2526" y="5923"/>
                      </a:cubicBezTo>
                      <a:cubicBezTo>
                        <a:pt x="2467" y="5893"/>
                        <a:pt x="2423" y="5844"/>
                        <a:pt x="2396" y="5783"/>
                      </a:cubicBezTo>
                      <a:lnTo>
                        <a:pt x="234" y="878"/>
                      </a:lnTo>
                      <a:cubicBezTo>
                        <a:pt x="194" y="786"/>
                        <a:pt x="202" y="687"/>
                        <a:pt x="258" y="604"/>
                      </a:cubicBezTo>
                      <a:cubicBezTo>
                        <a:pt x="311" y="523"/>
                        <a:pt x="401" y="475"/>
                        <a:pt x="498" y="475"/>
                      </a:cubicBezTo>
                      <a:lnTo>
                        <a:pt x="504" y="475"/>
                      </a:lnTo>
                      <a:cubicBezTo>
                        <a:pt x="535" y="475"/>
                        <a:pt x="567" y="475"/>
                        <a:pt x="600" y="475"/>
                      </a:cubicBezTo>
                      <a:cubicBezTo>
                        <a:pt x="1536" y="475"/>
                        <a:pt x="2815" y="248"/>
                        <a:pt x="3074" y="198"/>
                      </a:cubicBezTo>
                      <a:close/>
                      <a:moveTo>
                        <a:pt x="3130" y="1"/>
                      </a:moveTo>
                      <a:lnTo>
                        <a:pt x="3085" y="10"/>
                      </a:lnTo>
                      <a:cubicBezTo>
                        <a:pt x="3070" y="12"/>
                        <a:pt x="1598" y="292"/>
                        <a:pt x="593" y="292"/>
                      </a:cubicBezTo>
                      <a:cubicBezTo>
                        <a:pt x="564" y="292"/>
                        <a:pt x="536" y="291"/>
                        <a:pt x="509" y="291"/>
                      </a:cubicBezTo>
                      <a:cubicBezTo>
                        <a:pt x="343" y="291"/>
                        <a:pt x="194" y="365"/>
                        <a:pt x="105" y="502"/>
                      </a:cubicBezTo>
                      <a:cubicBezTo>
                        <a:pt x="15" y="636"/>
                        <a:pt x="0" y="804"/>
                        <a:pt x="65" y="953"/>
                      </a:cubicBezTo>
                      <a:lnTo>
                        <a:pt x="2227" y="5858"/>
                      </a:lnTo>
                      <a:cubicBezTo>
                        <a:pt x="2271" y="5958"/>
                        <a:pt x="2344" y="6035"/>
                        <a:pt x="2440" y="6087"/>
                      </a:cubicBezTo>
                      <a:cubicBezTo>
                        <a:pt x="2872" y="6313"/>
                        <a:pt x="4069" y="6886"/>
                        <a:pt x="5101" y="6886"/>
                      </a:cubicBezTo>
                      <a:cubicBezTo>
                        <a:pt x="5473" y="6886"/>
                        <a:pt x="5822" y="6811"/>
                        <a:pt x="6108" y="6621"/>
                      </a:cubicBezTo>
                      <a:lnTo>
                        <a:pt x="6161" y="6587"/>
                      </a:lnTo>
                      <a:lnTo>
                        <a:pt x="6147" y="6524"/>
                      </a:lnTo>
                      <a:cubicBezTo>
                        <a:pt x="6100" y="6325"/>
                        <a:pt x="4978" y="1644"/>
                        <a:pt x="3164" y="31"/>
                      </a:cubicBezTo>
                      <a:lnTo>
                        <a:pt x="3130" y="1"/>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4" name="Google Shape;3107;p38">
                  <a:extLst>
                    <a:ext uri="{FF2B5EF4-FFF2-40B4-BE49-F238E27FC236}">
                      <a16:creationId xmlns:a16="http://schemas.microsoft.com/office/drawing/2014/main" id="{998A7D30-3407-1247-8769-2BC558BDF0C9}"/>
                    </a:ext>
                  </a:extLst>
                </p:cNvPr>
                <p:cNvSpPr/>
                <p:nvPr/>
              </p:nvSpPr>
              <p:spPr>
                <a:xfrm>
                  <a:off x="4887625" y="1839638"/>
                  <a:ext cx="119575" cy="133600"/>
                </a:xfrm>
                <a:custGeom>
                  <a:avLst/>
                  <a:gdLst/>
                  <a:ahLst/>
                  <a:cxnLst/>
                  <a:rect l="l" t="t" r="r" b="b"/>
                  <a:pathLst>
                    <a:path w="4783" h="5344" extrusionOk="0">
                      <a:moveTo>
                        <a:pt x="2387" y="152"/>
                      </a:moveTo>
                      <a:cubicBezTo>
                        <a:pt x="3661" y="1318"/>
                        <a:pt x="4511" y="4603"/>
                        <a:pt x="4620" y="5046"/>
                      </a:cubicBezTo>
                      <a:cubicBezTo>
                        <a:pt x="4434" y="5156"/>
                        <a:pt x="4207" y="5200"/>
                        <a:pt x="3966" y="5200"/>
                      </a:cubicBezTo>
                      <a:cubicBezTo>
                        <a:pt x="3164" y="5200"/>
                        <a:pt x="2197" y="4721"/>
                        <a:pt x="1962" y="4597"/>
                      </a:cubicBezTo>
                      <a:cubicBezTo>
                        <a:pt x="1917" y="4573"/>
                        <a:pt x="1880" y="4535"/>
                        <a:pt x="1861" y="4489"/>
                      </a:cubicBezTo>
                      <a:lnTo>
                        <a:pt x="181" y="680"/>
                      </a:lnTo>
                      <a:cubicBezTo>
                        <a:pt x="151" y="609"/>
                        <a:pt x="157" y="531"/>
                        <a:pt x="200" y="466"/>
                      </a:cubicBezTo>
                      <a:cubicBezTo>
                        <a:pt x="242" y="404"/>
                        <a:pt x="312" y="368"/>
                        <a:pt x="386" y="368"/>
                      </a:cubicBezTo>
                      <a:lnTo>
                        <a:pt x="392" y="368"/>
                      </a:lnTo>
                      <a:cubicBezTo>
                        <a:pt x="410" y="368"/>
                        <a:pt x="428" y="368"/>
                        <a:pt x="446" y="368"/>
                      </a:cubicBezTo>
                      <a:cubicBezTo>
                        <a:pt x="1173" y="368"/>
                        <a:pt x="2184" y="192"/>
                        <a:pt x="2387" y="152"/>
                      </a:cubicBezTo>
                      <a:close/>
                      <a:moveTo>
                        <a:pt x="2430" y="0"/>
                      </a:moveTo>
                      <a:lnTo>
                        <a:pt x="2395" y="6"/>
                      </a:lnTo>
                      <a:cubicBezTo>
                        <a:pt x="2383" y="8"/>
                        <a:pt x="1273" y="226"/>
                        <a:pt x="491" y="226"/>
                      </a:cubicBezTo>
                      <a:cubicBezTo>
                        <a:pt x="459" y="226"/>
                        <a:pt x="427" y="226"/>
                        <a:pt x="396" y="225"/>
                      </a:cubicBezTo>
                      <a:cubicBezTo>
                        <a:pt x="262" y="225"/>
                        <a:pt x="151" y="283"/>
                        <a:pt x="81" y="387"/>
                      </a:cubicBezTo>
                      <a:cubicBezTo>
                        <a:pt x="11" y="492"/>
                        <a:pt x="1" y="623"/>
                        <a:pt x="51" y="738"/>
                      </a:cubicBezTo>
                      <a:lnTo>
                        <a:pt x="1730" y="4547"/>
                      </a:lnTo>
                      <a:cubicBezTo>
                        <a:pt x="1763" y="4623"/>
                        <a:pt x="1821" y="4685"/>
                        <a:pt x="1895" y="4723"/>
                      </a:cubicBezTo>
                      <a:cubicBezTo>
                        <a:pt x="2229" y="4899"/>
                        <a:pt x="3158" y="5344"/>
                        <a:pt x="3961" y="5344"/>
                      </a:cubicBezTo>
                      <a:lnTo>
                        <a:pt x="3961" y="5344"/>
                      </a:lnTo>
                      <a:cubicBezTo>
                        <a:pt x="4249" y="5344"/>
                        <a:pt x="4520" y="5288"/>
                        <a:pt x="4742" y="5139"/>
                      </a:cubicBezTo>
                      <a:lnTo>
                        <a:pt x="4783" y="5112"/>
                      </a:lnTo>
                      <a:lnTo>
                        <a:pt x="4772" y="5063"/>
                      </a:lnTo>
                      <a:cubicBezTo>
                        <a:pt x="4736" y="4910"/>
                        <a:pt x="3864" y="1274"/>
                        <a:pt x="2457" y="23"/>
                      </a:cubicBezTo>
                      <a:lnTo>
                        <a:pt x="2430" y="0"/>
                      </a:lnTo>
                      <a:close/>
                      <a:moveTo>
                        <a:pt x="3961" y="5344"/>
                      </a:moveTo>
                      <a:cubicBezTo>
                        <a:pt x="3961" y="5344"/>
                        <a:pt x="3960" y="5344"/>
                        <a:pt x="3960" y="5344"/>
                      </a:cubicBezTo>
                      <a:lnTo>
                        <a:pt x="3962" y="5344"/>
                      </a:lnTo>
                      <a:cubicBezTo>
                        <a:pt x="3961" y="5344"/>
                        <a:pt x="3961" y="5344"/>
                        <a:pt x="3961" y="5344"/>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5" name="Google Shape;3108;p38">
                  <a:extLst>
                    <a:ext uri="{FF2B5EF4-FFF2-40B4-BE49-F238E27FC236}">
                      <a16:creationId xmlns:a16="http://schemas.microsoft.com/office/drawing/2014/main" id="{1343E13C-8BB2-E21C-5EB3-AF71EAC333B9}"/>
                    </a:ext>
                  </a:extLst>
                </p:cNvPr>
                <p:cNvSpPr/>
                <p:nvPr/>
              </p:nvSpPr>
              <p:spPr>
                <a:xfrm>
                  <a:off x="4910900" y="1852863"/>
                  <a:ext cx="95925" cy="107175"/>
                </a:xfrm>
                <a:custGeom>
                  <a:avLst/>
                  <a:gdLst/>
                  <a:ahLst/>
                  <a:cxnLst/>
                  <a:rect l="l" t="t" r="r" b="b"/>
                  <a:pathLst>
                    <a:path w="3837" h="4287" extrusionOk="0">
                      <a:moveTo>
                        <a:pt x="1915" y="124"/>
                      </a:moveTo>
                      <a:cubicBezTo>
                        <a:pt x="2935" y="1059"/>
                        <a:pt x="3617" y="3692"/>
                        <a:pt x="3706" y="4048"/>
                      </a:cubicBezTo>
                      <a:cubicBezTo>
                        <a:pt x="3556" y="4137"/>
                        <a:pt x="3374" y="4172"/>
                        <a:pt x="3180" y="4172"/>
                      </a:cubicBezTo>
                      <a:cubicBezTo>
                        <a:pt x="2537" y="4172"/>
                        <a:pt x="1762" y="3786"/>
                        <a:pt x="1573" y="3687"/>
                      </a:cubicBezTo>
                      <a:cubicBezTo>
                        <a:pt x="1537" y="3669"/>
                        <a:pt x="1508" y="3638"/>
                        <a:pt x="1493" y="3600"/>
                      </a:cubicBezTo>
                      <a:lnTo>
                        <a:pt x="146" y="546"/>
                      </a:lnTo>
                      <a:cubicBezTo>
                        <a:pt x="122" y="490"/>
                        <a:pt x="126" y="428"/>
                        <a:pt x="161" y="376"/>
                      </a:cubicBezTo>
                      <a:cubicBezTo>
                        <a:pt x="195" y="326"/>
                        <a:pt x="251" y="295"/>
                        <a:pt x="312" y="295"/>
                      </a:cubicBezTo>
                      <a:cubicBezTo>
                        <a:pt x="330" y="295"/>
                        <a:pt x="357" y="297"/>
                        <a:pt x="381" y="297"/>
                      </a:cubicBezTo>
                      <a:cubicBezTo>
                        <a:pt x="964" y="297"/>
                        <a:pt x="1754" y="154"/>
                        <a:pt x="1915" y="124"/>
                      </a:cubicBezTo>
                      <a:close/>
                      <a:moveTo>
                        <a:pt x="1950" y="1"/>
                      </a:moveTo>
                      <a:lnTo>
                        <a:pt x="1921" y="6"/>
                      </a:lnTo>
                      <a:cubicBezTo>
                        <a:pt x="1912" y="7"/>
                        <a:pt x="1002" y="182"/>
                        <a:pt x="378" y="182"/>
                      </a:cubicBezTo>
                      <a:cubicBezTo>
                        <a:pt x="357" y="182"/>
                        <a:pt x="337" y="182"/>
                        <a:pt x="318" y="182"/>
                      </a:cubicBezTo>
                      <a:cubicBezTo>
                        <a:pt x="314" y="181"/>
                        <a:pt x="310" y="181"/>
                        <a:pt x="305" y="181"/>
                      </a:cubicBezTo>
                      <a:cubicBezTo>
                        <a:pt x="212" y="181"/>
                        <a:pt x="120" y="231"/>
                        <a:pt x="66" y="312"/>
                      </a:cubicBezTo>
                      <a:cubicBezTo>
                        <a:pt x="10" y="396"/>
                        <a:pt x="0" y="500"/>
                        <a:pt x="41" y="593"/>
                      </a:cubicBezTo>
                      <a:lnTo>
                        <a:pt x="1386" y="3648"/>
                      </a:lnTo>
                      <a:cubicBezTo>
                        <a:pt x="1414" y="3708"/>
                        <a:pt x="1461" y="3758"/>
                        <a:pt x="1520" y="3789"/>
                      </a:cubicBezTo>
                      <a:cubicBezTo>
                        <a:pt x="1789" y="3930"/>
                        <a:pt x="2533" y="4287"/>
                        <a:pt x="3176" y="4287"/>
                      </a:cubicBezTo>
                      <a:cubicBezTo>
                        <a:pt x="3407" y="4287"/>
                        <a:pt x="3626" y="4241"/>
                        <a:pt x="3803" y="4123"/>
                      </a:cubicBezTo>
                      <a:lnTo>
                        <a:pt x="3837" y="4100"/>
                      </a:lnTo>
                      <a:lnTo>
                        <a:pt x="3828" y="4062"/>
                      </a:lnTo>
                      <a:cubicBezTo>
                        <a:pt x="3797" y="3937"/>
                        <a:pt x="3099" y="1023"/>
                        <a:pt x="1971" y="19"/>
                      </a:cubicBezTo>
                      <a:lnTo>
                        <a:pt x="1950" y="1"/>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6" name="Google Shape;3109;p38">
                  <a:extLst>
                    <a:ext uri="{FF2B5EF4-FFF2-40B4-BE49-F238E27FC236}">
                      <a16:creationId xmlns:a16="http://schemas.microsoft.com/office/drawing/2014/main" id="{83B7D501-4555-FD19-77E2-C9FD0DB3A5FF}"/>
                    </a:ext>
                  </a:extLst>
                </p:cNvPr>
                <p:cNvSpPr/>
                <p:nvPr/>
              </p:nvSpPr>
              <p:spPr>
                <a:xfrm>
                  <a:off x="4923850" y="1867288"/>
                  <a:ext cx="70075" cy="78325"/>
                </a:xfrm>
                <a:custGeom>
                  <a:avLst/>
                  <a:gdLst/>
                  <a:ahLst/>
                  <a:cxnLst/>
                  <a:rect l="l" t="t" r="r" b="b"/>
                  <a:pathLst>
                    <a:path w="2803" h="3133" extrusionOk="0">
                      <a:moveTo>
                        <a:pt x="1398" y="92"/>
                      </a:moveTo>
                      <a:cubicBezTo>
                        <a:pt x="2145" y="774"/>
                        <a:pt x="2643" y="2699"/>
                        <a:pt x="2707" y="2958"/>
                      </a:cubicBezTo>
                      <a:cubicBezTo>
                        <a:pt x="2598" y="3023"/>
                        <a:pt x="2465" y="3049"/>
                        <a:pt x="2323" y="3049"/>
                      </a:cubicBezTo>
                      <a:cubicBezTo>
                        <a:pt x="1854" y="3049"/>
                        <a:pt x="1287" y="2768"/>
                        <a:pt x="1149" y="2696"/>
                      </a:cubicBezTo>
                      <a:cubicBezTo>
                        <a:pt x="1122" y="2682"/>
                        <a:pt x="1102" y="2659"/>
                        <a:pt x="1090" y="2632"/>
                      </a:cubicBezTo>
                      <a:lnTo>
                        <a:pt x="106" y="400"/>
                      </a:lnTo>
                      <a:cubicBezTo>
                        <a:pt x="88" y="359"/>
                        <a:pt x="93" y="314"/>
                        <a:pt x="117" y="276"/>
                      </a:cubicBezTo>
                      <a:cubicBezTo>
                        <a:pt x="141" y="239"/>
                        <a:pt x="182" y="216"/>
                        <a:pt x="228" y="216"/>
                      </a:cubicBezTo>
                      <a:lnTo>
                        <a:pt x="229" y="216"/>
                      </a:lnTo>
                      <a:cubicBezTo>
                        <a:pt x="251" y="217"/>
                        <a:pt x="273" y="217"/>
                        <a:pt x="296" y="217"/>
                      </a:cubicBezTo>
                      <a:cubicBezTo>
                        <a:pt x="723" y="217"/>
                        <a:pt x="1283" y="114"/>
                        <a:pt x="1398" y="92"/>
                      </a:cubicBezTo>
                      <a:close/>
                      <a:moveTo>
                        <a:pt x="1424" y="1"/>
                      </a:moveTo>
                      <a:lnTo>
                        <a:pt x="1404" y="5"/>
                      </a:lnTo>
                      <a:cubicBezTo>
                        <a:pt x="1397" y="7"/>
                        <a:pt x="736" y="133"/>
                        <a:pt x="278" y="133"/>
                      </a:cubicBezTo>
                      <a:lnTo>
                        <a:pt x="228" y="133"/>
                      </a:lnTo>
                      <a:cubicBezTo>
                        <a:pt x="155" y="133"/>
                        <a:pt x="88" y="168"/>
                        <a:pt x="47" y="229"/>
                      </a:cubicBezTo>
                      <a:cubicBezTo>
                        <a:pt x="8" y="289"/>
                        <a:pt x="0" y="367"/>
                        <a:pt x="30" y="434"/>
                      </a:cubicBezTo>
                      <a:lnTo>
                        <a:pt x="1013" y="2665"/>
                      </a:lnTo>
                      <a:cubicBezTo>
                        <a:pt x="1032" y="2711"/>
                        <a:pt x="1067" y="2747"/>
                        <a:pt x="1110" y="2768"/>
                      </a:cubicBezTo>
                      <a:cubicBezTo>
                        <a:pt x="1307" y="2872"/>
                        <a:pt x="1851" y="3133"/>
                        <a:pt x="2320" y="3133"/>
                      </a:cubicBezTo>
                      <a:lnTo>
                        <a:pt x="2321" y="3133"/>
                      </a:lnTo>
                      <a:cubicBezTo>
                        <a:pt x="2488" y="3133"/>
                        <a:pt x="2648" y="3099"/>
                        <a:pt x="2778" y="3013"/>
                      </a:cubicBezTo>
                      <a:lnTo>
                        <a:pt x="2803" y="2996"/>
                      </a:lnTo>
                      <a:lnTo>
                        <a:pt x="2797" y="2967"/>
                      </a:lnTo>
                      <a:cubicBezTo>
                        <a:pt x="2775" y="2878"/>
                        <a:pt x="2264" y="748"/>
                        <a:pt x="1439" y="15"/>
                      </a:cubicBezTo>
                      <a:lnTo>
                        <a:pt x="1424" y="1"/>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7" name="Google Shape;3110;p38">
                  <a:extLst>
                    <a:ext uri="{FF2B5EF4-FFF2-40B4-BE49-F238E27FC236}">
                      <a16:creationId xmlns:a16="http://schemas.microsoft.com/office/drawing/2014/main" id="{C91672A5-FB1F-6C42-F1E2-C3FF89643A0F}"/>
                    </a:ext>
                  </a:extLst>
                </p:cNvPr>
                <p:cNvSpPr/>
                <p:nvPr/>
              </p:nvSpPr>
              <p:spPr>
                <a:xfrm>
                  <a:off x="4938950" y="1884138"/>
                  <a:ext cx="39950" cy="44675"/>
                </a:xfrm>
                <a:custGeom>
                  <a:avLst/>
                  <a:gdLst/>
                  <a:ahLst/>
                  <a:cxnLst/>
                  <a:rect l="l" t="t" r="r" b="b"/>
                  <a:pathLst>
                    <a:path w="1598" h="1787" extrusionOk="0">
                      <a:moveTo>
                        <a:pt x="797" y="53"/>
                      </a:moveTo>
                      <a:cubicBezTo>
                        <a:pt x="1222" y="441"/>
                        <a:pt x="1506" y="1537"/>
                        <a:pt x="1543" y="1686"/>
                      </a:cubicBezTo>
                      <a:cubicBezTo>
                        <a:pt x="1481" y="1723"/>
                        <a:pt x="1405" y="1738"/>
                        <a:pt x="1325" y="1738"/>
                      </a:cubicBezTo>
                      <a:cubicBezTo>
                        <a:pt x="1057" y="1738"/>
                        <a:pt x="734" y="1577"/>
                        <a:pt x="655" y="1536"/>
                      </a:cubicBezTo>
                      <a:cubicBezTo>
                        <a:pt x="641" y="1528"/>
                        <a:pt x="629" y="1516"/>
                        <a:pt x="621" y="1499"/>
                      </a:cubicBezTo>
                      <a:lnTo>
                        <a:pt x="61" y="229"/>
                      </a:lnTo>
                      <a:cubicBezTo>
                        <a:pt x="50" y="204"/>
                        <a:pt x="53" y="179"/>
                        <a:pt x="67" y="157"/>
                      </a:cubicBezTo>
                      <a:cubicBezTo>
                        <a:pt x="81" y="138"/>
                        <a:pt x="105" y="124"/>
                        <a:pt x="129" y="124"/>
                      </a:cubicBezTo>
                      <a:lnTo>
                        <a:pt x="132" y="124"/>
                      </a:lnTo>
                      <a:cubicBezTo>
                        <a:pt x="141" y="124"/>
                        <a:pt x="149" y="124"/>
                        <a:pt x="158" y="124"/>
                      </a:cubicBezTo>
                      <a:cubicBezTo>
                        <a:pt x="401" y="124"/>
                        <a:pt x="730" y="64"/>
                        <a:pt x="797" y="53"/>
                      </a:cubicBezTo>
                      <a:close/>
                      <a:moveTo>
                        <a:pt x="811" y="1"/>
                      </a:moveTo>
                      <a:lnTo>
                        <a:pt x="800" y="4"/>
                      </a:lnTo>
                      <a:cubicBezTo>
                        <a:pt x="796" y="4"/>
                        <a:pt x="419" y="77"/>
                        <a:pt x="158" y="77"/>
                      </a:cubicBezTo>
                      <a:lnTo>
                        <a:pt x="129" y="77"/>
                      </a:lnTo>
                      <a:cubicBezTo>
                        <a:pt x="88" y="77"/>
                        <a:pt x="50" y="97"/>
                        <a:pt x="28" y="131"/>
                      </a:cubicBezTo>
                      <a:cubicBezTo>
                        <a:pt x="5" y="166"/>
                        <a:pt x="0" y="210"/>
                        <a:pt x="17" y="248"/>
                      </a:cubicBezTo>
                      <a:lnTo>
                        <a:pt x="577" y="1519"/>
                      </a:lnTo>
                      <a:cubicBezTo>
                        <a:pt x="589" y="1545"/>
                        <a:pt x="608" y="1566"/>
                        <a:pt x="633" y="1578"/>
                      </a:cubicBezTo>
                      <a:cubicBezTo>
                        <a:pt x="744" y="1637"/>
                        <a:pt x="1055" y="1786"/>
                        <a:pt x="1323" y="1786"/>
                      </a:cubicBezTo>
                      <a:cubicBezTo>
                        <a:pt x="1418" y="1786"/>
                        <a:pt x="1509" y="1766"/>
                        <a:pt x="1584" y="1718"/>
                      </a:cubicBezTo>
                      <a:lnTo>
                        <a:pt x="1597" y="1709"/>
                      </a:lnTo>
                      <a:lnTo>
                        <a:pt x="1593" y="1692"/>
                      </a:lnTo>
                      <a:cubicBezTo>
                        <a:pt x="1581" y="1640"/>
                        <a:pt x="1291" y="427"/>
                        <a:pt x="820" y="10"/>
                      </a:cubicBezTo>
                      <a:lnTo>
                        <a:pt x="811" y="1"/>
                      </a:ln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8" name="Google Shape;3111;p38">
                  <a:extLst>
                    <a:ext uri="{FF2B5EF4-FFF2-40B4-BE49-F238E27FC236}">
                      <a16:creationId xmlns:a16="http://schemas.microsoft.com/office/drawing/2014/main" id="{9BB36B0A-3E76-52CD-3321-3C2CB54E289B}"/>
                    </a:ext>
                  </a:extLst>
                </p:cNvPr>
                <p:cNvSpPr/>
                <p:nvPr/>
              </p:nvSpPr>
              <p:spPr>
                <a:xfrm>
                  <a:off x="3938825" y="1810888"/>
                  <a:ext cx="110475" cy="171725"/>
                </a:xfrm>
                <a:custGeom>
                  <a:avLst/>
                  <a:gdLst/>
                  <a:ahLst/>
                  <a:cxnLst/>
                  <a:rect l="l" t="t" r="r" b="b"/>
                  <a:pathLst>
                    <a:path w="4419" h="6869" extrusionOk="0">
                      <a:moveTo>
                        <a:pt x="2910" y="1"/>
                      </a:moveTo>
                      <a:cubicBezTo>
                        <a:pt x="2793" y="1"/>
                        <a:pt x="2682" y="62"/>
                        <a:pt x="2623" y="168"/>
                      </a:cubicBezTo>
                      <a:cubicBezTo>
                        <a:pt x="1506" y="2164"/>
                        <a:pt x="573" y="4857"/>
                        <a:pt x="75" y="6435"/>
                      </a:cubicBezTo>
                      <a:cubicBezTo>
                        <a:pt x="1" y="6671"/>
                        <a:pt x="188" y="6869"/>
                        <a:pt x="394" y="6869"/>
                      </a:cubicBezTo>
                      <a:cubicBezTo>
                        <a:pt x="467" y="6869"/>
                        <a:pt x="543" y="6843"/>
                        <a:pt x="610" y="6785"/>
                      </a:cubicBezTo>
                      <a:cubicBezTo>
                        <a:pt x="1547" y="5975"/>
                        <a:pt x="2876" y="5002"/>
                        <a:pt x="3242" y="4736"/>
                      </a:cubicBezTo>
                      <a:cubicBezTo>
                        <a:pt x="3305" y="4690"/>
                        <a:pt x="3349" y="4625"/>
                        <a:pt x="3367" y="4549"/>
                      </a:cubicBezTo>
                      <a:lnTo>
                        <a:pt x="4367" y="552"/>
                      </a:lnTo>
                      <a:cubicBezTo>
                        <a:pt x="4418" y="346"/>
                        <a:pt x="4265" y="138"/>
                        <a:pt x="4056" y="138"/>
                      </a:cubicBezTo>
                      <a:cubicBezTo>
                        <a:pt x="4048" y="138"/>
                        <a:pt x="4039" y="138"/>
                        <a:pt x="4030" y="139"/>
                      </a:cubicBezTo>
                      <a:cubicBezTo>
                        <a:pt x="3975" y="144"/>
                        <a:pt x="3919" y="146"/>
                        <a:pt x="3863" y="146"/>
                      </a:cubicBezTo>
                      <a:cubicBezTo>
                        <a:pt x="3537" y="146"/>
                        <a:pt x="3213" y="74"/>
                        <a:pt x="3001" y="13"/>
                      </a:cubicBezTo>
                      <a:cubicBezTo>
                        <a:pt x="2971" y="5"/>
                        <a:pt x="2940" y="1"/>
                        <a:pt x="2910"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9" name="Google Shape;3112;p38">
                  <a:extLst>
                    <a:ext uri="{FF2B5EF4-FFF2-40B4-BE49-F238E27FC236}">
                      <a16:creationId xmlns:a16="http://schemas.microsoft.com/office/drawing/2014/main" id="{E852CDF9-5750-A133-C109-F8C0FB5B3104}"/>
                    </a:ext>
                  </a:extLst>
                </p:cNvPr>
                <p:cNvSpPr/>
                <p:nvPr/>
              </p:nvSpPr>
              <p:spPr>
                <a:xfrm>
                  <a:off x="3948600" y="1818013"/>
                  <a:ext cx="88875" cy="141925"/>
                </a:xfrm>
                <a:custGeom>
                  <a:avLst/>
                  <a:gdLst/>
                  <a:ahLst/>
                  <a:cxnLst/>
                  <a:rect l="l" t="t" r="r" b="b"/>
                  <a:pathLst>
                    <a:path w="3555" h="5677" extrusionOk="0">
                      <a:moveTo>
                        <a:pt x="2317" y="185"/>
                      </a:moveTo>
                      <a:cubicBezTo>
                        <a:pt x="2331" y="185"/>
                        <a:pt x="2346" y="187"/>
                        <a:pt x="2359" y="191"/>
                      </a:cubicBezTo>
                      <a:cubicBezTo>
                        <a:pt x="2539" y="244"/>
                        <a:pt x="2793" y="301"/>
                        <a:pt x="3051" y="301"/>
                      </a:cubicBezTo>
                      <a:cubicBezTo>
                        <a:pt x="3097" y="301"/>
                        <a:pt x="3142" y="300"/>
                        <a:pt x="3187" y="296"/>
                      </a:cubicBezTo>
                      <a:cubicBezTo>
                        <a:pt x="3191" y="296"/>
                        <a:pt x="3194" y="295"/>
                        <a:pt x="3198" y="295"/>
                      </a:cubicBezTo>
                      <a:cubicBezTo>
                        <a:pt x="3253" y="295"/>
                        <a:pt x="3290" y="326"/>
                        <a:pt x="3308" y="347"/>
                      </a:cubicBezTo>
                      <a:cubicBezTo>
                        <a:pt x="3346" y="391"/>
                        <a:pt x="3361" y="454"/>
                        <a:pt x="3348" y="511"/>
                      </a:cubicBezTo>
                      <a:lnTo>
                        <a:pt x="2578" y="3707"/>
                      </a:lnTo>
                      <a:cubicBezTo>
                        <a:pt x="2569" y="3748"/>
                        <a:pt x="2546" y="3781"/>
                        <a:pt x="2516" y="3804"/>
                      </a:cubicBezTo>
                      <a:cubicBezTo>
                        <a:pt x="2220" y="4027"/>
                        <a:pt x="1201" y="4806"/>
                        <a:pt x="486" y="5448"/>
                      </a:cubicBezTo>
                      <a:cubicBezTo>
                        <a:pt x="450" y="5481"/>
                        <a:pt x="413" y="5491"/>
                        <a:pt x="382" y="5491"/>
                      </a:cubicBezTo>
                      <a:cubicBezTo>
                        <a:pt x="341" y="5491"/>
                        <a:pt x="308" y="5474"/>
                        <a:pt x="295" y="5465"/>
                      </a:cubicBezTo>
                      <a:cubicBezTo>
                        <a:pt x="245" y="5433"/>
                        <a:pt x="195" y="5360"/>
                        <a:pt x="225" y="5263"/>
                      </a:cubicBezTo>
                      <a:cubicBezTo>
                        <a:pt x="580" y="4091"/>
                        <a:pt x="1307" y="1885"/>
                        <a:pt x="2176" y="270"/>
                      </a:cubicBezTo>
                      <a:cubicBezTo>
                        <a:pt x="2206" y="215"/>
                        <a:pt x="2259" y="185"/>
                        <a:pt x="2317" y="185"/>
                      </a:cubicBezTo>
                      <a:close/>
                      <a:moveTo>
                        <a:pt x="2317" y="0"/>
                      </a:moveTo>
                      <a:cubicBezTo>
                        <a:pt x="2193" y="0"/>
                        <a:pt x="2077" y="67"/>
                        <a:pt x="2015" y="182"/>
                      </a:cubicBezTo>
                      <a:cubicBezTo>
                        <a:pt x="1137" y="1811"/>
                        <a:pt x="406" y="4032"/>
                        <a:pt x="49" y="5210"/>
                      </a:cubicBezTo>
                      <a:cubicBezTo>
                        <a:pt x="0" y="5368"/>
                        <a:pt x="59" y="5533"/>
                        <a:pt x="196" y="5621"/>
                      </a:cubicBezTo>
                      <a:cubicBezTo>
                        <a:pt x="254" y="5658"/>
                        <a:pt x="318" y="5676"/>
                        <a:pt x="380" y="5676"/>
                      </a:cubicBezTo>
                      <a:cubicBezTo>
                        <a:pt x="462" y="5676"/>
                        <a:pt x="542" y="5644"/>
                        <a:pt x="609" y="5585"/>
                      </a:cubicBezTo>
                      <a:cubicBezTo>
                        <a:pt x="1318" y="4947"/>
                        <a:pt x="2334" y="4173"/>
                        <a:pt x="2627" y="3951"/>
                      </a:cubicBezTo>
                      <a:cubicBezTo>
                        <a:pt x="2692" y="3903"/>
                        <a:pt x="2737" y="3832"/>
                        <a:pt x="2757" y="3750"/>
                      </a:cubicBezTo>
                      <a:lnTo>
                        <a:pt x="3527" y="555"/>
                      </a:lnTo>
                      <a:cubicBezTo>
                        <a:pt x="3554" y="439"/>
                        <a:pt x="3525" y="316"/>
                        <a:pt x="3448" y="226"/>
                      </a:cubicBezTo>
                      <a:cubicBezTo>
                        <a:pt x="3383" y="151"/>
                        <a:pt x="3295" y="109"/>
                        <a:pt x="3199" y="109"/>
                      </a:cubicBezTo>
                      <a:cubicBezTo>
                        <a:pt x="3189" y="109"/>
                        <a:pt x="3180" y="110"/>
                        <a:pt x="3170" y="111"/>
                      </a:cubicBezTo>
                      <a:cubicBezTo>
                        <a:pt x="3130" y="114"/>
                        <a:pt x="3089" y="116"/>
                        <a:pt x="3048" y="116"/>
                      </a:cubicBezTo>
                      <a:cubicBezTo>
                        <a:pt x="2815" y="116"/>
                        <a:pt x="2579" y="63"/>
                        <a:pt x="2413" y="13"/>
                      </a:cubicBezTo>
                      <a:cubicBezTo>
                        <a:pt x="2381" y="5"/>
                        <a:pt x="2349" y="0"/>
                        <a:pt x="2317"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0" name="Google Shape;3113;p38">
                  <a:extLst>
                    <a:ext uri="{FF2B5EF4-FFF2-40B4-BE49-F238E27FC236}">
                      <a16:creationId xmlns:a16="http://schemas.microsoft.com/office/drawing/2014/main" id="{0062DB0B-F59F-4CC9-EB16-0F09F41698EE}"/>
                    </a:ext>
                  </a:extLst>
                </p:cNvPr>
                <p:cNvSpPr/>
                <p:nvPr/>
              </p:nvSpPr>
              <p:spPr>
                <a:xfrm>
                  <a:off x="3961950" y="1839288"/>
                  <a:ext cx="62225" cy="99350"/>
                </a:xfrm>
                <a:custGeom>
                  <a:avLst/>
                  <a:gdLst/>
                  <a:ahLst/>
                  <a:cxnLst/>
                  <a:rect l="l" t="t" r="r" b="b"/>
                  <a:pathLst>
                    <a:path w="2489" h="3974" extrusionOk="0">
                      <a:moveTo>
                        <a:pt x="1622" y="130"/>
                      </a:moveTo>
                      <a:cubicBezTo>
                        <a:pt x="1633" y="130"/>
                        <a:pt x="1643" y="131"/>
                        <a:pt x="1654" y="134"/>
                      </a:cubicBezTo>
                      <a:cubicBezTo>
                        <a:pt x="1778" y="170"/>
                        <a:pt x="1954" y="211"/>
                        <a:pt x="2133" y="211"/>
                      </a:cubicBezTo>
                      <a:cubicBezTo>
                        <a:pt x="2165" y="211"/>
                        <a:pt x="2198" y="210"/>
                        <a:pt x="2231" y="207"/>
                      </a:cubicBezTo>
                      <a:cubicBezTo>
                        <a:pt x="2236" y="206"/>
                        <a:pt x="2241" y="206"/>
                        <a:pt x="2245" y="206"/>
                      </a:cubicBezTo>
                      <a:cubicBezTo>
                        <a:pt x="2286" y="206"/>
                        <a:pt x="2305" y="230"/>
                        <a:pt x="2317" y="243"/>
                      </a:cubicBezTo>
                      <a:cubicBezTo>
                        <a:pt x="2345" y="275"/>
                        <a:pt x="2354" y="318"/>
                        <a:pt x="2345" y="359"/>
                      </a:cubicBezTo>
                      <a:lnTo>
                        <a:pt x="1806" y="2595"/>
                      </a:lnTo>
                      <a:cubicBezTo>
                        <a:pt x="1800" y="2624"/>
                        <a:pt x="1784" y="2648"/>
                        <a:pt x="1763" y="2663"/>
                      </a:cubicBezTo>
                      <a:cubicBezTo>
                        <a:pt x="1617" y="2773"/>
                        <a:pt x="866" y="3342"/>
                        <a:pt x="342" y="3814"/>
                      </a:cubicBezTo>
                      <a:cubicBezTo>
                        <a:pt x="316" y="3837"/>
                        <a:pt x="290" y="3844"/>
                        <a:pt x="268" y="3844"/>
                      </a:cubicBezTo>
                      <a:cubicBezTo>
                        <a:pt x="239" y="3844"/>
                        <a:pt x="217" y="3832"/>
                        <a:pt x="209" y="3826"/>
                      </a:cubicBezTo>
                      <a:cubicBezTo>
                        <a:pt x="172" y="3803"/>
                        <a:pt x="137" y="3752"/>
                        <a:pt x="159" y="3685"/>
                      </a:cubicBezTo>
                      <a:cubicBezTo>
                        <a:pt x="407" y="2865"/>
                        <a:pt x="916" y="1321"/>
                        <a:pt x="1525" y="189"/>
                      </a:cubicBezTo>
                      <a:cubicBezTo>
                        <a:pt x="1545" y="151"/>
                        <a:pt x="1583" y="130"/>
                        <a:pt x="1622" y="130"/>
                      </a:cubicBezTo>
                      <a:close/>
                      <a:moveTo>
                        <a:pt x="1624" y="0"/>
                      </a:moveTo>
                      <a:cubicBezTo>
                        <a:pt x="1537" y="0"/>
                        <a:pt x="1455" y="47"/>
                        <a:pt x="1411" y="128"/>
                      </a:cubicBezTo>
                      <a:cubicBezTo>
                        <a:pt x="798" y="1270"/>
                        <a:pt x="286" y="2823"/>
                        <a:pt x="36" y="3647"/>
                      </a:cubicBezTo>
                      <a:cubicBezTo>
                        <a:pt x="1" y="3758"/>
                        <a:pt x="43" y="3873"/>
                        <a:pt x="139" y="3935"/>
                      </a:cubicBezTo>
                      <a:cubicBezTo>
                        <a:pt x="180" y="3961"/>
                        <a:pt x="224" y="3973"/>
                        <a:pt x="268" y="3973"/>
                      </a:cubicBezTo>
                      <a:cubicBezTo>
                        <a:pt x="324" y="3973"/>
                        <a:pt x="382" y="3952"/>
                        <a:pt x="429" y="3910"/>
                      </a:cubicBezTo>
                      <a:cubicBezTo>
                        <a:pt x="948" y="3442"/>
                        <a:pt x="1696" y="2876"/>
                        <a:pt x="1841" y="2767"/>
                      </a:cubicBezTo>
                      <a:cubicBezTo>
                        <a:pt x="1885" y="2733"/>
                        <a:pt x="1918" y="2683"/>
                        <a:pt x="1932" y="2625"/>
                      </a:cubicBezTo>
                      <a:lnTo>
                        <a:pt x="2469" y="389"/>
                      </a:lnTo>
                      <a:cubicBezTo>
                        <a:pt x="2489" y="309"/>
                        <a:pt x="2469" y="222"/>
                        <a:pt x="2414" y="160"/>
                      </a:cubicBezTo>
                      <a:cubicBezTo>
                        <a:pt x="2371" y="108"/>
                        <a:pt x="2307" y="77"/>
                        <a:pt x="2241" y="77"/>
                      </a:cubicBezTo>
                      <a:cubicBezTo>
                        <a:pt x="2234" y="77"/>
                        <a:pt x="2227" y="77"/>
                        <a:pt x="2220" y="78"/>
                      </a:cubicBezTo>
                      <a:cubicBezTo>
                        <a:pt x="2193" y="80"/>
                        <a:pt x="2166" y="81"/>
                        <a:pt x="2139" y="81"/>
                      </a:cubicBezTo>
                      <a:cubicBezTo>
                        <a:pt x="1962" y="81"/>
                        <a:pt x="1786" y="39"/>
                        <a:pt x="1690" y="10"/>
                      </a:cubicBezTo>
                      <a:cubicBezTo>
                        <a:pt x="1668" y="3"/>
                        <a:pt x="1646" y="0"/>
                        <a:pt x="1624"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1" name="Google Shape;3114;p38">
                  <a:extLst>
                    <a:ext uri="{FF2B5EF4-FFF2-40B4-BE49-F238E27FC236}">
                      <a16:creationId xmlns:a16="http://schemas.microsoft.com/office/drawing/2014/main" id="{70CF127B-8CDD-4A0C-C4AA-887AD9C146E4}"/>
                    </a:ext>
                  </a:extLst>
                </p:cNvPr>
                <p:cNvSpPr/>
                <p:nvPr/>
              </p:nvSpPr>
              <p:spPr>
                <a:xfrm>
                  <a:off x="3975350" y="1860538"/>
                  <a:ext cx="35600" cy="56800"/>
                </a:xfrm>
                <a:custGeom>
                  <a:avLst/>
                  <a:gdLst/>
                  <a:ahLst/>
                  <a:cxnLst/>
                  <a:rect l="l" t="t" r="r" b="b"/>
                  <a:pathLst>
                    <a:path w="1424" h="2272" extrusionOk="0">
                      <a:moveTo>
                        <a:pt x="927" y="75"/>
                      </a:moveTo>
                      <a:cubicBezTo>
                        <a:pt x="933" y="75"/>
                        <a:pt x="939" y="77"/>
                        <a:pt x="945" y="78"/>
                      </a:cubicBezTo>
                      <a:cubicBezTo>
                        <a:pt x="1017" y="99"/>
                        <a:pt x="1117" y="121"/>
                        <a:pt x="1220" y="121"/>
                      </a:cubicBezTo>
                      <a:cubicBezTo>
                        <a:pt x="1239" y="121"/>
                        <a:pt x="1257" y="121"/>
                        <a:pt x="1276" y="119"/>
                      </a:cubicBezTo>
                      <a:cubicBezTo>
                        <a:pt x="1299" y="121"/>
                        <a:pt x="1317" y="133"/>
                        <a:pt x="1324" y="140"/>
                      </a:cubicBezTo>
                      <a:cubicBezTo>
                        <a:pt x="1340" y="159"/>
                        <a:pt x="1346" y="183"/>
                        <a:pt x="1340" y="206"/>
                      </a:cubicBezTo>
                      <a:lnTo>
                        <a:pt x="1031" y="1484"/>
                      </a:lnTo>
                      <a:cubicBezTo>
                        <a:pt x="1028" y="1501"/>
                        <a:pt x="1019" y="1514"/>
                        <a:pt x="1007" y="1523"/>
                      </a:cubicBezTo>
                      <a:cubicBezTo>
                        <a:pt x="816" y="1668"/>
                        <a:pt x="457" y="1945"/>
                        <a:pt x="195" y="2181"/>
                      </a:cubicBezTo>
                      <a:cubicBezTo>
                        <a:pt x="180" y="2194"/>
                        <a:pt x="165" y="2198"/>
                        <a:pt x="153" y="2198"/>
                      </a:cubicBezTo>
                      <a:cubicBezTo>
                        <a:pt x="137" y="2198"/>
                        <a:pt x="124" y="2192"/>
                        <a:pt x="119" y="2188"/>
                      </a:cubicBezTo>
                      <a:cubicBezTo>
                        <a:pt x="98" y="2175"/>
                        <a:pt x="78" y="2146"/>
                        <a:pt x="90" y="2108"/>
                      </a:cubicBezTo>
                      <a:cubicBezTo>
                        <a:pt x="233" y="1639"/>
                        <a:pt x="524" y="755"/>
                        <a:pt x="870" y="110"/>
                      </a:cubicBezTo>
                      <a:cubicBezTo>
                        <a:pt x="883" y="89"/>
                        <a:pt x="904" y="75"/>
                        <a:pt x="927" y="75"/>
                      </a:cubicBezTo>
                      <a:close/>
                      <a:moveTo>
                        <a:pt x="927" y="1"/>
                      </a:moveTo>
                      <a:cubicBezTo>
                        <a:pt x="877" y="1"/>
                        <a:pt x="832" y="29"/>
                        <a:pt x="807" y="75"/>
                      </a:cubicBezTo>
                      <a:cubicBezTo>
                        <a:pt x="456" y="726"/>
                        <a:pt x="163" y="1614"/>
                        <a:pt x="20" y="2085"/>
                      </a:cubicBezTo>
                      <a:cubicBezTo>
                        <a:pt x="1" y="2149"/>
                        <a:pt x="25" y="2216"/>
                        <a:pt x="79" y="2250"/>
                      </a:cubicBezTo>
                      <a:cubicBezTo>
                        <a:pt x="102" y="2264"/>
                        <a:pt x="128" y="2272"/>
                        <a:pt x="152" y="2272"/>
                      </a:cubicBezTo>
                      <a:cubicBezTo>
                        <a:pt x="186" y="2272"/>
                        <a:pt x="218" y="2260"/>
                        <a:pt x="245" y="2235"/>
                      </a:cubicBezTo>
                      <a:cubicBezTo>
                        <a:pt x="505" y="2002"/>
                        <a:pt x="861" y="1727"/>
                        <a:pt x="1051" y="1583"/>
                      </a:cubicBezTo>
                      <a:cubicBezTo>
                        <a:pt x="1077" y="1563"/>
                        <a:pt x="1095" y="1534"/>
                        <a:pt x="1104" y="1502"/>
                      </a:cubicBezTo>
                      <a:lnTo>
                        <a:pt x="1411" y="224"/>
                      </a:lnTo>
                      <a:cubicBezTo>
                        <a:pt x="1423" y="177"/>
                        <a:pt x="1411" y="128"/>
                        <a:pt x="1381" y="92"/>
                      </a:cubicBezTo>
                      <a:cubicBezTo>
                        <a:pt x="1355" y="63"/>
                        <a:pt x="1318" y="45"/>
                        <a:pt x="1282" y="45"/>
                      </a:cubicBezTo>
                      <a:cubicBezTo>
                        <a:pt x="1278" y="45"/>
                        <a:pt x="1274" y="46"/>
                        <a:pt x="1270" y="46"/>
                      </a:cubicBezTo>
                      <a:cubicBezTo>
                        <a:pt x="1254" y="47"/>
                        <a:pt x="1238" y="48"/>
                        <a:pt x="1223" y="48"/>
                      </a:cubicBezTo>
                      <a:cubicBezTo>
                        <a:pt x="1127" y="48"/>
                        <a:pt x="1034" y="26"/>
                        <a:pt x="966" y="7"/>
                      </a:cubicBezTo>
                      <a:cubicBezTo>
                        <a:pt x="953" y="3"/>
                        <a:pt x="940" y="1"/>
                        <a:pt x="927"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2" name="Google Shape;3115;p38">
                  <a:extLst>
                    <a:ext uri="{FF2B5EF4-FFF2-40B4-BE49-F238E27FC236}">
                      <a16:creationId xmlns:a16="http://schemas.microsoft.com/office/drawing/2014/main" id="{E858FD80-A058-C888-1C65-EC6D595B8951}"/>
                    </a:ext>
                  </a:extLst>
                </p:cNvPr>
                <p:cNvSpPr/>
                <p:nvPr/>
              </p:nvSpPr>
              <p:spPr>
                <a:xfrm>
                  <a:off x="4156625" y="1541963"/>
                  <a:ext cx="661775" cy="153175"/>
                </a:xfrm>
                <a:custGeom>
                  <a:avLst/>
                  <a:gdLst/>
                  <a:ahLst/>
                  <a:cxnLst/>
                  <a:rect l="l" t="t" r="r" b="b"/>
                  <a:pathLst>
                    <a:path w="26471" h="6127" extrusionOk="0">
                      <a:moveTo>
                        <a:pt x="11741" y="0"/>
                      </a:moveTo>
                      <a:cubicBezTo>
                        <a:pt x="7205" y="0"/>
                        <a:pt x="2094" y="2779"/>
                        <a:pt x="199" y="3911"/>
                      </a:cubicBezTo>
                      <a:cubicBezTo>
                        <a:pt x="0" y="4030"/>
                        <a:pt x="34" y="4327"/>
                        <a:pt x="254" y="4398"/>
                      </a:cubicBezTo>
                      <a:cubicBezTo>
                        <a:pt x="739" y="4559"/>
                        <a:pt x="1016" y="4977"/>
                        <a:pt x="1154" y="5261"/>
                      </a:cubicBezTo>
                      <a:cubicBezTo>
                        <a:pt x="1202" y="5358"/>
                        <a:pt x="1297" y="5412"/>
                        <a:pt x="1397" y="5412"/>
                      </a:cubicBezTo>
                      <a:cubicBezTo>
                        <a:pt x="1446" y="5412"/>
                        <a:pt x="1496" y="5399"/>
                        <a:pt x="1543" y="5372"/>
                      </a:cubicBezTo>
                      <a:cubicBezTo>
                        <a:pt x="2965" y="4512"/>
                        <a:pt x="4399" y="4205"/>
                        <a:pt x="5729" y="4205"/>
                      </a:cubicBezTo>
                      <a:cubicBezTo>
                        <a:pt x="9054" y="4205"/>
                        <a:pt x="11720" y="6126"/>
                        <a:pt x="11895" y="6126"/>
                      </a:cubicBezTo>
                      <a:cubicBezTo>
                        <a:pt x="14143" y="6126"/>
                        <a:pt x="23416" y="6065"/>
                        <a:pt x="26106" y="6047"/>
                      </a:cubicBezTo>
                      <a:cubicBezTo>
                        <a:pt x="26361" y="6046"/>
                        <a:pt x="26470" y="5725"/>
                        <a:pt x="26273" y="5563"/>
                      </a:cubicBezTo>
                      <a:cubicBezTo>
                        <a:pt x="19567" y="64"/>
                        <a:pt x="12892" y="64"/>
                        <a:pt x="12892" y="64"/>
                      </a:cubicBezTo>
                      <a:cubicBezTo>
                        <a:pt x="12514" y="21"/>
                        <a:pt x="12129" y="0"/>
                        <a:pt x="11741"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3" name="Google Shape;3116;p38">
                  <a:extLst>
                    <a:ext uri="{FF2B5EF4-FFF2-40B4-BE49-F238E27FC236}">
                      <a16:creationId xmlns:a16="http://schemas.microsoft.com/office/drawing/2014/main" id="{0790DF34-2EF8-1D0D-B747-94F780E03459}"/>
                    </a:ext>
                  </a:extLst>
                </p:cNvPr>
                <p:cNvSpPr/>
                <p:nvPr/>
              </p:nvSpPr>
              <p:spPr>
                <a:xfrm>
                  <a:off x="4189875" y="1547213"/>
                  <a:ext cx="593875" cy="119875"/>
                </a:xfrm>
                <a:custGeom>
                  <a:avLst/>
                  <a:gdLst/>
                  <a:ahLst/>
                  <a:cxnLst/>
                  <a:rect l="l" t="t" r="r" b="b"/>
                  <a:pathLst>
                    <a:path w="23755" h="4795" extrusionOk="0">
                      <a:moveTo>
                        <a:pt x="4996" y="2991"/>
                      </a:moveTo>
                      <a:cubicBezTo>
                        <a:pt x="4996" y="2991"/>
                        <a:pt x="4997" y="2991"/>
                        <a:pt x="4997" y="2991"/>
                      </a:cubicBezTo>
                      <a:lnTo>
                        <a:pt x="4997" y="2991"/>
                      </a:lnTo>
                      <a:cubicBezTo>
                        <a:pt x="4997" y="2991"/>
                        <a:pt x="4997" y="2991"/>
                        <a:pt x="4998" y="2991"/>
                      </a:cubicBezTo>
                      <a:close/>
                      <a:moveTo>
                        <a:pt x="10402" y="171"/>
                      </a:moveTo>
                      <a:cubicBezTo>
                        <a:pt x="10817" y="171"/>
                        <a:pt x="11227" y="191"/>
                        <a:pt x="11629" y="235"/>
                      </a:cubicBezTo>
                      <a:cubicBezTo>
                        <a:pt x="11688" y="237"/>
                        <a:pt x="17654" y="378"/>
                        <a:pt x="23508" y="4428"/>
                      </a:cubicBezTo>
                      <a:cubicBezTo>
                        <a:pt x="23552" y="4459"/>
                        <a:pt x="23569" y="4497"/>
                        <a:pt x="23555" y="4536"/>
                      </a:cubicBezTo>
                      <a:cubicBezTo>
                        <a:pt x="23542" y="4580"/>
                        <a:pt x="23490" y="4624"/>
                        <a:pt x="23405" y="4624"/>
                      </a:cubicBezTo>
                      <a:lnTo>
                        <a:pt x="23402" y="4624"/>
                      </a:lnTo>
                      <a:cubicBezTo>
                        <a:pt x="16528" y="4554"/>
                        <a:pt x="12005" y="4504"/>
                        <a:pt x="10675" y="4483"/>
                      </a:cubicBezTo>
                      <a:cubicBezTo>
                        <a:pt x="10647" y="4477"/>
                        <a:pt x="10525" y="4419"/>
                        <a:pt x="10395" y="4357"/>
                      </a:cubicBezTo>
                      <a:cubicBezTo>
                        <a:pt x="8481" y="3446"/>
                        <a:pt x="6676" y="2991"/>
                        <a:pt x="4997" y="2991"/>
                      </a:cubicBezTo>
                      <a:lnTo>
                        <a:pt x="4997" y="2991"/>
                      </a:lnTo>
                      <a:cubicBezTo>
                        <a:pt x="3710" y="2991"/>
                        <a:pt x="2496" y="3258"/>
                        <a:pt x="1363" y="3795"/>
                      </a:cubicBezTo>
                      <a:cubicBezTo>
                        <a:pt x="1335" y="3808"/>
                        <a:pt x="1305" y="3814"/>
                        <a:pt x="1275" y="3814"/>
                      </a:cubicBezTo>
                      <a:cubicBezTo>
                        <a:pt x="1213" y="3814"/>
                        <a:pt x="1153" y="3789"/>
                        <a:pt x="1128" y="3744"/>
                      </a:cubicBezTo>
                      <a:cubicBezTo>
                        <a:pt x="990" y="3502"/>
                        <a:pt x="732" y="3190"/>
                        <a:pt x="281" y="3061"/>
                      </a:cubicBezTo>
                      <a:cubicBezTo>
                        <a:pt x="220" y="3044"/>
                        <a:pt x="182" y="3006"/>
                        <a:pt x="178" y="2960"/>
                      </a:cubicBezTo>
                      <a:cubicBezTo>
                        <a:pt x="175" y="2921"/>
                        <a:pt x="202" y="2884"/>
                        <a:pt x="249" y="2862"/>
                      </a:cubicBezTo>
                      <a:cubicBezTo>
                        <a:pt x="2073" y="2007"/>
                        <a:pt x="6458" y="171"/>
                        <a:pt x="10402" y="171"/>
                      </a:cubicBezTo>
                      <a:close/>
                      <a:moveTo>
                        <a:pt x="10399" y="0"/>
                      </a:moveTo>
                      <a:cubicBezTo>
                        <a:pt x="6425" y="0"/>
                        <a:pt x="2012" y="1847"/>
                        <a:pt x="178" y="2707"/>
                      </a:cubicBezTo>
                      <a:cubicBezTo>
                        <a:pt x="64" y="2760"/>
                        <a:pt x="0" y="2863"/>
                        <a:pt x="9" y="2974"/>
                      </a:cubicBezTo>
                      <a:cubicBezTo>
                        <a:pt x="18" y="3091"/>
                        <a:pt x="105" y="3187"/>
                        <a:pt x="234" y="3224"/>
                      </a:cubicBezTo>
                      <a:cubicBezTo>
                        <a:pt x="630" y="3337"/>
                        <a:pt x="858" y="3615"/>
                        <a:pt x="979" y="3827"/>
                      </a:cubicBezTo>
                      <a:cubicBezTo>
                        <a:pt x="1038" y="3928"/>
                        <a:pt x="1153" y="3985"/>
                        <a:pt x="1274" y="3985"/>
                      </a:cubicBezTo>
                      <a:cubicBezTo>
                        <a:pt x="1329" y="3985"/>
                        <a:pt x="1384" y="3973"/>
                        <a:pt x="1436" y="3949"/>
                      </a:cubicBezTo>
                      <a:cubicBezTo>
                        <a:pt x="2545" y="3423"/>
                        <a:pt x="3734" y="3161"/>
                        <a:pt x="4997" y="3161"/>
                      </a:cubicBezTo>
                      <a:cubicBezTo>
                        <a:pt x="6651" y="3161"/>
                        <a:pt x="8431" y="3611"/>
                        <a:pt x="10322" y="4512"/>
                      </a:cubicBezTo>
                      <a:cubicBezTo>
                        <a:pt x="10557" y="4623"/>
                        <a:pt x="10621" y="4652"/>
                        <a:pt x="10666" y="4653"/>
                      </a:cubicBezTo>
                      <a:cubicBezTo>
                        <a:pt x="12002" y="4674"/>
                        <a:pt x="16525" y="4724"/>
                        <a:pt x="23400" y="4794"/>
                      </a:cubicBezTo>
                      <a:lnTo>
                        <a:pt x="23405" y="4794"/>
                      </a:lnTo>
                      <a:cubicBezTo>
                        <a:pt x="23552" y="4794"/>
                        <a:pt x="23678" y="4712"/>
                        <a:pt x="23718" y="4588"/>
                      </a:cubicBezTo>
                      <a:cubicBezTo>
                        <a:pt x="23754" y="4475"/>
                        <a:pt x="23710" y="4362"/>
                        <a:pt x="23605" y="4289"/>
                      </a:cubicBezTo>
                      <a:cubicBezTo>
                        <a:pt x="17706" y="208"/>
                        <a:pt x="11691" y="67"/>
                        <a:pt x="11640" y="65"/>
                      </a:cubicBezTo>
                      <a:cubicBezTo>
                        <a:pt x="11233" y="21"/>
                        <a:pt x="10819" y="0"/>
                        <a:pt x="1039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4" name="Google Shape;3117;p38">
                  <a:extLst>
                    <a:ext uri="{FF2B5EF4-FFF2-40B4-BE49-F238E27FC236}">
                      <a16:creationId xmlns:a16="http://schemas.microsoft.com/office/drawing/2014/main" id="{047C36C2-C9C4-74BE-A1E2-0E08D59F3F0F}"/>
                    </a:ext>
                  </a:extLst>
                </p:cNvPr>
                <p:cNvSpPr/>
                <p:nvPr/>
              </p:nvSpPr>
              <p:spPr>
                <a:xfrm>
                  <a:off x="4225125" y="1555663"/>
                  <a:ext cx="507275" cy="91500"/>
                </a:xfrm>
                <a:custGeom>
                  <a:avLst/>
                  <a:gdLst/>
                  <a:ahLst/>
                  <a:cxnLst/>
                  <a:rect l="l" t="t" r="r" b="b"/>
                  <a:pathLst>
                    <a:path w="20291" h="3660" extrusionOk="0">
                      <a:moveTo>
                        <a:pt x="8785" y="136"/>
                      </a:moveTo>
                      <a:cubicBezTo>
                        <a:pt x="9177" y="136"/>
                        <a:pt x="9564" y="154"/>
                        <a:pt x="9943" y="193"/>
                      </a:cubicBezTo>
                      <a:cubicBezTo>
                        <a:pt x="9994" y="193"/>
                        <a:pt x="15095" y="339"/>
                        <a:pt x="20094" y="3389"/>
                      </a:cubicBezTo>
                      <a:cubicBezTo>
                        <a:pt x="20113" y="3401"/>
                        <a:pt x="20144" y="3425"/>
                        <a:pt x="20135" y="3457"/>
                      </a:cubicBezTo>
                      <a:cubicBezTo>
                        <a:pt x="20126" y="3491"/>
                        <a:pt x="20076" y="3524"/>
                        <a:pt x="20002" y="3524"/>
                      </a:cubicBezTo>
                      <a:lnTo>
                        <a:pt x="19997" y="3524"/>
                      </a:lnTo>
                      <a:cubicBezTo>
                        <a:pt x="19080" y="3507"/>
                        <a:pt x="10990" y="3371"/>
                        <a:pt x="9115" y="3331"/>
                      </a:cubicBezTo>
                      <a:cubicBezTo>
                        <a:pt x="9091" y="3328"/>
                        <a:pt x="8986" y="3283"/>
                        <a:pt x="8874" y="3236"/>
                      </a:cubicBezTo>
                      <a:cubicBezTo>
                        <a:pt x="7213" y="2534"/>
                        <a:pt x="5649" y="2184"/>
                        <a:pt x="4193" y="2184"/>
                      </a:cubicBezTo>
                      <a:cubicBezTo>
                        <a:pt x="3123" y="2184"/>
                        <a:pt x="2111" y="2373"/>
                        <a:pt x="1163" y="2754"/>
                      </a:cubicBezTo>
                      <a:cubicBezTo>
                        <a:pt x="1137" y="2765"/>
                        <a:pt x="1109" y="2770"/>
                        <a:pt x="1083" y="2770"/>
                      </a:cubicBezTo>
                      <a:cubicBezTo>
                        <a:pt x="1024" y="2770"/>
                        <a:pt x="972" y="2747"/>
                        <a:pt x="951" y="2715"/>
                      </a:cubicBezTo>
                      <a:cubicBezTo>
                        <a:pt x="832" y="2534"/>
                        <a:pt x="614" y="2300"/>
                        <a:pt x="231" y="2202"/>
                      </a:cubicBezTo>
                      <a:cubicBezTo>
                        <a:pt x="172" y="2188"/>
                        <a:pt x="143" y="2155"/>
                        <a:pt x="142" y="2130"/>
                      </a:cubicBezTo>
                      <a:cubicBezTo>
                        <a:pt x="140" y="2106"/>
                        <a:pt x="163" y="2082"/>
                        <a:pt x="202" y="2065"/>
                      </a:cubicBezTo>
                      <a:cubicBezTo>
                        <a:pt x="1749" y="1450"/>
                        <a:pt x="5440" y="136"/>
                        <a:pt x="8785" y="136"/>
                      </a:cubicBezTo>
                      <a:close/>
                      <a:moveTo>
                        <a:pt x="8786" y="1"/>
                      </a:moveTo>
                      <a:cubicBezTo>
                        <a:pt x="5418" y="1"/>
                        <a:pt x="1707" y="1321"/>
                        <a:pt x="152" y="1939"/>
                      </a:cubicBezTo>
                      <a:cubicBezTo>
                        <a:pt x="57" y="1977"/>
                        <a:pt x="0" y="2055"/>
                        <a:pt x="6" y="2140"/>
                      </a:cubicBezTo>
                      <a:cubicBezTo>
                        <a:pt x="12" y="2229"/>
                        <a:pt x="87" y="2307"/>
                        <a:pt x="196" y="2334"/>
                      </a:cubicBezTo>
                      <a:cubicBezTo>
                        <a:pt x="536" y="2422"/>
                        <a:pt x="732" y="2630"/>
                        <a:pt x="837" y="2789"/>
                      </a:cubicBezTo>
                      <a:cubicBezTo>
                        <a:pt x="886" y="2862"/>
                        <a:pt x="983" y="2905"/>
                        <a:pt x="1084" y="2905"/>
                      </a:cubicBezTo>
                      <a:cubicBezTo>
                        <a:pt x="1127" y="2905"/>
                        <a:pt x="1172" y="2897"/>
                        <a:pt x="1213" y="2880"/>
                      </a:cubicBezTo>
                      <a:cubicBezTo>
                        <a:pt x="2144" y="2506"/>
                        <a:pt x="3139" y="2319"/>
                        <a:pt x="4193" y="2319"/>
                      </a:cubicBezTo>
                      <a:cubicBezTo>
                        <a:pt x="5630" y="2319"/>
                        <a:pt x="7177" y="2666"/>
                        <a:pt x="8821" y="3360"/>
                      </a:cubicBezTo>
                      <a:cubicBezTo>
                        <a:pt x="9015" y="3442"/>
                        <a:pt x="9071" y="3466"/>
                        <a:pt x="9108" y="3466"/>
                      </a:cubicBezTo>
                      <a:cubicBezTo>
                        <a:pt x="10987" y="3507"/>
                        <a:pt x="19079" y="3644"/>
                        <a:pt x="19994" y="3659"/>
                      </a:cubicBezTo>
                      <a:lnTo>
                        <a:pt x="20002" y="3659"/>
                      </a:lnTo>
                      <a:cubicBezTo>
                        <a:pt x="20131" y="3659"/>
                        <a:pt x="20237" y="3594"/>
                        <a:pt x="20266" y="3495"/>
                      </a:cubicBezTo>
                      <a:cubicBezTo>
                        <a:pt x="20290" y="3412"/>
                        <a:pt x="20251" y="3327"/>
                        <a:pt x="20164" y="3274"/>
                      </a:cubicBezTo>
                      <a:cubicBezTo>
                        <a:pt x="15135" y="204"/>
                        <a:pt x="9997" y="58"/>
                        <a:pt x="9952" y="58"/>
                      </a:cubicBezTo>
                      <a:cubicBezTo>
                        <a:pt x="9571" y="19"/>
                        <a:pt x="9181" y="1"/>
                        <a:pt x="878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5" name="Google Shape;3118;p38">
                  <a:extLst>
                    <a:ext uri="{FF2B5EF4-FFF2-40B4-BE49-F238E27FC236}">
                      <a16:creationId xmlns:a16="http://schemas.microsoft.com/office/drawing/2014/main" id="{EDD86E11-68E3-F55E-92B9-CBF85275F091}"/>
                    </a:ext>
                  </a:extLst>
                </p:cNvPr>
                <p:cNvSpPr/>
                <p:nvPr/>
              </p:nvSpPr>
              <p:spPr>
                <a:xfrm>
                  <a:off x="4279500" y="1564688"/>
                  <a:ext cx="398925" cy="61375"/>
                </a:xfrm>
                <a:custGeom>
                  <a:avLst/>
                  <a:gdLst/>
                  <a:ahLst/>
                  <a:cxnLst/>
                  <a:rect l="l" t="t" r="r" b="b"/>
                  <a:pathLst>
                    <a:path w="15957" h="2455" extrusionOk="0">
                      <a:moveTo>
                        <a:pt x="6674" y="95"/>
                      </a:moveTo>
                      <a:cubicBezTo>
                        <a:pt x="7067" y="95"/>
                        <a:pt x="7456" y="112"/>
                        <a:pt x="7833" y="150"/>
                      </a:cubicBezTo>
                      <a:cubicBezTo>
                        <a:pt x="7874" y="151"/>
                        <a:pt x="11894" y="318"/>
                        <a:pt x="15818" y="2290"/>
                      </a:cubicBezTo>
                      <a:cubicBezTo>
                        <a:pt x="15843" y="2302"/>
                        <a:pt x="15852" y="2314"/>
                        <a:pt x="15850" y="2321"/>
                      </a:cubicBezTo>
                      <a:cubicBezTo>
                        <a:pt x="15846" y="2334"/>
                        <a:pt x="15807" y="2360"/>
                        <a:pt x="15739" y="2360"/>
                      </a:cubicBezTo>
                      <a:cubicBezTo>
                        <a:pt x="15737" y="2360"/>
                        <a:pt x="15735" y="2360"/>
                        <a:pt x="15733" y="2360"/>
                      </a:cubicBezTo>
                      <a:cubicBezTo>
                        <a:pt x="14549" y="2322"/>
                        <a:pt x="8571" y="2128"/>
                        <a:pt x="7162" y="2076"/>
                      </a:cubicBezTo>
                      <a:cubicBezTo>
                        <a:pt x="7145" y="2075"/>
                        <a:pt x="7063" y="2046"/>
                        <a:pt x="6969" y="2012"/>
                      </a:cubicBezTo>
                      <a:cubicBezTo>
                        <a:pt x="5601" y="1530"/>
                        <a:pt x="4315" y="1288"/>
                        <a:pt x="3124" y="1288"/>
                      </a:cubicBezTo>
                      <a:cubicBezTo>
                        <a:pt x="2345" y="1288"/>
                        <a:pt x="1605" y="1391"/>
                        <a:pt x="910" y="1598"/>
                      </a:cubicBezTo>
                      <a:cubicBezTo>
                        <a:pt x="889" y="1605"/>
                        <a:pt x="868" y="1607"/>
                        <a:pt x="846" y="1607"/>
                      </a:cubicBezTo>
                      <a:cubicBezTo>
                        <a:pt x="794" y="1607"/>
                        <a:pt x="746" y="1590"/>
                        <a:pt x="728" y="1568"/>
                      </a:cubicBezTo>
                      <a:cubicBezTo>
                        <a:pt x="638" y="1455"/>
                        <a:pt x="467" y="1306"/>
                        <a:pt x="169" y="1241"/>
                      </a:cubicBezTo>
                      <a:cubicBezTo>
                        <a:pt x="119" y="1231"/>
                        <a:pt x="98" y="1208"/>
                        <a:pt x="96" y="1199"/>
                      </a:cubicBezTo>
                      <a:cubicBezTo>
                        <a:pt x="96" y="1194"/>
                        <a:pt x="109" y="1177"/>
                        <a:pt x="145" y="1167"/>
                      </a:cubicBezTo>
                      <a:cubicBezTo>
                        <a:pt x="1329" y="819"/>
                        <a:pt x="4104" y="95"/>
                        <a:pt x="6674" y="95"/>
                      </a:cubicBezTo>
                      <a:close/>
                      <a:moveTo>
                        <a:pt x="6672" y="0"/>
                      </a:moveTo>
                      <a:cubicBezTo>
                        <a:pt x="4091" y="0"/>
                        <a:pt x="1307" y="727"/>
                        <a:pt x="119" y="1077"/>
                      </a:cubicBezTo>
                      <a:cubicBezTo>
                        <a:pt x="43" y="1098"/>
                        <a:pt x="1" y="1145"/>
                        <a:pt x="2" y="1202"/>
                      </a:cubicBezTo>
                      <a:cubicBezTo>
                        <a:pt x="4" y="1264"/>
                        <a:pt x="60" y="1314"/>
                        <a:pt x="148" y="1334"/>
                      </a:cubicBezTo>
                      <a:cubicBezTo>
                        <a:pt x="420" y="1394"/>
                        <a:pt x="573" y="1527"/>
                        <a:pt x="655" y="1628"/>
                      </a:cubicBezTo>
                      <a:cubicBezTo>
                        <a:pt x="693" y="1675"/>
                        <a:pt x="768" y="1702"/>
                        <a:pt x="846" y="1702"/>
                      </a:cubicBezTo>
                      <a:cubicBezTo>
                        <a:pt x="876" y="1702"/>
                        <a:pt x="908" y="1698"/>
                        <a:pt x="938" y="1689"/>
                      </a:cubicBezTo>
                      <a:cubicBezTo>
                        <a:pt x="1624" y="1485"/>
                        <a:pt x="2355" y="1382"/>
                        <a:pt x="3125" y="1382"/>
                      </a:cubicBezTo>
                      <a:cubicBezTo>
                        <a:pt x="4306" y="1382"/>
                        <a:pt x="5580" y="1622"/>
                        <a:pt x="6937" y="2102"/>
                      </a:cubicBezTo>
                      <a:cubicBezTo>
                        <a:pt x="7084" y="2154"/>
                        <a:pt x="7131" y="2170"/>
                        <a:pt x="7157" y="2170"/>
                      </a:cubicBezTo>
                      <a:cubicBezTo>
                        <a:pt x="8568" y="2222"/>
                        <a:pt x="14546" y="2416"/>
                        <a:pt x="15730" y="2454"/>
                      </a:cubicBezTo>
                      <a:lnTo>
                        <a:pt x="15742" y="2454"/>
                      </a:lnTo>
                      <a:cubicBezTo>
                        <a:pt x="15846" y="2454"/>
                        <a:pt x="15924" y="2410"/>
                        <a:pt x="15941" y="2343"/>
                      </a:cubicBezTo>
                      <a:cubicBezTo>
                        <a:pt x="15947" y="2324"/>
                        <a:pt x="15956" y="2254"/>
                        <a:pt x="15861" y="2205"/>
                      </a:cubicBezTo>
                      <a:cubicBezTo>
                        <a:pt x="11918" y="224"/>
                        <a:pt x="7877" y="55"/>
                        <a:pt x="7839" y="55"/>
                      </a:cubicBezTo>
                      <a:cubicBezTo>
                        <a:pt x="7459" y="17"/>
                        <a:pt x="7068" y="0"/>
                        <a:pt x="6672"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6" name="Google Shape;3119;p38">
                  <a:extLst>
                    <a:ext uri="{FF2B5EF4-FFF2-40B4-BE49-F238E27FC236}">
                      <a16:creationId xmlns:a16="http://schemas.microsoft.com/office/drawing/2014/main" id="{66521278-BEA4-BDF0-4B6C-931AD7CF2E3C}"/>
                    </a:ext>
                  </a:extLst>
                </p:cNvPr>
                <p:cNvSpPr/>
                <p:nvPr/>
              </p:nvSpPr>
              <p:spPr>
                <a:xfrm>
                  <a:off x="4328175" y="1571488"/>
                  <a:ext cx="302125" cy="40100"/>
                </a:xfrm>
                <a:custGeom>
                  <a:avLst/>
                  <a:gdLst/>
                  <a:ahLst/>
                  <a:cxnLst/>
                  <a:rect l="l" t="t" r="r" b="b"/>
                  <a:pathLst>
                    <a:path w="12085" h="1604" extrusionOk="0">
                      <a:moveTo>
                        <a:pt x="4975" y="67"/>
                      </a:moveTo>
                      <a:cubicBezTo>
                        <a:pt x="5298" y="67"/>
                        <a:pt x="5616" y="79"/>
                        <a:pt x="5925" y="107"/>
                      </a:cubicBezTo>
                      <a:cubicBezTo>
                        <a:pt x="5956" y="108"/>
                        <a:pt x="9007" y="231"/>
                        <a:pt x="11989" y="1500"/>
                      </a:cubicBezTo>
                      <a:cubicBezTo>
                        <a:pt x="12007" y="1508"/>
                        <a:pt x="12013" y="1514"/>
                        <a:pt x="12013" y="1514"/>
                      </a:cubicBezTo>
                      <a:cubicBezTo>
                        <a:pt x="12010" y="1522"/>
                        <a:pt x="11984" y="1537"/>
                        <a:pt x="11931" y="1537"/>
                      </a:cubicBezTo>
                      <a:lnTo>
                        <a:pt x="11922" y="1537"/>
                      </a:lnTo>
                      <a:cubicBezTo>
                        <a:pt x="11374" y="1519"/>
                        <a:pt x="6531" y="1359"/>
                        <a:pt x="5426" y="1320"/>
                      </a:cubicBezTo>
                      <a:cubicBezTo>
                        <a:pt x="5414" y="1318"/>
                        <a:pt x="5350" y="1299"/>
                        <a:pt x="5276" y="1277"/>
                      </a:cubicBezTo>
                      <a:cubicBezTo>
                        <a:pt x="4220" y="960"/>
                        <a:pt x="3231" y="801"/>
                        <a:pt x="2317" y="801"/>
                      </a:cubicBezTo>
                      <a:cubicBezTo>
                        <a:pt x="1744" y="801"/>
                        <a:pt x="1201" y="863"/>
                        <a:pt x="689" y="987"/>
                      </a:cubicBezTo>
                      <a:cubicBezTo>
                        <a:pt x="673" y="991"/>
                        <a:pt x="656" y="993"/>
                        <a:pt x="639" y="993"/>
                      </a:cubicBezTo>
                      <a:cubicBezTo>
                        <a:pt x="598" y="993"/>
                        <a:pt x="559" y="982"/>
                        <a:pt x="545" y="966"/>
                      </a:cubicBezTo>
                      <a:cubicBezTo>
                        <a:pt x="475" y="895"/>
                        <a:pt x="346" y="801"/>
                        <a:pt x="122" y="758"/>
                      </a:cubicBezTo>
                      <a:cubicBezTo>
                        <a:pt x="81" y="751"/>
                        <a:pt x="67" y="735"/>
                        <a:pt x="65" y="735"/>
                      </a:cubicBezTo>
                      <a:cubicBezTo>
                        <a:pt x="67" y="732"/>
                        <a:pt x="76" y="723"/>
                        <a:pt x="102" y="717"/>
                      </a:cubicBezTo>
                      <a:cubicBezTo>
                        <a:pt x="987" y="505"/>
                        <a:pt x="3048" y="67"/>
                        <a:pt x="4975" y="67"/>
                      </a:cubicBezTo>
                      <a:close/>
                      <a:moveTo>
                        <a:pt x="4968" y="1"/>
                      </a:moveTo>
                      <a:cubicBezTo>
                        <a:pt x="3036" y="1"/>
                        <a:pt x="974" y="440"/>
                        <a:pt x="88" y="653"/>
                      </a:cubicBezTo>
                      <a:cubicBezTo>
                        <a:pt x="5" y="673"/>
                        <a:pt x="0" y="722"/>
                        <a:pt x="0" y="735"/>
                      </a:cubicBezTo>
                      <a:cubicBezTo>
                        <a:pt x="2" y="778"/>
                        <a:pt x="43" y="811"/>
                        <a:pt x="109" y="823"/>
                      </a:cubicBezTo>
                      <a:cubicBezTo>
                        <a:pt x="317" y="863"/>
                        <a:pt x="434" y="948"/>
                        <a:pt x="498" y="1013"/>
                      </a:cubicBezTo>
                      <a:cubicBezTo>
                        <a:pt x="528" y="1044"/>
                        <a:pt x="584" y="1059"/>
                        <a:pt x="639" y="1059"/>
                      </a:cubicBezTo>
                      <a:cubicBezTo>
                        <a:pt x="662" y="1059"/>
                        <a:pt x="685" y="1056"/>
                        <a:pt x="706" y="1051"/>
                      </a:cubicBezTo>
                      <a:cubicBezTo>
                        <a:pt x="1212" y="928"/>
                        <a:pt x="1749" y="867"/>
                        <a:pt x="2316" y="867"/>
                      </a:cubicBezTo>
                      <a:cubicBezTo>
                        <a:pt x="3224" y="867"/>
                        <a:pt x="4208" y="1024"/>
                        <a:pt x="5257" y="1340"/>
                      </a:cubicBezTo>
                      <a:cubicBezTo>
                        <a:pt x="5367" y="1373"/>
                        <a:pt x="5405" y="1384"/>
                        <a:pt x="5423" y="1385"/>
                      </a:cubicBezTo>
                      <a:cubicBezTo>
                        <a:pt x="6530" y="1425"/>
                        <a:pt x="11372" y="1585"/>
                        <a:pt x="11920" y="1602"/>
                      </a:cubicBezTo>
                      <a:cubicBezTo>
                        <a:pt x="11923" y="1604"/>
                        <a:pt x="11928" y="1604"/>
                        <a:pt x="11931" y="1604"/>
                      </a:cubicBezTo>
                      <a:cubicBezTo>
                        <a:pt x="12010" y="1604"/>
                        <a:pt x="12068" y="1573"/>
                        <a:pt x="12078" y="1528"/>
                      </a:cubicBezTo>
                      <a:cubicBezTo>
                        <a:pt x="12081" y="1516"/>
                        <a:pt x="12084" y="1469"/>
                        <a:pt x="12015" y="1440"/>
                      </a:cubicBezTo>
                      <a:cubicBezTo>
                        <a:pt x="9021" y="166"/>
                        <a:pt x="5959" y="42"/>
                        <a:pt x="5930" y="42"/>
                      </a:cubicBezTo>
                      <a:cubicBezTo>
                        <a:pt x="5617" y="13"/>
                        <a:pt x="5295" y="1"/>
                        <a:pt x="496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7" name="Google Shape;3120;p38">
                  <a:extLst>
                    <a:ext uri="{FF2B5EF4-FFF2-40B4-BE49-F238E27FC236}">
                      <a16:creationId xmlns:a16="http://schemas.microsoft.com/office/drawing/2014/main" id="{D6D9841B-64F5-5FE9-A83F-A7F61ABAF3E1}"/>
                    </a:ext>
                  </a:extLst>
                </p:cNvPr>
                <p:cNvSpPr/>
                <p:nvPr/>
              </p:nvSpPr>
              <p:spPr>
                <a:xfrm>
                  <a:off x="4368425" y="1574513"/>
                  <a:ext cx="222350" cy="26075"/>
                </a:xfrm>
                <a:custGeom>
                  <a:avLst/>
                  <a:gdLst/>
                  <a:ahLst/>
                  <a:cxnLst/>
                  <a:rect l="l" t="t" r="r" b="b"/>
                  <a:pathLst>
                    <a:path w="8894" h="1043" extrusionOk="0">
                      <a:moveTo>
                        <a:pt x="3232" y="41"/>
                      </a:moveTo>
                      <a:cubicBezTo>
                        <a:pt x="3617" y="41"/>
                        <a:pt x="4002" y="56"/>
                        <a:pt x="4367" y="92"/>
                      </a:cubicBezTo>
                      <a:cubicBezTo>
                        <a:pt x="4390" y="92"/>
                        <a:pt x="6638" y="230"/>
                        <a:pt x="8832" y="988"/>
                      </a:cubicBezTo>
                      <a:cubicBezTo>
                        <a:pt x="8838" y="989"/>
                        <a:pt x="8842" y="992"/>
                        <a:pt x="8845" y="994"/>
                      </a:cubicBezTo>
                      <a:cubicBezTo>
                        <a:pt x="8836" y="996"/>
                        <a:pt x="8819" y="1000"/>
                        <a:pt x="8793" y="1000"/>
                      </a:cubicBezTo>
                      <a:cubicBezTo>
                        <a:pt x="8789" y="1000"/>
                        <a:pt x="8785" y="1000"/>
                        <a:pt x="8780" y="1000"/>
                      </a:cubicBezTo>
                      <a:cubicBezTo>
                        <a:pt x="8741" y="998"/>
                        <a:pt x="4859" y="784"/>
                        <a:pt x="3993" y="734"/>
                      </a:cubicBezTo>
                      <a:cubicBezTo>
                        <a:pt x="3984" y="733"/>
                        <a:pt x="3939" y="722"/>
                        <a:pt x="3881" y="707"/>
                      </a:cubicBezTo>
                      <a:cubicBezTo>
                        <a:pt x="3014" y="488"/>
                        <a:pt x="2207" y="378"/>
                        <a:pt x="1469" y="378"/>
                      </a:cubicBezTo>
                      <a:cubicBezTo>
                        <a:pt x="1135" y="378"/>
                        <a:pt x="813" y="400"/>
                        <a:pt x="508" y="446"/>
                      </a:cubicBezTo>
                      <a:cubicBezTo>
                        <a:pt x="497" y="447"/>
                        <a:pt x="486" y="448"/>
                        <a:pt x="475" y="448"/>
                      </a:cubicBezTo>
                      <a:cubicBezTo>
                        <a:pt x="441" y="448"/>
                        <a:pt x="407" y="441"/>
                        <a:pt x="394" y="431"/>
                      </a:cubicBezTo>
                      <a:cubicBezTo>
                        <a:pt x="344" y="390"/>
                        <a:pt x="250" y="337"/>
                        <a:pt x="87" y="309"/>
                      </a:cubicBezTo>
                      <a:cubicBezTo>
                        <a:pt x="68" y="305"/>
                        <a:pt x="55" y="300"/>
                        <a:pt x="49" y="297"/>
                      </a:cubicBezTo>
                      <a:cubicBezTo>
                        <a:pt x="54" y="296"/>
                        <a:pt x="62" y="292"/>
                        <a:pt x="71" y="292"/>
                      </a:cubicBezTo>
                      <a:cubicBezTo>
                        <a:pt x="658" y="206"/>
                        <a:pt x="1947" y="41"/>
                        <a:pt x="3232" y="41"/>
                      </a:cubicBezTo>
                      <a:close/>
                      <a:moveTo>
                        <a:pt x="3232" y="0"/>
                      </a:moveTo>
                      <a:cubicBezTo>
                        <a:pt x="1943" y="0"/>
                        <a:pt x="652" y="165"/>
                        <a:pt x="65" y="252"/>
                      </a:cubicBezTo>
                      <a:cubicBezTo>
                        <a:pt x="10" y="259"/>
                        <a:pt x="1" y="283"/>
                        <a:pt x="1" y="296"/>
                      </a:cubicBezTo>
                      <a:cubicBezTo>
                        <a:pt x="1" y="311"/>
                        <a:pt x="10" y="338"/>
                        <a:pt x="80" y="350"/>
                      </a:cubicBezTo>
                      <a:cubicBezTo>
                        <a:pt x="233" y="376"/>
                        <a:pt x="321" y="426"/>
                        <a:pt x="367" y="463"/>
                      </a:cubicBezTo>
                      <a:cubicBezTo>
                        <a:pt x="391" y="482"/>
                        <a:pt x="437" y="491"/>
                        <a:pt x="478" y="491"/>
                      </a:cubicBezTo>
                      <a:cubicBezTo>
                        <a:pt x="491" y="491"/>
                        <a:pt x="503" y="490"/>
                        <a:pt x="514" y="488"/>
                      </a:cubicBezTo>
                      <a:cubicBezTo>
                        <a:pt x="818" y="443"/>
                        <a:pt x="1138" y="420"/>
                        <a:pt x="1472" y="420"/>
                      </a:cubicBezTo>
                      <a:cubicBezTo>
                        <a:pt x="2205" y="420"/>
                        <a:pt x="3009" y="530"/>
                        <a:pt x="3871" y="748"/>
                      </a:cubicBezTo>
                      <a:cubicBezTo>
                        <a:pt x="3946" y="768"/>
                        <a:pt x="3978" y="775"/>
                        <a:pt x="3990" y="775"/>
                      </a:cubicBezTo>
                      <a:cubicBezTo>
                        <a:pt x="4856" y="825"/>
                        <a:pt x="8739" y="1039"/>
                        <a:pt x="8777" y="1042"/>
                      </a:cubicBezTo>
                      <a:lnTo>
                        <a:pt x="8794" y="1042"/>
                      </a:lnTo>
                      <a:cubicBezTo>
                        <a:pt x="8841" y="1042"/>
                        <a:pt x="8886" y="1032"/>
                        <a:pt x="8891" y="1000"/>
                      </a:cubicBezTo>
                      <a:cubicBezTo>
                        <a:pt x="8894" y="988"/>
                        <a:pt x="8891" y="965"/>
                        <a:pt x="8845" y="948"/>
                      </a:cubicBezTo>
                      <a:cubicBezTo>
                        <a:pt x="6646" y="189"/>
                        <a:pt x="4393" y="51"/>
                        <a:pt x="4370" y="51"/>
                      </a:cubicBezTo>
                      <a:cubicBezTo>
                        <a:pt x="4003" y="15"/>
                        <a:pt x="3618" y="0"/>
                        <a:pt x="3232"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8" name="Google Shape;3121;p38">
                  <a:extLst>
                    <a:ext uri="{FF2B5EF4-FFF2-40B4-BE49-F238E27FC236}">
                      <a16:creationId xmlns:a16="http://schemas.microsoft.com/office/drawing/2014/main" id="{D318D2FC-73CF-6607-9026-EDDFE7F9849C}"/>
                    </a:ext>
                  </a:extLst>
                </p:cNvPr>
                <p:cNvSpPr/>
                <p:nvPr/>
              </p:nvSpPr>
              <p:spPr>
                <a:xfrm>
                  <a:off x="4069100" y="1730788"/>
                  <a:ext cx="395000" cy="152625"/>
                </a:xfrm>
                <a:custGeom>
                  <a:avLst/>
                  <a:gdLst/>
                  <a:ahLst/>
                  <a:cxnLst/>
                  <a:rect l="l" t="t" r="r" b="b"/>
                  <a:pathLst>
                    <a:path w="15800" h="6105" extrusionOk="0">
                      <a:moveTo>
                        <a:pt x="7901" y="170"/>
                      </a:moveTo>
                      <a:cubicBezTo>
                        <a:pt x="9423" y="170"/>
                        <a:pt x="11304" y="500"/>
                        <a:pt x="13527" y="1479"/>
                      </a:cubicBezTo>
                      <a:cubicBezTo>
                        <a:pt x="13621" y="1520"/>
                        <a:pt x="13703" y="1594"/>
                        <a:pt x="13753" y="1685"/>
                      </a:cubicBezTo>
                      <a:lnTo>
                        <a:pt x="15517" y="4813"/>
                      </a:lnTo>
                      <a:cubicBezTo>
                        <a:pt x="15636" y="5021"/>
                        <a:pt x="15573" y="5227"/>
                        <a:pt x="15476" y="5350"/>
                      </a:cubicBezTo>
                      <a:cubicBezTo>
                        <a:pt x="15400" y="5446"/>
                        <a:pt x="15268" y="5533"/>
                        <a:pt x="15103" y="5533"/>
                      </a:cubicBezTo>
                      <a:cubicBezTo>
                        <a:pt x="15060" y="5533"/>
                        <a:pt x="15015" y="5527"/>
                        <a:pt x="14968" y="5514"/>
                      </a:cubicBezTo>
                      <a:lnTo>
                        <a:pt x="14968" y="5512"/>
                      </a:lnTo>
                      <a:cubicBezTo>
                        <a:pt x="13418" y="5069"/>
                        <a:pt x="11037" y="4560"/>
                        <a:pt x="8261" y="4560"/>
                      </a:cubicBezTo>
                      <a:cubicBezTo>
                        <a:pt x="5988" y="4560"/>
                        <a:pt x="3450" y="4902"/>
                        <a:pt x="890" y="5900"/>
                      </a:cubicBezTo>
                      <a:cubicBezTo>
                        <a:pt x="825" y="5925"/>
                        <a:pt x="763" y="5936"/>
                        <a:pt x="705" y="5936"/>
                      </a:cubicBezTo>
                      <a:cubicBezTo>
                        <a:pt x="549" y="5936"/>
                        <a:pt x="422" y="5858"/>
                        <a:pt x="343" y="5768"/>
                      </a:cubicBezTo>
                      <a:cubicBezTo>
                        <a:pt x="237" y="5646"/>
                        <a:pt x="166" y="5438"/>
                        <a:pt x="287" y="5221"/>
                      </a:cubicBezTo>
                      <a:cubicBezTo>
                        <a:pt x="1429" y="3168"/>
                        <a:pt x="2443" y="1866"/>
                        <a:pt x="3143" y="1556"/>
                      </a:cubicBezTo>
                      <a:cubicBezTo>
                        <a:pt x="3150" y="1552"/>
                        <a:pt x="3158" y="1547"/>
                        <a:pt x="3164" y="1543"/>
                      </a:cubicBezTo>
                      <a:cubicBezTo>
                        <a:pt x="3187" y="1521"/>
                        <a:pt x="4810" y="170"/>
                        <a:pt x="7901" y="170"/>
                      </a:cubicBezTo>
                      <a:close/>
                      <a:moveTo>
                        <a:pt x="7902" y="0"/>
                      </a:moveTo>
                      <a:cubicBezTo>
                        <a:pt x="4865" y="0"/>
                        <a:pt x="3208" y="1286"/>
                        <a:pt x="3062" y="1404"/>
                      </a:cubicBezTo>
                      <a:cubicBezTo>
                        <a:pt x="2126" y="1831"/>
                        <a:pt x="955" y="3669"/>
                        <a:pt x="138" y="5137"/>
                      </a:cubicBezTo>
                      <a:cubicBezTo>
                        <a:pt x="0" y="5383"/>
                        <a:pt x="31" y="5667"/>
                        <a:pt x="214" y="5880"/>
                      </a:cubicBezTo>
                      <a:cubicBezTo>
                        <a:pt x="343" y="6026"/>
                        <a:pt x="521" y="6105"/>
                        <a:pt x="706" y="6105"/>
                      </a:cubicBezTo>
                      <a:cubicBezTo>
                        <a:pt x="788" y="6105"/>
                        <a:pt x="872" y="6089"/>
                        <a:pt x="952" y="6057"/>
                      </a:cubicBezTo>
                      <a:cubicBezTo>
                        <a:pt x="3489" y="5069"/>
                        <a:pt x="6004" y="4730"/>
                        <a:pt x="8259" y="4730"/>
                      </a:cubicBezTo>
                      <a:cubicBezTo>
                        <a:pt x="11016" y="4730"/>
                        <a:pt x="13382" y="5236"/>
                        <a:pt x="14920" y="5676"/>
                      </a:cubicBezTo>
                      <a:cubicBezTo>
                        <a:pt x="14982" y="5694"/>
                        <a:pt x="15044" y="5702"/>
                        <a:pt x="15105" y="5702"/>
                      </a:cubicBezTo>
                      <a:cubicBezTo>
                        <a:pt x="15300" y="5702"/>
                        <a:pt x="15484" y="5616"/>
                        <a:pt x="15611" y="5455"/>
                      </a:cubicBezTo>
                      <a:cubicBezTo>
                        <a:pt x="15778" y="5242"/>
                        <a:pt x="15799" y="4964"/>
                        <a:pt x="15666" y="4729"/>
                      </a:cubicBezTo>
                      <a:lnTo>
                        <a:pt x="13903" y="1600"/>
                      </a:lnTo>
                      <a:cubicBezTo>
                        <a:pt x="13834" y="1477"/>
                        <a:pt x="13724" y="1379"/>
                        <a:pt x="13595" y="1322"/>
                      </a:cubicBezTo>
                      <a:cubicBezTo>
                        <a:pt x="11351" y="333"/>
                        <a:pt x="9448" y="0"/>
                        <a:pt x="7902"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9" name="Google Shape;3122;p38">
                  <a:extLst>
                    <a:ext uri="{FF2B5EF4-FFF2-40B4-BE49-F238E27FC236}">
                      <a16:creationId xmlns:a16="http://schemas.microsoft.com/office/drawing/2014/main" id="{B2D4D0EA-149E-4364-2492-913731365ECB}"/>
                    </a:ext>
                  </a:extLst>
                </p:cNvPr>
                <p:cNvSpPr/>
                <p:nvPr/>
              </p:nvSpPr>
              <p:spPr>
                <a:xfrm>
                  <a:off x="4484575" y="1765113"/>
                  <a:ext cx="386425" cy="206125"/>
                </a:xfrm>
                <a:custGeom>
                  <a:avLst/>
                  <a:gdLst/>
                  <a:ahLst/>
                  <a:cxnLst/>
                  <a:rect l="l" t="t" r="r" b="b"/>
                  <a:pathLst>
                    <a:path w="15457" h="8245" extrusionOk="0">
                      <a:moveTo>
                        <a:pt x="1159" y="171"/>
                      </a:moveTo>
                      <a:cubicBezTo>
                        <a:pt x="1204" y="171"/>
                        <a:pt x="1251" y="174"/>
                        <a:pt x="1297" y="182"/>
                      </a:cubicBezTo>
                      <a:lnTo>
                        <a:pt x="11649" y="1720"/>
                      </a:lnTo>
                      <a:cubicBezTo>
                        <a:pt x="11851" y="1750"/>
                        <a:pt x="12039" y="1846"/>
                        <a:pt x="12177" y="1990"/>
                      </a:cubicBezTo>
                      <a:cubicBezTo>
                        <a:pt x="13648" y="3523"/>
                        <a:pt x="15124" y="7256"/>
                        <a:pt x="15013" y="8003"/>
                      </a:cubicBezTo>
                      <a:cubicBezTo>
                        <a:pt x="15004" y="8055"/>
                        <a:pt x="14990" y="8073"/>
                        <a:pt x="14978" y="8074"/>
                      </a:cubicBezTo>
                      <a:cubicBezTo>
                        <a:pt x="13367" y="7873"/>
                        <a:pt x="3730" y="5255"/>
                        <a:pt x="1814" y="4733"/>
                      </a:cubicBezTo>
                      <a:cubicBezTo>
                        <a:pt x="1514" y="4651"/>
                        <a:pt x="1276" y="4425"/>
                        <a:pt x="1178" y="4127"/>
                      </a:cubicBezTo>
                      <a:lnTo>
                        <a:pt x="281" y="1386"/>
                      </a:lnTo>
                      <a:cubicBezTo>
                        <a:pt x="179" y="1077"/>
                        <a:pt x="245" y="746"/>
                        <a:pt x="453" y="501"/>
                      </a:cubicBezTo>
                      <a:cubicBezTo>
                        <a:pt x="632" y="288"/>
                        <a:pt x="888" y="171"/>
                        <a:pt x="1159" y="171"/>
                      </a:cubicBezTo>
                      <a:close/>
                      <a:moveTo>
                        <a:pt x="1161" y="0"/>
                      </a:moveTo>
                      <a:cubicBezTo>
                        <a:pt x="839" y="0"/>
                        <a:pt x="534" y="139"/>
                        <a:pt x="322" y="390"/>
                      </a:cubicBezTo>
                      <a:cubicBezTo>
                        <a:pt x="76" y="683"/>
                        <a:pt x="0" y="1074"/>
                        <a:pt x="119" y="1439"/>
                      </a:cubicBezTo>
                      <a:lnTo>
                        <a:pt x="1017" y="4180"/>
                      </a:lnTo>
                      <a:cubicBezTo>
                        <a:pt x="1131" y="4533"/>
                        <a:pt x="1414" y="4800"/>
                        <a:pt x="1770" y="4897"/>
                      </a:cubicBezTo>
                      <a:cubicBezTo>
                        <a:pt x="4464" y="5632"/>
                        <a:pt x="13377" y="8046"/>
                        <a:pt x="14957" y="8243"/>
                      </a:cubicBezTo>
                      <a:cubicBezTo>
                        <a:pt x="14966" y="8244"/>
                        <a:pt x="14975" y="8244"/>
                        <a:pt x="14984" y="8244"/>
                      </a:cubicBezTo>
                      <a:cubicBezTo>
                        <a:pt x="15056" y="8244"/>
                        <a:pt x="15115" y="8207"/>
                        <a:pt x="15148" y="8138"/>
                      </a:cubicBezTo>
                      <a:cubicBezTo>
                        <a:pt x="15456" y="7526"/>
                        <a:pt x="13821" y="3456"/>
                        <a:pt x="12300" y="1871"/>
                      </a:cubicBezTo>
                      <a:cubicBezTo>
                        <a:pt x="12136" y="1700"/>
                        <a:pt x="11915" y="1586"/>
                        <a:pt x="11675" y="1551"/>
                      </a:cubicBezTo>
                      <a:lnTo>
                        <a:pt x="1323" y="12"/>
                      </a:lnTo>
                      <a:cubicBezTo>
                        <a:pt x="1268" y="4"/>
                        <a:pt x="1214" y="0"/>
                        <a:pt x="1161"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0" name="Google Shape;3123;p38">
                  <a:extLst>
                    <a:ext uri="{FF2B5EF4-FFF2-40B4-BE49-F238E27FC236}">
                      <a16:creationId xmlns:a16="http://schemas.microsoft.com/office/drawing/2014/main" id="{4659F543-2F45-6B5E-2866-C60FA63951C4}"/>
                    </a:ext>
                  </a:extLst>
                </p:cNvPr>
                <p:cNvSpPr/>
                <p:nvPr/>
              </p:nvSpPr>
              <p:spPr>
                <a:xfrm>
                  <a:off x="4844550" y="1800888"/>
                  <a:ext cx="188800" cy="211275"/>
                </a:xfrm>
                <a:custGeom>
                  <a:avLst/>
                  <a:gdLst/>
                  <a:ahLst/>
                  <a:cxnLst/>
                  <a:rect l="l" t="t" r="r" b="b"/>
                  <a:pathLst>
                    <a:path w="7552" h="8451" extrusionOk="0">
                      <a:moveTo>
                        <a:pt x="3781" y="176"/>
                      </a:moveTo>
                      <a:cubicBezTo>
                        <a:pt x="5843" y="2050"/>
                        <a:pt x="7210" y="7396"/>
                        <a:pt x="7362" y="8017"/>
                      </a:cubicBezTo>
                      <a:cubicBezTo>
                        <a:pt x="7057" y="8203"/>
                        <a:pt x="6685" y="8276"/>
                        <a:pt x="6288" y="8276"/>
                      </a:cubicBezTo>
                      <a:cubicBezTo>
                        <a:pt x="5003" y="8276"/>
                        <a:pt x="3456" y="7510"/>
                        <a:pt x="3080" y="7313"/>
                      </a:cubicBezTo>
                      <a:cubicBezTo>
                        <a:pt x="3002" y="7272"/>
                        <a:pt x="2941" y="7208"/>
                        <a:pt x="2906" y="7128"/>
                      </a:cubicBezTo>
                      <a:lnTo>
                        <a:pt x="233" y="1060"/>
                      </a:lnTo>
                      <a:cubicBezTo>
                        <a:pt x="180" y="937"/>
                        <a:pt x="191" y="803"/>
                        <a:pt x="265" y="692"/>
                      </a:cubicBezTo>
                      <a:cubicBezTo>
                        <a:pt x="336" y="585"/>
                        <a:pt x="456" y="521"/>
                        <a:pt x="587" y="521"/>
                      </a:cubicBezTo>
                      <a:lnTo>
                        <a:pt x="594" y="521"/>
                      </a:lnTo>
                      <a:cubicBezTo>
                        <a:pt x="628" y="521"/>
                        <a:pt x="661" y="522"/>
                        <a:pt x="696" y="522"/>
                      </a:cubicBezTo>
                      <a:cubicBezTo>
                        <a:pt x="1855" y="522"/>
                        <a:pt x="3499" y="229"/>
                        <a:pt x="3781" y="176"/>
                      </a:cubicBezTo>
                      <a:close/>
                      <a:moveTo>
                        <a:pt x="3806" y="0"/>
                      </a:moveTo>
                      <a:cubicBezTo>
                        <a:pt x="3801" y="0"/>
                        <a:pt x="3796" y="1"/>
                        <a:pt x="3792" y="2"/>
                      </a:cubicBezTo>
                      <a:cubicBezTo>
                        <a:pt x="3773" y="6"/>
                        <a:pt x="2002" y="353"/>
                        <a:pt x="748" y="353"/>
                      </a:cubicBezTo>
                      <a:cubicBezTo>
                        <a:pt x="698" y="353"/>
                        <a:pt x="648" y="352"/>
                        <a:pt x="599" y="351"/>
                      </a:cubicBezTo>
                      <a:cubicBezTo>
                        <a:pt x="406" y="351"/>
                        <a:pt x="228" y="439"/>
                        <a:pt x="124" y="598"/>
                      </a:cubicBezTo>
                      <a:cubicBezTo>
                        <a:pt x="19" y="755"/>
                        <a:pt x="1" y="954"/>
                        <a:pt x="78" y="1128"/>
                      </a:cubicBezTo>
                      <a:lnTo>
                        <a:pt x="2752" y="7196"/>
                      </a:lnTo>
                      <a:cubicBezTo>
                        <a:pt x="2802" y="7310"/>
                        <a:pt x="2890" y="7406"/>
                        <a:pt x="3001" y="7463"/>
                      </a:cubicBezTo>
                      <a:cubicBezTo>
                        <a:pt x="3533" y="7743"/>
                        <a:pt x="5009" y="8450"/>
                        <a:pt x="6278" y="8450"/>
                      </a:cubicBezTo>
                      <a:cubicBezTo>
                        <a:pt x="6732" y="8450"/>
                        <a:pt x="7160" y="8359"/>
                        <a:pt x="7508" y="8127"/>
                      </a:cubicBezTo>
                      <a:cubicBezTo>
                        <a:pt x="7538" y="8107"/>
                        <a:pt x="7552" y="8070"/>
                        <a:pt x="7543" y="8037"/>
                      </a:cubicBezTo>
                      <a:cubicBezTo>
                        <a:pt x="7485" y="7791"/>
                        <a:pt x="6101" y="2009"/>
                        <a:pt x="3864" y="21"/>
                      </a:cubicBezTo>
                      <a:cubicBezTo>
                        <a:pt x="3848" y="8"/>
                        <a:pt x="3828" y="0"/>
                        <a:pt x="380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1" name="Google Shape;3124;p38">
                  <a:extLst>
                    <a:ext uri="{FF2B5EF4-FFF2-40B4-BE49-F238E27FC236}">
                      <a16:creationId xmlns:a16="http://schemas.microsoft.com/office/drawing/2014/main" id="{7DF5E842-00C1-9CF9-A905-EBA26F219EDB}"/>
                    </a:ext>
                  </a:extLst>
                </p:cNvPr>
                <p:cNvSpPr/>
                <p:nvPr/>
              </p:nvSpPr>
              <p:spPr>
                <a:xfrm>
                  <a:off x="3937250" y="1800463"/>
                  <a:ext cx="113650" cy="176000"/>
                </a:xfrm>
                <a:custGeom>
                  <a:avLst/>
                  <a:gdLst/>
                  <a:ahLst/>
                  <a:cxnLst/>
                  <a:rect l="l" t="t" r="r" b="b"/>
                  <a:pathLst>
                    <a:path w="4546" h="7040" extrusionOk="0">
                      <a:moveTo>
                        <a:pt x="2973" y="170"/>
                      </a:moveTo>
                      <a:cubicBezTo>
                        <a:pt x="2996" y="170"/>
                        <a:pt x="3018" y="173"/>
                        <a:pt x="3041" y="180"/>
                      </a:cubicBezTo>
                      <a:cubicBezTo>
                        <a:pt x="3271" y="246"/>
                        <a:pt x="3600" y="317"/>
                        <a:pt x="3929" y="317"/>
                      </a:cubicBezTo>
                      <a:cubicBezTo>
                        <a:pt x="3987" y="317"/>
                        <a:pt x="4044" y="315"/>
                        <a:pt x="4101" y="310"/>
                      </a:cubicBezTo>
                      <a:cubicBezTo>
                        <a:pt x="4108" y="309"/>
                        <a:pt x="4116" y="309"/>
                        <a:pt x="4124" y="309"/>
                      </a:cubicBezTo>
                      <a:cubicBezTo>
                        <a:pt x="4190" y="309"/>
                        <a:pt x="4250" y="339"/>
                        <a:pt x="4294" y="391"/>
                      </a:cubicBezTo>
                      <a:cubicBezTo>
                        <a:pt x="4347" y="453"/>
                        <a:pt x="4366" y="538"/>
                        <a:pt x="4347" y="617"/>
                      </a:cubicBezTo>
                      <a:lnTo>
                        <a:pt x="3348" y="4614"/>
                      </a:lnTo>
                      <a:cubicBezTo>
                        <a:pt x="3334" y="4670"/>
                        <a:pt x="3301" y="4719"/>
                        <a:pt x="3255" y="4752"/>
                      </a:cubicBezTo>
                      <a:cubicBezTo>
                        <a:pt x="2871" y="5032"/>
                        <a:pt x="1546" y="6003"/>
                        <a:pt x="618" y="6806"/>
                      </a:cubicBezTo>
                      <a:cubicBezTo>
                        <a:pt x="566" y="6852"/>
                        <a:pt x="510" y="6869"/>
                        <a:pt x="458" y="6869"/>
                      </a:cubicBezTo>
                      <a:cubicBezTo>
                        <a:pt x="406" y="6869"/>
                        <a:pt x="357" y="6852"/>
                        <a:pt x="319" y="6827"/>
                      </a:cubicBezTo>
                      <a:cubicBezTo>
                        <a:pt x="243" y="6777"/>
                        <a:pt x="178" y="6677"/>
                        <a:pt x="220" y="6545"/>
                      </a:cubicBezTo>
                      <a:cubicBezTo>
                        <a:pt x="683" y="5079"/>
                        <a:pt x="1631" y="2314"/>
                        <a:pt x="2760" y="295"/>
                      </a:cubicBezTo>
                      <a:cubicBezTo>
                        <a:pt x="2804" y="216"/>
                        <a:pt x="2886" y="170"/>
                        <a:pt x="2973" y="170"/>
                      </a:cubicBezTo>
                      <a:close/>
                      <a:moveTo>
                        <a:pt x="2975" y="0"/>
                      </a:moveTo>
                      <a:cubicBezTo>
                        <a:pt x="2826" y="0"/>
                        <a:pt x="2687" y="78"/>
                        <a:pt x="2612" y="211"/>
                      </a:cubicBezTo>
                      <a:cubicBezTo>
                        <a:pt x="1474" y="2244"/>
                        <a:pt x="524" y="5021"/>
                        <a:pt x="58" y="6493"/>
                      </a:cubicBezTo>
                      <a:cubicBezTo>
                        <a:pt x="0" y="6677"/>
                        <a:pt x="66" y="6864"/>
                        <a:pt x="227" y="6969"/>
                      </a:cubicBezTo>
                      <a:cubicBezTo>
                        <a:pt x="298" y="7016"/>
                        <a:pt x="377" y="7040"/>
                        <a:pt x="456" y="7040"/>
                      </a:cubicBezTo>
                      <a:cubicBezTo>
                        <a:pt x="553" y="7040"/>
                        <a:pt x="649" y="7005"/>
                        <a:pt x="729" y="6935"/>
                      </a:cubicBezTo>
                      <a:cubicBezTo>
                        <a:pt x="1654" y="6137"/>
                        <a:pt x="2973" y="5168"/>
                        <a:pt x="3355" y="4890"/>
                      </a:cubicBezTo>
                      <a:cubicBezTo>
                        <a:pt x="3434" y="4833"/>
                        <a:pt x="3489" y="4751"/>
                        <a:pt x="3513" y="4655"/>
                      </a:cubicBezTo>
                      <a:lnTo>
                        <a:pt x="4512" y="658"/>
                      </a:lnTo>
                      <a:cubicBezTo>
                        <a:pt x="4546" y="526"/>
                        <a:pt x="4512" y="385"/>
                        <a:pt x="4424" y="280"/>
                      </a:cubicBezTo>
                      <a:cubicBezTo>
                        <a:pt x="4345" y="188"/>
                        <a:pt x="4235" y="139"/>
                        <a:pt x="4120" y="139"/>
                      </a:cubicBezTo>
                      <a:cubicBezTo>
                        <a:pt x="4109" y="139"/>
                        <a:pt x="4098" y="139"/>
                        <a:pt x="4087" y="140"/>
                      </a:cubicBezTo>
                      <a:cubicBezTo>
                        <a:pt x="4034" y="145"/>
                        <a:pt x="3980" y="147"/>
                        <a:pt x="3926" y="147"/>
                      </a:cubicBezTo>
                      <a:cubicBezTo>
                        <a:pt x="3616" y="147"/>
                        <a:pt x="3307" y="79"/>
                        <a:pt x="3088" y="16"/>
                      </a:cubicBezTo>
                      <a:cubicBezTo>
                        <a:pt x="3050" y="5"/>
                        <a:pt x="3012" y="0"/>
                        <a:pt x="2975"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2" name="Google Shape;3125;p38">
                  <a:extLst>
                    <a:ext uri="{FF2B5EF4-FFF2-40B4-BE49-F238E27FC236}">
                      <a16:creationId xmlns:a16="http://schemas.microsoft.com/office/drawing/2014/main" id="{E55BD6D6-078F-C75C-F692-655EACA5EC2F}"/>
                    </a:ext>
                  </a:extLst>
                </p:cNvPr>
                <p:cNvSpPr/>
                <p:nvPr/>
              </p:nvSpPr>
              <p:spPr>
                <a:xfrm>
                  <a:off x="4155825" y="1531488"/>
                  <a:ext cx="663050" cy="157450"/>
                </a:xfrm>
                <a:custGeom>
                  <a:avLst/>
                  <a:gdLst/>
                  <a:ahLst/>
                  <a:cxnLst/>
                  <a:rect l="l" t="t" r="r" b="b"/>
                  <a:pathLst>
                    <a:path w="26522" h="6298" extrusionOk="0">
                      <a:moveTo>
                        <a:pt x="5734" y="4206"/>
                      </a:moveTo>
                      <a:cubicBezTo>
                        <a:pt x="5734" y="4206"/>
                        <a:pt x="5735" y="4206"/>
                        <a:pt x="5735" y="4206"/>
                      </a:cubicBezTo>
                      <a:lnTo>
                        <a:pt x="5735" y="4206"/>
                      </a:lnTo>
                      <a:cubicBezTo>
                        <a:pt x="5735" y="4206"/>
                        <a:pt x="5735" y="4206"/>
                        <a:pt x="5736" y="4206"/>
                      </a:cubicBezTo>
                      <a:close/>
                      <a:moveTo>
                        <a:pt x="11768" y="171"/>
                      </a:moveTo>
                      <a:cubicBezTo>
                        <a:pt x="12158" y="171"/>
                        <a:pt x="12544" y="192"/>
                        <a:pt x="12924" y="236"/>
                      </a:cubicBezTo>
                      <a:cubicBezTo>
                        <a:pt x="12991" y="236"/>
                        <a:pt x="19648" y="301"/>
                        <a:pt x="26250" y="5716"/>
                      </a:cubicBezTo>
                      <a:cubicBezTo>
                        <a:pt x="26326" y="5778"/>
                        <a:pt x="26331" y="5865"/>
                        <a:pt x="26309" y="5926"/>
                      </a:cubicBezTo>
                      <a:cubicBezTo>
                        <a:pt x="26288" y="5985"/>
                        <a:pt x="26232" y="6049"/>
                        <a:pt x="26136" y="6049"/>
                      </a:cubicBezTo>
                      <a:cubicBezTo>
                        <a:pt x="21699" y="6078"/>
                        <a:pt x="13950" y="6128"/>
                        <a:pt x="11936" y="6128"/>
                      </a:cubicBezTo>
                      <a:cubicBezTo>
                        <a:pt x="11904" y="6120"/>
                        <a:pt x="11767" y="6044"/>
                        <a:pt x="11622" y="5962"/>
                      </a:cubicBezTo>
                      <a:cubicBezTo>
                        <a:pt x="9531" y="4792"/>
                        <a:pt x="7564" y="4206"/>
                        <a:pt x="5735" y="4206"/>
                      </a:cubicBezTo>
                      <a:lnTo>
                        <a:pt x="5735" y="4206"/>
                      </a:lnTo>
                      <a:cubicBezTo>
                        <a:pt x="4237" y="4206"/>
                        <a:pt x="2833" y="4599"/>
                        <a:pt x="1531" y="5387"/>
                      </a:cubicBezTo>
                      <a:cubicBezTo>
                        <a:pt x="1500" y="5405"/>
                        <a:pt x="1464" y="5414"/>
                        <a:pt x="1429" y="5414"/>
                      </a:cubicBezTo>
                      <a:cubicBezTo>
                        <a:pt x="1411" y="5414"/>
                        <a:pt x="1393" y="5412"/>
                        <a:pt x="1376" y="5407"/>
                      </a:cubicBezTo>
                      <a:cubicBezTo>
                        <a:pt x="1326" y="5393"/>
                        <a:pt x="1286" y="5358"/>
                        <a:pt x="1263" y="5311"/>
                      </a:cubicBezTo>
                      <a:cubicBezTo>
                        <a:pt x="1107" y="4989"/>
                        <a:pt x="814" y="4570"/>
                        <a:pt x="313" y="4405"/>
                      </a:cubicBezTo>
                      <a:cubicBezTo>
                        <a:pt x="242" y="4382"/>
                        <a:pt x="195" y="4324"/>
                        <a:pt x="185" y="4250"/>
                      </a:cubicBezTo>
                      <a:cubicBezTo>
                        <a:pt x="178" y="4175"/>
                        <a:pt x="211" y="4109"/>
                        <a:pt x="275" y="4071"/>
                      </a:cubicBezTo>
                      <a:cubicBezTo>
                        <a:pt x="2328" y="2844"/>
                        <a:pt x="7314" y="171"/>
                        <a:pt x="11768" y="171"/>
                      </a:cubicBezTo>
                      <a:close/>
                      <a:moveTo>
                        <a:pt x="11766" y="1"/>
                      </a:moveTo>
                      <a:cubicBezTo>
                        <a:pt x="7276" y="1"/>
                        <a:pt x="2254" y="2690"/>
                        <a:pt x="187" y="3925"/>
                      </a:cubicBezTo>
                      <a:cubicBezTo>
                        <a:pt x="67" y="3996"/>
                        <a:pt x="0" y="4128"/>
                        <a:pt x="17" y="4268"/>
                      </a:cubicBezTo>
                      <a:cubicBezTo>
                        <a:pt x="32" y="4408"/>
                        <a:pt x="125" y="4523"/>
                        <a:pt x="258" y="4567"/>
                      </a:cubicBezTo>
                      <a:cubicBezTo>
                        <a:pt x="705" y="4713"/>
                        <a:pt x="967" y="5092"/>
                        <a:pt x="1110" y="5385"/>
                      </a:cubicBezTo>
                      <a:cubicBezTo>
                        <a:pt x="1154" y="5475"/>
                        <a:pt x="1231" y="5542"/>
                        <a:pt x="1327" y="5570"/>
                      </a:cubicBezTo>
                      <a:cubicBezTo>
                        <a:pt x="1360" y="5580"/>
                        <a:pt x="1393" y="5584"/>
                        <a:pt x="1427" y="5584"/>
                      </a:cubicBezTo>
                      <a:cubicBezTo>
                        <a:pt x="1493" y="5584"/>
                        <a:pt x="1559" y="5566"/>
                        <a:pt x="1619" y="5531"/>
                      </a:cubicBezTo>
                      <a:cubicBezTo>
                        <a:pt x="2892" y="4761"/>
                        <a:pt x="4267" y="4377"/>
                        <a:pt x="5735" y="4377"/>
                      </a:cubicBezTo>
                      <a:cubicBezTo>
                        <a:pt x="7536" y="4377"/>
                        <a:pt x="9476" y="4955"/>
                        <a:pt x="11540" y="6111"/>
                      </a:cubicBezTo>
                      <a:cubicBezTo>
                        <a:pt x="11802" y="6260"/>
                        <a:pt x="11874" y="6298"/>
                        <a:pt x="11927" y="6298"/>
                      </a:cubicBezTo>
                      <a:cubicBezTo>
                        <a:pt x="13950" y="6298"/>
                        <a:pt x="21699" y="6249"/>
                        <a:pt x="26138" y="6219"/>
                      </a:cubicBezTo>
                      <a:cubicBezTo>
                        <a:pt x="26290" y="6217"/>
                        <a:pt x="26420" y="6125"/>
                        <a:pt x="26470" y="5983"/>
                      </a:cubicBezTo>
                      <a:cubicBezTo>
                        <a:pt x="26522" y="5838"/>
                        <a:pt x="26478" y="5681"/>
                        <a:pt x="26360" y="5584"/>
                      </a:cubicBezTo>
                      <a:cubicBezTo>
                        <a:pt x="19731" y="149"/>
                        <a:pt x="13041" y="66"/>
                        <a:pt x="12935" y="66"/>
                      </a:cubicBezTo>
                      <a:lnTo>
                        <a:pt x="12933" y="66"/>
                      </a:lnTo>
                      <a:cubicBezTo>
                        <a:pt x="12550" y="22"/>
                        <a:pt x="12160" y="1"/>
                        <a:pt x="11766"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3" name="Google Shape;3126;p38">
                  <a:extLst>
                    <a:ext uri="{FF2B5EF4-FFF2-40B4-BE49-F238E27FC236}">
                      <a16:creationId xmlns:a16="http://schemas.microsoft.com/office/drawing/2014/main" id="{5B77C918-27D8-6435-856F-E7D97D2816AB}"/>
                    </a:ext>
                  </a:extLst>
                </p:cNvPr>
                <p:cNvSpPr/>
                <p:nvPr/>
              </p:nvSpPr>
              <p:spPr>
                <a:xfrm>
                  <a:off x="4094600" y="1688538"/>
                  <a:ext cx="781150" cy="81350"/>
                </a:xfrm>
                <a:custGeom>
                  <a:avLst/>
                  <a:gdLst/>
                  <a:ahLst/>
                  <a:cxnLst/>
                  <a:rect l="l" t="t" r="r" b="b"/>
                  <a:pathLst>
                    <a:path w="31246" h="3254" extrusionOk="0">
                      <a:moveTo>
                        <a:pt x="7079" y="1"/>
                      </a:moveTo>
                      <a:cubicBezTo>
                        <a:pt x="5191" y="1"/>
                        <a:pt x="3212" y="352"/>
                        <a:pt x="1516" y="1402"/>
                      </a:cubicBezTo>
                      <a:lnTo>
                        <a:pt x="152" y="198"/>
                      </a:lnTo>
                      <a:cubicBezTo>
                        <a:pt x="136" y="184"/>
                        <a:pt x="115" y="177"/>
                        <a:pt x="95" y="177"/>
                      </a:cubicBezTo>
                      <a:cubicBezTo>
                        <a:pt x="72" y="177"/>
                        <a:pt x="48" y="187"/>
                        <a:pt x="31" y="205"/>
                      </a:cubicBezTo>
                      <a:cubicBezTo>
                        <a:pt x="0" y="242"/>
                        <a:pt x="4" y="295"/>
                        <a:pt x="38" y="327"/>
                      </a:cubicBezTo>
                      <a:lnTo>
                        <a:pt x="1450" y="1572"/>
                      </a:lnTo>
                      <a:cubicBezTo>
                        <a:pt x="1467" y="1585"/>
                        <a:pt x="1487" y="1593"/>
                        <a:pt x="1507" y="1593"/>
                      </a:cubicBezTo>
                      <a:cubicBezTo>
                        <a:pt x="1523" y="1593"/>
                        <a:pt x="1538" y="1589"/>
                        <a:pt x="1552" y="1579"/>
                      </a:cubicBezTo>
                      <a:cubicBezTo>
                        <a:pt x="3231" y="522"/>
                        <a:pt x="5201" y="169"/>
                        <a:pt x="7081" y="169"/>
                      </a:cubicBezTo>
                      <a:cubicBezTo>
                        <a:pt x="10822" y="169"/>
                        <a:pt x="14210" y="1565"/>
                        <a:pt x="14260" y="1587"/>
                      </a:cubicBezTo>
                      <a:cubicBezTo>
                        <a:pt x="14271" y="1591"/>
                        <a:pt x="14280" y="1591"/>
                        <a:pt x="14295" y="1593"/>
                      </a:cubicBezTo>
                      <a:cubicBezTo>
                        <a:pt x="14417" y="1591"/>
                        <a:pt x="14541" y="1590"/>
                        <a:pt x="14666" y="1590"/>
                      </a:cubicBezTo>
                      <a:cubicBezTo>
                        <a:pt x="19941" y="1590"/>
                        <a:pt x="28307" y="3235"/>
                        <a:pt x="28391" y="3252"/>
                      </a:cubicBezTo>
                      <a:cubicBezTo>
                        <a:pt x="28397" y="3254"/>
                        <a:pt x="28403" y="3254"/>
                        <a:pt x="28408" y="3254"/>
                      </a:cubicBezTo>
                      <a:cubicBezTo>
                        <a:pt x="28418" y="3254"/>
                        <a:pt x="28429" y="3252"/>
                        <a:pt x="28440" y="3248"/>
                      </a:cubicBezTo>
                      <a:lnTo>
                        <a:pt x="31178" y="2168"/>
                      </a:lnTo>
                      <a:cubicBezTo>
                        <a:pt x="31222" y="2150"/>
                        <a:pt x="31245" y="2102"/>
                        <a:pt x="31227" y="2058"/>
                      </a:cubicBezTo>
                      <a:cubicBezTo>
                        <a:pt x="31214" y="2024"/>
                        <a:pt x="31181" y="2003"/>
                        <a:pt x="31148" y="2003"/>
                      </a:cubicBezTo>
                      <a:cubicBezTo>
                        <a:pt x="31138" y="2003"/>
                        <a:pt x="31127" y="2005"/>
                        <a:pt x="31118" y="2009"/>
                      </a:cubicBezTo>
                      <a:lnTo>
                        <a:pt x="28400" y="3079"/>
                      </a:lnTo>
                      <a:cubicBezTo>
                        <a:pt x="27892" y="2981"/>
                        <a:pt x="19815" y="1420"/>
                        <a:pt x="14664" y="1420"/>
                      </a:cubicBezTo>
                      <a:cubicBezTo>
                        <a:pt x="14544" y="1420"/>
                        <a:pt x="14426" y="1420"/>
                        <a:pt x="14310" y="1423"/>
                      </a:cubicBezTo>
                      <a:cubicBezTo>
                        <a:pt x="14042" y="1314"/>
                        <a:pt x="10731" y="1"/>
                        <a:pt x="7079"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4" name="Google Shape;3127;p38">
                  <a:extLst>
                    <a:ext uri="{FF2B5EF4-FFF2-40B4-BE49-F238E27FC236}">
                      <a16:creationId xmlns:a16="http://schemas.microsoft.com/office/drawing/2014/main" id="{147A06EC-3222-CC8E-8B85-2C318F841DC0}"/>
                    </a:ext>
                  </a:extLst>
                </p:cNvPr>
                <p:cNvSpPr/>
                <p:nvPr/>
              </p:nvSpPr>
              <p:spPr>
                <a:xfrm>
                  <a:off x="4802350" y="1765588"/>
                  <a:ext cx="233200" cy="290100"/>
                </a:xfrm>
                <a:custGeom>
                  <a:avLst/>
                  <a:gdLst/>
                  <a:ahLst/>
                  <a:cxnLst/>
                  <a:rect l="l" t="t" r="r" b="b"/>
                  <a:pathLst>
                    <a:path w="9328" h="11604" extrusionOk="0">
                      <a:moveTo>
                        <a:pt x="98" y="1"/>
                      </a:moveTo>
                      <a:cubicBezTo>
                        <a:pt x="85" y="1"/>
                        <a:pt x="73" y="4"/>
                        <a:pt x="61" y="9"/>
                      </a:cubicBezTo>
                      <a:cubicBezTo>
                        <a:pt x="19" y="29"/>
                        <a:pt x="1" y="81"/>
                        <a:pt x="22" y="123"/>
                      </a:cubicBezTo>
                      <a:cubicBezTo>
                        <a:pt x="3214" y="6836"/>
                        <a:pt x="3662" y="10275"/>
                        <a:pt x="3667" y="10310"/>
                      </a:cubicBezTo>
                      <a:cubicBezTo>
                        <a:pt x="3668" y="10327"/>
                        <a:pt x="3676" y="10342"/>
                        <a:pt x="3687" y="10355"/>
                      </a:cubicBezTo>
                      <a:cubicBezTo>
                        <a:pt x="4511" y="11306"/>
                        <a:pt x="5507" y="11603"/>
                        <a:pt x="6427" y="11603"/>
                      </a:cubicBezTo>
                      <a:cubicBezTo>
                        <a:pt x="7942" y="11603"/>
                        <a:pt x="9255" y="10799"/>
                        <a:pt x="9276" y="10787"/>
                      </a:cubicBezTo>
                      <a:cubicBezTo>
                        <a:pt x="9316" y="10761"/>
                        <a:pt x="9328" y="10709"/>
                        <a:pt x="9304" y="10670"/>
                      </a:cubicBezTo>
                      <a:cubicBezTo>
                        <a:pt x="9287" y="10643"/>
                        <a:pt x="9259" y="10629"/>
                        <a:pt x="9231" y="10629"/>
                      </a:cubicBezTo>
                      <a:cubicBezTo>
                        <a:pt x="9216" y="10629"/>
                        <a:pt x="9200" y="10633"/>
                        <a:pt x="9187" y="10642"/>
                      </a:cubicBezTo>
                      <a:cubicBezTo>
                        <a:pt x="9166" y="10655"/>
                        <a:pt x="7894" y="11432"/>
                        <a:pt x="6433" y="11432"/>
                      </a:cubicBezTo>
                      <a:cubicBezTo>
                        <a:pt x="5558" y="11432"/>
                        <a:pt x="4614" y="11152"/>
                        <a:pt x="3832" y="10261"/>
                      </a:cubicBezTo>
                      <a:cubicBezTo>
                        <a:pt x="3785" y="9929"/>
                        <a:pt x="3234" y="6483"/>
                        <a:pt x="175" y="50"/>
                      </a:cubicBezTo>
                      <a:cubicBezTo>
                        <a:pt x="161" y="20"/>
                        <a:pt x="130" y="1"/>
                        <a:pt x="98" y="1"/>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5" name="Google Shape;3128;p38">
                  <a:extLst>
                    <a:ext uri="{FF2B5EF4-FFF2-40B4-BE49-F238E27FC236}">
                      <a16:creationId xmlns:a16="http://schemas.microsoft.com/office/drawing/2014/main" id="{0AA40802-DC24-9566-C05B-0E6E4CF57199}"/>
                    </a:ext>
                  </a:extLst>
                </p:cNvPr>
                <p:cNvSpPr/>
                <p:nvPr/>
              </p:nvSpPr>
              <p:spPr>
                <a:xfrm>
                  <a:off x="3922375" y="1881913"/>
                  <a:ext cx="976175" cy="159300"/>
                </a:xfrm>
                <a:custGeom>
                  <a:avLst/>
                  <a:gdLst/>
                  <a:ahLst/>
                  <a:cxnLst/>
                  <a:rect l="l" t="t" r="r" b="b"/>
                  <a:pathLst>
                    <a:path w="39047" h="6372" extrusionOk="0">
                      <a:moveTo>
                        <a:pt x="14773" y="0"/>
                      </a:moveTo>
                      <a:cubicBezTo>
                        <a:pt x="11981" y="0"/>
                        <a:pt x="7863" y="591"/>
                        <a:pt x="3843" y="3348"/>
                      </a:cubicBezTo>
                      <a:cubicBezTo>
                        <a:pt x="3018" y="3914"/>
                        <a:pt x="2224" y="4637"/>
                        <a:pt x="1415" y="5560"/>
                      </a:cubicBezTo>
                      <a:cubicBezTo>
                        <a:pt x="1047" y="5980"/>
                        <a:pt x="735" y="6202"/>
                        <a:pt x="527" y="6202"/>
                      </a:cubicBezTo>
                      <a:cubicBezTo>
                        <a:pt x="505" y="6202"/>
                        <a:pt x="484" y="6199"/>
                        <a:pt x="465" y="6194"/>
                      </a:cubicBezTo>
                      <a:cubicBezTo>
                        <a:pt x="330" y="6158"/>
                        <a:pt x="232" y="5995"/>
                        <a:pt x="176" y="5713"/>
                      </a:cubicBezTo>
                      <a:cubicBezTo>
                        <a:pt x="168" y="5672"/>
                        <a:pt x="132" y="5643"/>
                        <a:pt x="92" y="5643"/>
                      </a:cubicBezTo>
                      <a:cubicBezTo>
                        <a:pt x="87" y="5643"/>
                        <a:pt x="82" y="5644"/>
                        <a:pt x="76" y="5645"/>
                      </a:cubicBezTo>
                      <a:cubicBezTo>
                        <a:pt x="31" y="5655"/>
                        <a:pt x="0" y="5699"/>
                        <a:pt x="9" y="5745"/>
                      </a:cubicBezTo>
                      <a:cubicBezTo>
                        <a:pt x="81" y="6099"/>
                        <a:pt x="219" y="6304"/>
                        <a:pt x="421" y="6358"/>
                      </a:cubicBezTo>
                      <a:cubicBezTo>
                        <a:pt x="454" y="6367"/>
                        <a:pt x="491" y="6372"/>
                        <a:pt x="529" y="6372"/>
                      </a:cubicBezTo>
                      <a:cubicBezTo>
                        <a:pt x="794" y="6372"/>
                        <a:pt x="1136" y="6137"/>
                        <a:pt x="1544" y="5671"/>
                      </a:cubicBezTo>
                      <a:cubicBezTo>
                        <a:pt x="2343" y="4760"/>
                        <a:pt x="3126" y="4046"/>
                        <a:pt x="3940" y="3489"/>
                      </a:cubicBezTo>
                      <a:cubicBezTo>
                        <a:pt x="7924" y="756"/>
                        <a:pt x="12005" y="170"/>
                        <a:pt x="14772" y="170"/>
                      </a:cubicBezTo>
                      <a:cubicBezTo>
                        <a:pt x="16820" y="170"/>
                        <a:pt x="18149" y="491"/>
                        <a:pt x="18184" y="500"/>
                      </a:cubicBezTo>
                      <a:cubicBezTo>
                        <a:pt x="24743" y="1156"/>
                        <a:pt x="38782" y="5681"/>
                        <a:pt x="38924" y="5727"/>
                      </a:cubicBezTo>
                      <a:cubicBezTo>
                        <a:pt x="38933" y="5730"/>
                        <a:pt x="38942" y="5731"/>
                        <a:pt x="38951" y="5731"/>
                      </a:cubicBezTo>
                      <a:cubicBezTo>
                        <a:pt x="38987" y="5731"/>
                        <a:pt x="39019" y="5708"/>
                        <a:pt x="39031" y="5672"/>
                      </a:cubicBezTo>
                      <a:cubicBezTo>
                        <a:pt x="39047" y="5628"/>
                        <a:pt x="39021" y="5579"/>
                        <a:pt x="38977" y="5564"/>
                      </a:cubicBezTo>
                      <a:cubicBezTo>
                        <a:pt x="38836" y="5519"/>
                        <a:pt x="24778" y="989"/>
                        <a:pt x="18215" y="333"/>
                      </a:cubicBezTo>
                      <a:cubicBezTo>
                        <a:pt x="18184" y="325"/>
                        <a:pt x="16843" y="0"/>
                        <a:pt x="14773"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6" name="Google Shape;3129;p38">
                  <a:extLst>
                    <a:ext uri="{FF2B5EF4-FFF2-40B4-BE49-F238E27FC236}">
                      <a16:creationId xmlns:a16="http://schemas.microsoft.com/office/drawing/2014/main" id="{7AF29675-CF93-3702-AD0D-9728501D1AAB}"/>
                    </a:ext>
                  </a:extLst>
                </p:cNvPr>
                <p:cNvSpPr/>
                <p:nvPr/>
              </p:nvSpPr>
              <p:spPr>
                <a:xfrm>
                  <a:off x="4449575" y="1724113"/>
                  <a:ext cx="52475" cy="191075"/>
                </a:xfrm>
                <a:custGeom>
                  <a:avLst/>
                  <a:gdLst/>
                  <a:ahLst/>
                  <a:cxnLst/>
                  <a:rect l="l" t="t" r="r" b="b"/>
                  <a:pathLst>
                    <a:path w="2099" h="7643" extrusionOk="0">
                      <a:moveTo>
                        <a:pt x="96" y="0"/>
                      </a:moveTo>
                      <a:cubicBezTo>
                        <a:pt x="89" y="0"/>
                        <a:pt x="81" y="1"/>
                        <a:pt x="73" y="3"/>
                      </a:cubicBezTo>
                      <a:cubicBezTo>
                        <a:pt x="28" y="14"/>
                        <a:pt x="1" y="61"/>
                        <a:pt x="13" y="106"/>
                      </a:cubicBezTo>
                      <a:lnTo>
                        <a:pt x="1923" y="7578"/>
                      </a:lnTo>
                      <a:cubicBezTo>
                        <a:pt x="1932" y="7616"/>
                        <a:pt x="1967" y="7642"/>
                        <a:pt x="2004" y="7642"/>
                      </a:cubicBezTo>
                      <a:cubicBezTo>
                        <a:pt x="2011" y="7642"/>
                        <a:pt x="2018" y="7642"/>
                        <a:pt x="2026" y="7639"/>
                      </a:cubicBezTo>
                      <a:cubicBezTo>
                        <a:pt x="2071" y="7629"/>
                        <a:pt x="2099" y="7581"/>
                        <a:pt x="2086" y="7536"/>
                      </a:cubicBezTo>
                      <a:lnTo>
                        <a:pt x="177" y="64"/>
                      </a:lnTo>
                      <a:cubicBezTo>
                        <a:pt x="168" y="25"/>
                        <a:pt x="134" y="0"/>
                        <a:pt x="96"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7" name="Google Shape;3130;p38">
                  <a:extLst>
                    <a:ext uri="{FF2B5EF4-FFF2-40B4-BE49-F238E27FC236}">
                      <a16:creationId xmlns:a16="http://schemas.microsoft.com/office/drawing/2014/main" id="{91B886CA-BCDA-62C4-50B1-6B6926E25528}"/>
                    </a:ext>
                  </a:extLst>
                </p:cNvPr>
                <p:cNvSpPr/>
                <p:nvPr/>
              </p:nvSpPr>
              <p:spPr>
                <a:xfrm>
                  <a:off x="4024000" y="1724088"/>
                  <a:ext cx="110675" cy="72800"/>
                </a:xfrm>
                <a:custGeom>
                  <a:avLst/>
                  <a:gdLst/>
                  <a:ahLst/>
                  <a:cxnLst/>
                  <a:rect l="l" t="t" r="r" b="b"/>
                  <a:pathLst>
                    <a:path w="4427" h="2912" extrusionOk="0">
                      <a:moveTo>
                        <a:pt x="4330" y="0"/>
                      </a:moveTo>
                      <a:cubicBezTo>
                        <a:pt x="4306" y="0"/>
                        <a:pt x="4283" y="10"/>
                        <a:pt x="4267" y="30"/>
                      </a:cubicBezTo>
                      <a:lnTo>
                        <a:pt x="1895" y="2728"/>
                      </a:lnTo>
                      <a:lnTo>
                        <a:pt x="122" y="2163"/>
                      </a:lnTo>
                      <a:cubicBezTo>
                        <a:pt x="113" y="2160"/>
                        <a:pt x="104" y="2158"/>
                        <a:pt x="96" y="2158"/>
                      </a:cubicBezTo>
                      <a:cubicBezTo>
                        <a:pt x="60" y="2158"/>
                        <a:pt x="27" y="2182"/>
                        <a:pt x="14" y="2219"/>
                      </a:cubicBezTo>
                      <a:cubicBezTo>
                        <a:pt x="1" y="2263"/>
                        <a:pt x="25" y="2312"/>
                        <a:pt x="71" y="2325"/>
                      </a:cubicBezTo>
                      <a:lnTo>
                        <a:pt x="1897" y="2907"/>
                      </a:lnTo>
                      <a:cubicBezTo>
                        <a:pt x="1906" y="2910"/>
                        <a:pt x="1915" y="2911"/>
                        <a:pt x="1923" y="2911"/>
                      </a:cubicBezTo>
                      <a:cubicBezTo>
                        <a:pt x="1947" y="2911"/>
                        <a:pt x="1971" y="2901"/>
                        <a:pt x="1986" y="2881"/>
                      </a:cubicBezTo>
                      <a:lnTo>
                        <a:pt x="4394" y="142"/>
                      </a:lnTo>
                      <a:cubicBezTo>
                        <a:pt x="4426" y="106"/>
                        <a:pt x="4422" y="53"/>
                        <a:pt x="4387" y="22"/>
                      </a:cubicBezTo>
                      <a:cubicBezTo>
                        <a:pt x="4371" y="8"/>
                        <a:pt x="4350" y="0"/>
                        <a:pt x="4330"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8" name="Google Shape;3131;p38">
                  <a:extLst>
                    <a:ext uri="{FF2B5EF4-FFF2-40B4-BE49-F238E27FC236}">
                      <a16:creationId xmlns:a16="http://schemas.microsoft.com/office/drawing/2014/main" id="{176674FB-A667-88B9-7123-19E9B83D4165}"/>
                    </a:ext>
                  </a:extLst>
                </p:cNvPr>
                <p:cNvSpPr/>
                <p:nvPr/>
              </p:nvSpPr>
              <p:spPr>
                <a:xfrm>
                  <a:off x="4034625" y="1792613"/>
                  <a:ext cx="39850" cy="164100"/>
                </a:xfrm>
                <a:custGeom>
                  <a:avLst/>
                  <a:gdLst/>
                  <a:ahLst/>
                  <a:cxnLst/>
                  <a:rect l="l" t="t" r="r" b="b"/>
                  <a:pathLst>
                    <a:path w="1594" h="6564" extrusionOk="0">
                      <a:moveTo>
                        <a:pt x="1499" y="0"/>
                      </a:moveTo>
                      <a:cubicBezTo>
                        <a:pt x="1462" y="0"/>
                        <a:pt x="1427" y="24"/>
                        <a:pt x="1417" y="61"/>
                      </a:cubicBezTo>
                      <a:cubicBezTo>
                        <a:pt x="1358" y="261"/>
                        <a:pt x="1" y="4989"/>
                        <a:pt x="1" y="6478"/>
                      </a:cubicBezTo>
                      <a:cubicBezTo>
                        <a:pt x="1" y="6525"/>
                        <a:pt x="40" y="6563"/>
                        <a:pt x="87" y="6563"/>
                      </a:cubicBezTo>
                      <a:cubicBezTo>
                        <a:pt x="133" y="6563"/>
                        <a:pt x="172" y="6525"/>
                        <a:pt x="172" y="6478"/>
                      </a:cubicBezTo>
                      <a:cubicBezTo>
                        <a:pt x="172" y="5013"/>
                        <a:pt x="1566" y="157"/>
                        <a:pt x="1580" y="108"/>
                      </a:cubicBezTo>
                      <a:cubicBezTo>
                        <a:pt x="1593" y="62"/>
                        <a:pt x="1568" y="17"/>
                        <a:pt x="1522" y="3"/>
                      </a:cubicBezTo>
                      <a:cubicBezTo>
                        <a:pt x="1514" y="1"/>
                        <a:pt x="1507" y="0"/>
                        <a:pt x="1499" y="0"/>
                      </a:cubicBezTo>
                      <a:close/>
                    </a:path>
                  </a:pathLst>
                </a:custGeom>
                <a:solidFill>
                  <a:schemeClr val="lt1"/>
                </a:solidFill>
                <a:ln w="1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nvGrpSpPr>
              <p:cNvPr id="20" name="Google Shape;3132;p38">
                <a:extLst>
                  <a:ext uri="{FF2B5EF4-FFF2-40B4-BE49-F238E27FC236}">
                    <a16:creationId xmlns:a16="http://schemas.microsoft.com/office/drawing/2014/main" id="{629D6D2B-B7A1-DB3D-E1DD-9BF14B854CBF}"/>
                  </a:ext>
                </a:extLst>
              </p:cNvPr>
              <p:cNvGrpSpPr/>
              <p:nvPr/>
            </p:nvGrpSpPr>
            <p:grpSpPr>
              <a:xfrm>
                <a:off x="3913825" y="1531488"/>
                <a:ext cx="1137875" cy="917775"/>
                <a:chOff x="3913825" y="1531488"/>
                <a:chExt cx="1137875" cy="917775"/>
              </a:xfrm>
            </p:grpSpPr>
            <p:sp>
              <p:nvSpPr>
                <p:cNvPr id="21" name="Google Shape;3133;p38">
                  <a:extLst>
                    <a:ext uri="{FF2B5EF4-FFF2-40B4-BE49-F238E27FC236}">
                      <a16:creationId xmlns:a16="http://schemas.microsoft.com/office/drawing/2014/main" id="{023AC67B-AE90-4C80-F79B-9D3800457221}"/>
                    </a:ext>
                  </a:extLst>
                </p:cNvPr>
                <p:cNvSpPr/>
                <p:nvPr/>
              </p:nvSpPr>
              <p:spPr>
                <a:xfrm>
                  <a:off x="3952925" y="1616688"/>
                  <a:ext cx="1057900" cy="832575"/>
                </a:xfrm>
                <a:custGeom>
                  <a:avLst/>
                  <a:gdLst/>
                  <a:ahLst/>
                  <a:cxnLst/>
                  <a:rect l="l" t="t" r="r" b="b"/>
                  <a:pathLst>
                    <a:path w="42316" h="33303" extrusionOk="0">
                      <a:moveTo>
                        <a:pt x="20763" y="0"/>
                      </a:moveTo>
                      <a:cubicBezTo>
                        <a:pt x="11265" y="0"/>
                        <a:pt x="1269" y="7984"/>
                        <a:pt x="515" y="20183"/>
                      </a:cubicBezTo>
                      <a:cubicBezTo>
                        <a:pt x="1" y="28484"/>
                        <a:pt x="5916" y="33303"/>
                        <a:pt x="19951" y="33303"/>
                      </a:cubicBezTo>
                      <a:cubicBezTo>
                        <a:pt x="20215" y="33303"/>
                        <a:pt x="20482" y="33301"/>
                        <a:pt x="20752" y="33298"/>
                      </a:cubicBezTo>
                      <a:cubicBezTo>
                        <a:pt x="35648" y="33108"/>
                        <a:pt x="41769" y="28613"/>
                        <a:pt x="41975" y="21022"/>
                      </a:cubicBezTo>
                      <a:cubicBezTo>
                        <a:pt x="42315" y="8608"/>
                        <a:pt x="29980" y="245"/>
                        <a:pt x="21222" y="7"/>
                      </a:cubicBezTo>
                      <a:cubicBezTo>
                        <a:pt x="21069" y="3"/>
                        <a:pt x="20916" y="0"/>
                        <a:pt x="207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2" name="Google Shape;3134;p38">
                  <a:extLst>
                    <a:ext uri="{FF2B5EF4-FFF2-40B4-BE49-F238E27FC236}">
                      <a16:creationId xmlns:a16="http://schemas.microsoft.com/office/drawing/2014/main" id="{CCE595A0-20FE-A2AE-E186-C4704386B35D}"/>
                    </a:ext>
                  </a:extLst>
                </p:cNvPr>
                <p:cNvSpPr/>
                <p:nvPr/>
              </p:nvSpPr>
              <p:spPr>
                <a:xfrm>
                  <a:off x="3958300" y="1602888"/>
                  <a:ext cx="1049975" cy="836800"/>
                </a:xfrm>
                <a:custGeom>
                  <a:avLst/>
                  <a:gdLst/>
                  <a:ahLst/>
                  <a:cxnLst/>
                  <a:rect l="l" t="t" r="r" b="b"/>
                  <a:pathLst>
                    <a:path w="41999" h="33472" extrusionOk="0">
                      <a:moveTo>
                        <a:pt x="20552" y="170"/>
                      </a:moveTo>
                      <a:cubicBezTo>
                        <a:pt x="20704" y="170"/>
                        <a:pt x="20855" y="172"/>
                        <a:pt x="21006" y="176"/>
                      </a:cubicBezTo>
                      <a:cubicBezTo>
                        <a:pt x="25501" y="299"/>
                        <a:pt x="30764" y="2567"/>
                        <a:pt x="34739" y="6097"/>
                      </a:cubicBezTo>
                      <a:cubicBezTo>
                        <a:pt x="39364" y="10203"/>
                        <a:pt x="41827" y="15534"/>
                        <a:pt x="41675" y="21105"/>
                      </a:cubicBezTo>
                      <a:cubicBezTo>
                        <a:pt x="41456" y="29130"/>
                        <a:pt x="34541" y="33118"/>
                        <a:pt x="20537" y="33296"/>
                      </a:cubicBezTo>
                      <a:cubicBezTo>
                        <a:pt x="20253" y="33299"/>
                        <a:pt x="19973" y="33301"/>
                        <a:pt x="19696" y="33301"/>
                      </a:cubicBezTo>
                      <a:cubicBezTo>
                        <a:pt x="11655" y="33301"/>
                        <a:pt x="6054" y="31686"/>
                        <a:pt x="3039" y="28520"/>
                      </a:cubicBezTo>
                      <a:cubicBezTo>
                        <a:pt x="1068" y="26449"/>
                        <a:pt x="174" y="23674"/>
                        <a:pt x="385" y="20272"/>
                      </a:cubicBezTo>
                      <a:cubicBezTo>
                        <a:pt x="1159" y="7739"/>
                        <a:pt x="11363" y="170"/>
                        <a:pt x="20552" y="170"/>
                      </a:cubicBezTo>
                      <a:close/>
                      <a:moveTo>
                        <a:pt x="20549" y="0"/>
                      </a:moveTo>
                      <a:cubicBezTo>
                        <a:pt x="15853" y="0"/>
                        <a:pt x="11039" y="1942"/>
                        <a:pt x="7271" y="5370"/>
                      </a:cubicBezTo>
                      <a:cubicBezTo>
                        <a:pt x="3078" y="9183"/>
                        <a:pt x="573" y="14472"/>
                        <a:pt x="215" y="20263"/>
                      </a:cubicBezTo>
                      <a:cubicBezTo>
                        <a:pt x="1" y="23712"/>
                        <a:pt x="910" y="26529"/>
                        <a:pt x="2916" y="28637"/>
                      </a:cubicBezTo>
                      <a:cubicBezTo>
                        <a:pt x="5972" y="31846"/>
                        <a:pt x="11631" y="33472"/>
                        <a:pt x="19746" y="33472"/>
                      </a:cubicBezTo>
                      <a:cubicBezTo>
                        <a:pt x="20007" y="33472"/>
                        <a:pt x="20272" y="33470"/>
                        <a:pt x="20538" y="33466"/>
                      </a:cubicBezTo>
                      <a:cubicBezTo>
                        <a:pt x="34654" y="33288"/>
                        <a:pt x="41623" y="29245"/>
                        <a:pt x="41845" y="21110"/>
                      </a:cubicBezTo>
                      <a:cubicBezTo>
                        <a:pt x="41998" y="15488"/>
                        <a:pt x="39515" y="10111"/>
                        <a:pt x="34853" y="5969"/>
                      </a:cubicBezTo>
                      <a:cubicBezTo>
                        <a:pt x="30848" y="2414"/>
                        <a:pt x="25545" y="129"/>
                        <a:pt x="21010" y="5"/>
                      </a:cubicBezTo>
                      <a:cubicBezTo>
                        <a:pt x="20857" y="2"/>
                        <a:pt x="20702" y="0"/>
                        <a:pt x="205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3" name="Google Shape;3135;p38">
                  <a:extLst>
                    <a:ext uri="{FF2B5EF4-FFF2-40B4-BE49-F238E27FC236}">
                      <a16:creationId xmlns:a16="http://schemas.microsoft.com/office/drawing/2014/main" id="{7CA3AE03-CEC7-2B75-5F99-5519943B2F41}"/>
                    </a:ext>
                  </a:extLst>
                </p:cNvPr>
                <p:cNvSpPr/>
                <p:nvPr/>
              </p:nvSpPr>
              <p:spPr>
                <a:xfrm>
                  <a:off x="4580400" y="2211663"/>
                  <a:ext cx="169175" cy="131350"/>
                </a:xfrm>
                <a:custGeom>
                  <a:avLst/>
                  <a:gdLst/>
                  <a:ahLst/>
                  <a:cxnLst/>
                  <a:rect l="l" t="t" r="r" b="b"/>
                  <a:pathLst>
                    <a:path w="6767" h="5254" extrusionOk="0">
                      <a:moveTo>
                        <a:pt x="3569" y="0"/>
                      </a:moveTo>
                      <a:cubicBezTo>
                        <a:pt x="3307" y="0"/>
                        <a:pt x="3046" y="38"/>
                        <a:pt x="2797" y="114"/>
                      </a:cubicBezTo>
                      <a:cubicBezTo>
                        <a:pt x="1534" y="498"/>
                        <a:pt x="1" y="2222"/>
                        <a:pt x="435" y="4040"/>
                      </a:cubicBezTo>
                      <a:cubicBezTo>
                        <a:pt x="620" y="4815"/>
                        <a:pt x="1178" y="5253"/>
                        <a:pt x="2237" y="5253"/>
                      </a:cubicBezTo>
                      <a:cubicBezTo>
                        <a:pt x="2693" y="5253"/>
                        <a:pt x="3243" y="5172"/>
                        <a:pt x="3896" y="5001"/>
                      </a:cubicBezTo>
                      <a:cubicBezTo>
                        <a:pt x="6024" y="4445"/>
                        <a:pt x="6767" y="3487"/>
                        <a:pt x="6430" y="2260"/>
                      </a:cubicBezTo>
                      <a:cubicBezTo>
                        <a:pt x="6022" y="786"/>
                        <a:pt x="4773" y="0"/>
                        <a:pt x="35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4" name="Google Shape;3136;p38">
                  <a:extLst>
                    <a:ext uri="{FF2B5EF4-FFF2-40B4-BE49-F238E27FC236}">
                      <a16:creationId xmlns:a16="http://schemas.microsoft.com/office/drawing/2014/main" id="{6636E28F-7646-C713-8E6D-0306980A90C7}"/>
                    </a:ext>
                  </a:extLst>
                </p:cNvPr>
                <p:cNvSpPr/>
                <p:nvPr/>
              </p:nvSpPr>
              <p:spPr>
                <a:xfrm>
                  <a:off x="4585225" y="2244138"/>
                  <a:ext cx="163150" cy="98875"/>
                </a:xfrm>
                <a:custGeom>
                  <a:avLst/>
                  <a:gdLst/>
                  <a:ahLst/>
                  <a:cxnLst/>
                  <a:rect l="l" t="t" r="r" b="b"/>
                  <a:pathLst>
                    <a:path w="6526" h="3955" extrusionOk="0">
                      <a:moveTo>
                        <a:pt x="966" y="0"/>
                      </a:moveTo>
                      <a:lnTo>
                        <a:pt x="966" y="0"/>
                      </a:lnTo>
                      <a:cubicBezTo>
                        <a:pt x="371" y="740"/>
                        <a:pt x="0" y="1725"/>
                        <a:pt x="242" y="2739"/>
                      </a:cubicBezTo>
                      <a:cubicBezTo>
                        <a:pt x="427" y="3516"/>
                        <a:pt x="985" y="3954"/>
                        <a:pt x="2044" y="3954"/>
                      </a:cubicBezTo>
                      <a:cubicBezTo>
                        <a:pt x="2500" y="3954"/>
                        <a:pt x="3050" y="3873"/>
                        <a:pt x="3703" y="3702"/>
                      </a:cubicBezTo>
                      <a:cubicBezTo>
                        <a:pt x="5768" y="3163"/>
                        <a:pt x="6525" y="2243"/>
                        <a:pt x="6260" y="1069"/>
                      </a:cubicBezTo>
                      <a:lnTo>
                        <a:pt x="6260" y="1069"/>
                      </a:lnTo>
                      <a:cubicBezTo>
                        <a:pt x="5839" y="1367"/>
                        <a:pt x="5258" y="1619"/>
                        <a:pt x="4494" y="1818"/>
                      </a:cubicBezTo>
                      <a:cubicBezTo>
                        <a:pt x="3841" y="1988"/>
                        <a:pt x="3291" y="2069"/>
                        <a:pt x="2834" y="2069"/>
                      </a:cubicBezTo>
                      <a:cubicBezTo>
                        <a:pt x="1775" y="2069"/>
                        <a:pt x="1217" y="1632"/>
                        <a:pt x="1033" y="855"/>
                      </a:cubicBezTo>
                      <a:cubicBezTo>
                        <a:pt x="963" y="567"/>
                        <a:pt x="945" y="280"/>
                        <a:pt x="9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5" name="Google Shape;3137;p38">
                  <a:extLst>
                    <a:ext uri="{FF2B5EF4-FFF2-40B4-BE49-F238E27FC236}">
                      <a16:creationId xmlns:a16="http://schemas.microsoft.com/office/drawing/2014/main" id="{C645E3EB-1EDE-284A-D746-5FD74B893DEE}"/>
                    </a:ext>
                  </a:extLst>
                </p:cNvPr>
                <p:cNvSpPr/>
                <p:nvPr/>
              </p:nvSpPr>
              <p:spPr>
                <a:xfrm>
                  <a:off x="4572575" y="2198063"/>
                  <a:ext cx="185775" cy="158475"/>
                </a:xfrm>
                <a:custGeom>
                  <a:avLst/>
                  <a:gdLst/>
                  <a:ahLst/>
                  <a:cxnLst/>
                  <a:rect l="l" t="t" r="r" b="b"/>
                  <a:pathLst>
                    <a:path w="7431" h="6339" extrusionOk="0">
                      <a:moveTo>
                        <a:pt x="3875" y="1081"/>
                      </a:moveTo>
                      <a:cubicBezTo>
                        <a:pt x="4995" y="1081"/>
                        <a:pt x="5952" y="1960"/>
                        <a:pt x="6233" y="2979"/>
                      </a:cubicBezTo>
                      <a:cubicBezTo>
                        <a:pt x="6330" y="3331"/>
                        <a:pt x="6306" y="3626"/>
                        <a:pt x="6160" y="3878"/>
                      </a:cubicBezTo>
                      <a:cubicBezTo>
                        <a:pt x="5890" y="4342"/>
                        <a:pt x="5182" y="4738"/>
                        <a:pt x="4106" y="5018"/>
                      </a:cubicBezTo>
                      <a:cubicBezTo>
                        <a:pt x="3457" y="5187"/>
                        <a:pt x="2960" y="5254"/>
                        <a:pt x="2577" y="5254"/>
                      </a:cubicBezTo>
                      <a:cubicBezTo>
                        <a:pt x="1460" y="5254"/>
                        <a:pt x="1323" y="4682"/>
                        <a:pt x="1262" y="4426"/>
                      </a:cubicBezTo>
                      <a:cubicBezTo>
                        <a:pt x="909" y="2942"/>
                        <a:pt x="2216" y="1488"/>
                        <a:pt x="3234" y="1178"/>
                      </a:cubicBezTo>
                      <a:cubicBezTo>
                        <a:pt x="3256" y="1172"/>
                        <a:pt x="3275" y="1166"/>
                        <a:pt x="3295" y="1160"/>
                      </a:cubicBezTo>
                      <a:cubicBezTo>
                        <a:pt x="3491" y="1106"/>
                        <a:pt x="3686" y="1081"/>
                        <a:pt x="3875" y="1081"/>
                      </a:cubicBezTo>
                      <a:close/>
                      <a:moveTo>
                        <a:pt x="3909" y="0"/>
                      </a:moveTo>
                      <a:cubicBezTo>
                        <a:pt x="3593" y="0"/>
                        <a:pt x="3282" y="45"/>
                        <a:pt x="2987" y="135"/>
                      </a:cubicBezTo>
                      <a:cubicBezTo>
                        <a:pt x="2207" y="372"/>
                        <a:pt x="1414" y="989"/>
                        <a:pt x="866" y="1784"/>
                      </a:cubicBezTo>
                      <a:cubicBezTo>
                        <a:pt x="226" y="2715"/>
                        <a:pt x="1" y="3764"/>
                        <a:pt x="233" y="4740"/>
                      </a:cubicBezTo>
                      <a:cubicBezTo>
                        <a:pt x="488" y="5805"/>
                        <a:pt x="1254" y="6339"/>
                        <a:pt x="2520" y="6339"/>
                      </a:cubicBezTo>
                      <a:cubicBezTo>
                        <a:pt x="3035" y="6339"/>
                        <a:pt x="3634" y="6250"/>
                        <a:pt x="4314" y="6073"/>
                      </a:cubicBezTo>
                      <a:cubicBezTo>
                        <a:pt x="4356" y="6061"/>
                        <a:pt x="4397" y="6050"/>
                        <a:pt x="4438" y="6039"/>
                      </a:cubicBezTo>
                      <a:cubicBezTo>
                        <a:pt x="5776" y="5671"/>
                        <a:pt x="6635" y="5133"/>
                        <a:pt x="7062" y="4395"/>
                      </a:cubicBezTo>
                      <a:cubicBezTo>
                        <a:pt x="7367" y="3870"/>
                        <a:pt x="7431" y="3275"/>
                        <a:pt x="7253" y="2630"/>
                      </a:cubicBezTo>
                      <a:cubicBezTo>
                        <a:pt x="6767" y="870"/>
                        <a:pt x="5296" y="0"/>
                        <a:pt x="39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6" name="Google Shape;3138;p38">
                  <a:extLst>
                    <a:ext uri="{FF2B5EF4-FFF2-40B4-BE49-F238E27FC236}">
                      <a16:creationId xmlns:a16="http://schemas.microsoft.com/office/drawing/2014/main" id="{0D1F7461-99C3-61D3-D40D-D4B101CB1537}"/>
                    </a:ext>
                  </a:extLst>
                </p:cNvPr>
                <p:cNvSpPr/>
                <p:nvPr/>
              </p:nvSpPr>
              <p:spPr>
                <a:xfrm>
                  <a:off x="4569275" y="2191338"/>
                  <a:ext cx="190525" cy="163125"/>
                </a:xfrm>
                <a:custGeom>
                  <a:avLst/>
                  <a:gdLst/>
                  <a:ahLst/>
                  <a:cxnLst/>
                  <a:rect l="l" t="t" r="r" b="b"/>
                  <a:pathLst>
                    <a:path w="7621" h="6525" extrusionOk="0">
                      <a:moveTo>
                        <a:pt x="3966" y="1268"/>
                      </a:moveTo>
                      <a:cubicBezTo>
                        <a:pt x="5044" y="1268"/>
                        <a:pt x="5970" y="2124"/>
                        <a:pt x="6239" y="3098"/>
                      </a:cubicBezTo>
                      <a:cubicBezTo>
                        <a:pt x="6328" y="3426"/>
                        <a:pt x="6309" y="3696"/>
                        <a:pt x="6175" y="3925"/>
                      </a:cubicBezTo>
                      <a:cubicBezTo>
                        <a:pt x="5918" y="4370"/>
                        <a:pt x="5228" y="4749"/>
                        <a:pt x="4177" y="5023"/>
                      </a:cubicBezTo>
                      <a:cubicBezTo>
                        <a:pt x="3580" y="5179"/>
                        <a:pt x="3077" y="5257"/>
                        <a:pt x="2671" y="5257"/>
                      </a:cubicBezTo>
                      <a:cubicBezTo>
                        <a:pt x="2313" y="5257"/>
                        <a:pt x="2031" y="5196"/>
                        <a:pt x="1827" y="5074"/>
                      </a:cubicBezTo>
                      <a:cubicBezTo>
                        <a:pt x="1543" y="4904"/>
                        <a:pt x="1482" y="4651"/>
                        <a:pt x="1448" y="4499"/>
                      </a:cubicBezTo>
                      <a:cubicBezTo>
                        <a:pt x="1104" y="3066"/>
                        <a:pt x="2371" y="1660"/>
                        <a:pt x="3357" y="1361"/>
                      </a:cubicBezTo>
                      <a:lnTo>
                        <a:pt x="3357" y="1359"/>
                      </a:lnTo>
                      <a:lnTo>
                        <a:pt x="3415" y="1343"/>
                      </a:lnTo>
                      <a:cubicBezTo>
                        <a:pt x="3602" y="1293"/>
                        <a:pt x="3785" y="1268"/>
                        <a:pt x="3966" y="1268"/>
                      </a:cubicBezTo>
                      <a:close/>
                      <a:moveTo>
                        <a:pt x="3962" y="1084"/>
                      </a:moveTo>
                      <a:cubicBezTo>
                        <a:pt x="3767" y="1084"/>
                        <a:pt x="3568" y="1110"/>
                        <a:pt x="3366" y="1165"/>
                      </a:cubicBezTo>
                      <a:lnTo>
                        <a:pt x="3303" y="1183"/>
                      </a:lnTo>
                      <a:cubicBezTo>
                        <a:pt x="2251" y="1505"/>
                        <a:pt x="901" y="3007"/>
                        <a:pt x="1268" y="4541"/>
                      </a:cubicBezTo>
                      <a:cubicBezTo>
                        <a:pt x="1308" y="4708"/>
                        <a:pt x="1382" y="5021"/>
                        <a:pt x="1733" y="5231"/>
                      </a:cubicBezTo>
                      <a:cubicBezTo>
                        <a:pt x="1964" y="5370"/>
                        <a:pt x="2278" y="5439"/>
                        <a:pt x="2674" y="5439"/>
                      </a:cubicBezTo>
                      <a:cubicBezTo>
                        <a:pt x="3099" y="5439"/>
                        <a:pt x="3617" y="5360"/>
                        <a:pt x="4224" y="5200"/>
                      </a:cubicBezTo>
                      <a:cubicBezTo>
                        <a:pt x="5322" y="4915"/>
                        <a:pt x="6052" y="4505"/>
                        <a:pt x="6334" y="4016"/>
                      </a:cubicBezTo>
                      <a:cubicBezTo>
                        <a:pt x="6494" y="3741"/>
                        <a:pt x="6521" y="3426"/>
                        <a:pt x="6416" y="3048"/>
                      </a:cubicBezTo>
                      <a:cubicBezTo>
                        <a:pt x="6128" y="2002"/>
                        <a:pt x="5126" y="1084"/>
                        <a:pt x="3962" y="1084"/>
                      </a:cubicBezTo>
                      <a:close/>
                      <a:moveTo>
                        <a:pt x="4009" y="184"/>
                      </a:moveTo>
                      <a:cubicBezTo>
                        <a:pt x="4555" y="184"/>
                        <a:pt x="5109" y="326"/>
                        <a:pt x="5607" y="599"/>
                      </a:cubicBezTo>
                      <a:cubicBezTo>
                        <a:pt x="6176" y="913"/>
                        <a:pt x="6925" y="1538"/>
                        <a:pt x="7259" y="2748"/>
                      </a:cubicBezTo>
                      <a:cubicBezTo>
                        <a:pt x="7430" y="3369"/>
                        <a:pt x="7368" y="3940"/>
                        <a:pt x="7077" y="4443"/>
                      </a:cubicBezTo>
                      <a:cubicBezTo>
                        <a:pt x="6664" y="5159"/>
                        <a:pt x="5823" y="5683"/>
                        <a:pt x="4508" y="6044"/>
                      </a:cubicBezTo>
                      <a:lnTo>
                        <a:pt x="4385" y="6078"/>
                      </a:lnTo>
                      <a:cubicBezTo>
                        <a:pt x="3715" y="6253"/>
                        <a:pt x="3124" y="6340"/>
                        <a:pt x="2617" y="6340"/>
                      </a:cubicBezTo>
                      <a:cubicBezTo>
                        <a:pt x="2058" y="6340"/>
                        <a:pt x="1600" y="6234"/>
                        <a:pt x="1247" y="6022"/>
                      </a:cubicBezTo>
                      <a:cubicBezTo>
                        <a:pt x="828" y="5771"/>
                        <a:pt x="550" y="5364"/>
                        <a:pt x="418" y="4812"/>
                      </a:cubicBezTo>
                      <a:cubicBezTo>
                        <a:pt x="192" y="3861"/>
                        <a:pt x="412" y="2838"/>
                        <a:pt x="1038" y="1930"/>
                      </a:cubicBezTo>
                      <a:cubicBezTo>
                        <a:pt x="1575" y="1151"/>
                        <a:pt x="2348" y="549"/>
                        <a:pt x="3108" y="316"/>
                      </a:cubicBezTo>
                      <a:cubicBezTo>
                        <a:pt x="3398" y="228"/>
                        <a:pt x="3702" y="184"/>
                        <a:pt x="4007" y="184"/>
                      </a:cubicBezTo>
                      <a:close/>
                      <a:moveTo>
                        <a:pt x="4008" y="1"/>
                      </a:moveTo>
                      <a:cubicBezTo>
                        <a:pt x="3684" y="1"/>
                        <a:pt x="3362" y="47"/>
                        <a:pt x="3054" y="142"/>
                      </a:cubicBezTo>
                      <a:cubicBezTo>
                        <a:pt x="2257" y="385"/>
                        <a:pt x="1446" y="1015"/>
                        <a:pt x="886" y="1827"/>
                      </a:cubicBezTo>
                      <a:cubicBezTo>
                        <a:pt x="230" y="2777"/>
                        <a:pt x="1" y="3854"/>
                        <a:pt x="239" y="4854"/>
                      </a:cubicBezTo>
                      <a:cubicBezTo>
                        <a:pt x="383" y="5457"/>
                        <a:pt x="690" y="5903"/>
                        <a:pt x="1151" y="6179"/>
                      </a:cubicBezTo>
                      <a:cubicBezTo>
                        <a:pt x="1533" y="6409"/>
                        <a:pt x="2023" y="6523"/>
                        <a:pt x="2618" y="6523"/>
                      </a:cubicBezTo>
                      <a:lnTo>
                        <a:pt x="2618" y="6524"/>
                      </a:lnTo>
                      <a:cubicBezTo>
                        <a:pt x="3142" y="6524"/>
                        <a:pt x="3747" y="6433"/>
                        <a:pt x="4432" y="6255"/>
                      </a:cubicBezTo>
                      <a:lnTo>
                        <a:pt x="4558" y="6222"/>
                      </a:lnTo>
                      <a:cubicBezTo>
                        <a:pt x="5921" y="5847"/>
                        <a:pt x="6797" y="5294"/>
                        <a:pt x="7238" y="4535"/>
                      </a:cubicBezTo>
                      <a:cubicBezTo>
                        <a:pt x="7553" y="3987"/>
                        <a:pt x="7620" y="3369"/>
                        <a:pt x="7437" y="2700"/>
                      </a:cubicBezTo>
                      <a:cubicBezTo>
                        <a:pt x="7163" y="1707"/>
                        <a:pt x="6545" y="904"/>
                        <a:pt x="5697" y="438"/>
                      </a:cubicBezTo>
                      <a:cubicBezTo>
                        <a:pt x="5171" y="149"/>
                        <a:pt x="4586" y="1"/>
                        <a:pt x="40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7" name="Google Shape;3139;p38">
                  <a:extLst>
                    <a:ext uri="{FF2B5EF4-FFF2-40B4-BE49-F238E27FC236}">
                      <a16:creationId xmlns:a16="http://schemas.microsoft.com/office/drawing/2014/main" id="{5D48D160-0B1E-38AA-71C0-D71C3CC06163}"/>
                    </a:ext>
                  </a:extLst>
                </p:cNvPr>
                <p:cNvSpPr/>
                <p:nvPr/>
              </p:nvSpPr>
              <p:spPr>
                <a:xfrm>
                  <a:off x="4063400" y="2069563"/>
                  <a:ext cx="400275" cy="329150"/>
                </a:xfrm>
                <a:custGeom>
                  <a:avLst/>
                  <a:gdLst/>
                  <a:ahLst/>
                  <a:cxnLst/>
                  <a:rect l="l" t="t" r="r" b="b"/>
                  <a:pathLst>
                    <a:path w="16011" h="13166" extrusionOk="0">
                      <a:moveTo>
                        <a:pt x="7969" y="1"/>
                      </a:moveTo>
                      <a:cubicBezTo>
                        <a:pt x="4713" y="1"/>
                        <a:pt x="1219" y="2687"/>
                        <a:pt x="518" y="7147"/>
                      </a:cubicBezTo>
                      <a:cubicBezTo>
                        <a:pt x="1" y="10437"/>
                        <a:pt x="2026" y="12573"/>
                        <a:pt x="7291" y="13070"/>
                      </a:cubicBezTo>
                      <a:cubicBezTo>
                        <a:pt x="7974" y="13134"/>
                        <a:pt x="8608" y="13166"/>
                        <a:pt x="9197" y="13166"/>
                      </a:cubicBezTo>
                      <a:cubicBezTo>
                        <a:pt x="13231" y="13166"/>
                        <a:pt x="15083" y="11677"/>
                        <a:pt x="15407" y="9091"/>
                      </a:cubicBezTo>
                      <a:cubicBezTo>
                        <a:pt x="16011" y="4243"/>
                        <a:pt x="11897" y="489"/>
                        <a:pt x="8756" y="55"/>
                      </a:cubicBezTo>
                      <a:cubicBezTo>
                        <a:pt x="8496" y="19"/>
                        <a:pt x="8233" y="1"/>
                        <a:pt x="7969" y="1"/>
                      </a:cubicBezTo>
                      <a:close/>
                    </a:path>
                  </a:pathLst>
                </a:custGeom>
                <a:solidFill>
                  <a:srgbClr val="415100">
                    <a:alpha val="3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8" name="Google Shape;3140;p38">
                  <a:extLst>
                    <a:ext uri="{FF2B5EF4-FFF2-40B4-BE49-F238E27FC236}">
                      <a16:creationId xmlns:a16="http://schemas.microsoft.com/office/drawing/2014/main" id="{73E965A6-4A56-B622-1E7C-C3CA7E6B262D}"/>
                    </a:ext>
                  </a:extLst>
                </p:cNvPr>
                <p:cNvSpPr/>
                <p:nvPr/>
              </p:nvSpPr>
              <p:spPr>
                <a:xfrm>
                  <a:off x="4066675" y="2129063"/>
                  <a:ext cx="390325" cy="269650"/>
                </a:xfrm>
                <a:custGeom>
                  <a:avLst/>
                  <a:gdLst/>
                  <a:ahLst/>
                  <a:cxnLst/>
                  <a:rect l="l" t="t" r="r" b="b"/>
                  <a:pathLst>
                    <a:path w="15613" h="10786" extrusionOk="0">
                      <a:moveTo>
                        <a:pt x="12863" y="0"/>
                      </a:moveTo>
                      <a:lnTo>
                        <a:pt x="12863" y="0"/>
                      </a:lnTo>
                      <a:cubicBezTo>
                        <a:pt x="12983" y="708"/>
                        <a:pt x="13007" y="1452"/>
                        <a:pt x="12912" y="2223"/>
                      </a:cubicBezTo>
                      <a:cubicBezTo>
                        <a:pt x="12589" y="4809"/>
                        <a:pt x="10737" y="6298"/>
                        <a:pt x="6702" y="6298"/>
                      </a:cubicBezTo>
                      <a:cubicBezTo>
                        <a:pt x="6114" y="6298"/>
                        <a:pt x="5479" y="6266"/>
                        <a:pt x="4796" y="6202"/>
                      </a:cubicBezTo>
                      <a:cubicBezTo>
                        <a:pt x="2907" y="6024"/>
                        <a:pt x="1442" y="5631"/>
                        <a:pt x="355" y="5054"/>
                      </a:cubicBezTo>
                      <a:lnTo>
                        <a:pt x="355" y="5054"/>
                      </a:lnTo>
                      <a:cubicBezTo>
                        <a:pt x="0" y="8180"/>
                        <a:pt x="2051" y="10208"/>
                        <a:pt x="7160" y="10690"/>
                      </a:cubicBezTo>
                      <a:cubicBezTo>
                        <a:pt x="7843" y="10754"/>
                        <a:pt x="8477" y="10786"/>
                        <a:pt x="9066" y="10786"/>
                      </a:cubicBezTo>
                      <a:cubicBezTo>
                        <a:pt x="13100" y="10786"/>
                        <a:pt x="14952" y="9297"/>
                        <a:pt x="15276" y="6711"/>
                      </a:cubicBezTo>
                      <a:cubicBezTo>
                        <a:pt x="15613" y="4004"/>
                        <a:pt x="14479" y="1638"/>
                        <a:pt x="12863" y="0"/>
                      </a:cubicBezTo>
                      <a:close/>
                    </a:path>
                  </a:pathLst>
                </a:custGeom>
                <a:solidFill>
                  <a:srgbClr val="415100">
                    <a:alpha val="3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9" name="Google Shape;3141;p38">
                  <a:extLst>
                    <a:ext uri="{FF2B5EF4-FFF2-40B4-BE49-F238E27FC236}">
                      <a16:creationId xmlns:a16="http://schemas.microsoft.com/office/drawing/2014/main" id="{61B8D0AE-CBDF-68FD-DD65-A4052F2AA516}"/>
                    </a:ext>
                  </a:extLst>
                </p:cNvPr>
                <p:cNvSpPr/>
                <p:nvPr/>
              </p:nvSpPr>
              <p:spPr>
                <a:xfrm>
                  <a:off x="4037750" y="2034488"/>
                  <a:ext cx="450900" cy="399225"/>
                </a:xfrm>
                <a:custGeom>
                  <a:avLst/>
                  <a:gdLst/>
                  <a:ahLst/>
                  <a:cxnLst/>
                  <a:rect l="l" t="t" r="r" b="b"/>
                  <a:pathLst>
                    <a:path w="18036" h="15969" extrusionOk="0">
                      <a:moveTo>
                        <a:pt x="8920" y="2801"/>
                      </a:moveTo>
                      <a:cubicBezTo>
                        <a:pt x="9098" y="2801"/>
                        <a:pt x="9277" y="2810"/>
                        <a:pt x="9458" y="2830"/>
                      </a:cubicBezTo>
                      <a:cubicBezTo>
                        <a:pt x="9507" y="2835"/>
                        <a:pt x="9557" y="2841"/>
                        <a:pt x="9607" y="2848"/>
                      </a:cubicBezTo>
                      <a:cubicBezTo>
                        <a:pt x="12142" y="3199"/>
                        <a:pt x="15648" y="6357"/>
                        <a:pt x="15153" y="10317"/>
                      </a:cubicBezTo>
                      <a:cubicBezTo>
                        <a:pt x="15051" y="11137"/>
                        <a:pt x="14798" y="13168"/>
                        <a:pt x="10254" y="13168"/>
                      </a:cubicBezTo>
                      <a:cubicBezTo>
                        <a:pt x="9713" y="13168"/>
                        <a:pt x="9110" y="13139"/>
                        <a:pt x="8440" y="13076"/>
                      </a:cubicBezTo>
                      <a:cubicBezTo>
                        <a:pt x="5774" y="12827"/>
                        <a:pt x="3972" y="12122"/>
                        <a:pt x="3210" y="11046"/>
                      </a:cubicBezTo>
                      <a:cubicBezTo>
                        <a:pt x="2795" y="10463"/>
                        <a:pt x="2668" y="9721"/>
                        <a:pt x="2815" y="8775"/>
                      </a:cubicBezTo>
                      <a:cubicBezTo>
                        <a:pt x="3290" y="5749"/>
                        <a:pt x="5800" y="2801"/>
                        <a:pt x="8920" y="2801"/>
                      </a:cubicBezTo>
                      <a:close/>
                      <a:moveTo>
                        <a:pt x="9014" y="1"/>
                      </a:moveTo>
                      <a:cubicBezTo>
                        <a:pt x="5274" y="1"/>
                        <a:pt x="1112" y="2976"/>
                        <a:pt x="272" y="8326"/>
                      </a:cubicBezTo>
                      <a:cubicBezTo>
                        <a:pt x="0" y="10059"/>
                        <a:pt x="298" y="11555"/>
                        <a:pt x="1160" y="12769"/>
                      </a:cubicBezTo>
                      <a:cubicBezTo>
                        <a:pt x="2367" y="14474"/>
                        <a:pt x="4570" y="15481"/>
                        <a:pt x="7886" y="15839"/>
                      </a:cubicBezTo>
                      <a:cubicBezTo>
                        <a:pt x="7989" y="15849"/>
                        <a:pt x="8090" y="15860"/>
                        <a:pt x="8195" y="15871"/>
                      </a:cubicBezTo>
                      <a:cubicBezTo>
                        <a:pt x="8890" y="15936"/>
                        <a:pt x="9547" y="15969"/>
                        <a:pt x="10167" y="15969"/>
                      </a:cubicBezTo>
                      <a:cubicBezTo>
                        <a:pt x="14737" y="15969"/>
                        <a:pt x="17272" y="14192"/>
                        <a:pt x="17711" y="10671"/>
                      </a:cubicBezTo>
                      <a:cubicBezTo>
                        <a:pt x="18036" y="8068"/>
                        <a:pt x="17239" y="5475"/>
                        <a:pt x="15467" y="3369"/>
                      </a:cubicBezTo>
                      <a:cubicBezTo>
                        <a:pt x="13952" y="1568"/>
                        <a:pt x="11890" y="334"/>
                        <a:pt x="9955" y="65"/>
                      </a:cubicBezTo>
                      <a:cubicBezTo>
                        <a:pt x="9646" y="22"/>
                        <a:pt x="9331" y="1"/>
                        <a:pt x="901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0" name="Google Shape;3142;p38">
                  <a:extLst>
                    <a:ext uri="{FF2B5EF4-FFF2-40B4-BE49-F238E27FC236}">
                      <a16:creationId xmlns:a16="http://schemas.microsoft.com/office/drawing/2014/main" id="{EF4A3B57-905D-A959-7A23-47DEB8650F3E}"/>
                    </a:ext>
                  </a:extLst>
                </p:cNvPr>
                <p:cNvSpPr/>
                <p:nvPr/>
              </p:nvSpPr>
              <p:spPr>
                <a:xfrm>
                  <a:off x="4036750" y="2020813"/>
                  <a:ext cx="455175" cy="403325"/>
                </a:xfrm>
                <a:custGeom>
                  <a:avLst/>
                  <a:gdLst/>
                  <a:ahLst/>
                  <a:cxnLst/>
                  <a:rect l="l" t="t" r="r" b="b"/>
                  <a:pathLst>
                    <a:path w="18207" h="16133" extrusionOk="0">
                      <a:moveTo>
                        <a:pt x="9012" y="2964"/>
                      </a:moveTo>
                      <a:cubicBezTo>
                        <a:pt x="9184" y="2964"/>
                        <a:pt x="9359" y="2973"/>
                        <a:pt x="9535" y="2991"/>
                      </a:cubicBezTo>
                      <a:cubicBezTo>
                        <a:pt x="9583" y="2997"/>
                        <a:pt x="9633" y="3004"/>
                        <a:pt x="9682" y="3010"/>
                      </a:cubicBezTo>
                      <a:cubicBezTo>
                        <a:pt x="12185" y="3357"/>
                        <a:pt x="15647" y="6477"/>
                        <a:pt x="15159" y="10388"/>
                      </a:cubicBezTo>
                      <a:cubicBezTo>
                        <a:pt x="15059" y="11187"/>
                        <a:pt x="14811" y="13167"/>
                        <a:pt x="10343" y="13167"/>
                      </a:cubicBezTo>
                      <a:cubicBezTo>
                        <a:pt x="9804" y="13167"/>
                        <a:pt x="9202" y="13138"/>
                        <a:pt x="8533" y="13075"/>
                      </a:cubicBezTo>
                      <a:cubicBezTo>
                        <a:pt x="5902" y="12830"/>
                        <a:pt x="4113" y="12140"/>
                        <a:pt x="3362" y="11080"/>
                      </a:cubicBezTo>
                      <a:cubicBezTo>
                        <a:pt x="2961" y="10515"/>
                        <a:pt x="2837" y="9793"/>
                        <a:pt x="2982" y="8868"/>
                      </a:cubicBezTo>
                      <a:cubicBezTo>
                        <a:pt x="3447" y="5908"/>
                        <a:pt x="5938" y="2964"/>
                        <a:pt x="9012" y="2964"/>
                      </a:cubicBezTo>
                      <a:close/>
                      <a:moveTo>
                        <a:pt x="9009" y="2801"/>
                      </a:moveTo>
                      <a:cubicBezTo>
                        <a:pt x="5851" y="2801"/>
                        <a:pt x="3297" y="5814"/>
                        <a:pt x="2822" y="8844"/>
                      </a:cubicBezTo>
                      <a:cubicBezTo>
                        <a:pt x="2670" y="9811"/>
                        <a:pt x="2802" y="10574"/>
                        <a:pt x="3228" y="11176"/>
                      </a:cubicBezTo>
                      <a:cubicBezTo>
                        <a:pt x="4009" y="12275"/>
                        <a:pt x="5837" y="12988"/>
                        <a:pt x="8518" y="13239"/>
                      </a:cubicBezTo>
                      <a:cubicBezTo>
                        <a:pt x="9192" y="13303"/>
                        <a:pt x="9796" y="13331"/>
                        <a:pt x="10341" y="13331"/>
                      </a:cubicBezTo>
                      <a:cubicBezTo>
                        <a:pt x="14956" y="13331"/>
                        <a:pt x="15216" y="11247"/>
                        <a:pt x="15320" y="10409"/>
                      </a:cubicBezTo>
                      <a:cubicBezTo>
                        <a:pt x="15821" y="6400"/>
                        <a:pt x="12272" y="3204"/>
                        <a:pt x="9705" y="2849"/>
                      </a:cubicBezTo>
                      <a:cubicBezTo>
                        <a:pt x="9653" y="2843"/>
                        <a:pt x="9603" y="2835"/>
                        <a:pt x="9553" y="2830"/>
                      </a:cubicBezTo>
                      <a:cubicBezTo>
                        <a:pt x="9370" y="2810"/>
                        <a:pt x="9189" y="2801"/>
                        <a:pt x="9009" y="2801"/>
                      </a:cubicBezTo>
                      <a:close/>
                      <a:moveTo>
                        <a:pt x="9098" y="164"/>
                      </a:moveTo>
                      <a:cubicBezTo>
                        <a:pt x="9412" y="164"/>
                        <a:pt x="9724" y="185"/>
                        <a:pt x="10030" y="228"/>
                      </a:cubicBezTo>
                      <a:cubicBezTo>
                        <a:pt x="11947" y="493"/>
                        <a:pt x="13989" y="1718"/>
                        <a:pt x="15490" y="3503"/>
                      </a:cubicBezTo>
                      <a:cubicBezTo>
                        <a:pt x="17248" y="5590"/>
                        <a:pt x="18038" y="8162"/>
                        <a:pt x="17716" y="10743"/>
                      </a:cubicBezTo>
                      <a:cubicBezTo>
                        <a:pt x="17283" y="14215"/>
                        <a:pt x="14775" y="15967"/>
                        <a:pt x="10251" y="15967"/>
                      </a:cubicBezTo>
                      <a:cubicBezTo>
                        <a:pt x="9634" y="15967"/>
                        <a:pt x="8980" y="15935"/>
                        <a:pt x="8288" y="15870"/>
                      </a:cubicBezTo>
                      <a:cubicBezTo>
                        <a:pt x="8185" y="15861"/>
                        <a:pt x="8083" y="15850"/>
                        <a:pt x="7980" y="15839"/>
                      </a:cubicBezTo>
                      <a:lnTo>
                        <a:pt x="7982" y="15839"/>
                      </a:lnTo>
                      <a:cubicBezTo>
                        <a:pt x="4689" y="15483"/>
                        <a:pt x="2507" y="14490"/>
                        <a:pt x="1313" y="12803"/>
                      </a:cubicBezTo>
                      <a:cubicBezTo>
                        <a:pt x="464" y="11607"/>
                        <a:pt x="169" y="10131"/>
                        <a:pt x="440" y="8419"/>
                      </a:cubicBezTo>
                      <a:cubicBezTo>
                        <a:pt x="1273" y="3109"/>
                        <a:pt x="5399" y="164"/>
                        <a:pt x="9098" y="164"/>
                      </a:cubicBezTo>
                      <a:close/>
                      <a:moveTo>
                        <a:pt x="9103" y="1"/>
                      </a:moveTo>
                      <a:cubicBezTo>
                        <a:pt x="5331" y="1"/>
                        <a:pt x="1127" y="2993"/>
                        <a:pt x="277" y="8394"/>
                      </a:cubicBezTo>
                      <a:cubicBezTo>
                        <a:pt x="1" y="10149"/>
                        <a:pt x="304" y="11664"/>
                        <a:pt x="1179" y="12899"/>
                      </a:cubicBezTo>
                      <a:cubicBezTo>
                        <a:pt x="2403" y="14625"/>
                        <a:pt x="4622" y="15640"/>
                        <a:pt x="7963" y="16002"/>
                      </a:cubicBezTo>
                      <a:cubicBezTo>
                        <a:pt x="8065" y="16012"/>
                        <a:pt x="8168" y="16023"/>
                        <a:pt x="8273" y="16034"/>
                      </a:cubicBezTo>
                      <a:cubicBezTo>
                        <a:pt x="8971" y="16099"/>
                        <a:pt x="9633" y="16132"/>
                        <a:pt x="10256" y="16132"/>
                      </a:cubicBezTo>
                      <a:cubicBezTo>
                        <a:pt x="14871" y="16132"/>
                        <a:pt x="17432" y="14330"/>
                        <a:pt x="17878" y="10763"/>
                      </a:cubicBezTo>
                      <a:cubicBezTo>
                        <a:pt x="18206" y="8136"/>
                        <a:pt x="17402" y="5521"/>
                        <a:pt x="15616" y="3398"/>
                      </a:cubicBezTo>
                      <a:cubicBezTo>
                        <a:pt x="14088" y="1583"/>
                        <a:pt x="12008" y="336"/>
                        <a:pt x="10052" y="66"/>
                      </a:cubicBezTo>
                      <a:cubicBezTo>
                        <a:pt x="9741" y="22"/>
                        <a:pt x="9424" y="1"/>
                        <a:pt x="91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1" name="Google Shape;3143;p38">
                  <a:extLst>
                    <a:ext uri="{FF2B5EF4-FFF2-40B4-BE49-F238E27FC236}">
                      <a16:creationId xmlns:a16="http://schemas.microsoft.com/office/drawing/2014/main" id="{E31AD382-481B-A824-F8A5-69F0E130FEBE}"/>
                    </a:ext>
                  </a:extLst>
                </p:cNvPr>
                <p:cNvSpPr/>
                <p:nvPr/>
              </p:nvSpPr>
              <p:spPr>
                <a:xfrm>
                  <a:off x="3915900" y="1547063"/>
                  <a:ext cx="1135800" cy="636500"/>
                </a:xfrm>
                <a:custGeom>
                  <a:avLst/>
                  <a:gdLst/>
                  <a:ahLst/>
                  <a:cxnLst/>
                  <a:rect l="l" t="t" r="r" b="b"/>
                  <a:pathLst>
                    <a:path w="45432" h="25460" extrusionOk="0">
                      <a:moveTo>
                        <a:pt x="21762" y="1"/>
                      </a:moveTo>
                      <a:cubicBezTo>
                        <a:pt x="11623" y="1"/>
                        <a:pt x="952" y="8523"/>
                        <a:pt x="147" y="21545"/>
                      </a:cubicBezTo>
                      <a:cubicBezTo>
                        <a:pt x="1" y="23908"/>
                        <a:pt x="66" y="24779"/>
                        <a:pt x="464" y="24779"/>
                      </a:cubicBezTo>
                      <a:cubicBezTo>
                        <a:pt x="1577" y="24779"/>
                        <a:pt x="5296" y="17931"/>
                        <a:pt x="14254" y="17931"/>
                      </a:cubicBezTo>
                      <a:cubicBezTo>
                        <a:pt x="14306" y="17931"/>
                        <a:pt x="14359" y="17932"/>
                        <a:pt x="14411" y="17932"/>
                      </a:cubicBezTo>
                      <a:cubicBezTo>
                        <a:pt x="26494" y="18042"/>
                        <a:pt x="37790" y="25459"/>
                        <a:pt x="42614" y="25459"/>
                      </a:cubicBezTo>
                      <a:cubicBezTo>
                        <a:pt x="44138" y="25459"/>
                        <a:pt x="45017" y="24719"/>
                        <a:pt x="45070" y="22773"/>
                      </a:cubicBezTo>
                      <a:cubicBezTo>
                        <a:pt x="45431" y="9522"/>
                        <a:pt x="31601" y="263"/>
                        <a:pt x="22252" y="7"/>
                      </a:cubicBezTo>
                      <a:cubicBezTo>
                        <a:pt x="22089" y="3"/>
                        <a:pt x="21925" y="1"/>
                        <a:pt x="217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2" name="Google Shape;3144;p38">
                  <a:extLst>
                    <a:ext uri="{FF2B5EF4-FFF2-40B4-BE49-F238E27FC236}">
                      <a16:creationId xmlns:a16="http://schemas.microsoft.com/office/drawing/2014/main" id="{829B7BCB-0167-D9CC-35F6-A690046A5A5C}"/>
                    </a:ext>
                  </a:extLst>
                </p:cNvPr>
                <p:cNvSpPr/>
                <p:nvPr/>
              </p:nvSpPr>
              <p:spPr>
                <a:xfrm>
                  <a:off x="3913825" y="1544963"/>
                  <a:ext cx="1135050" cy="640825"/>
                </a:xfrm>
                <a:custGeom>
                  <a:avLst/>
                  <a:gdLst/>
                  <a:ahLst/>
                  <a:cxnLst/>
                  <a:rect l="l" t="t" r="r" b="b"/>
                  <a:pathLst>
                    <a:path w="45402" h="25633" extrusionOk="0">
                      <a:moveTo>
                        <a:pt x="21850" y="170"/>
                      </a:moveTo>
                      <a:cubicBezTo>
                        <a:pt x="22012" y="170"/>
                        <a:pt x="22173" y="172"/>
                        <a:pt x="22334" y="176"/>
                      </a:cubicBezTo>
                      <a:cubicBezTo>
                        <a:pt x="27154" y="309"/>
                        <a:pt x="32900" y="2795"/>
                        <a:pt x="37330" y="6665"/>
                      </a:cubicBezTo>
                      <a:cubicBezTo>
                        <a:pt x="42482" y="11168"/>
                        <a:pt x="45230" y="16917"/>
                        <a:pt x="45068" y="22856"/>
                      </a:cubicBezTo>
                      <a:cubicBezTo>
                        <a:pt x="45037" y="23973"/>
                        <a:pt x="44734" y="24706"/>
                        <a:pt x="44137" y="25101"/>
                      </a:cubicBezTo>
                      <a:cubicBezTo>
                        <a:pt x="43766" y="25347"/>
                        <a:pt x="43283" y="25456"/>
                        <a:pt x="42703" y="25456"/>
                      </a:cubicBezTo>
                      <a:cubicBezTo>
                        <a:pt x="40825" y="25456"/>
                        <a:pt x="37925" y="24313"/>
                        <a:pt x="34470" y="22953"/>
                      </a:cubicBezTo>
                      <a:cubicBezTo>
                        <a:pt x="28862" y="20746"/>
                        <a:pt x="21883" y="17998"/>
                        <a:pt x="14496" y="17931"/>
                      </a:cubicBezTo>
                      <a:lnTo>
                        <a:pt x="14333" y="17931"/>
                      </a:lnTo>
                      <a:cubicBezTo>
                        <a:pt x="7679" y="17931"/>
                        <a:pt x="3948" y="21646"/>
                        <a:pt x="1936" y="23648"/>
                      </a:cubicBezTo>
                      <a:cubicBezTo>
                        <a:pt x="1308" y="24274"/>
                        <a:pt x="802" y="24778"/>
                        <a:pt x="550" y="24778"/>
                      </a:cubicBezTo>
                      <a:cubicBezTo>
                        <a:pt x="527" y="24778"/>
                        <a:pt x="506" y="24774"/>
                        <a:pt x="488" y="24766"/>
                      </a:cubicBezTo>
                      <a:cubicBezTo>
                        <a:pt x="175" y="24624"/>
                        <a:pt x="221" y="23176"/>
                        <a:pt x="316" y="21634"/>
                      </a:cubicBezTo>
                      <a:cubicBezTo>
                        <a:pt x="1144" y="8251"/>
                        <a:pt x="12038" y="170"/>
                        <a:pt x="21850" y="170"/>
                      </a:cubicBezTo>
                      <a:close/>
                      <a:moveTo>
                        <a:pt x="21845" y="0"/>
                      </a:moveTo>
                      <a:cubicBezTo>
                        <a:pt x="16835" y="0"/>
                        <a:pt x="11698" y="2071"/>
                        <a:pt x="7676" y="5730"/>
                      </a:cubicBezTo>
                      <a:cubicBezTo>
                        <a:pt x="3202" y="9801"/>
                        <a:pt x="527" y="15446"/>
                        <a:pt x="145" y="21623"/>
                      </a:cubicBezTo>
                      <a:cubicBezTo>
                        <a:pt x="1" y="23961"/>
                        <a:pt x="66" y="24763"/>
                        <a:pt x="417" y="24920"/>
                      </a:cubicBezTo>
                      <a:cubicBezTo>
                        <a:pt x="458" y="24939"/>
                        <a:pt x="502" y="24949"/>
                        <a:pt x="549" y="24949"/>
                      </a:cubicBezTo>
                      <a:cubicBezTo>
                        <a:pt x="872" y="24949"/>
                        <a:pt x="1318" y="24504"/>
                        <a:pt x="2055" y="23770"/>
                      </a:cubicBezTo>
                      <a:cubicBezTo>
                        <a:pt x="4049" y="21784"/>
                        <a:pt x="7748" y="18101"/>
                        <a:pt x="14333" y="18101"/>
                      </a:cubicBezTo>
                      <a:cubicBezTo>
                        <a:pt x="14386" y="18101"/>
                        <a:pt x="14441" y="18101"/>
                        <a:pt x="14494" y="18103"/>
                      </a:cubicBezTo>
                      <a:cubicBezTo>
                        <a:pt x="21850" y="18168"/>
                        <a:pt x="28812" y="20910"/>
                        <a:pt x="34408" y="23112"/>
                      </a:cubicBezTo>
                      <a:cubicBezTo>
                        <a:pt x="37981" y="24520"/>
                        <a:pt x="40809" y="25632"/>
                        <a:pt x="42690" y="25632"/>
                      </a:cubicBezTo>
                      <a:cubicBezTo>
                        <a:pt x="43308" y="25632"/>
                        <a:pt x="43824" y="25513"/>
                        <a:pt x="44231" y="25242"/>
                      </a:cubicBezTo>
                      <a:cubicBezTo>
                        <a:pt x="44877" y="24816"/>
                        <a:pt x="45206" y="24037"/>
                        <a:pt x="45238" y="22860"/>
                      </a:cubicBezTo>
                      <a:cubicBezTo>
                        <a:pt x="45402" y="16870"/>
                        <a:pt x="42633" y="11074"/>
                        <a:pt x="37442" y="6537"/>
                      </a:cubicBezTo>
                      <a:cubicBezTo>
                        <a:pt x="32984" y="2642"/>
                        <a:pt x="27196" y="139"/>
                        <a:pt x="22338" y="6"/>
                      </a:cubicBezTo>
                      <a:cubicBezTo>
                        <a:pt x="22174" y="2"/>
                        <a:pt x="22009" y="0"/>
                        <a:pt x="218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3" name="Google Shape;3145;p38">
                  <a:extLst>
                    <a:ext uri="{FF2B5EF4-FFF2-40B4-BE49-F238E27FC236}">
                      <a16:creationId xmlns:a16="http://schemas.microsoft.com/office/drawing/2014/main" id="{1C13EF17-BB80-AFE6-3701-7E0C0D3990E1}"/>
                    </a:ext>
                  </a:extLst>
                </p:cNvPr>
                <p:cNvSpPr/>
                <p:nvPr/>
              </p:nvSpPr>
              <p:spPr>
                <a:xfrm>
                  <a:off x="3915900" y="1918563"/>
                  <a:ext cx="1127300" cy="265000"/>
                </a:xfrm>
                <a:custGeom>
                  <a:avLst/>
                  <a:gdLst/>
                  <a:ahLst/>
                  <a:cxnLst/>
                  <a:rect l="l" t="t" r="r" b="b"/>
                  <a:pathLst>
                    <a:path w="45092" h="10600" extrusionOk="0">
                      <a:moveTo>
                        <a:pt x="14251" y="0"/>
                      </a:moveTo>
                      <a:cubicBezTo>
                        <a:pt x="5296" y="0"/>
                        <a:pt x="1579" y="6846"/>
                        <a:pt x="465" y="6846"/>
                      </a:cubicBezTo>
                      <a:cubicBezTo>
                        <a:pt x="325" y="6846"/>
                        <a:pt x="227" y="6738"/>
                        <a:pt x="164" y="6497"/>
                      </a:cubicBezTo>
                      <a:cubicBezTo>
                        <a:pt x="159" y="6561"/>
                        <a:pt x="151" y="6621"/>
                        <a:pt x="147" y="6685"/>
                      </a:cubicBezTo>
                      <a:cubicBezTo>
                        <a:pt x="1" y="9048"/>
                        <a:pt x="66" y="9919"/>
                        <a:pt x="463" y="9919"/>
                      </a:cubicBezTo>
                      <a:cubicBezTo>
                        <a:pt x="1577" y="9919"/>
                        <a:pt x="5296" y="3071"/>
                        <a:pt x="14252" y="3071"/>
                      </a:cubicBezTo>
                      <a:cubicBezTo>
                        <a:pt x="14305" y="3071"/>
                        <a:pt x="14358" y="3072"/>
                        <a:pt x="14411" y="3072"/>
                      </a:cubicBezTo>
                      <a:cubicBezTo>
                        <a:pt x="26494" y="3182"/>
                        <a:pt x="37790" y="10599"/>
                        <a:pt x="42614" y="10599"/>
                      </a:cubicBezTo>
                      <a:cubicBezTo>
                        <a:pt x="44138" y="10599"/>
                        <a:pt x="45017" y="9859"/>
                        <a:pt x="45070" y="7913"/>
                      </a:cubicBezTo>
                      <a:cubicBezTo>
                        <a:pt x="45091" y="7139"/>
                        <a:pt x="45062" y="6377"/>
                        <a:pt x="44989" y="5630"/>
                      </a:cubicBezTo>
                      <a:cubicBezTo>
                        <a:pt x="44738" y="6988"/>
                        <a:pt x="43909" y="7524"/>
                        <a:pt x="42612" y="7524"/>
                      </a:cubicBezTo>
                      <a:cubicBezTo>
                        <a:pt x="37788" y="7524"/>
                        <a:pt x="26494" y="110"/>
                        <a:pt x="14411" y="1"/>
                      </a:cubicBezTo>
                      <a:cubicBezTo>
                        <a:pt x="14358" y="0"/>
                        <a:pt x="14304" y="0"/>
                        <a:pt x="14251" y="0"/>
                      </a:cubicBezTo>
                      <a:close/>
                    </a:path>
                  </a:pathLst>
                </a:custGeom>
                <a:solidFill>
                  <a:srgbClr val="678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4" name="Google Shape;3146;p38">
                  <a:extLst>
                    <a:ext uri="{FF2B5EF4-FFF2-40B4-BE49-F238E27FC236}">
                      <a16:creationId xmlns:a16="http://schemas.microsoft.com/office/drawing/2014/main" id="{27F3703A-13F3-5698-6B64-D9FCA1025E82}"/>
                    </a:ext>
                  </a:extLst>
                </p:cNvPr>
                <p:cNvSpPr/>
                <p:nvPr/>
              </p:nvSpPr>
              <p:spPr>
                <a:xfrm>
                  <a:off x="3915900" y="1901938"/>
                  <a:ext cx="1127300" cy="265000"/>
                </a:xfrm>
                <a:custGeom>
                  <a:avLst/>
                  <a:gdLst/>
                  <a:ahLst/>
                  <a:cxnLst/>
                  <a:rect l="l" t="t" r="r" b="b"/>
                  <a:pathLst>
                    <a:path w="45092" h="10600" extrusionOk="0">
                      <a:moveTo>
                        <a:pt x="14254" y="0"/>
                      </a:moveTo>
                      <a:cubicBezTo>
                        <a:pt x="5296" y="0"/>
                        <a:pt x="1579" y="6846"/>
                        <a:pt x="465" y="6846"/>
                      </a:cubicBezTo>
                      <a:cubicBezTo>
                        <a:pt x="325" y="6846"/>
                        <a:pt x="227" y="6738"/>
                        <a:pt x="164" y="6497"/>
                      </a:cubicBezTo>
                      <a:cubicBezTo>
                        <a:pt x="159" y="6561"/>
                        <a:pt x="151" y="6621"/>
                        <a:pt x="147" y="6685"/>
                      </a:cubicBezTo>
                      <a:cubicBezTo>
                        <a:pt x="1" y="9048"/>
                        <a:pt x="66" y="9919"/>
                        <a:pt x="464" y="9919"/>
                      </a:cubicBezTo>
                      <a:cubicBezTo>
                        <a:pt x="1577" y="9919"/>
                        <a:pt x="5296" y="3073"/>
                        <a:pt x="14252" y="3073"/>
                      </a:cubicBezTo>
                      <a:cubicBezTo>
                        <a:pt x="14305" y="3073"/>
                        <a:pt x="14358" y="3073"/>
                        <a:pt x="14411" y="3074"/>
                      </a:cubicBezTo>
                      <a:cubicBezTo>
                        <a:pt x="26495" y="3182"/>
                        <a:pt x="37790" y="10600"/>
                        <a:pt x="42615" y="10600"/>
                      </a:cubicBezTo>
                      <a:cubicBezTo>
                        <a:pt x="44139" y="10600"/>
                        <a:pt x="45017" y="9860"/>
                        <a:pt x="45070" y="7915"/>
                      </a:cubicBezTo>
                      <a:cubicBezTo>
                        <a:pt x="45091" y="7139"/>
                        <a:pt x="45062" y="6377"/>
                        <a:pt x="44989" y="5630"/>
                      </a:cubicBezTo>
                      <a:cubicBezTo>
                        <a:pt x="44738" y="6989"/>
                        <a:pt x="43909" y="7525"/>
                        <a:pt x="42611" y="7525"/>
                      </a:cubicBezTo>
                      <a:cubicBezTo>
                        <a:pt x="37787" y="7525"/>
                        <a:pt x="26494" y="110"/>
                        <a:pt x="14411" y="1"/>
                      </a:cubicBezTo>
                      <a:cubicBezTo>
                        <a:pt x="14358" y="0"/>
                        <a:pt x="14306" y="0"/>
                        <a:pt x="142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5" name="Google Shape;3147;p38">
                  <a:extLst>
                    <a:ext uri="{FF2B5EF4-FFF2-40B4-BE49-F238E27FC236}">
                      <a16:creationId xmlns:a16="http://schemas.microsoft.com/office/drawing/2014/main" id="{91BD7B6D-DEA5-CAE9-817D-5A5B0AF8C33F}"/>
                    </a:ext>
                  </a:extLst>
                </p:cNvPr>
                <p:cNvSpPr/>
                <p:nvPr/>
              </p:nvSpPr>
              <p:spPr>
                <a:xfrm>
                  <a:off x="3916950" y="1970438"/>
                  <a:ext cx="1125925" cy="213125"/>
                </a:xfrm>
                <a:custGeom>
                  <a:avLst/>
                  <a:gdLst/>
                  <a:ahLst/>
                  <a:cxnLst/>
                  <a:rect l="l" t="t" r="r" b="b"/>
                  <a:pathLst>
                    <a:path w="45037" h="8525" extrusionOk="0">
                      <a:moveTo>
                        <a:pt x="14210" y="0"/>
                      </a:moveTo>
                      <a:cubicBezTo>
                        <a:pt x="5254" y="0"/>
                        <a:pt x="1535" y="6846"/>
                        <a:pt x="422" y="6846"/>
                      </a:cubicBezTo>
                      <a:cubicBezTo>
                        <a:pt x="195" y="6846"/>
                        <a:pt x="77" y="6561"/>
                        <a:pt x="44" y="5875"/>
                      </a:cubicBezTo>
                      <a:lnTo>
                        <a:pt x="44" y="5875"/>
                      </a:lnTo>
                      <a:cubicBezTo>
                        <a:pt x="1" y="7290"/>
                        <a:pt x="107" y="7842"/>
                        <a:pt x="423" y="7842"/>
                      </a:cubicBezTo>
                      <a:cubicBezTo>
                        <a:pt x="1536" y="7842"/>
                        <a:pt x="5254" y="998"/>
                        <a:pt x="14210" y="998"/>
                      </a:cubicBezTo>
                      <a:cubicBezTo>
                        <a:pt x="14263" y="998"/>
                        <a:pt x="14316" y="998"/>
                        <a:pt x="14369" y="999"/>
                      </a:cubicBezTo>
                      <a:cubicBezTo>
                        <a:pt x="26452" y="1107"/>
                        <a:pt x="37747" y="8524"/>
                        <a:pt x="42572" y="8524"/>
                      </a:cubicBezTo>
                      <a:cubicBezTo>
                        <a:pt x="44096" y="8524"/>
                        <a:pt x="44975" y="7784"/>
                        <a:pt x="45028" y="5838"/>
                      </a:cubicBezTo>
                      <a:cubicBezTo>
                        <a:pt x="45037" y="5512"/>
                        <a:pt x="45035" y="5189"/>
                        <a:pt x="45026" y="4867"/>
                      </a:cubicBezTo>
                      <a:cubicBezTo>
                        <a:pt x="44966" y="6793"/>
                        <a:pt x="44089" y="7527"/>
                        <a:pt x="42571" y="7527"/>
                      </a:cubicBezTo>
                      <a:cubicBezTo>
                        <a:pt x="37747" y="7527"/>
                        <a:pt x="26453" y="110"/>
                        <a:pt x="14369" y="1"/>
                      </a:cubicBezTo>
                      <a:cubicBezTo>
                        <a:pt x="14316" y="1"/>
                        <a:pt x="14263" y="0"/>
                        <a:pt x="14210" y="0"/>
                      </a:cubicBezTo>
                      <a:close/>
                    </a:path>
                  </a:pathLst>
                </a:custGeom>
                <a:solidFill>
                  <a:srgbClr val="415100">
                    <a:alpha val="30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6" name="Google Shape;3148;p38">
                  <a:extLst>
                    <a:ext uri="{FF2B5EF4-FFF2-40B4-BE49-F238E27FC236}">
                      <a16:creationId xmlns:a16="http://schemas.microsoft.com/office/drawing/2014/main" id="{18AEC131-F032-511C-25C5-0F3EAE97012C}"/>
                    </a:ext>
                  </a:extLst>
                </p:cNvPr>
                <p:cNvSpPr/>
                <p:nvPr/>
              </p:nvSpPr>
              <p:spPr>
                <a:xfrm>
                  <a:off x="3913825" y="1916413"/>
                  <a:ext cx="1131500" cy="269375"/>
                </a:xfrm>
                <a:custGeom>
                  <a:avLst/>
                  <a:gdLst/>
                  <a:ahLst/>
                  <a:cxnLst/>
                  <a:rect l="l" t="t" r="r" b="b"/>
                  <a:pathLst>
                    <a:path w="45260" h="10775" extrusionOk="0">
                      <a:moveTo>
                        <a:pt x="14317" y="171"/>
                      </a:moveTo>
                      <a:cubicBezTo>
                        <a:pt x="14376" y="171"/>
                        <a:pt x="14435" y="171"/>
                        <a:pt x="14494" y="172"/>
                      </a:cubicBezTo>
                      <a:cubicBezTo>
                        <a:pt x="21850" y="239"/>
                        <a:pt x="28812" y="2979"/>
                        <a:pt x="34406" y="5180"/>
                      </a:cubicBezTo>
                      <a:cubicBezTo>
                        <a:pt x="37990" y="6591"/>
                        <a:pt x="40807" y="7699"/>
                        <a:pt x="42685" y="7699"/>
                      </a:cubicBezTo>
                      <a:cubicBezTo>
                        <a:pt x="43241" y="7699"/>
                        <a:pt x="43714" y="7602"/>
                        <a:pt x="44101" y="7388"/>
                      </a:cubicBezTo>
                      <a:cubicBezTo>
                        <a:pt x="44540" y="7145"/>
                        <a:pt x="44845" y="6762"/>
                        <a:pt x="45030" y="6225"/>
                      </a:cubicBezTo>
                      <a:cubicBezTo>
                        <a:pt x="45071" y="6818"/>
                        <a:pt x="45085" y="7413"/>
                        <a:pt x="45068" y="7998"/>
                      </a:cubicBezTo>
                      <a:cubicBezTo>
                        <a:pt x="45037" y="9115"/>
                        <a:pt x="44734" y="9850"/>
                        <a:pt x="44137" y="10243"/>
                      </a:cubicBezTo>
                      <a:cubicBezTo>
                        <a:pt x="43766" y="10489"/>
                        <a:pt x="43283" y="10598"/>
                        <a:pt x="42703" y="10598"/>
                      </a:cubicBezTo>
                      <a:cubicBezTo>
                        <a:pt x="40825" y="10598"/>
                        <a:pt x="37925" y="9455"/>
                        <a:pt x="34470" y="8095"/>
                      </a:cubicBezTo>
                      <a:cubicBezTo>
                        <a:pt x="28862" y="5888"/>
                        <a:pt x="21883" y="3140"/>
                        <a:pt x="14496" y="3073"/>
                      </a:cubicBezTo>
                      <a:lnTo>
                        <a:pt x="14333" y="3073"/>
                      </a:lnTo>
                      <a:cubicBezTo>
                        <a:pt x="7679" y="3073"/>
                        <a:pt x="3948" y="6788"/>
                        <a:pt x="1936" y="8792"/>
                      </a:cubicBezTo>
                      <a:cubicBezTo>
                        <a:pt x="1308" y="9416"/>
                        <a:pt x="802" y="9920"/>
                        <a:pt x="550" y="9920"/>
                      </a:cubicBezTo>
                      <a:cubicBezTo>
                        <a:pt x="527" y="9920"/>
                        <a:pt x="506" y="9916"/>
                        <a:pt x="488" y="9908"/>
                      </a:cubicBezTo>
                      <a:cubicBezTo>
                        <a:pt x="184" y="9769"/>
                        <a:pt x="218" y="8400"/>
                        <a:pt x="307" y="6908"/>
                      </a:cubicBezTo>
                      <a:lnTo>
                        <a:pt x="307" y="6908"/>
                      </a:lnTo>
                      <a:cubicBezTo>
                        <a:pt x="351" y="6956"/>
                        <a:pt x="403" y="6990"/>
                        <a:pt x="462" y="7006"/>
                      </a:cubicBezTo>
                      <a:cubicBezTo>
                        <a:pt x="489" y="7014"/>
                        <a:pt x="517" y="7018"/>
                        <a:pt x="547" y="7018"/>
                      </a:cubicBezTo>
                      <a:cubicBezTo>
                        <a:pt x="873" y="7018"/>
                        <a:pt x="1333" y="6558"/>
                        <a:pt x="2056" y="5839"/>
                      </a:cubicBezTo>
                      <a:cubicBezTo>
                        <a:pt x="4048" y="3854"/>
                        <a:pt x="7742" y="171"/>
                        <a:pt x="14317" y="171"/>
                      </a:cubicBezTo>
                      <a:close/>
                      <a:moveTo>
                        <a:pt x="14333" y="0"/>
                      </a:moveTo>
                      <a:cubicBezTo>
                        <a:pt x="7679" y="0"/>
                        <a:pt x="3948" y="3715"/>
                        <a:pt x="1936" y="5719"/>
                      </a:cubicBezTo>
                      <a:cubicBezTo>
                        <a:pt x="1307" y="6346"/>
                        <a:pt x="805" y="6846"/>
                        <a:pt x="549" y="6846"/>
                      </a:cubicBezTo>
                      <a:cubicBezTo>
                        <a:pt x="534" y="6846"/>
                        <a:pt x="520" y="6845"/>
                        <a:pt x="506" y="6841"/>
                      </a:cubicBezTo>
                      <a:cubicBezTo>
                        <a:pt x="432" y="6821"/>
                        <a:pt x="373" y="6727"/>
                        <a:pt x="329" y="6562"/>
                      </a:cubicBezTo>
                      <a:cubicBezTo>
                        <a:pt x="318" y="6521"/>
                        <a:pt x="281" y="6498"/>
                        <a:pt x="239" y="6498"/>
                      </a:cubicBezTo>
                      <a:cubicBezTo>
                        <a:pt x="196" y="6502"/>
                        <a:pt x="165" y="6536"/>
                        <a:pt x="162" y="6577"/>
                      </a:cubicBezTo>
                      <a:lnTo>
                        <a:pt x="154" y="6660"/>
                      </a:lnTo>
                      <a:cubicBezTo>
                        <a:pt x="151" y="6695"/>
                        <a:pt x="148" y="6730"/>
                        <a:pt x="145" y="6765"/>
                      </a:cubicBezTo>
                      <a:cubicBezTo>
                        <a:pt x="1" y="9103"/>
                        <a:pt x="66" y="9905"/>
                        <a:pt x="417" y="10062"/>
                      </a:cubicBezTo>
                      <a:cubicBezTo>
                        <a:pt x="458" y="10081"/>
                        <a:pt x="502" y="10091"/>
                        <a:pt x="549" y="10091"/>
                      </a:cubicBezTo>
                      <a:cubicBezTo>
                        <a:pt x="872" y="10091"/>
                        <a:pt x="1318" y="9646"/>
                        <a:pt x="2055" y="8912"/>
                      </a:cubicBezTo>
                      <a:cubicBezTo>
                        <a:pt x="4049" y="6926"/>
                        <a:pt x="7748" y="3243"/>
                        <a:pt x="14333" y="3243"/>
                      </a:cubicBezTo>
                      <a:cubicBezTo>
                        <a:pt x="14386" y="3243"/>
                        <a:pt x="14441" y="3243"/>
                        <a:pt x="14494" y="3245"/>
                      </a:cubicBezTo>
                      <a:cubicBezTo>
                        <a:pt x="21850" y="3310"/>
                        <a:pt x="28812" y="6052"/>
                        <a:pt x="34408" y="8254"/>
                      </a:cubicBezTo>
                      <a:cubicBezTo>
                        <a:pt x="37981" y="9662"/>
                        <a:pt x="40809" y="10774"/>
                        <a:pt x="42690" y="10774"/>
                      </a:cubicBezTo>
                      <a:cubicBezTo>
                        <a:pt x="43308" y="10774"/>
                        <a:pt x="43824" y="10655"/>
                        <a:pt x="44231" y="10386"/>
                      </a:cubicBezTo>
                      <a:cubicBezTo>
                        <a:pt x="44877" y="9958"/>
                        <a:pt x="45206" y="9179"/>
                        <a:pt x="45238" y="8002"/>
                      </a:cubicBezTo>
                      <a:cubicBezTo>
                        <a:pt x="45259" y="7246"/>
                        <a:pt x="45232" y="6475"/>
                        <a:pt x="45157" y="5708"/>
                      </a:cubicBezTo>
                      <a:cubicBezTo>
                        <a:pt x="45153" y="5666"/>
                        <a:pt x="45118" y="5633"/>
                        <a:pt x="45075" y="5631"/>
                      </a:cubicBezTo>
                      <a:lnTo>
                        <a:pt x="45072" y="5631"/>
                      </a:lnTo>
                      <a:cubicBezTo>
                        <a:pt x="45031" y="5631"/>
                        <a:pt x="44996" y="5660"/>
                        <a:pt x="44989" y="5701"/>
                      </a:cubicBezTo>
                      <a:cubicBezTo>
                        <a:pt x="44849" y="6451"/>
                        <a:pt x="44532" y="6953"/>
                        <a:pt x="44017" y="7239"/>
                      </a:cubicBezTo>
                      <a:cubicBezTo>
                        <a:pt x="43663" y="7435"/>
                        <a:pt x="43220" y="7523"/>
                        <a:pt x="42699" y="7523"/>
                      </a:cubicBezTo>
                      <a:cubicBezTo>
                        <a:pt x="40824" y="7523"/>
                        <a:pt x="37931" y="6384"/>
                        <a:pt x="34468" y="5021"/>
                      </a:cubicBezTo>
                      <a:cubicBezTo>
                        <a:pt x="28860" y="2815"/>
                        <a:pt x="21881" y="69"/>
                        <a:pt x="14494" y="2"/>
                      </a:cubicBezTo>
                      <a:cubicBezTo>
                        <a:pt x="14441" y="2"/>
                        <a:pt x="14388" y="0"/>
                        <a:pt x="143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7" name="Google Shape;3149;p38">
                  <a:extLst>
                    <a:ext uri="{FF2B5EF4-FFF2-40B4-BE49-F238E27FC236}">
                      <a16:creationId xmlns:a16="http://schemas.microsoft.com/office/drawing/2014/main" id="{B139EFE7-E927-7EA8-376F-9864BE327571}"/>
                    </a:ext>
                  </a:extLst>
                </p:cNvPr>
                <p:cNvSpPr/>
                <p:nvPr/>
              </p:nvSpPr>
              <p:spPr>
                <a:xfrm>
                  <a:off x="3952125" y="2023663"/>
                  <a:ext cx="444800" cy="364500"/>
                </a:xfrm>
                <a:custGeom>
                  <a:avLst/>
                  <a:gdLst/>
                  <a:ahLst/>
                  <a:cxnLst/>
                  <a:rect l="l" t="t" r="r" b="b"/>
                  <a:pathLst>
                    <a:path w="17792" h="14580" extrusionOk="0">
                      <a:moveTo>
                        <a:pt x="8895" y="1"/>
                      </a:moveTo>
                      <a:cubicBezTo>
                        <a:pt x="3982" y="1"/>
                        <a:pt x="0" y="3983"/>
                        <a:pt x="0" y="8895"/>
                      </a:cubicBezTo>
                      <a:cubicBezTo>
                        <a:pt x="0" y="13808"/>
                        <a:pt x="3993" y="14198"/>
                        <a:pt x="8895" y="14515"/>
                      </a:cubicBezTo>
                      <a:cubicBezTo>
                        <a:pt x="9535" y="14557"/>
                        <a:pt x="10145" y="14580"/>
                        <a:pt x="10724" y="14580"/>
                      </a:cubicBezTo>
                      <a:cubicBezTo>
                        <a:pt x="15174" y="14580"/>
                        <a:pt x="17791" y="13242"/>
                        <a:pt x="17791" y="8895"/>
                      </a:cubicBezTo>
                      <a:cubicBezTo>
                        <a:pt x="17791" y="3983"/>
                        <a:pt x="13808" y="1"/>
                        <a:pt x="889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8" name="Google Shape;3150;p38">
                  <a:extLst>
                    <a:ext uri="{FF2B5EF4-FFF2-40B4-BE49-F238E27FC236}">
                      <a16:creationId xmlns:a16="http://schemas.microsoft.com/office/drawing/2014/main" id="{BC83CEE8-5F8A-5228-251A-72CE1D71BE69}"/>
                    </a:ext>
                  </a:extLst>
                </p:cNvPr>
                <p:cNvSpPr/>
                <p:nvPr/>
              </p:nvSpPr>
              <p:spPr>
                <a:xfrm>
                  <a:off x="4168950" y="2069513"/>
                  <a:ext cx="196250" cy="196250"/>
                </a:xfrm>
                <a:custGeom>
                  <a:avLst/>
                  <a:gdLst/>
                  <a:ahLst/>
                  <a:cxnLst/>
                  <a:rect l="l" t="t" r="r" b="b"/>
                  <a:pathLst>
                    <a:path w="7850" h="7850" extrusionOk="0">
                      <a:moveTo>
                        <a:pt x="3925" y="0"/>
                      </a:moveTo>
                      <a:cubicBezTo>
                        <a:pt x="1759" y="0"/>
                        <a:pt x="1" y="1757"/>
                        <a:pt x="1" y="3925"/>
                      </a:cubicBezTo>
                      <a:cubicBezTo>
                        <a:pt x="1" y="6093"/>
                        <a:pt x="1759" y="7849"/>
                        <a:pt x="3925" y="7849"/>
                      </a:cubicBezTo>
                      <a:cubicBezTo>
                        <a:pt x="6093" y="7849"/>
                        <a:pt x="7849" y="6093"/>
                        <a:pt x="7849" y="3925"/>
                      </a:cubicBezTo>
                      <a:cubicBezTo>
                        <a:pt x="7849" y="1757"/>
                        <a:pt x="6093" y="0"/>
                        <a:pt x="392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9" name="Google Shape;3151;p38">
                  <a:extLst>
                    <a:ext uri="{FF2B5EF4-FFF2-40B4-BE49-F238E27FC236}">
                      <a16:creationId xmlns:a16="http://schemas.microsoft.com/office/drawing/2014/main" id="{FD383AB1-03CB-9877-7C03-80628C84B490}"/>
                    </a:ext>
                  </a:extLst>
                </p:cNvPr>
                <p:cNvSpPr/>
                <p:nvPr/>
              </p:nvSpPr>
              <p:spPr>
                <a:xfrm>
                  <a:off x="4188300" y="2068513"/>
                  <a:ext cx="176900" cy="115900"/>
                </a:xfrm>
                <a:custGeom>
                  <a:avLst/>
                  <a:gdLst/>
                  <a:ahLst/>
                  <a:cxnLst/>
                  <a:rect l="l" t="t" r="r" b="b"/>
                  <a:pathLst>
                    <a:path w="7076" h="4636" extrusionOk="0">
                      <a:moveTo>
                        <a:pt x="2621" y="0"/>
                      </a:moveTo>
                      <a:cubicBezTo>
                        <a:pt x="1082" y="0"/>
                        <a:pt x="346" y="1058"/>
                        <a:pt x="1" y="1171"/>
                      </a:cubicBezTo>
                      <a:cubicBezTo>
                        <a:pt x="2492" y="1502"/>
                        <a:pt x="5821" y="2649"/>
                        <a:pt x="7015" y="4636"/>
                      </a:cubicBezTo>
                      <a:cubicBezTo>
                        <a:pt x="7052" y="4417"/>
                        <a:pt x="7075" y="4194"/>
                        <a:pt x="7075" y="3965"/>
                      </a:cubicBezTo>
                      <a:cubicBezTo>
                        <a:pt x="7075" y="1797"/>
                        <a:pt x="5296" y="356"/>
                        <a:pt x="3151" y="40"/>
                      </a:cubicBezTo>
                      <a:cubicBezTo>
                        <a:pt x="2964" y="13"/>
                        <a:pt x="2788" y="0"/>
                        <a:pt x="262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0" name="Google Shape;3152;p38">
                  <a:extLst>
                    <a:ext uri="{FF2B5EF4-FFF2-40B4-BE49-F238E27FC236}">
                      <a16:creationId xmlns:a16="http://schemas.microsoft.com/office/drawing/2014/main" id="{C3B95CA5-0743-45A8-42E0-6B3852B4D2F2}"/>
                    </a:ext>
                  </a:extLst>
                </p:cNvPr>
                <p:cNvSpPr/>
                <p:nvPr/>
              </p:nvSpPr>
              <p:spPr>
                <a:xfrm>
                  <a:off x="4157825" y="2067388"/>
                  <a:ext cx="200500" cy="200500"/>
                </a:xfrm>
                <a:custGeom>
                  <a:avLst/>
                  <a:gdLst/>
                  <a:ahLst/>
                  <a:cxnLst/>
                  <a:rect l="l" t="t" r="r" b="b"/>
                  <a:pathLst>
                    <a:path w="8020" h="8020" extrusionOk="0">
                      <a:moveTo>
                        <a:pt x="4010" y="170"/>
                      </a:moveTo>
                      <a:cubicBezTo>
                        <a:pt x="6126" y="170"/>
                        <a:pt x="7849" y="1892"/>
                        <a:pt x="7849" y="4010"/>
                      </a:cubicBezTo>
                      <a:cubicBezTo>
                        <a:pt x="7849" y="6128"/>
                        <a:pt x="6126" y="7849"/>
                        <a:pt x="4010" y="7849"/>
                      </a:cubicBezTo>
                      <a:cubicBezTo>
                        <a:pt x="1892" y="7849"/>
                        <a:pt x="171" y="6126"/>
                        <a:pt x="171" y="4010"/>
                      </a:cubicBezTo>
                      <a:cubicBezTo>
                        <a:pt x="171" y="1892"/>
                        <a:pt x="1894" y="170"/>
                        <a:pt x="4010" y="170"/>
                      </a:cubicBezTo>
                      <a:close/>
                      <a:moveTo>
                        <a:pt x="4010" y="0"/>
                      </a:moveTo>
                      <a:cubicBezTo>
                        <a:pt x="1800" y="0"/>
                        <a:pt x="1" y="1799"/>
                        <a:pt x="1" y="4010"/>
                      </a:cubicBezTo>
                      <a:cubicBezTo>
                        <a:pt x="1" y="6220"/>
                        <a:pt x="1798" y="8019"/>
                        <a:pt x="4010" y="8019"/>
                      </a:cubicBezTo>
                      <a:cubicBezTo>
                        <a:pt x="6220" y="8019"/>
                        <a:pt x="8019" y="6220"/>
                        <a:pt x="8019" y="4010"/>
                      </a:cubicBezTo>
                      <a:cubicBezTo>
                        <a:pt x="8019" y="1799"/>
                        <a:pt x="6220" y="0"/>
                        <a:pt x="40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1" name="Google Shape;3153;p38">
                  <a:extLst>
                    <a:ext uri="{FF2B5EF4-FFF2-40B4-BE49-F238E27FC236}">
                      <a16:creationId xmlns:a16="http://schemas.microsoft.com/office/drawing/2014/main" id="{982D9F50-D89D-FEF9-9EF8-2D2163999E7E}"/>
                    </a:ext>
                  </a:extLst>
                </p:cNvPr>
                <p:cNvSpPr/>
                <p:nvPr/>
              </p:nvSpPr>
              <p:spPr>
                <a:xfrm>
                  <a:off x="4186975" y="2132063"/>
                  <a:ext cx="107125" cy="107125"/>
                </a:xfrm>
                <a:custGeom>
                  <a:avLst/>
                  <a:gdLst/>
                  <a:ahLst/>
                  <a:cxnLst/>
                  <a:rect l="l" t="t" r="r" b="b"/>
                  <a:pathLst>
                    <a:path w="4285" h="4285" extrusionOk="0">
                      <a:moveTo>
                        <a:pt x="2143" y="0"/>
                      </a:moveTo>
                      <a:cubicBezTo>
                        <a:pt x="959" y="0"/>
                        <a:pt x="1" y="960"/>
                        <a:pt x="1" y="2142"/>
                      </a:cubicBezTo>
                      <a:cubicBezTo>
                        <a:pt x="1" y="3327"/>
                        <a:pt x="959" y="4284"/>
                        <a:pt x="2143" y="4284"/>
                      </a:cubicBezTo>
                      <a:cubicBezTo>
                        <a:pt x="3325" y="4284"/>
                        <a:pt x="4285" y="3327"/>
                        <a:pt x="4285" y="2142"/>
                      </a:cubicBezTo>
                      <a:cubicBezTo>
                        <a:pt x="4285" y="960"/>
                        <a:pt x="3325" y="0"/>
                        <a:pt x="21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2" name="Google Shape;3154;p38">
                  <a:extLst>
                    <a:ext uri="{FF2B5EF4-FFF2-40B4-BE49-F238E27FC236}">
                      <a16:creationId xmlns:a16="http://schemas.microsoft.com/office/drawing/2014/main" id="{F8489F4E-22D1-3664-A5FD-AE472B46E41A}"/>
                    </a:ext>
                  </a:extLst>
                </p:cNvPr>
                <p:cNvSpPr/>
                <p:nvPr/>
              </p:nvSpPr>
              <p:spPr>
                <a:xfrm>
                  <a:off x="4193800" y="2129938"/>
                  <a:ext cx="111425" cy="111400"/>
                </a:xfrm>
                <a:custGeom>
                  <a:avLst/>
                  <a:gdLst/>
                  <a:ahLst/>
                  <a:cxnLst/>
                  <a:rect l="l" t="t" r="r" b="b"/>
                  <a:pathLst>
                    <a:path w="4457" h="4456" extrusionOk="0">
                      <a:moveTo>
                        <a:pt x="2230" y="170"/>
                      </a:moveTo>
                      <a:cubicBezTo>
                        <a:pt x="3364" y="170"/>
                        <a:pt x="4287" y="1093"/>
                        <a:pt x="4287" y="2227"/>
                      </a:cubicBezTo>
                      <a:cubicBezTo>
                        <a:pt x="4287" y="3363"/>
                        <a:pt x="3364" y="4284"/>
                        <a:pt x="2230" y="4284"/>
                      </a:cubicBezTo>
                      <a:cubicBezTo>
                        <a:pt x="1095" y="4284"/>
                        <a:pt x="172" y="3363"/>
                        <a:pt x="172" y="2227"/>
                      </a:cubicBezTo>
                      <a:cubicBezTo>
                        <a:pt x="172" y="1093"/>
                        <a:pt x="1095" y="170"/>
                        <a:pt x="2230" y="170"/>
                      </a:cubicBezTo>
                      <a:close/>
                      <a:moveTo>
                        <a:pt x="2230" y="0"/>
                      </a:moveTo>
                      <a:cubicBezTo>
                        <a:pt x="1001" y="0"/>
                        <a:pt x="1" y="999"/>
                        <a:pt x="1" y="2227"/>
                      </a:cubicBezTo>
                      <a:cubicBezTo>
                        <a:pt x="1" y="3456"/>
                        <a:pt x="1001" y="4456"/>
                        <a:pt x="2230" y="4456"/>
                      </a:cubicBezTo>
                      <a:cubicBezTo>
                        <a:pt x="3458" y="4456"/>
                        <a:pt x="4457" y="3457"/>
                        <a:pt x="4457" y="2227"/>
                      </a:cubicBezTo>
                      <a:cubicBezTo>
                        <a:pt x="4457" y="999"/>
                        <a:pt x="3458" y="0"/>
                        <a:pt x="22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3" name="Google Shape;3155;p38">
                  <a:extLst>
                    <a:ext uri="{FF2B5EF4-FFF2-40B4-BE49-F238E27FC236}">
                      <a16:creationId xmlns:a16="http://schemas.microsoft.com/office/drawing/2014/main" id="{95A7CA00-9A67-0E51-FF64-0AD6A9FA7ED7}"/>
                    </a:ext>
                  </a:extLst>
                </p:cNvPr>
                <p:cNvSpPr/>
                <p:nvPr/>
              </p:nvSpPr>
              <p:spPr>
                <a:xfrm>
                  <a:off x="4228225" y="2164363"/>
                  <a:ext cx="59250" cy="59175"/>
                </a:xfrm>
                <a:custGeom>
                  <a:avLst/>
                  <a:gdLst/>
                  <a:ahLst/>
                  <a:cxnLst/>
                  <a:rect l="l" t="t" r="r" b="b"/>
                  <a:pathLst>
                    <a:path w="2370" h="2367" extrusionOk="0">
                      <a:moveTo>
                        <a:pt x="1185" y="0"/>
                      </a:moveTo>
                      <a:cubicBezTo>
                        <a:pt x="531" y="0"/>
                        <a:pt x="1" y="530"/>
                        <a:pt x="1" y="1183"/>
                      </a:cubicBezTo>
                      <a:cubicBezTo>
                        <a:pt x="1" y="1837"/>
                        <a:pt x="531" y="2367"/>
                        <a:pt x="1185" y="2367"/>
                      </a:cubicBezTo>
                      <a:cubicBezTo>
                        <a:pt x="1839" y="2367"/>
                        <a:pt x="2369" y="1837"/>
                        <a:pt x="2369" y="1183"/>
                      </a:cubicBezTo>
                      <a:cubicBezTo>
                        <a:pt x="2369" y="530"/>
                        <a:pt x="1839" y="0"/>
                        <a:pt x="118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4" name="Google Shape;3156;p38">
                  <a:extLst>
                    <a:ext uri="{FF2B5EF4-FFF2-40B4-BE49-F238E27FC236}">
                      <a16:creationId xmlns:a16="http://schemas.microsoft.com/office/drawing/2014/main" id="{3BB1D688-E061-B4F4-D285-AFB7B0529742}"/>
                    </a:ext>
                  </a:extLst>
                </p:cNvPr>
                <p:cNvSpPr/>
                <p:nvPr/>
              </p:nvSpPr>
              <p:spPr>
                <a:xfrm>
                  <a:off x="3943900" y="2069513"/>
                  <a:ext cx="201475" cy="183525"/>
                </a:xfrm>
                <a:custGeom>
                  <a:avLst/>
                  <a:gdLst/>
                  <a:ahLst/>
                  <a:cxnLst/>
                  <a:rect l="l" t="t" r="r" b="b"/>
                  <a:pathLst>
                    <a:path w="8059" h="7341" extrusionOk="0">
                      <a:moveTo>
                        <a:pt x="4028" y="0"/>
                      </a:moveTo>
                      <a:cubicBezTo>
                        <a:pt x="3089" y="0"/>
                        <a:pt x="2150" y="359"/>
                        <a:pt x="1433" y="1075"/>
                      </a:cubicBezTo>
                      <a:cubicBezTo>
                        <a:pt x="0" y="2508"/>
                        <a:pt x="0" y="4833"/>
                        <a:pt x="1433" y="6266"/>
                      </a:cubicBezTo>
                      <a:cubicBezTo>
                        <a:pt x="2150" y="6982"/>
                        <a:pt x="3089" y="7341"/>
                        <a:pt x="4028" y="7341"/>
                      </a:cubicBezTo>
                      <a:cubicBezTo>
                        <a:pt x="4968" y="7341"/>
                        <a:pt x="5907" y="6982"/>
                        <a:pt x="6624" y="6266"/>
                      </a:cubicBezTo>
                      <a:cubicBezTo>
                        <a:pt x="8058" y="4833"/>
                        <a:pt x="8058" y="2508"/>
                        <a:pt x="6624" y="1075"/>
                      </a:cubicBezTo>
                      <a:cubicBezTo>
                        <a:pt x="5907" y="359"/>
                        <a:pt x="4968" y="0"/>
                        <a:pt x="402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5" name="Google Shape;3157;p38">
                  <a:extLst>
                    <a:ext uri="{FF2B5EF4-FFF2-40B4-BE49-F238E27FC236}">
                      <a16:creationId xmlns:a16="http://schemas.microsoft.com/office/drawing/2014/main" id="{4482E569-313E-C03D-1570-773EEB0EF396}"/>
                    </a:ext>
                  </a:extLst>
                </p:cNvPr>
                <p:cNvSpPr/>
                <p:nvPr/>
              </p:nvSpPr>
              <p:spPr>
                <a:xfrm>
                  <a:off x="3954250" y="2069513"/>
                  <a:ext cx="140675" cy="76200"/>
                </a:xfrm>
                <a:custGeom>
                  <a:avLst/>
                  <a:gdLst/>
                  <a:ahLst/>
                  <a:cxnLst/>
                  <a:rect l="l" t="t" r="r" b="b"/>
                  <a:pathLst>
                    <a:path w="5627" h="3048" extrusionOk="0">
                      <a:moveTo>
                        <a:pt x="3615" y="0"/>
                      </a:moveTo>
                      <a:cubicBezTo>
                        <a:pt x="1801" y="0"/>
                        <a:pt x="298" y="1318"/>
                        <a:pt x="0" y="3047"/>
                      </a:cubicBezTo>
                      <a:cubicBezTo>
                        <a:pt x="78" y="2929"/>
                        <a:pt x="565" y="2824"/>
                        <a:pt x="646" y="2709"/>
                      </a:cubicBezTo>
                      <a:cubicBezTo>
                        <a:pt x="1238" y="1854"/>
                        <a:pt x="2103" y="2009"/>
                        <a:pt x="3053" y="1546"/>
                      </a:cubicBezTo>
                      <a:cubicBezTo>
                        <a:pt x="3677" y="1241"/>
                        <a:pt x="4957" y="898"/>
                        <a:pt x="5627" y="881"/>
                      </a:cubicBezTo>
                      <a:cubicBezTo>
                        <a:pt x="5347" y="814"/>
                        <a:pt x="3916" y="0"/>
                        <a:pt x="36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6" name="Google Shape;3158;p38">
                  <a:extLst>
                    <a:ext uri="{FF2B5EF4-FFF2-40B4-BE49-F238E27FC236}">
                      <a16:creationId xmlns:a16="http://schemas.microsoft.com/office/drawing/2014/main" id="{3449B5B3-4CB7-B44F-A80C-F345539481DE}"/>
                    </a:ext>
                  </a:extLst>
                </p:cNvPr>
                <p:cNvSpPr/>
                <p:nvPr/>
              </p:nvSpPr>
              <p:spPr>
                <a:xfrm>
                  <a:off x="3942400" y="2067488"/>
                  <a:ext cx="187550" cy="187575"/>
                </a:xfrm>
                <a:custGeom>
                  <a:avLst/>
                  <a:gdLst/>
                  <a:ahLst/>
                  <a:cxnLst/>
                  <a:rect l="l" t="t" r="r" b="b"/>
                  <a:pathLst>
                    <a:path w="7502" h="7503" extrusionOk="0">
                      <a:moveTo>
                        <a:pt x="3752" y="160"/>
                      </a:moveTo>
                      <a:cubicBezTo>
                        <a:pt x="5732" y="160"/>
                        <a:pt x="7342" y="1771"/>
                        <a:pt x="7342" y="3752"/>
                      </a:cubicBezTo>
                      <a:cubicBezTo>
                        <a:pt x="7342" y="5732"/>
                        <a:pt x="5732" y="7343"/>
                        <a:pt x="3752" y="7343"/>
                      </a:cubicBezTo>
                      <a:cubicBezTo>
                        <a:pt x="1772" y="7343"/>
                        <a:pt x="162" y="5732"/>
                        <a:pt x="162" y="3752"/>
                      </a:cubicBezTo>
                      <a:cubicBezTo>
                        <a:pt x="162" y="1771"/>
                        <a:pt x="1772" y="160"/>
                        <a:pt x="3752" y="160"/>
                      </a:cubicBezTo>
                      <a:close/>
                      <a:moveTo>
                        <a:pt x="3752" y="1"/>
                      </a:moveTo>
                      <a:cubicBezTo>
                        <a:pt x="1684" y="1"/>
                        <a:pt x="1" y="1683"/>
                        <a:pt x="1" y="3752"/>
                      </a:cubicBezTo>
                      <a:cubicBezTo>
                        <a:pt x="1" y="5820"/>
                        <a:pt x="1684" y="7502"/>
                        <a:pt x="3752" y="7502"/>
                      </a:cubicBezTo>
                      <a:cubicBezTo>
                        <a:pt x="5820" y="7502"/>
                        <a:pt x="7502" y="5820"/>
                        <a:pt x="7502" y="3752"/>
                      </a:cubicBezTo>
                      <a:cubicBezTo>
                        <a:pt x="7502" y="1683"/>
                        <a:pt x="5820" y="1"/>
                        <a:pt x="37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7" name="Google Shape;3159;p38">
                  <a:extLst>
                    <a:ext uri="{FF2B5EF4-FFF2-40B4-BE49-F238E27FC236}">
                      <a16:creationId xmlns:a16="http://schemas.microsoft.com/office/drawing/2014/main" id="{24FB5B8C-090D-491A-2621-4B519F48D510}"/>
                    </a:ext>
                  </a:extLst>
                </p:cNvPr>
                <p:cNvSpPr/>
                <p:nvPr/>
              </p:nvSpPr>
              <p:spPr>
                <a:xfrm>
                  <a:off x="3969700" y="2128038"/>
                  <a:ext cx="100175" cy="100175"/>
                </a:xfrm>
                <a:custGeom>
                  <a:avLst/>
                  <a:gdLst/>
                  <a:ahLst/>
                  <a:cxnLst/>
                  <a:rect l="l" t="t" r="r" b="b"/>
                  <a:pathLst>
                    <a:path w="4007" h="4007" extrusionOk="0">
                      <a:moveTo>
                        <a:pt x="2003" y="0"/>
                      </a:moveTo>
                      <a:cubicBezTo>
                        <a:pt x="896" y="0"/>
                        <a:pt x="0" y="896"/>
                        <a:pt x="0" y="2003"/>
                      </a:cubicBezTo>
                      <a:cubicBezTo>
                        <a:pt x="0" y="3110"/>
                        <a:pt x="896" y="4007"/>
                        <a:pt x="2003" y="4007"/>
                      </a:cubicBezTo>
                      <a:cubicBezTo>
                        <a:pt x="3109" y="4007"/>
                        <a:pt x="4007" y="3110"/>
                        <a:pt x="4007" y="2003"/>
                      </a:cubicBezTo>
                      <a:cubicBezTo>
                        <a:pt x="4007" y="896"/>
                        <a:pt x="3109" y="0"/>
                        <a:pt x="200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8" name="Google Shape;3160;p38">
                  <a:extLst>
                    <a:ext uri="{FF2B5EF4-FFF2-40B4-BE49-F238E27FC236}">
                      <a16:creationId xmlns:a16="http://schemas.microsoft.com/office/drawing/2014/main" id="{654F23A0-988C-810D-588F-DFEBC5642190}"/>
                    </a:ext>
                  </a:extLst>
                </p:cNvPr>
                <p:cNvSpPr/>
                <p:nvPr/>
              </p:nvSpPr>
              <p:spPr>
                <a:xfrm>
                  <a:off x="3976100" y="2126013"/>
                  <a:ext cx="104225" cy="104225"/>
                </a:xfrm>
                <a:custGeom>
                  <a:avLst/>
                  <a:gdLst/>
                  <a:ahLst/>
                  <a:cxnLst/>
                  <a:rect l="l" t="t" r="r" b="b"/>
                  <a:pathLst>
                    <a:path w="4169" h="4169" extrusionOk="0">
                      <a:moveTo>
                        <a:pt x="2084" y="160"/>
                      </a:moveTo>
                      <a:cubicBezTo>
                        <a:pt x="3145" y="160"/>
                        <a:pt x="4009" y="1023"/>
                        <a:pt x="4009" y="2084"/>
                      </a:cubicBezTo>
                      <a:cubicBezTo>
                        <a:pt x="4009" y="3145"/>
                        <a:pt x="3145" y="4009"/>
                        <a:pt x="2084" y="4009"/>
                      </a:cubicBezTo>
                      <a:cubicBezTo>
                        <a:pt x="1024" y="4009"/>
                        <a:pt x="160" y="3145"/>
                        <a:pt x="160" y="2084"/>
                      </a:cubicBezTo>
                      <a:cubicBezTo>
                        <a:pt x="160" y="1023"/>
                        <a:pt x="1024" y="160"/>
                        <a:pt x="2084" y="160"/>
                      </a:cubicBezTo>
                      <a:close/>
                      <a:moveTo>
                        <a:pt x="2084" y="1"/>
                      </a:moveTo>
                      <a:cubicBezTo>
                        <a:pt x="936" y="1"/>
                        <a:pt x="1" y="936"/>
                        <a:pt x="1" y="2084"/>
                      </a:cubicBezTo>
                      <a:cubicBezTo>
                        <a:pt x="1" y="3233"/>
                        <a:pt x="936" y="4168"/>
                        <a:pt x="2084" y="4168"/>
                      </a:cubicBezTo>
                      <a:cubicBezTo>
                        <a:pt x="3233" y="4168"/>
                        <a:pt x="4168" y="3233"/>
                        <a:pt x="4168" y="2084"/>
                      </a:cubicBezTo>
                      <a:cubicBezTo>
                        <a:pt x="4168" y="936"/>
                        <a:pt x="3233" y="1"/>
                        <a:pt x="208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9" name="Google Shape;3161;p38">
                  <a:extLst>
                    <a:ext uri="{FF2B5EF4-FFF2-40B4-BE49-F238E27FC236}">
                      <a16:creationId xmlns:a16="http://schemas.microsoft.com/office/drawing/2014/main" id="{C50A745F-EE87-3B69-1670-0661ABCA90E8}"/>
                    </a:ext>
                  </a:extLst>
                </p:cNvPr>
                <p:cNvSpPr/>
                <p:nvPr/>
              </p:nvSpPr>
              <p:spPr>
                <a:xfrm>
                  <a:off x="4008825" y="2153438"/>
                  <a:ext cx="55350" cy="55375"/>
                </a:xfrm>
                <a:custGeom>
                  <a:avLst/>
                  <a:gdLst/>
                  <a:ahLst/>
                  <a:cxnLst/>
                  <a:rect l="l" t="t" r="r" b="b"/>
                  <a:pathLst>
                    <a:path w="2214" h="2215" extrusionOk="0">
                      <a:moveTo>
                        <a:pt x="1107" y="0"/>
                      </a:moveTo>
                      <a:cubicBezTo>
                        <a:pt x="495" y="0"/>
                        <a:pt x="1" y="495"/>
                        <a:pt x="1" y="1107"/>
                      </a:cubicBezTo>
                      <a:cubicBezTo>
                        <a:pt x="1" y="1719"/>
                        <a:pt x="495" y="2215"/>
                        <a:pt x="1107" y="2215"/>
                      </a:cubicBezTo>
                      <a:cubicBezTo>
                        <a:pt x="1719" y="2215"/>
                        <a:pt x="2214" y="1719"/>
                        <a:pt x="2214" y="1107"/>
                      </a:cubicBezTo>
                      <a:cubicBezTo>
                        <a:pt x="2214" y="495"/>
                        <a:pt x="1719" y="0"/>
                        <a:pt x="11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0" name="Google Shape;3162;p38">
                  <a:extLst>
                    <a:ext uri="{FF2B5EF4-FFF2-40B4-BE49-F238E27FC236}">
                      <a16:creationId xmlns:a16="http://schemas.microsoft.com/office/drawing/2014/main" id="{9584D39C-64FA-9D94-1CE1-404646CA052E}"/>
                    </a:ext>
                  </a:extLst>
                </p:cNvPr>
                <p:cNvSpPr/>
                <p:nvPr/>
              </p:nvSpPr>
              <p:spPr>
                <a:xfrm>
                  <a:off x="3952125" y="2209588"/>
                  <a:ext cx="222400" cy="174000"/>
                </a:xfrm>
                <a:custGeom>
                  <a:avLst/>
                  <a:gdLst/>
                  <a:ahLst/>
                  <a:cxnLst/>
                  <a:rect l="l" t="t" r="r" b="b"/>
                  <a:pathLst>
                    <a:path w="8896" h="6960" extrusionOk="0">
                      <a:moveTo>
                        <a:pt x="4449" y="1"/>
                      </a:moveTo>
                      <a:cubicBezTo>
                        <a:pt x="1992" y="1"/>
                        <a:pt x="0" y="1993"/>
                        <a:pt x="0" y="4449"/>
                      </a:cubicBezTo>
                      <a:cubicBezTo>
                        <a:pt x="0" y="6905"/>
                        <a:pt x="2874" y="6960"/>
                        <a:pt x="5331" y="6960"/>
                      </a:cubicBezTo>
                      <a:cubicBezTo>
                        <a:pt x="7787" y="6960"/>
                        <a:pt x="8895" y="6905"/>
                        <a:pt x="8895" y="4449"/>
                      </a:cubicBezTo>
                      <a:cubicBezTo>
                        <a:pt x="8895" y="1993"/>
                        <a:pt x="6905" y="1"/>
                        <a:pt x="4449" y="1"/>
                      </a:cubicBezTo>
                      <a:close/>
                    </a:path>
                  </a:pathLst>
                </a:custGeom>
                <a:solidFill>
                  <a:srgbClr val="8D97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1" name="Google Shape;3163;p38">
                  <a:extLst>
                    <a:ext uri="{FF2B5EF4-FFF2-40B4-BE49-F238E27FC236}">
                      <a16:creationId xmlns:a16="http://schemas.microsoft.com/office/drawing/2014/main" id="{FB04C103-4C90-4FEC-F286-89994B32CE81}"/>
                    </a:ext>
                  </a:extLst>
                </p:cNvPr>
                <p:cNvSpPr/>
                <p:nvPr/>
              </p:nvSpPr>
              <p:spPr>
                <a:xfrm>
                  <a:off x="3951950" y="2209588"/>
                  <a:ext cx="207150" cy="112625"/>
                </a:xfrm>
                <a:custGeom>
                  <a:avLst/>
                  <a:gdLst/>
                  <a:ahLst/>
                  <a:cxnLst/>
                  <a:rect l="l" t="t" r="r" b="b"/>
                  <a:pathLst>
                    <a:path w="8286" h="4505" extrusionOk="0">
                      <a:moveTo>
                        <a:pt x="4455" y="1"/>
                      </a:moveTo>
                      <a:cubicBezTo>
                        <a:pt x="4414" y="1"/>
                        <a:pt x="4373" y="1"/>
                        <a:pt x="4331" y="2"/>
                      </a:cubicBezTo>
                      <a:cubicBezTo>
                        <a:pt x="2107" y="63"/>
                        <a:pt x="290" y="1842"/>
                        <a:pt x="32" y="4051"/>
                      </a:cubicBezTo>
                      <a:cubicBezTo>
                        <a:pt x="30" y="4066"/>
                        <a:pt x="29" y="4080"/>
                        <a:pt x="27" y="4095"/>
                      </a:cubicBezTo>
                      <a:cubicBezTo>
                        <a:pt x="1" y="4348"/>
                        <a:pt x="200" y="4504"/>
                        <a:pt x="397" y="4504"/>
                      </a:cubicBezTo>
                      <a:cubicBezTo>
                        <a:pt x="530" y="4504"/>
                        <a:pt x="662" y="4434"/>
                        <a:pt x="724" y="4274"/>
                      </a:cubicBezTo>
                      <a:cubicBezTo>
                        <a:pt x="1371" y="2618"/>
                        <a:pt x="2978" y="1443"/>
                        <a:pt x="4864" y="1443"/>
                      </a:cubicBezTo>
                      <a:cubicBezTo>
                        <a:pt x="5893" y="1443"/>
                        <a:pt x="6839" y="1794"/>
                        <a:pt x="7592" y="2381"/>
                      </a:cubicBezTo>
                      <a:cubicBezTo>
                        <a:pt x="7664" y="2437"/>
                        <a:pt x="7740" y="2461"/>
                        <a:pt x="7813" y="2461"/>
                      </a:cubicBezTo>
                      <a:cubicBezTo>
                        <a:pt x="8070" y="2461"/>
                        <a:pt x="8285" y="2164"/>
                        <a:pt x="8102" y="1903"/>
                      </a:cubicBezTo>
                      <a:cubicBezTo>
                        <a:pt x="7298" y="753"/>
                        <a:pt x="5965" y="1"/>
                        <a:pt x="4455"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2" name="Google Shape;3164;p38">
                  <a:extLst>
                    <a:ext uri="{FF2B5EF4-FFF2-40B4-BE49-F238E27FC236}">
                      <a16:creationId xmlns:a16="http://schemas.microsoft.com/office/drawing/2014/main" id="{E67B0CD3-DBC2-18E1-F045-73B77D61ADE9}"/>
                    </a:ext>
                  </a:extLst>
                </p:cNvPr>
                <p:cNvSpPr/>
                <p:nvPr/>
              </p:nvSpPr>
              <p:spPr>
                <a:xfrm>
                  <a:off x="3950000" y="2027513"/>
                  <a:ext cx="459625" cy="363525"/>
                </a:xfrm>
                <a:custGeom>
                  <a:avLst/>
                  <a:gdLst/>
                  <a:ahLst/>
                  <a:cxnLst/>
                  <a:rect l="l" t="t" r="r" b="b"/>
                  <a:pathLst>
                    <a:path w="18385" h="14541" extrusionOk="0">
                      <a:moveTo>
                        <a:pt x="10574" y="1"/>
                      </a:moveTo>
                      <a:cubicBezTo>
                        <a:pt x="10534" y="1"/>
                        <a:pt x="10500" y="29"/>
                        <a:pt x="10491" y="68"/>
                      </a:cubicBezTo>
                      <a:cubicBezTo>
                        <a:pt x="10482" y="114"/>
                        <a:pt x="10510" y="159"/>
                        <a:pt x="10556" y="170"/>
                      </a:cubicBezTo>
                      <a:cubicBezTo>
                        <a:pt x="18207" y="1809"/>
                        <a:pt x="18147" y="7853"/>
                        <a:pt x="17766" y="10375"/>
                      </a:cubicBezTo>
                      <a:cubicBezTo>
                        <a:pt x="17529" y="11951"/>
                        <a:pt x="16780" y="12896"/>
                        <a:pt x="15343" y="13443"/>
                      </a:cubicBezTo>
                      <a:cubicBezTo>
                        <a:pt x="13331" y="14206"/>
                        <a:pt x="11172" y="14371"/>
                        <a:pt x="9684" y="14371"/>
                      </a:cubicBezTo>
                      <a:cubicBezTo>
                        <a:pt x="8573" y="14371"/>
                        <a:pt x="7836" y="14279"/>
                        <a:pt x="7814" y="14276"/>
                      </a:cubicBezTo>
                      <a:cubicBezTo>
                        <a:pt x="1497" y="14276"/>
                        <a:pt x="170" y="12893"/>
                        <a:pt x="170" y="11732"/>
                      </a:cubicBezTo>
                      <a:cubicBezTo>
                        <a:pt x="170" y="9326"/>
                        <a:pt x="2127" y="7369"/>
                        <a:pt x="4540" y="7369"/>
                      </a:cubicBezTo>
                      <a:cubicBezTo>
                        <a:pt x="4543" y="7369"/>
                        <a:pt x="4586" y="7365"/>
                        <a:pt x="4663" y="7365"/>
                      </a:cubicBezTo>
                      <a:cubicBezTo>
                        <a:pt x="5125" y="7365"/>
                        <a:pt x="6793" y="7482"/>
                        <a:pt x="7987" y="9075"/>
                      </a:cubicBezTo>
                      <a:cubicBezTo>
                        <a:pt x="8004" y="9098"/>
                        <a:pt x="8030" y="9109"/>
                        <a:pt x="8056" y="9109"/>
                      </a:cubicBezTo>
                      <a:cubicBezTo>
                        <a:pt x="8074" y="9109"/>
                        <a:pt x="8092" y="9104"/>
                        <a:pt x="8107" y="9092"/>
                      </a:cubicBezTo>
                      <a:cubicBezTo>
                        <a:pt x="8145" y="9065"/>
                        <a:pt x="8153" y="9010"/>
                        <a:pt x="8124" y="8974"/>
                      </a:cubicBezTo>
                      <a:cubicBezTo>
                        <a:pt x="6880" y="7314"/>
                        <a:pt x="5140" y="7196"/>
                        <a:pt x="4660" y="7196"/>
                      </a:cubicBezTo>
                      <a:cubicBezTo>
                        <a:pt x="4580" y="7196"/>
                        <a:pt x="4536" y="7199"/>
                        <a:pt x="4534" y="7199"/>
                      </a:cubicBezTo>
                      <a:cubicBezTo>
                        <a:pt x="2033" y="7199"/>
                        <a:pt x="0" y="9232"/>
                        <a:pt x="0" y="11732"/>
                      </a:cubicBezTo>
                      <a:cubicBezTo>
                        <a:pt x="0" y="13531"/>
                        <a:pt x="2622" y="14446"/>
                        <a:pt x="7785" y="14446"/>
                      </a:cubicBezTo>
                      <a:cubicBezTo>
                        <a:pt x="7789" y="14446"/>
                        <a:pt x="7793" y="14446"/>
                        <a:pt x="7798" y="14446"/>
                      </a:cubicBezTo>
                      <a:lnTo>
                        <a:pt x="7804" y="14446"/>
                      </a:lnTo>
                      <a:cubicBezTo>
                        <a:pt x="7822" y="14449"/>
                        <a:pt x="8560" y="14541"/>
                        <a:pt x="9678" y="14541"/>
                      </a:cubicBezTo>
                      <a:cubicBezTo>
                        <a:pt x="11180" y="14541"/>
                        <a:pt x="13366" y="14375"/>
                        <a:pt x="15403" y="13602"/>
                      </a:cubicBezTo>
                      <a:cubicBezTo>
                        <a:pt x="16906" y="13031"/>
                        <a:pt x="17687" y="12045"/>
                        <a:pt x="17936" y="10401"/>
                      </a:cubicBezTo>
                      <a:cubicBezTo>
                        <a:pt x="18323" y="7830"/>
                        <a:pt x="18385" y="1673"/>
                        <a:pt x="10592" y="3"/>
                      </a:cubicBezTo>
                      <a:cubicBezTo>
                        <a:pt x="10586" y="1"/>
                        <a:pt x="10580" y="1"/>
                        <a:pt x="105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3" name="Google Shape;3165;p38">
                  <a:extLst>
                    <a:ext uri="{FF2B5EF4-FFF2-40B4-BE49-F238E27FC236}">
                      <a16:creationId xmlns:a16="http://schemas.microsoft.com/office/drawing/2014/main" id="{422DEDC0-25F7-9685-2A91-9CD07C42856C}"/>
                    </a:ext>
                  </a:extLst>
                </p:cNvPr>
                <p:cNvSpPr/>
                <p:nvPr/>
              </p:nvSpPr>
              <p:spPr>
                <a:xfrm>
                  <a:off x="4060900" y="2291463"/>
                  <a:ext cx="29925" cy="17775"/>
                </a:xfrm>
                <a:custGeom>
                  <a:avLst/>
                  <a:gdLst/>
                  <a:ahLst/>
                  <a:cxnLst/>
                  <a:rect l="l" t="t" r="r" b="b"/>
                  <a:pathLst>
                    <a:path w="1197" h="711" extrusionOk="0">
                      <a:moveTo>
                        <a:pt x="1100" y="0"/>
                      </a:moveTo>
                      <a:cubicBezTo>
                        <a:pt x="1086" y="0"/>
                        <a:pt x="1072" y="4"/>
                        <a:pt x="1059" y="11"/>
                      </a:cubicBezTo>
                      <a:lnTo>
                        <a:pt x="57" y="550"/>
                      </a:lnTo>
                      <a:cubicBezTo>
                        <a:pt x="16" y="573"/>
                        <a:pt x="0" y="624"/>
                        <a:pt x="22" y="665"/>
                      </a:cubicBezTo>
                      <a:cubicBezTo>
                        <a:pt x="38" y="694"/>
                        <a:pt x="67" y="711"/>
                        <a:pt x="98" y="711"/>
                      </a:cubicBezTo>
                      <a:cubicBezTo>
                        <a:pt x="111" y="711"/>
                        <a:pt x="125" y="708"/>
                        <a:pt x="137" y="700"/>
                      </a:cubicBezTo>
                      <a:lnTo>
                        <a:pt x="1139" y="160"/>
                      </a:lnTo>
                      <a:cubicBezTo>
                        <a:pt x="1182" y="139"/>
                        <a:pt x="1197" y="87"/>
                        <a:pt x="1174" y="44"/>
                      </a:cubicBezTo>
                      <a:cubicBezTo>
                        <a:pt x="1159" y="16"/>
                        <a:pt x="1131" y="0"/>
                        <a:pt x="11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4" name="Google Shape;3166;p38">
                  <a:extLst>
                    <a:ext uri="{FF2B5EF4-FFF2-40B4-BE49-F238E27FC236}">
                      <a16:creationId xmlns:a16="http://schemas.microsoft.com/office/drawing/2014/main" id="{25D272B4-5D67-28A1-D54B-A3CE7B9DF90F}"/>
                    </a:ext>
                  </a:extLst>
                </p:cNvPr>
                <p:cNvSpPr/>
                <p:nvPr/>
              </p:nvSpPr>
              <p:spPr>
                <a:xfrm>
                  <a:off x="3977250" y="2276388"/>
                  <a:ext cx="17300" cy="29900"/>
                </a:xfrm>
                <a:custGeom>
                  <a:avLst/>
                  <a:gdLst/>
                  <a:ahLst/>
                  <a:cxnLst/>
                  <a:rect l="l" t="t" r="r" b="b"/>
                  <a:pathLst>
                    <a:path w="692" h="1196" extrusionOk="0">
                      <a:moveTo>
                        <a:pt x="99" y="1"/>
                      </a:moveTo>
                      <a:cubicBezTo>
                        <a:pt x="86" y="1"/>
                        <a:pt x="73" y="4"/>
                        <a:pt x="61" y="10"/>
                      </a:cubicBezTo>
                      <a:cubicBezTo>
                        <a:pt x="19" y="30"/>
                        <a:pt x="0" y="81"/>
                        <a:pt x="22" y="122"/>
                      </a:cubicBezTo>
                      <a:lnTo>
                        <a:pt x="517" y="1147"/>
                      </a:lnTo>
                      <a:cubicBezTo>
                        <a:pt x="532" y="1177"/>
                        <a:pt x="562" y="1196"/>
                        <a:pt x="594" y="1196"/>
                      </a:cubicBezTo>
                      <a:cubicBezTo>
                        <a:pt x="606" y="1196"/>
                        <a:pt x="618" y="1192"/>
                        <a:pt x="630" y="1186"/>
                      </a:cubicBezTo>
                      <a:cubicBezTo>
                        <a:pt x="673" y="1167"/>
                        <a:pt x="691" y="1115"/>
                        <a:pt x="670" y="1074"/>
                      </a:cubicBezTo>
                      <a:lnTo>
                        <a:pt x="175" y="49"/>
                      </a:lnTo>
                      <a:cubicBezTo>
                        <a:pt x="160" y="18"/>
                        <a:pt x="130" y="1"/>
                        <a:pt x="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5" name="Google Shape;3167;p38">
                  <a:extLst>
                    <a:ext uri="{FF2B5EF4-FFF2-40B4-BE49-F238E27FC236}">
                      <a16:creationId xmlns:a16="http://schemas.microsoft.com/office/drawing/2014/main" id="{B23CAC9E-630E-BB75-AC98-DEFA5BB2ECAA}"/>
                    </a:ext>
                  </a:extLst>
                </p:cNvPr>
                <p:cNvSpPr/>
                <p:nvPr/>
              </p:nvSpPr>
              <p:spPr>
                <a:xfrm>
                  <a:off x="4033750" y="2021513"/>
                  <a:ext cx="143075" cy="50150"/>
                </a:xfrm>
                <a:custGeom>
                  <a:avLst/>
                  <a:gdLst/>
                  <a:ahLst/>
                  <a:cxnLst/>
                  <a:rect l="l" t="t" r="r" b="b"/>
                  <a:pathLst>
                    <a:path w="5723" h="2006" extrusionOk="0">
                      <a:moveTo>
                        <a:pt x="5630" y="0"/>
                      </a:moveTo>
                      <a:cubicBezTo>
                        <a:pt x="5626" y="0"/>
                        <a:pt x="5621" y="1"/>
                        <a:pt x="5616" y="2"/>
                      </a:cubicBezTo>
                      <a:cubicBezTo>
                        <a:pt x="5422" y="35"/>
                        <a:pt x="833" y="809"/>
                        <a:pt x="30" y="1869"/>
                      </a:cubicBezTo>
                      <a:cubicBezTo>
                        <a:pt x="1" y="1907"/>
                        <a:pt x="9" y="1960"/>
                        <a:pt x="46" y="1989"/>
                      </a:cubicBezTo>
                      <a:cubicBezTo>
                        <a:pt x="62" y="1999"/>
                        <a:pt x="80" y="2005"/>
                        <a:pt x="98" y="2005"/>
                      </a:cubicBezTo>
                      <a:cubicBezTo>
                        <a:pt x="124" y="2005"/>
                        <a:pt x="150" y="1993"/>
                        <a:pt x="166" y="1972"/>
                      </a:cubicBezTo>
                      <a:cubicBezTo>
                        <a:pt x="929" y="966"/>
                        <a:pt x="5598" y="178"/>
                        <a:pt x="5645" y="170"/>
                      </a:cubicBezTo>
                      <a:cubicBezTo>
                        <a:pt x="5691" y="162"/>
                        <a:pt x="5723" y="118"/>
                        <a:pt x="5715" y="73"/>
                      </a:cubicBezTo>
                      <a:cubicBezTo>
                        <a:pt x="5708" y="30"/>
                        <a:pt x="5672" y="0"/>
                        <a:pt x="5630" y="0"/>
                      </a:cubicBezTo>
                      <a:close/>
                    </a:path>
                  </a:pathLst>
                </a:custGeom>
                <a:solidFill>
                  <a:srgbClr val="415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6" name="Google Shape;3168;p38">
                  <a:extLst>
                    <a:ext uri="{FF2B5EF4-FFF2-40B4-BE49-F238E27FC236}">
                      <a16:creationId xmlns:a16="http://schemas.microsoft.com/office/drawing/2014/main" id="{9E3BAF88-DBD6-FC25-3E07-908A847C3DB3}"/>
                    </a:ext>
                  </a:extLst>
                </p:cNvPr>
                <p:cNvSpPr/>
                <p:nvPr/>
              </p:nvSpPr>
              <p:spPr>
                <a:xfrm>
                  <a:off x="4068150" y="1919538"/>
                  <a:ext cx="70550" cy="88275"/>
                </a:xfrm>
                <a:custGeom>
                  <a:avLst/>
                  <a:gdLst/>
                  <a:ahLst/>
                  <a:cxnLst/>
                  <a:rect l="l" t="t" r="r" b="b"/>
                  <a:pathLst>
                    <a:path w="2822" h="3531" extrusionOk="0">
                      <a:moveTo>
                        <a:pt x="88" y="1"/>
                      </a:moveTo>
                      <a:cubicBezTo>
                        <a:pt x="43" y="1"/>
                        <a:pt x="11" y="34"/>
                        <a:pt x="5" y="77"/>
                      </a:cubicBezTo>
                      <a:cubicBezTo>
                        <a:pt x="0" y="124"/>
                        <a:pt x="34" y="167"/>
                        <a:pt x="81" y="171"/>
                      </a:cubicBezTo>
                      <a:cubicBezTo>
                        <a:pt x="2150" y="401"/>
                        <a:pt x="2640" y="3428"/>
                        <a:pt x="2645" y="3458"/>
                      </a:cubicBezTo>
                      <a:cubicBezTo>
                        <a:pt x="2651" y="3501"/>
                        <a:pt x="2687" y="3531"/>
                        <a:pt x="2730" y="3531"/>
                      </a:cubicBezTo>
                      <a:cubicBezTo>
                        <a:pt x="2733" y="3531"/>
                        <a:pt x="2738" y="3531"/>
                        <a:pt x="2742" y="3529"/>
                      </a:cubicBezTo>
                      <a:cubicBezTo>
                        <a:pt x="2789" y="3522"/>
                        <a:pt x="2821" y="3479"/>
                        <a:pt x="2813" y="3432"/>
                      </a:cubicBezTo>
                      <a:cubicBezTo>
                        <a:pt x="2809" y="3400"/>
                        <a:pt x="2299" y="246"/>
                        <a:pt x="99" y="1"/>
                      </a:cubicBezTo>
                      <a:cubicBezTo>
                        <a:pt x="95" y="1"/>
                        <a:pt x="91" y="1"/>
                        <a:pt x="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7" name="Google Shape;3169;p38">
                  <a:extLst>
                    <a:ext uri="{FF2B5EF4-FFF2-40B4-BE49-F238E27FC236}">
                      <a16:creationId xmlns:a16="http://schemas.microsoft.com/office/drawing/2014/main" id="{86BA4394-CAB7-1918-E072-97F5ADA35996}"/>
                    </a:ext>
                  </a:extLst>
                </p:cNvPr>
                <p:cNvSpPr/>
                <p:nvPr/>
              </p:nvSpPr>
              <p:spPr>
                <a:xfrm>
                  <a:off x="4173175" y="1901563"/>
                  <a:ext cx="46625" cy="106250"/>
                </a:xfrm>
                <a:custGeom>
                  <a:avLst/>
                  <a:gdLst/>
                  <a:ahLst/>
                  <a:cxnLst/>
                  <a:rect l="l" t="t" r="r" b="b"/>
                  <a:pathLst>
                    <a:path w="1865" h="4250" extrusionOk="0">
                      <a:moveTo>
                        <a:pt x="1767" y="1"/>
                      </a:moveTo>
                      <a:cubicBezTo>
                        <a:pt x="1754" y="1"/>
                        <a:pt x="1741" y="4"/>
                        <a:pt x="1729" y="10"/>
                      </a:cubicBezTo>
                      <a:cubicBezTo>
                        <a:pt x="263" y="743"/>
                        <a:pt x="14" y="4019"/>
                        <a:pt x="3" y="4159"/>
                      </a:cubicBezTo>
                      <a:cubicBezTo>
                        <a:pt x="0" y="4206"/>
                        <a:pt x="35" y="4247"/>
                        <a:pt x="82" y="4250"/>
                      </a:cubicBezTo>
                      <a:lnTo>
                        <a:pt x="88" y="4250"/>
                      </a:lnTo>
                      <a:cubicBezTo>
                        <a:pt x="132" y="4250"/>
                        <a:pt x="170" y="4215"/>
                        <a:pt x="173" y="4171"/>
                      </a:cubicBezTo>
                      <a:cubicBezTo>
                        <a:pt x="175" y="4138"/>
                        <a:pt x="425" y="852"/>
                        <a:pt x="1805" y="162"/>
                      </a:cubicBezTo>
                      <a:cubicBezTo>
                        <a:pt x="1848" y="142"/>
                        <a:pt x="1864" y="90"/>
                        <a:pt x="1843" y="48"/>
                      </a:cubicBezTo>
                      <a:cubicBezTo>
                        <a:pt x="1828" y="18"/>
                        <a:pt x="1798" y="1"/>
                        <a:pt x="17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8" name="Google Shape;3170;p38">
                  <a:extLst>
                    <a:ext uri="{FF2B5EF4-FFF2-40B4-BE49-F238E27FC236}">
                      <a16:creationId xmlns:a16="http://schemas.microsoft.com/office/drawing/2014/main" id="{3F513F2E-A07B-A2B4-8F02-C9F4427A41B1}"/>
                    </a:ext>
                  </a:extLst>
                </p:cNvPr>
                <p:cNvSpPr/>
                <p:nvPr/>
              </p:nvSpPr>
              <p:spPr>
                <a:xfrm>
                  <a:off x="4217950" y="1952563"/>
                  <a:ext cx="70800" cy="52275"/>
                </a:xfrm>
                <a:custGeom>
                  <a:avLst/>
                  <a:gdLst/>
                  <a:ahLst/>
                  <a:cxnLst/>
                  <a:rect l="l" t="t" r="r" b="b"/>
                  <a:pathLst>
                    <a:path w="2832" h="2091" extrusionOk="0">
                      <a:moveTo>
                        <a:pt x="2735" y="0"/>
                      </a:moveTo>
                      <a:cubicBezTo>
                        <a:pt x="2726" y="0"/>
                        <a:pt x="2717" y="1"/>
                        <a:pt x="2709" y="4"/>
                      </a:cubicBezTo>
                      <a:cubicBezTo>
                        <a:pt x="1262" y="487"/>
                        <a:pt x="81" y="1891"/>
                        <a:pt x="31" y="1950"/>
                      </a:cubicBezTo>
                      <a:cubicBezTo>
                        <a:pt x="0" y="1987"/>
                        <a:pt x="5" y="2040"/>
                        <a:pt x="41" y="2070"/>
                      </a:cubicBezTo>
                      <a:cubicBezTo>
                        <a:pt x="58" y="2084"/>
                        <a:pt x="78" y="2090"/>
                        <a:pt x="96" y="2090"/>
                      </a:cubicBezTo>
                      <a:cubicBezTo>
                        <a:pt x="120" y="2090"/>
                        <a:pt x="145" y="2079"/>
                        <a:pt x="161" y="2060"/>
                      </a:cubicBezTo>
                      <a:cubicBezTo>
                        <a:pt x="173" y="2044"/>
                        <a:pt x="1364" y="633"/>
                        <a:pt x="2762" y="167"/>
                      </a:cubicBezTo>
                      <a:cubicBezTo>
                        <a:pt x="2807" y="151"/>
                        <a:pt x="2832" y="103"/>
                        <a:pt x="2817" y="59"/>
                      </a:cubicBezTo>
                      <a:cubicBezTo>
                        <a:pt x="2804" y="22"/>
                        <a:pt x="2770" y="0"/>
                        <a:pt x="27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9" name="Google Shape;3171;p38">
                  <a:extLst>
                    <a:ext uri="{FF2B5EF4-FFF2-40B4-BE49-F238E27FC236}">
                      <a16:creationId xmlns:a16="http://schemas.microsoft.com/office/drawing/2014/main" id="{119913C2-F546-210D-00B2-6E0ECBC61E12}"/>
                    </a:ext>
                  </a:extLst>
                </p:cNvPr>
                <p:cNvSpPr/>
                <p:nvPr/>
              </p:nvSpPr>
              <p:spPr>
                <a:xfrm>
                  <a:off x="4240150" y="2281588"/>
                  <a:ext cx="50425" cy="50425"/>
                </a:xfrm>
                <a:custGeom>
                  <a:avLst/>
                  <a:gdLst/>
                  <a:ahLst/>
                  <a:cxnLst/>
                  <a:rect l="l" t="t" r="r" b="b"/>
                  <a:pathLst>
                    <a:path w="2017" h="2017" extrusionOk="0">
                      <a:moveTo>
                        <a:pt x="1009" y="1"/>
                      </a:moveTo>
                      <a:cubicBezTo>
                        <a:pt x="451" y="1"/>
                        <a:pt x="1" y="452"/>
                        <a:pt x="1" y="1009"/>
                      </a:cubicBezTo>
                      <a:cubicBezTo>
                        <a:pt x="1" y="1564"/>
                        <a:pt x="451" y="2017"/>
                        <a:pt x="1009" y="2017"/>
                      </a:cubicBezTo>
                      <a:cubicBezTo>
                        <a:pt x="1564" y="2017"/>
                        <a:pt x="2017" y="1564"/>
                        <a:pt x="2017" y="1009"/>
                      </a:cubicBezTo>
                      <a:cubicBezTo>
                        <a:pt x="2017" y="452"/>
                        <a:pt x="1564" y="1"/>
                        <a:pt x="1009"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0" name="Google Shape;3172;p38">
                  <a:extLst>
                    <a:ext uri="{FF2B5EF4-FFF2-40B4-BE49-F238E27FC236}">
                      <a16:creationId xmlns:a16="http://schemas.microsoft.com/office/drawing/2014/main" id="{034ACA71-52E0-3BDE-7DB6-B18B199EBA7F}"/>
                    </a:ext>
                  </a:extLst>
                </p:cNvPr>
                <p:cNvSpPr/>
                <p:nvPr/>
              </p:nvSpPr>
              <p:spPr>
                <a:xfrm>
                  <a:off x="3945325" y="2207463"/>
                  <a:ext cx="16475" cy="76275"/>
                </a:xfrm>
                <a:custGeom>
                  <a:avLst/>
                  <a:gdLst/>
                  <a:ahLst/>
                  <a:cxnLst/>
                  <a:rect l="l" t="t" r="r" b="b"/>
                  <a:pathLst>
                    <a:path w="659" h="3051" extrusionOk="0">
                      <a:moveTo>
                        <a:pt x="444" y="1"/>
                      </a:moveTo>
                      <a:cubicBezTo>
                        <a:pt x="408" y="1"/>
                        <a:pt x="376" y="24"/>
                        <a:pt x="364" y="60"/>
                      </a:cubicBezTo>
                      <a:cubicBezTo>
                        <a:pt x="348" y="104"/>
                        <a:pt x="1" y="1183"/>
                        <a:pt x="482" y="2987"/>
                      </a:cubicBezTo>
                      <a:cubicBezTo>
                        <a:pt x="493" y="3025"/>
                        <a:pt x="527" y="3051"/>
                        <a:pt x="564" y="3051"/>
                      </a:cubicBezTo>
                      <a:cubicBezTo>
                        <a:pt x="572" y="3051"/>
                        <a:pt x="579" y="3049"/>
                        <a:pt x="587" y="3048"/>
                      </a:cubicBezTo>
                      <a:cubicBezTo>
                        <a:pt x="632" y="3036"/>
                        <a:pt x="658" y="2989"/>
                        <a:pt x="647" y="2943"/>
                      </a:cubicBezTo>
                      <a:cubicBezTo>
                        <a:pt x="180" y="1194"/>
                        <a:pt x="521" y="124"/>
                        <a:pt x="524" y="113"/>
                      </a:cubicBezTo>
                      <a:cubicBezTo>
                        <a:pt x="540" y="69"/>
                        <a:pt x="515" y="21"/>
                        <a:pt x="471" y="5"/>
                      </a:cubicBezTo>
                      <a:cubicBezTo>
                        <a:pt x="462" y="2"/>
                        <a:pt x="453" y="1"/>
                        <a:pt x="4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1" name="Google Shape;3173;p38">
                  <a:extLst>
                    <a:ext uri="{FF2B5EF4-FFF2-40B4-BE49-F238E27FC236}">
                      <a16:creationId xmlns:a16="http://schemas.microsoft.com/office/drawing/2014/main" id="{FBC8D06B-7619-0CB0-5582-D41D1F88FC6D}"/>
                    </a:ext>
                  </a:extLst>
                </p:cNvPr>
                <p:cNvSpPr/>
                <p:nvPr/>
              </p:nvSpPr>
              <p:spPr>
                <a:xfrm>
                  <a:off x="4161200" y="2095613"/>
                  <a:ext cx="204875" cy="90975"/>
                </a:xfrm>
                <a:custGeom>
                  <a:avLst/>
                  <a:gdLst/>
                  <a:ahLst/>
                  <a:cxnLst/>
                  <a:rect l="l" t="t" r="r" b="b"/>
                  <a:pathLst>
                    <a:path w="8195" h="3639" extrusionOk="0">
                      <a:moveTo>
                        <a:pt x="87" y="1"/>
                      </a:moveTo>
                      <a:cubicBezTo>
                        <a:pt x="36" y="1"/>
                        <a:pt x="4" y="38"/>
                        <a:pt x="2" y="84"/>
                      </a:cubicBezTo>
                      <a:cubicBezTo>
                        <a:pt x="1" y="131"/>
                        <a:pt x="39" y="171"/>
                        <a:pt x="86" y="172"/>
                      </a:cubicBezTo>
                      <a:cubicBezTo>
                        <a:pt x="5621" y="335"/>
                        <a:pt x="8006" y="3569"/>
                        <a:pt x="8029" y="3602"/>
                      </a:cubicBezTo>
                      <a:cubicBezTo>
                        <a:pt x="8045" y="3625"/>
                        <a:pt x="8071" y="3638"/>
                        <a:pt x="8099" y="3638"/>
                      </a:cubicBezTo>
                      <a:cubicBezTo>
                        <a:pt x="8115" y="3638"/>
                        <a:pt x="8132" y="3632"/>
                        <a:pt x="8147" y="3622"/>
                      </a:cubicBezTo>
                      <a:cubicBezTo>
                        <a:pt x="8185" y="3594"/>
                        <a:pt x="8194" y="3541"/>
                        <a:pt x="8167" y="3503"/>
                      </a:cubicBezTo>
                      <a:cubicBezTo>
                        <a:pt x="8144" y="3470"/>
                        <a:pt x="5714" y="166"/>
                        <a:pt x="90" y="1"/>
                      </a:cubicBezTo>
                      <a:cubicBezTo>
                        <a:pt x="89" y="1"/>
                        <a:pt x="88" y="1"/>
                        <a:pt x="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2" name="Google Shape;3174;p38">
                  <a:extLst>
                    <a:ext uri="{FF2B5EF4-FFF2-40B4-BE49-F238E27FC236}">
                      <a16:creationId xmlns:a16="http://schemas.microsoft.com/office/drawing/2014/main" id="{58F74286-7A74-365A-A962-E9A2C1250629}"/>
                    </a:ext>
                  </a:extLst>
                </p:cNvPr>
                <p:cNvSpPr/>
                <p:nvPr/>
              </p:nvSpPr>
              <p:spPr>
                <a:xfrm>
                  <a:off x="3942000" y="2089388"/>
                  <a:ext cx="177975" cy="74050"/>
                </a:xfrm>
                <a:custGeom>
                  <a:avLst/>
                  <a:gdLst/>
                  <a:ahLst/>
                  <a:cxnLst/>
                  <a:rect l="l" t="t" r="r" b="b"/>
                  <a:pathLst>
                    <a:path w="7119" h="2962" extrusionOk="0">
                      <a:moveTo>
                        <a:pt x="7024" y="1"/>
                      </a:moveTo>
                      <a:cubicBezTo>
                        <a:pt x="1813" y="332"/>
                        <a:pt x="44" y="2802"/>
                        <a:pt x="27" y="2826"/>
                      </a:cubicBezTo>
                      <a:cubicBezTo>
                        <a:pt x="0" y="2866"/>
                        <a:pt x="11" y="2919"/>
                        <a:pt x="49" y="2946"/>
                      </a:cubicBezTo>
                      <a:cubicBezTo>
                        <a:pt x="64" y="2955"/>
                        <a:pt x="81" y="2961"/>
                        <a:pt x="97" y="2961"/>
                      </a:cubicBezTo>
                      <a:cubicBezTo>
                        <a:pt x="125" y="2961"/>
                        <a:pt x="150" y="2948"/>
                        <a:pt x="167" y="2925"/>
                      </a:cubicBezTo>
                      <a:cubicBezTo>
                        <a:pt x="184" y="2901"/>
                        <a:pt x="1913" y="497"/>
                        <a:pt x="7035" y="171"/>
                      </a:cubicBezTo>
                      <a:cubicBezTo>
                        <a:pt x="7082" y="168"/>
                        <a:pt x="7119" y="128"/>
                        <a:pt x="7116" y="81"/>
                      </a:cubicBezTo>
                      <a:cubicBezTo>
                        <a:pt x="7113" y="34"/>
                        <a:pt x="7078" y="2"/>
                        <a:pt x="70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3" name="Google Shape;3175;p38">
                  <a:extLst>
                    <a:ext uri="{FF2B5EF4-FFF2-40B4-BE49-F238E27FC236}">
                      <a16:creationId xmlns:a16="http://schemas.microsoft.com/office/drawing/2014/main" id="{5EEFB272-4B08-D671-9F75-207394A9085D}"/>
                    </a:ext>
                  </a:extLst>
                </p:cNvPr>
                <p:cNvSpPr/>
                <p:nvPr/>
              </p:nvSpPr>
              <p:spPr>
                <a:xfrm>
                  <a:off x="4151350" y="2048388"/>
                  <a:ext cx="26975" cy="11875"/>
                </a:xfrm>
                <a:custGeom>
                  <a:avLst/>
                  <a:gdLst/>
                  <a:ahLst/>
                  <a:cxnLst/>
                  <a:rect l="l" t="t" r="r" b="b"/>
                  <a:pathLst>
                    <a:path w="1079" h="475" extrusionOk="0">
                      <a:moveTo>
                        <a:pt x="532" y="1"/>
                      </a:moveTo>
                      <a:cubicBezTo>
                        <a:pt x="500" y="1"/>
                        <a:pt x="465" y="2"/>
                        <a:pt x="428" y="6"/>
                      </a:cubicBezTo>
                      <a:cubicBezTo>
                        <a:pt x="135" y="33"/>
                        <a:pt x="0" y="158"/>
                        <a:pt x="29" y="272"/>
                      </a:cubicBezTo>
                      <a:cubicBezTo>
                        <a:pt x="50" y="354"/>
                        <a:pt x="156" y="429"/>
                        <a:pt x="351" y="463"/>
                      </a:cubicBezTo>
                      <a:cubicBezTo>
                        <a:pt x="399" y="471"/>
                        <a:pt x="444" y="475"/>
                        <a:pt x="486" y="475"/>
                      </a:cubicBezTo>
                      <a:cubicBezTo>
                        <a:pt x="964" y="475"/>
                        <a:pt x="1079" y="1"/>
                        <a:pt x="532"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4" name="Google Shape;3176;p38">
                  <a:extLst>
                    <a:ext uri="{FF2B5EF4-FFF2-40B4-BE49-F238E27FC236}">
                      <a16:creationId xmlns:a16="http://schemas.microsoft.com/office/drawing/2014/main" id="{0D1F01F3-A4D2-BD9D-6129-5B6906D806BB}"/>
                    </a:ext>
                  </a:extLst>
                </p:cNvPr>
                <p:cNvSpPr/>
                <p:nvPr/>
              </p:nvSpPr>
              <p:spPr>
                <a:xfrm>
                  <a:off x="4114525" y="2062488"/>
                  <a:ext cx="22025" cy="9675"/>
                </a:xfrm>
                <a:custGeom>
                  <a:avLst/>
                  <a:gdLst/>
                  <a:ahLst/>
                  <a:cxnLst/>
                  <a:rect l="l" t="t" r="r" b="b"/>
                  <a:pathLst>
                    <a:path w="881" h="387" extrusionOk="0">
                      <a:moveTo>
                        <a:pt x="435" y="1"/>
                      </a:moveTo>
                      <a:cubicBezTo>
                        <a:pt x="409" y="1"/>
                        <a:pt x="380" y="2"/>
                        <a:pt x="350" y="5"/>
                      </a:cubicBezTo>
                      <a:cubicBezTo>
                        <a:pt x="111" y="28"/>
                        <a:pt x="1" y="128"/>
                        <a:pt x="25" y="221"/>
                      </a:cubicBezTo>
                      <a:cubicBezTo>
                        <a:pt x="43" y="288"/>
                        <a:pt x="130" y="350"/>
                        <a:pt x="287" y="377"/>
                      </a:cubicBezTo>
                      <a:cubicBezTo>
                        <a:pt x="327" y="384"/>
                        <a:pt x="364" y="387"/>
                        <a:pt x="399" y="387"/>
                      </a:cubicBezTo>
                      <a:cubicBezTo>
                        <a:pt x="788" y="387"/>
                        <a:pt x="880" y="1"/>
                        <a:pt x="435"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5" name="Google Shape;3177;p38">
                  <a:extLst>
                    <a:ext uri="{FF2B5EF4-FFF2-40B4-BE49-F238E27FC236}">
                      <a16:creationId xmlns:a16="http://schemas.microsoft.com/office/drawing/2014/main" id="{32EE2FDE-FE9F-F0EC-09F1-74F4414FEC97}"/>
                    </a:ext>
                  </a:extLst>
                </p:cNvPr>
                <p:cNvSpPr/>
                <p:nvPr/>
              </p:nvSpPr>
              <p:spPr>
                <a:xfrm>
                  <a:off x="4136350" y="2084288"/>
                  <a:ext cx="22025" cy="9700"/>
                </a:xfrm>
                <a:custGeom>
                  <a:avLst/>
                  <a:gdLst/>
                  <a:ahLst/>
                  <a:cxnLst/>
                  <a:rect l="l" t="t" r="r" b="b"/>
                  <a:pathLst>
                    <a:path w="881" h="388" extrusionOk="0">
                      <a:moveTo>
                        <a:pt x="433" y="0"/>
                      </a:moveTo>
                      <a:cubicBezTo>
                        <a:pt x="407" y="0"/>
                        <a:pt x="379" y="2"/>
                        <a:pt x="350" y="5"/>
                      </a:cubicBezTo>
                      <a:cubicBezTo>
                        <a:pt x="111" y="27"/>
                        <a:pt x="0" y="129"/>
                        <a:pt x="25" y="222"/>
                      </a:cubicBezTo>
                      <a:cubicBezTo>
                        <a:pt x="43" y="288"/>
                        <a:pt x="129" y="351"/>
                        <a:pt x="287" y="378"/>
                      </a:cubicBezTo>
                      <a:cubicBezTo>
                        <a:pt x="326" y="385"/>
                        <a:pt x="363" y="388"/>
                        <a:pt x="397" y="388"/>
                      </a:cubicBezTo>
                      <a:cubicBezTo>
                        <a:pt x="788" y="388"/>
                        <a:pt x="881" y="0"/>
                        <a:pt x="433" y="0"/>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6" name="Google Shape;3178;p38">
                  <a:extLst>
                    <a:ext uri="{FF2B5EF4-FFF2-40B4-BE49-F238E27FC236}">
                      <a16:creationId xmlns:a16="http://schemas.microsoft.com/office/drawing/2014/main" id="{DB37737D-2959-CE1C-592C-7658FBAFA367}"/>
                    </a:ext>
                  </a:extLst>
                </p:cNvPr>
                <p:cNvSpPr/>
                <p:nvPr/>
              </p:nvSpPr>
              <p:spPr>
                <a:xfrm>
                  <a:off x="4083325" y="2057288"/>
                  <a:ext cx="22050" cy="9675"/>
                </a:xfrm>
                <a:custGeom>
                  <a:avLst/>
                  <a:gdLst/>
                  <a:ahLst/>
                  <a:cxnLst/>
                  <a:rect l="l" t="t" r="r" b="b"/>
                  <a:pathLst>
                    <a:path w="882" h="387" extrusionOk="0">
                      <a:moveTo>
                        <a:pt x="437" y="1"/>
                      </a:moveTo>
                      <a:cubicBezTo>
                        <a:pt x="410" y="1"/>
                        <a:pt x="382" y="2"/>
                        <a:pt x="351" y="5"/>
                      </a:cubicBezTo>
                      <a:cubicBezTo>
                        <a:pt x="111" y="28"/>
                        <a:pt x="1" y="128"/>
                        <a:pt x="26" y="222"/>
                      </a:cubicBezTo>
                      <a:cubicBezTo>
                        <a:pt x="43" y="288"/>
                        <a:pt x="130" y="350"/>
                        <a:pt x="289" y="377"/>
                      </a:cubicBezTo>
                      <a:cubicBezTo>
                        <a:pt x="328" y="384"/>
                        <a:pt x="365" y="387"/>
                        <a:pt x="400" y="387"/>
                      </a:cubicBezTo>
                      <a:cubicBezTo>
                        <a:pt x="788" y="387"/>
                        <a:pt x="882" y="1"/>
                        <a:pt x="437" y="1"/>
                      </a:cubicBezTo>
                      <a:close/>
                    </a:path>
                  </a:pathLst>
                </a:custGeom>
                <a:solidFill>
                  <a:srgbClr val="FFFFFF">
                    <a:alpha val="3213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7" name="Google Shape;3179;p38">
                  <a:extLst>
                    <a:ext uri="{FF2B5EF4-FFF2-40B4-BE49-F238E27FC236}">
                      <a16:creationId xmlns:a16="http://schemas.microsoft.com/office/drawing/2014/main" id="{7B9E60EA-CD73-169C-52ED-56F491689513}"/>
                    </a:ext>
                  </a:extLst>
                </p:cNvPr>
                <p:cNvSpPr/>
                <p:nvPr/>
              </p:nvSpPr>
              <p:spPr>
                <a:xfrm>
                  <a:off x="4158600" y="2306188"/>
                  <a:ext cx="59475" cy="41025"/>
                </a:xfrm>
                <a:custGeom>
                  <a:avLst/>
                  <a:gdLst/>
                  <a:ahLst/>
                  <a:cxnLst/>
                  <a:rect l="l" t="t" r="r" b="b"/>
                  <a:pathLst>
                    <a:path w="2379" h="1641" extrusionOk="0">
                      <a:moveTo>
                        <a:pt x="1962" y="1"/>
                      </a:moveTo>
                      <a:cubicBezTo>
                        <a:pt x="1765" y="1"/>
                        <a:pt x="1486" y="236"/>
                        <a:pt x="1122" y="345"/>
                      </a:cubicBezTo>
                      <a:cubicBezTo>
                        <a:pt x="557" y="512"/>
                        <a:pt x="0" y="313"/>
                        <a:pt x="167" y="878"/>
                      </a:cubicBezTo>
                      <a:cubicBezTo>
                        <a:pt x="305" y="1341"/>
                        <a:pt x="729" y="1641"/>
                        <a:pt x="1189" y="1641"/>
                      </a:cubicBezTo>
                      <a:cubicBezTo>
                        <a:pt x="1290" y="1641"/>
                        <a:pt x="1392" y="1626"/>
                        <a:pt x="1494" y="1596"/>
                      </a:cubicBezTo>
                      <a:cubicBezTo>
                        <a:pt x="2057" y="1429"/>
                        <a:pt x="2379" y="835"/>
                        <a:pt x="2212" y="271"/>
                      </a:cubicBezTo>
                      <a:cubicBezTo>
                        <a:pt x="2152" y="71"/>
                        <a:pt x="2069" y="1"/>
                        <a:pt x="19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8" name="Google Shape;3180;p38">
                  <a:extLst>
                    <a:ext uri="{FF2B5EF4-FFF2-40B4-BE49-F238E27FC236}">
                      <a16:creationId xmlns:a16="http://schemas.microsoft.com/office/drawing/2014/main" id="{B61CA919-2841-E1A7-E8CF-D21DCC846328}"/>
                    </a:ext>
                  </a:extLst>
                </p:cNvPr>
                <p:cNvSpPr/>
                <p:nvPr/>
              </p:nvSpPr>
              <p:spPr>
                <a:xfrm>
                  <a:off x="4534600" y="1956588"/>
                  <a:ext cx="33875" cy="79025"/>
                </a:xfrm>
                <a:custGeom>
                  <a:avLst/>
                  <a:gdLst/>
                  <a:ahLst/>
                  <a:cxnLst/>
                  <a:rect l="l" t="t" r="r" b="b"/>
                  <a:pathLst>
                    <a:path w="1355" h="3161" extrusionOk="0">
                      <a:moveTo>
                        <a:pt x="99" y="0"/>
                      </a:moveTo>
                      <a:cubicBezTo>
                        <a:pt x="82" y="0"/>
                        <a:pt x="65" y="5"/>
                        <a:pt x="50" y="15"/>
                      </a:cubicBezTo>
                      <a:cubicBezTo>
                        <a:pt x="11" y="40"/>
                        <a:pt x="0" y="94"/>
                        <a:pt x="26" y="133"/>
                      </a:cubicBezTo>
                      <a:cubicBezTo>
                        <a:pt x="38" y="150"/>
                        <a:pt x="1139" y="1833"/>
                        <a:pt x="35" y="3016"/>
                      </a:cubicBezTo>
                      <a:cubicBezTo>
                        <a:pt x="3" y="3051"/>
                        <a:pt x="5" y="3104"/>
                        <a:pt x="40" y="3136"/>
                      </a:cubicBezTo>
                      <a:cubicBezTo>
                        <a:pt x="56" y="3151"/>
                        <a:pt x="78" y="3159"/>
                        <a:pt x="97" y="3159"/>
                      </a:cubicBezTo>
                      <a:lnTo>
                        <a:pt x="97" y="3160"/>
                      </a:lnTo>
                      <a:cubicBezTo>
                        <a:pt x="120" y="3160"/>
                        <a:pt x="143" y="3151"/>
                        <a:pt x="160" y="3133"/>
                      </a:cubicBezTo>
                      <a:cubicBezTo>
                        <a:pt x="1354" y="1852"/>
                        <a:pt x="181" y="56"/>
                        <a:pt x="169" y="37"/>
                      </a:cubicBezTo>
                      <a:cubicBezTo>
                        <a:pt x="153" y="13"/>
                        <a:pt x="126" y="0"/>
                        <a:pt x="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9" name="Google Shape;3181;p38">
                  <a:extLst>
                    <a:ext uri="{FF2B5EF4-FFF2-40B4-BE49-F238E27FC236}">
                      <a16:creationId xmlns:a16="http://schemas.microsoft.com/office/drawing/2014/main" id="{3F2ED8F7-775B-4820-A7D4-225822BF4D04}"/>
                    </a:ext>
                  </a:extLst>
                </p:cNvPr>
                <p:cNvSpPr/>
                <p:nvPr/>
              </p:nvSpPr>
              <p:spPr>
                <a:xfrm>
                  <a:off x="4663300" y="2008463"/>
                  <a:ext cx="29650" cy="70725"/>
                </a:xfrm>
                <a:custGeom>
                  <a:avLst/>
                  <a:gdLst/>
                  <a:ahLst/>
                  <a:cxnLst/>
                  <a:rect l="l" t="t" r="r" b="b"/>
                  <a:pathLst>
                    <a:path w="1186" h="2829" extrusionOk="0">
                      <a:moveTo>
                        <a:pt x="430" y="1"/>
                      </a:moveTo>
                      <a:cubicBezTo>
                        <a:pt x="409" y="1"/>
                        <a:pt x="387" y="9"/>
                        <a:pt x="369" y="26"/>
                      </a:cubicBezTo>
                      <a:cubicBezTo>
                        <a:pt x="336" y="57"/>
                        <a:pt x="336" y="112"/>
                        <a:pt x="368" y="146"/>
                      </a:cubicBezTo>
                      <a:cubicBezTo>
                        <a:pt x="374" y="152"/>
                        <a:pt x="970" y="806"/>
                        <a:pt x="21" y="2705"/>
                      </a:cubicBezTo>
                      <a:cubicBezTo>
                        <a:pt x="0" y="2746"/>
                        <a:pt x="17" y="2798"/>
                        <a:pt x="59" y="2819"/>
                      </a:cubicBezTo>
                      <a:cubicBezTo>
                        <a:pt x="72" y="2825"/>
                        <a:pt x="84" y="2828"/>
                        <a:pt x="97" y="2828"/>
                      </a:cubicBezTo>
                      <a:cubicBezTo>
                        <a:pt x="128" y="2828"/>
                        <a:pt x="158" y="2811"/>
                        <a:pt x="173" y="2781"/>
                      </a:cubicBezTo>
                      <a:cubicBezTo>
                        <a:pt x="1186" y="756"/>
                        <a:pt x="518" y="54"/>
                        <a:pt x="489" y="26"/>
                      </a:cubicBezTo>
                      <a:cubicBezTo>
                        <a:pt x="473" y="9"/>
                        <a:pt x="452" y="1"/>
                        <a:pt x="4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0" name="Google Shape;3182;p38">
                  <a:extLst>
                    <a:ext uri="{FF2B5EF4-FFF2-40B4-BE49-F238E27FC236}">
                      <a16:creationId xmlns:a16="http://schemas.microsoft.com/office/drawing/2014/main" id="{CD5ACD83-401B-6046-447F-3241D60F0EAF}"/>
                    </a:ext>
                  </a:extLst>
                </p:cNvPr>
                <p:cNvSpPr/>
                <p:nvPr/>
              </p:nvSpPr>
              <p:spPr>
                <a:xfrm>
                  <a:off x="4781675" y="2049988"/>
                  <a:ext cx="29800" cy="70700"/>
                </a:xfrm>
                <a:custGeom>
                  <a:avLst/>
                  <a:gdLst/>
                  <a:ahLst/>
                  <a:cxnLst/>
                  <a:rect l="l" t="t" r="r" b="b"/>
                  <a:pathLst>
                    <a:path w="1192" h="2828" extrusionOk="0">
                      <a:moveTo>
                        <a:pt x="510" y="1"/>
                      </a:moveTo>
                      <a:cubicBezTo>
                        <a:pt x="480" y="1"/>
                        <a:pt x="450" y="17"/>
                        <a:pt x="434" y="45"/>
                      </a:cubicBezTo>
                      <a:cubicBezTo>
                        <a:pt x="413" y="88"/>
                        <a:pt x="428" y="139"/>
                        <a:pt x="471" y="161"/>
                      </a:cubicBezTo>
                      <a:cubicBezTo>
                        <a:pt x="474" y="162"/>
                        <a:pt x="856" y="370"/>
                        <a:pt x="932" y="838"/>
                      </a:cubicBezTo>
                      <a:cubicBezTo>
                        <a:pt x="1014" y="1345"/>
                        <a:pt x="703" y="1982"/>
                        <a:pt x="34" y="2682"/>
                      </a:cubicBezTo>
                      <a:cubicBezTo>
                        <a:pt x="0" y="2717"/>
                        <a:pt x="2" y="2772"/>
                        <a:pt x="35" y="2804"/>
                      </a:cubicBezTo>
                      <a:cubicBezTo>
                        <a:pt x="52" y="2819"/>
                        <a:pt x="73" y="2828"/>
                        <a:pt x="94" y="2828"/>
                      </a:cubicBezTo>
                      <a:cubicBezTo>
                        <a:pt x="117" y="2828"/>
                        <a:pt x="140" y="2819"/>
                        <a:pt x="157" y="2801"/>
                      </a:cubicBezTo>
                      <a:cubicBezTo>
                        <a:pt x="875" y="2051"/>
                        <a:pt x="1192" y="1381"/>
                        <a:pt x="1101" y="810"/>
                      </a:cubicBezTo>
                      <a:cubicBezTo>
                        <a:pt x="1011" y="259"/>
                        <a:pt x="568" y="19"/>
                        <a:pt x="550" y="10"/>
                      </a:cubicBezTo>
                      <a:cubicBezTo>
                        <a:pt x="537" y="4"/>
                        <a:pt x="524" y="1"/>
                        <a:pt x="5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1" name="Google Shape;3183;p38">
                  <a:extLst>
                    <a:ext uri="{FF2B5EF4-FFF2-40B4-BE49-F238E27FC236}">
                      <a16:creationId xmlns:a16="http://schemas.microsoft.com/office/drawing/2014/main" id="{9C85FEDA-D6F0-F9A1-3633-3C97917F3639}"/>
                    </a:ext>
                  </a:extLst>
                </p:cNvPr>
                <p:cNvSpPr/>
                <p:nvPr/>
              </p:nvSpPr>
              <p:spPr>
                <a:xfrm>
                  <a:off x="4920875" y="2103938"/>
                  <a:ext cx="46075" cy="72775"/>
                </a:xfrm>
                <a:custGeom>
                  <a:avLst/>
                  <a:gdLst/>
                  <a:ahLst/>
                  <a:cxnLst/>
                  <a:rect l="l" t="t" r="r" b="b"/>
                  <a:pathLst>
                    <a:path w="1843" h="2911" extrusionOk="0">
                      <a:moveTo>
                        <a:pt x="1086" y="1"/>
                      </a:moveTo>
                      <a:cubicBezTo>
                        <a:pt x="1073" y="1"/>
                        <a:pt x="1059" y="4"/>
                        <a:pt x="1047" y="11"/>
                      </a:cubicBezTo>
                      <a:cubicBezTo>
                        <a:pt x="1004" y="32"/>
                        <a:pt x="989" y="84"/>
                        <a:pt x="1010" y="126"/>
                      </a:cubicBezTo>
                      <a:cubicBezTo>
                        <a:pt x="1018" y="139"/>
                        <a:pt x="1649" y="1342"/>
                        <a:pt x="1243" y="2109"/>
                      </a:cubicBezTo>
                      <a:cubicBezTo>
                        <a:pt x="1053" y="2466"/>
                        <a:pt x="663" y="2678"/>
                        <a:pt x="81" y="2741"/>
                      </a:cubicBezTo>
                      <a:cubicBezTo>
                        <a:pt x="34" y="2747"/>
                        <a:pt x="1" y="2788"/>
                        <a:pt x="5" y="2835"/>
                      </a:cubicBezTo>
                      <a:cubicBezTo>
                        <a:pt x="10" y="2879"/>
                        <a:pt x="46" y="2911"/>
                        <a:pt x="90" y="2911"/>
                      </a:cubicBezTo>
                      <a:lnTo>
                        <a:pt x="99" y="2911"/>
                      </a:lnTo>
                      <a:cubicBezTo>
                        <a:pt x="740" y="2842"/>
                        <a:pt x="1176" y="2599"/>
                        <a:pt x="1393" y="2190"/>
                      </a:cubicBezTo>
                      <a:cubicBezTo>
                        <a:pt x="1842" y="1341"/>
                        <a:pt x="1189" y="99"/>
                        <a:pt x="1162" y="46"/>
                      </a:cubicBezTo>
                      <a:cubicBezTo>
                        <a:pt x="1146" y="17"/>
                        <a:pt x="1117" y="1"/>
                        <a:pt x="10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2" name="Google Shape;3184;p38">
                  <a:extLst>
                    <a:ext uri="{FF2B5EF4-FFF2-40B4-BE49-F238E27FC236}">
                      <a16:creationId xmlns:a16="http://schemas.microsoft.com/office/drawing/2014/main" id="{5DE7F6F0-BCCF-4834-CA91-D09D1DFA1DB5}"/>
                    </a:ext>
                  </a:extLst>
                </p:cNvPr>
                <p:cNvSpPr/>
                <p:nvPr/>
              </p:nvSpPr>
              <p:spPr>
                <a:xfrm>
                  <a:off x="4341550" y="1921288"/>
                  <a:ext cx="31775" cy="79025"/>
                </a:xfrm>
                <a:custGeom>
                  <a:avLst/>
                  <a:gdLst/>
                  <a:ahLst/>
                  <a:cxnLst/>
                  <a:rect l="l" t="t" r="r" b="b"/>
                  <a:pathLst>
                    <a:path w="1271" h="3161" extrusionOk="0">
                      <a:moveTo>
                        <a:pt x="97" y="0"/>
                      </a:moveTo>
                      <a:cubicBezTo>
                        <a:pt x="80" y="0"/>
                        <a:pt x="62" y="6"/>
                        <a:pt x="47" y="18"/>
                      </a:cubicBezTo>
                      <a:cubicBezTo>
                        <a:pt x="9" y="47"/>
                        <a:pt x="1" y="100"/>
                        <a:pt x="30" y="138"/>
                      </a:cubicBezTo>
                      <a:cubicBezTo>
                        <a:pt x="40" y="151"/>
                        <a:pt x="1061" y="1518"/>
                        <a:pt x="27" y="3027"/>
                      </a:cubicBezTo>
                      <a:cubicBezTo>
                        <a:pt x="1" y="3065"/>
                        <a:pt x="12" y="3118"/>
                        <a:pt x="50" y="3145"/>
                      </a:cubicBezTo>
                      <a:cubicBezTo>
                        <a:pt x="65" y="3154"/>
                        <a:pt x="81" y="3160"/>
                        <a:pt x="98" y="3160"/>
                      </a:cubicBezTo>
                      <a:cubicBezTo>
                        <a:pt x="125" y="3160"/>
                        <a:pt x="151" y="3147"/>
                        <a:pt x="168" y="3122"/>
                      </a:cubicBezTo>
                      <a:cubicBezTo>
                        <a:pt x="1270" y="1513"/>
                        <a:pt x="177" y="48"/>
                        <a:pt x="165" y="33"/>
                      </a:cubicBezTo>
                      <a:cubicBezTo>
                        <a:pt x="148" y="12"/>
                        <a:pt x="123" y="0"/>
                        <a:pt x="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3" name="Google Shape;3185;p38">
                  <a:extLst>
                    <a:ext uri="{FF2B5EF4-FFF2-40B4-BE49-F238E27FC236}">
                      <a16:creationId xmlns:a16="http://schemas.microsoft.com/office/drawing/2014/main" id="{A7F8B199-6918-F73B-33EE-3D14F5F43293}"/>
                    </a:ext>
                  </a:extLst>
                </p:cNvPr>
                <p:cNvSpPr/>
                <p:nvPr/>
              </p:nvSpPr>
              <p:spPr>
                <a:xfrm>
                  <a:off x="4063775" y="1975238"/>
                  <a:ext cx="23100" cy="62425"/>
                </a:xfrm>
                <a:custGeom>
                  <a:avLst/>
                  <a:gdLst/>
                  <a:ahLst/>
                  <a:cxnLst/>
                  <a:rect l="l" t="t" r="r" b="b"/>
                  <a:pathLst>
                    <a:path w="924" h="2497" extrusionOk="0">
                      <a:moveTo>
                        <a:pt x="327" y="0"/>
                      </a:moveTo>
                      <a:cubicBezTo>
                        <a:pt x="286" y="0"/>
                        <a:pt x="254" y="32"/>
                        <a:pt x="248" y="73"/>
                      </a:cubicBezTo>
                      <a:cubicBezTo>
                        <a:pt x="238" y="139"/>
                        <a:pt x="1" y="1702"/>
                        <a:pt x="770" y="2472"/>
                      </a:cubicBezTo>
                      <a:cubicBezTo>
                        <a:pt x="787" y="2489"/>
                        <a:pt x="808" y="2496"/>
                        <a:pt x="830" y="2496"/>
                      </a:cubicBezTo>
                      <a:cubicBezTo>
                        <a:pt x="852" y="2496"/>
                        <a:pt x="874" y="2487"/>
                        <a:pt x="890" y="2472"/>
                      </a:cubicBezTo>
                      <a:cubicBezTo>
                        <a:pt x="924" y="2439"/>
                        <a:pt x="924" y="2384"/>
                        <a:pt x="890" y="2350"/>
                      </a:cubicBezTo>
                      <a:cubicBezTo>
                        <a:pt x="183" y="1643"/>
                        <a:pt x="414" y="114"/>
                        <a:pt x="417" y="99"/>
                      </a:cubicBezTo>
                      <a:cubicBezTo>
                        <a:pt x="424" y="54"/>
                        <a:pt x="391" y="10"/>
                        <a:pt x="345" y="2"/>
                      </a:cubicBezTo>
                      <a:cubicBezTo>
                        <a:pt x="339" y="1"/>
                        <a:pt x="333" y="0"/>
                        <a:pt x="3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4" name="Google Shape;3186;p38">
                  <a:extLst>
                    <a:ext uri="{FF2B5EF4-FFF2-40B4-BE49-F238E27FC236}">
                      <a16:creationId xmlns:a16="http://schemas.microsoft.com/office/drawing/2014/main" id="{FE509B2F-949B-83C1-7F0A-2701CDD83E6F}"/>
                    </a:ext>
                  </a:extLst>
                </p:cNvPr>
                <p:cNvSpPr/>
                <p:nvPr/>
              </p:nvSpPr>
              <p:spPr>
                <a:xfrm>
                  <a:off x="3957850" y="2062413"/>
                  <a:ext cx="10800" cy="35425"/>
                </a:xfrm>
                <a:custGeom>
                  <a:avLst/>
                  <a:gdLst/>
                  <a:ahLst/>
                  <a:cxnLst/>
                  <a:rect l="l" t="t" r="r" b="b"/>
                  <a:pathLst>
                    <a:path w="432" h="1417" extrusionOk="0">
                      <a:moveTo>
                        <a:pt x="166" y="1"/>
                      </a:moveTo>
                      <a:cubicBezTo>
                        <a:pt x="123" y="1"/>
                        <a:pt x="91" y="33"/>
                        <a:pt x="84" y="75"/>
                      </a:cubicBezTo>
                      <a:cubicBezTo>
                        <a:pt x="81" y="99"/>
                        <a:pt x="1" y="685"/>
                        <a:pt x="256" y="1362"/>
                      </a:cubicBezTo>
                      <a:cubicBezTo>
                        <a:pt x="268" y="1396"/>
                        <a:pt x="300" y="1417"/>
                        <a:pt x="335" y="1417"/>
                      </a:cubicBezTo>
                      <a:cubicBezTo>
                        <a:pt x="345" y="1417"/>
                        <a:pt x="354" y="1415"/>
                        <a:pt x="365" y="1412"/>
                      </a:cubicBezTo>
                      <a:cubicBezTo>
                        <a:pt x="409" y="1396"/>
                        <a:pt x="432" y="1346"/>
                        <a:pt x="415" y="1302"/>
                      </a:cubicBezTo>
                      <a:cubicBezTo>
                        <a:pt x="177" y="667"/>
                        <a:pt x="253" y="104"/>
                        <a:pt x="253" y="99"/>
                      </a:cubicBezTo>
                      <a:cubicBezTo>
                        <a:pt x="260" y="52"/>
                        <a:pt x="227" y="8"/>
                        <a:pt x="181" y="2"/>
                      </a:cubicBezTo>
                      <a:cubicBezTo>
                        <a:pt x="176" y="1"/>
                        <a:pt x="171" y="1"/>
                        <a:pt x="1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5" name="Google Shape;3187;p38">
                  <a:extLst>
                    <a:ext uri="{FF2B5EF4-FFF2-40B4-BE49-F238E27FC236}">
                      <a16:creationId xmlns:a16="http://schemas.microsoft.com/office/drawing/2014/main" id="{D879CC19-12C5-33D1-FBEA-39EA24B44214}"/>
                    </a:ext>
                  </a:extLst>
                </p:cNvPr>
                <p:cNvSpPr/>
                <p:nvPr/>
              </p:nvSpPr>
              <p:spPr>
                <a:xfrm>
                  <a:off x="4068875" y="1740963"/>
                  <a:ext cx="395550" cy="148650"/>
                </a:xfrm>
                <a:custGeom>
                  <a:avLst/>
                  <a:gdLst/>
                  <a:ahLst/>
                  <a:cxnLst/>
                  <a:rect l="l" t="t" r="r" b="b"/>
                  <a:pathLst>
                    <a:path w="15822" h="5946" extrusionOk="0">
                      <a:moveTo>
                        <a:pt x="7889" y="0"/>
                      </a:moveTo>
                      <a:cubicBezTo>
                        <a:pt x="4740" y="0"/>
                        <a:pt x="3117" y="1403"/>
                        <a:pt x="3117" y="1403"/>
                      </a:cubicBezTo>
                      <a:cubicBezTo>
                        <a:pt x="2182" y="1819"/>
                        <a:pt x="985" y="3732"/>
                        <a:pt x="222" y="5104"/>
                      </a:cubicBezTo>
                      <a:cubicBezTo>
                        <a:pt x="0" y="5503"/>
                        <a:pt x="310" y="5945"/>
                        <a:pt x="715" y="5945"/>
                      </a:cubicBezTo>
                      <a:cubicBezTo>
                        <a:pt x="784" y="5945"/>
                        <a:pt x="856" y="5932"/>
                        <a:pt x="929" y="5904"/>
                      </a:cubicBezTo>
                      <a:cubicBezTo>
                        <a:pt x="3475" y="4912"/>
                        <a:pt x="6009" y="4579"/>
                        <a:pt x="8265" y="4579"/>
                      </a:cubicBezTo>
                      <a:cubicBezTo>
                        <a:pt x="11123" y="4579"/>
                        <a:pt x="13534" y="5113"/>
                        <a:pt x="14952" y="5520"/>
                      </a:cubicBezTo>
                      <a:cubicBezTo>
                        <a:pt x="15007" y="5536"/>
                        <a:pt x="15061" y="5543"/>
                        <a:pt x="15114" y="5543"/>
                      </a:cubicBezTo>
                      <a:cubicBezTo>
                        <a:pt x="15525" y="5543"/>
                        <a:pt x="15821" y="5088"/>
                        <a:pt x="15601" y="4696"/>
                      </a:cubicBezTo>
                      <a:lnTo>
                        <a:pt x="13838" y="1568"/>
                      </a:lnTo>
                      <a:cubicBezTo>
                        <a:pt x="13777" y="1460"/>
                        <a:pt x="13683" y="1374"/>
                        <a:pt x="13569" y="1325"/>
                      </a:cubicBezTo>
                      <a:cubicBezTo>
                        <a:pt x="11321" y="334"/>
                        <a:pt x="9423" y="0"/>
                        <a:pt x="78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6" name="Google Shape;3188;p38">
                  <a:extLst>
                    <a:ext uri="{FF2B5EF4-FFF2-40B4-BE49-F238E27FC236}">
                      <a16:creationId xmlns:a16="http://schemas.microsoft.com/office/drawing/2014/main" id="{2E85C9E0-82AA-36E2-8FDD-A81860F98F12}"/>
                    </a:ext>
                  </a:extLst>
                </p:cNvPr>
                <p:cNvSpPr/>
                <p:nvPr/>
              </p:nvSpPr>
              <p:spPr>
                <a:xfrm>
                  <a:off x="4082300" y="1743863"/>
                  <a:ext cx="368625" cy="125850"/>
                </a:xfrm>
                <a:custGeom>
                  <a:avLst/>
                  <a:gdLst/>
                  <a:ahLst/>
                  <a:cxnLst/>
                  <a:rect l="l" t="t" r="r" b="b"/>
                  <a:pathLst>
                    <a:path w="14745" h="5034" extrusionOk="0">
                      <a:moveTo>
                        <a:pt x="7373" y="183"/>
                      </a:moveTo>
                      <a:cubicBezTo>
                        <a:pt x="8794" y="183"/>
                        <a:pt x="10549" y="452"/>
                        <a:pt x="12621" y="1252"/>
                      </a:cubicBezTo>
                      <a:cubicBezTo>
                        <a:pt x="12707" y="1285"/>
                        <a:pt x="12780" y="1343"/>
                        <a:pt x="12826" y="1414"/>
                      </a:cubicBezTo>
                      <a:lnTo>
                        <a:pt x="14471" y="3969"/>
                      </a:lnTo>
                      <a:cubicBezTo>
                        <a:pt x="14549" y="4089"/>
                        <a:pt x="14546" y="4224"/>
                        <a:pt x="14462" y="4340"/>
                      </a:cubicBezTo>
                      <a:cubicBezTo>
                        <a:pt x="14393" y="4437"/>
                        <a:pt x="14258" y="4520"/>
                        <a:pt x="14093" y="4520"/>
                      </a:cubicBezTo>
                      <a:cubicBezTo>
                        <a:pt x="14052" y="4520"/>
                        <a:pt x="14010" y="4515"/>
                        <a:pt x="13966" y="4504"/>
                      </a:cubicBezTo>
                      <a:cubicBezTo>
                        <a:pt x="12521" y="4141"/>
                        <a:pt x="10298" y="3725"/>
                        <a:pt x="7707" y="3725"/>
                      </a:cubicBezTo>
                      <a:cubicBezTo>
                        <a:pt x="5586" y="3725"/>
                        <a:pt x="3219" y="4004"/>
                        <a:pt x="830" y="4819"/>
                      </a:cubicBezTo>
                      <a:cubicBezTo>
                        <a:pt x="771" y="4840"/>
                        <a:pt x="713" y="4849"/>
                        <a:pt x="659" y="4849"/>
                      </a:cubicBezTo>
                      <a:cubicBezTo>
                        <a:pt x="502" y="4849"/>
                        <a:pt x="370" y="4773"/>
                        <a:pt x="295" y="4680"/>
                      </a:cubicBezTo>
                      <a:cubicBezTo>
                        <a:pt x="206" y="4564"/>
                        <a:pt x="198" y="4428"/>
                        <a:pt x="277" y="4303"/>
                      </a:cubicBezTo>
                      <a:cubicBezTo>
                        <a:pt x="1341" y="2630"/>
                        <a:pt x="2284" y="1569"/>
                        <a:pt x="2935" y="1316"/>
                      </a:cubicBezTo>
                      <a:lnTo>
                        <a:pt x="2956" y="1303"/>
                      </a:lnTo>
                      <a:cubicBezTo>
                        <a:pt x="2979" y="1287"/>
                        <a:pt x="4491" y="183"/>
                        <a:pt x="7373" y="183"/>
                      </a:cubicBezTo>
                      <a:close/>
                      <a:moveTo>
                        <a:pt x="7376" y="0"/>
                      </a:moveTo>
                      <a:cubicBezTo>
                        <a:pt x="4549" y="0"/>
                        <a:pt x="3002" y="1045"/>
                        <a:pt x="2856" y="1149"/>
                      </a:cubicBezTo>
                      <a:cubicBezTo>
                        <a:pt x="1979" y="1499"/>
                        <a:pt x="886" y="3002"/>
                        <a:pt x="122" y="4205"/>
                      </a:cubicBezTo>
                      <a:cubicBezTo>
                        <a:pt x="1" y="4396"/>
                        <a:pt x="11" y="4616"/>
                        <a:pt x="151" y="4794"/>
                      </a:cubicBezTo>
                      <a:cubicBezTo>
                        <a:pt x="256" y="4927"/>
                        <a:pt x="441" y="5033"/>
                        <a:pt x="659" y="5033"/>
                      </a:cubicBezTo>
                      <a:cubicBezTo>
                        <a:pt x="732" y="5033"/>
                        <a:pt x="810" y="5021"/>
                        <a:pt x="890" y="4994"/>
                      </a:cubicBezTo>
                      <a:cubicBezTo>
                        <a:pt x="3258" y="4186"/>
                        <a:pt x="5605" y="3910"/>
                        <a:pt x="7708" y="3910"/>
                      </a:cubicBezTo>
                      <a:cubicBezTo>
                        <a:pt x="10280" y="3910"/>
                        <a:pt x="12487" y="4323"/>
                        <a:pt x="13922" y="4683"/>
                      </a:cubicBezTo>
                      <a:cubicBezTo>
                        <a:pt x="13980" y="4697"/>
                        <a:pt x="14038" y="4704"/>
                        <a:pt x="14096" y="4704"/>
                      </a:cubicBezTo>
                      <a:cubicBezTo>
                        <a:pt x="14303" y="4704"/>
                        <a:pt x="14495" y="4612"/>
                        <a:pt x="14613" y="4447"/>
                      </a:cubicBezTo>
                      <a:cubicBezTo>
                        <a:pt x="14740" y="4270"/>
                        <a:pt x="14745" y="4054"/>
                        <a:pt x="14626" y="3869"/>
                      </a:cubicBezTo>
                      <a:lnTo>
                        <a:pt x="12981" y="1314"/>
                      </a:lnTo>
                      <a:cubicBezTo>
                        <a:pt x="12914" y="1211"/>
                        <a:pt x="12809" y="1127"/>
                        <a:pt x="12686" y="1080"/>
                      </a:cubicBezTo>
                      <a:cubicBezTo>
                        <a:pt x="10594" y="272"/>
                        <a:pt x="8818" y="0"/>
                        <a:pt x="73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7" name="Google Shape;3189;p38">
                  <a:extLst>
                    <a:ext uri="{FF2B5EF4-FFF2-40B4-BE49-F238E27FC236}">
                      <a16:creationId xmlns:a16="http://schemas.microsoft.com/office/drawing/2014/main" id="{C1A3459C-6665-7A4B-F58A-CA1A350D6C44}"/>
                    </a:ext>
                  </a:extLst>
                </p:cNvPr>
                <p:cNvSpPr/>
                <p:nvPr/>
              </p:nvSpPr>
              <p:spPr>
                <a:xfrm>
                  <a:off x="4106850" y="1752188"/>
                  <a:ext cx="319600" cy="100525"/>
                </a:xfrm>
                <a:custGeom>
                  <a:avLst/>
                  <a:gdLst/>
                  <a:ahLst/>
                  <a:cxnLst/>
                  <a:rect l="l" t="t" r="r" b="b"/>
                  <a:pathLst>
                    <a:path w="12784" h="4021" extrusionOk="0">
                      <a:moveTo>
                        <a:pt x="6391" y="154"/>
                      </a:moveTo>
                      <a:cubicBezTo>
                        <a:pt x="7626" y="154"/>
                        <a:pt x="9151" y="368"/>
                        <a:pt x="10950" y="1005"/>
                      </a:cubicBezTo>
                      <a:cubicBezTo>
                        <a:pt x="11026" y="1033"/>
                        <a:pt x="11089" y="1078"/>
                        <a:pt x="11130" y="1136"/>
                      </a:cubicBezTo>
                      <a:lnTo>
                        <a:pt x="12559" y="3173"/>
                      </a:lnTo>
                      <a:cubicBezTo>
                        <a:pt x="12641" y="3292"/>
                        <a:pt x="12597" y="3393"/>
                        <a:pt x="12563" y="3443"/>
                      </a:cubicBezTo>
                      <a:cubicBezTo>
                        <a:pt x="12505" y="3529"/>
                        <a:pt x="12382" y="3605"/>
                        <a:pt x="12226" y="3605"/>
                      </a:cubicBezTo>
                      <a:cubicBezTo>
                        <a:pt x="12190" y="3605"/>
                        <a:pt x="12153" y="3601"/>
                        <a:pt x="12114" y="3592"/>
                      </a:cubicBezTo>
                      <a:cubicBezTo>
                        <a:pt x="10860" y="3303"/>
                        <a:pt x="8930" y="2971"/>
                        <a:pt x="6683" y="2971"/>
                      </a:cubicBezTo>
                      <a:cubicBezTo>
                        <a:pt x="4842" y="2971"/>
                        <a:pt x="2787" y="3193"/>
                        <a:pt x="714" y="3843"/>
                      </a:cubicBezTo>
                      <a:cubicBezTo>
                        <a:pt x="663" y="3859"/>
                        <a:pt x="612" y="3867"/>
                        <a:pt x="563" y="3867"/>
                      </a:cubicBezTo>
                      <a:cubicBezTo>
                        <a:pt x="417" y="3867"/>
                        <a:pt x="291" y="3799"/>
                        <a:pt x="229" y="3714"/>
                      </a:cubicBezTo>
                      <a:cubicBezTo>
                        <a:pt x="192" y="3664"/>
                        <a:pt x="142" y="3562"/>
                        <a:pt x="227" y="3439"/>
                      </a:cubicBezTo>
                      <a:cubicBezTo>
                        <a:pt x="1150" y="2104"/>
                        <a:pt x="1970" y="1259"/>
                        <a:pt x="2535" y="1057"/>
                      </a:cubicBezTo>
                      <a:lnTo>
                        <a:pt x="2553" y="1048"/>
                      </a:lnTo>
                      <a:cubicBezTo>
                        <a:pt x="2573" y="1034"/>
                        <a:pt x="3887" y="154"/>
                        <a:pt x="6391" y="154"/>
                      </a:cubicBezTo>
                      <a:close/>
                      <a:moveTo>
                        <a:pt x="6395" y="1"/>
                      </a:moveTo>
                      <a:cubicBezTo>
                        <a:pt x="3939" y="1"/>
                        <a:pt x="2597" y="835"/>
                        <a:pt x="2474" y="916"/>
                      </a:cubicBezTo>
                      <a:cubicBezTo>
                        <a:pt x="1713" y="1195"/>
                        <a:pt x="763" y="2393"/>
                        <a:pt x="101" y="3352"/>
                      </a:cubicBezTo>
                      <a:cubicBezTo>
                        <a:pt x="1" y="3497"/>
                        <a:pt x="2" y="3665"/>
                        <a:pt x="106" y="3805"/>
                      </a:cubicBezTo>
                      <a:cubicBezTo>
                        <a:pt x="206" y="3943"/>
                        <a:pt x="380" y="4020"/>
                        <a:pt x="564" y="4020"/>
                      </a:cubicBezTo>
                      <a:cubicBezTo>
                        <a:pt x="629" y="4020"/>
                        <a:pt x="695" y="4010"/>
                        <a:pt x="760" y="3990"/>
                      </a:cubicBezTo>
                      <a:cubicBezTo>
                        <a:pt x="2816" y="3345"/>
                        <a:pt x="4856" y="3124"/>
                        <a:pt x="6683" y="3124"/>
                      </a:cubicBezTo>
                      <a:cubicBezTo>
                        <a:pt x="8917" y="3124"/>
                        <a:pt x="10833" y="3454"/>
                        <a:pt x="12079" y="3741"/>
                      </a:cubicBezTo>
                      <a:cubicBezTo>
                        <a:pt x="12129" y="3753"/>
                        <a:pt x="12178" y="3758"/>
                        <a:pt x="12227" y="3758"/>
                      </a:cubicBezTo>
                      <a:cubicBezTo>
                        <a:pt x="12416" y="3758"/>
                        <a:pt x="12592" y="3674"/>
                        <a:pt x="12691" y="3528"/>
                      </a:cubicBezTo>
                      <a:cubicBezTo>
                        <a:pt x="12784" y="3390"/>
                        <a:pt x="12782" y="3225"/>
                        <a:pt x="12685" y="3085"/>
                      </a:cubicBezTo>
                      <a:lnTo>
                        <a:pt x="11255" y="1048"/>
                      </a:lnTo>
                      <a:cubicBezTo>
                        <a:pt x="11197" y="964"/>
                        <a:pt x="11107" y="899"/>
                        <a:pt x="11001" y="861"/>
                      </a:cubicBezTo>
                      <a:cubicBezTo>
                        <a:pt x="9186" y="217"/>
                        <a:pt x="7646" y="1"/>
                        <a:pt x="63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8" name="Google Shape;3190;p38">
                  <a:extLst>
                    <a:ext uri="{FF2B5EF4-FFF2-40B4-BE49-F238E27FC236}">
                      <a16:creationId xmlns:a16="http://schemas.microsoft.com/office/drawing/2014/main" id="{C591F831-9AF1-5BB7-6EB7-17B60ABFE84C}"/>
                    </a:ext>
                  </a:extLst>
                </p:cNvPr>
                <p:cNvSpPr/>
                <p:nvPr/>
              </p:nvSpPr>
              <p:spPr>
                <a:xfrm>
                  <a:off x="4144975" y="1764213"/>
                  <a:ext cx="243400" cy="65075"/>
                </a:xfrm>
                <a:custGeom>
                  <a:avLst/>
                  <a:gdLst/>
                  <a:ahLst/>
                  <a:cxnLst/>
                  <a:rect l="l" t="t" r="r" b="b"/>
                  <a:pathLst>
                    <a:path w="9736" h="2603" extrusionOk="0">
                      <a:moveTo>
                        <a:pt x="4866" y="108"/>
                      </a:moveTo>
                      <a:cubicBezTo>
                        <a:pt x="5808" y="108"/>
                        <a:pt x="6973" y="247"/>
                        <a:pt x="8347" y="659"/>
                      </a:cubicBezTo>
                      <a:cubicBezTo>
                        <a:pt x="8406" y="676"/>
                        <a:pt x="8455" y="707"/>
                        <a:pt x="8486" y="743"/>
                      </a:cubicBezTo>
                      <a:lnTo>
                        <a:pt x="9575" y="2058"/>
                      </a:lnTo>
                      <a:cubicBezTo>
                        <a:pt x="9614" y="2106"/>
                        <a:pt x="9620" y="2153"/>
                        <a:pt x="9592" y="2202"/>
                      </a:cubicBezTo>
                      <a:cubicBezTo>
                        <a:pt x="9552" y="2268"/>
                        <a:pt x="9449" y="2327"/>
                        <a:pt x="9318" y="2327"/>
                      </a:cubicBezTo>
                      <a:cubicBezTo>
                        <a:pt x="9289" y="2327"/>
                        <a:pt x="9259" y="2324"/>
                        <a:pt x="9227" y="2317"/>
                      </a:cubicBezTo>
                      <a:cubicBezTo>
                        <a:pt x="8271" y="2131"/>
                        <a:pt x="6801" y="1917"/>
                        <a:pt x="5088" y="1917"/>
                      </a:cubicBezTo>
                      <a:cubicBezTo>
                        <a:pt x="3686" y="1917"/>
                        <a:pt x="2121" y="2061"/>
                        <a:pt x="542" y="2480"/>
                      </a:cubicBezTo>
                      <a:cubicBezTo>
                        <a:pt x="502" y="2490"/>
                        <a:pt x="462" y="2495"/>
                        <a:pt x="424" y="2495"/>
                      </a:cubicBezTo>
                      <a:cubicBezTo>
                        <a:pt x="297" y="2495"/>
                        <a:pt x="190" y="2443"/>
                        <a:pt x="147" y="2375"/>
                      </a:cubicBezTo>
                      <a:cubicBezTo>
                        <a:pt x="117" y="2328"/>
                        <a:pt x="120" y="2278"/>
                        <a:pt x="161" y="2229"/>
                      </a:cubicBezTo>
                      <a:cubicBezTo>
                        <a:pt x="865" y="1368"/>
                        <a:pt x="1491" y="822"/>
                        <a:pt x="1934" y="685"/>
                      </a:cubicBezTo>
                      <a:cubicBezTo>
                        <a:pt x="1949" y="678"/>
                        <a:pt x="2953" y="108"/>
                        <a:pt x="4866" y="108"/>
                      </a:cubicBezTo>
                      <a:close/>
                      <a:moveTo>
                        <a:pt x="4866" y="1"/>
                      </a:moveTo>
                      <a:cubicBezTo>
                        <a:pt x="2921" y="1"/>
                        <a:pt x="1899" y="583"/>
                        <a:pt x="1892" y="588"/>
                      </a:cubicBezTo>
                      <a:cubicBezTo>
                        <a:pt x="1312" y="764"/>
                        <a:pt x="585" y="1540"/>
                        <a:pt x="77" y="2162"/>
                      </a:cubicBezTo>
                      <a:cubicBezTo>
                        <a:pt x="8" y="2247"/>
                        <a:pt x="0" y="2346"/>
                        <a:pt x="56" y="2434"/>
                      </a:cubicBezTo>
                      <a:cubicBezTo>
                        <a:pt x="126" y="2540"/>
                        <a:pt x="270" y="2603"/>
                        <a:pt x="425" y="2603"/>
                      </a:cubicBezTo>
                      <a:cubicBezTo>
                        <a:pt x="472" y="2603"/>
                        <a:pt x="522" y="2597"/>
                        <a:pt x="569" y="2583"/>
                      </a:cubicBezTo>
                      <a:cubicBezTo>
                        <a:pt x="2138" y="2168"/>
                        <a:pt x="3693" y="2026"/>
                        <a:pt x="5087" y="2026"/>
                      </a:cubicBezTo>
                      <a:cubicBezTo>
                        <a:pt x="6792" y="2026"/>
                        <a:pt x="8255" y="2238"/>
                        <a:pt x="9206" y="2424"/>
                      </a:cubicBezTo>
                      <a:cubicBezTo>
                        <a:pt x="9243" y="2431"/>
                        <a:pt x="9280" y="2434"/>
                        <a:pt x="9316" y="2434"/>
                      </a:cubicBezTo>
                      <a:cubicBezTo>
                        <a:pt x="9475" y="2434"/>
                        <a:pt x="9619" y="2367"/>
                        <a:pt x="9684" y="2257"/>
                      </a:cubicBezTo>
                      <a:cubicBezTo>
                        <a:pt x="9736" y="2170"/>
                        <a:pt x="9727" y="2073"/>
                        <a:pt x="9658" y="1989"/>
                      </a:cubicBezTo>
                      <a:lnTo>
                        <a:pt x="8568" y="675"/>
                      </a:lnTo>
                      <a:cubicBezTo>
                        <a:pt x="8524" y="622"/>
                        <a:pt x="8456" y="579"/>
                        <a:pt x="8377" y="556"/>
                      </a:cubicBezTo>
                      <a:cubicBezTo>
                        <a:pt x="6992" y="140"/>
                        <a:pt x="5818" y="1"/>
                        <a:pt x="48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9" name="Google Shape;3191;p38">
                  <a:extLst>
                    <a:ext uri="{FF2B5EF4-FFF2-40B4-BE49-F238E27FC236}">
                      <a16:creationId xmlns:a16="http://schemas.microsoft.com/office/drawing/2014/main" id="{A85A6464-8388-32B1-F56F-2D88DE05469F}"/>
                    </a:ext>
                  </a:extLst>
                </p:cNvPr>
                <p:cNvSpPr/>
                <p:nvPr/>
              </p:nvSpPr>
              <p:spPr>
                <a:xfrm>
                  <a:off x="4174525" y="1772113"/>
                  <a:ext cx="184300" cy="46450"/>
                </a:xfrm>
                <a:custGeom>
                  <a:avLst/>
                  <a:gdLst/>
                  <a:ahLst/>
                  <a:cxnLst/>
                  <a:rect l="l" t="t" r="r" b="b"/>
                  <a:pathLst>
                    <a:path w="7372" h="1858" extrusionOk="0">
                      <a:moveTo>
                        <a:pt x="3685" y="79"/>
                      </a:moveTo>
                      <a:cubicBezTo>
                        <a:pt x="4400" y="79"/>
                        <a:pt x="5281" y="178"/>
                        <a:pt x="6322" y="473"/>
                      </a:cubicBezTo>
                      <a:cubicBezTo>
                        <a:pt x="6368" y="485"/>
                        <a:pt x="6406" y="506"/>
                        <a:pt x="6428" y="533"/>
                      </a:cubicBezTo>
                      <a:lnTo>
                        <a:pt x="7254" y="1470"/>
                      </a:lnTo>
                      <a:cubicBezTo>
                        <a:pt x="7282" y="1502"/>
                        <a:pt x="7286" y="1534"/>
                        <a:pt x="7268" y="1566"/>
                      </a:cubicBezTo>
                      <a:cubicBezTo>
                        <a:pt x="7239" y="1616"/>
                        <a:pt x="7156" y="1658"/>
                        <a:pt x="7055" y="1658"/>
                      </a:cubicBezTo>
                      <a:cubicBezTo>
                        <a:pt x="7033" y="1658"/>
                        <a:pt x="7010" y="1656"/>
                        <a:pt x="6987" y="1652"/>
                      </a:cubicBezTo>
                      <a:cubicBezTo>
                        <a:pt x="6263" y="1519"/>
                        <a:pt x="5150" y="1367"/>
                        <a:pt x="3852" y="1367"/>
                      </a:cubicBezTo>
                      <a:cubicBezTo>
                        <a:pt x="2791" y="1367"/>
                        <a:pt x="1606" y="1469"/>
                        <a:pt x="411" y="1767"/>
                      </a:cubicBezTo>
                      <a:cubicBezTo>
                        <a:pt x="380" y="1775"/>
                        <a:pt x="349" y="1778"/>
                        <a:pt x="320" y="1778"/>
                      </a:cubicBezTo>
                      <a:cubicBezTo>
                        <a:pt x="220" y="1778"/>
                        <a:pt x="136" y="1738"/>
                        <a:pt x="105" y="1689"/>
                      </a:cubicBezTo>
                      <a:cubicBezTo>
                        <a:pt x="86" y="1657"/>
                        <a:pt x="90" y="1625"/>
                        <a:pt x="118" y="1591"/>
                      </a:cubicBezTo>
                      <a:cubicBezTo>
                        <a:pt x="427" y="1236"/>
                        <a:pt x="1010" y="621"/>
                        <a:pt x="1463" y="492"/>
                      </a:cubicBezTo>
                      <a:cubicBezTo>
                        <a:pt x="1473" y="486"/>
                        <a:pt x="2235" y="79"/>
                        <a:pt x="3685" y="79"/>
                      </a:cubicBezTo>
                      <a:close/>
                      <a:moveTo>
                        <a:pt x="3684" y="0"/>
                      </a:moveTo>
                      <a:cubicBezTo>
                        <a:pt x="2212" y="0"/>
                        <a:pt x="1437" y="415"/>
                        <a:pt x="1432" y="419"/>
                      </a:cubicBezTo>
                      <a:cubicBezTo>
                        <a:pt x="992" y="544"/>
                        <a:pt x="442" y="1098"/>
                        <a:pt x="58" y="1540"/>
                      </a:cubicBezTo>
                      <a:cubicBezTo>
                        <a:pt x="8" y="1599"/>
                        <a:pt x="1" y="1667"/>
                        <a:pt x="37" y="1730"/>
                      </a:cubicBezTo>
                      <a:cubicBezTo>
                        <a:pt x="81" y="1801"/>
                        <a:pt x="190" y="1857"/>
                        <a:pt x="319" y="1857"/>
                      </a:cubicBezTo>
                      <a:cubicBezTo>
                        <a:pt x="354" y="1857"/>
                        <a:pt x="392" y="1853"/>
                        <a:pt x="429" y="1843"/>
                      </a:cubicBezTo>
                      <a:cubicBezTo>
                        <a:pt x="1618" y="1547"/>
                        <a:pt x="2797" y="1445"/>
                        <a:pt x="3854" y="1445"/>
                      </a:cubicBezTo>
                      <a:cubicBezTo>
                        <a:pt x="5145" y="1445"/>
                        <a:pt x="6253" y="1597"/>
                        <a:pt x="6973" y="1730"/>
                      </a:cubicBezTo>
                      <a:cubicBezTo>
                        <a:pt x="7001" y="1735"/>
                        <a:pt x="7029" y="1737"/>
                        <a:pt x="7057" y="1737"/>
                      </a:cubicBezTo>
                      <a:cubicBezTo>
                        <a:pt x="7180" y="1737"/>
                        <a:pt x="7291" y="1687"/>
                        <a:pt x="7338" y="1604"/>
                      </a:cubicBezTo>
                      <a:cubicBezTo>
                        <a:pt x="7371" y="1543"/>
                        <a:pt x="7364" y="1474"/>
                        <a:pt x="7312" y="1417"/>
                      </a:cubicBezTo>
                      <a:lnTo>
                        <a:pt x="6488" y="480"/>
                      </a:lnTo>
                      <a:cubicBezTo>
                        <a:pt x="6454" y="442"/>
                        <a:pt x="6403" y="413"/>
                        <a:pt x="6343" y="397"/>
                      </a:cubicBezTo>
                      <a:cubicBezTo>
                        <a:pt x="5295" y="100"/>
                        <a:pt x="4406" y="0"/>
                        <a:pt x="36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0" name="Google Shape;3192;p38">
                  <a:extLst>
                    <a:ext uri="{FF2B5EF4-FFF2-40B4-BE49-F238E27FC236}">
                      <a16:creationId xmlns:a16="http://schemas.microsoft.com/office/drawing/2014/main" id="{A4650DB4-04A9-E564-A057-CF025C6BADED}"/>
                    </a:ext>
                  </a:extLst>
                </p:cNvPr>
                <p:cNvSpPr/>
                <p:nvPr/>
              </p:nvSpPr>
              <p:spPr>
                <a:xfrm>
                  <a:off x="4197800" y="1778013"/>
                  <a:ext cx="137750" cy="27750"/>
                </a:xfrm>
                <a:custGeom>
                  <a:avLst/>
                  <a:gdLst/>
                  <a:ahLst/>
                  <a:cxnLst/>
                  <a:rect l="l" t="t" r="r" b="b"/>
                  <a:pathLst>
                    <a:path w="5510" h="1110" extrusionOk="0">
                      <a:moveTo>
                        <a:pt x="2754" y="53"/>
                      </a:moveTo>
                      <a:cubicBezTo>
                        <a:pt x="3290" y="53"/>
                        <a:pt x="3950" y="111"/>
                        <a:pt x="4731" y="287"/>
                      </a:cubicBezTo>
                      <a:cubicBezTo>
                        <a:pt x="4766" y="294"/>
                        <a:pt x="4795" y="308"/>
                        <a:pt x="4813" y="323"/>
                      </a:cubicBezTo>
                      <a:lnTo>
                        <a:pt x="5431" y="880"/>
                      </a:lnTo>
                      <a:cubicBezTo>
                        <a:pt x="5455" y="903"/>
                        <a:pt x="5447" y="917"/>
                        <a:pt x="5444" y="923"/>
                      </a:cubicBezTo>
                      <a:cubicBezTo>
                        <a:pt x="5432" y="952"/>
                        <a:pt x="5367" y="986"/>
                        <a:pt x="5278" y="986"/>
                      </a:cubicBezTo>
                      <a:cubicBezTo>
                        <a:pt x="5262" y="986"/>
                        <a:pt x="5244" y="985"/>
                        <a:pt x="5226" y="982"/>
                      </a:cubicBezTo>
                      <a:cubicBezTo>
                        <a:pt x="4683" y="903"/>
                        <a:pt x="3851" y="812"/>
                        <a:pt x="2881" y="812"/>
                      </a:cubicBezTo>
                      <a:cubicBezTo>
                        <a:pt x="2086" y="812"/>
                        <a:pt x="1199" y="873"/>
                        <a:pt x="304" y="1050"/>
                      </a:cubicBezTo>
                      <a:cubicBezTo>
                        <a:pt x="279" y="1055"/>
                        <a:pt x="256" y="1058"/>
                        <a:pt x="233" y="1058"/>
                      </a:cubicBezTo>
                      <a:cubicBezTo>
                        <a:pt x="148" y="1058"/>
                        <a:pt x="81" y="1026"/>
                        <a:pt x="66" y="996"/>
                      </a:cubicBezTo>
                      <a:cubicBezTo>
                        <a:pt x="63" y="990"/>
                        <a:pt x="55" y="976"/>
                        <a:pt x="79" y="953"/>
                      </a:cubicBezTo>
                      <a:cubicBezTo>
                        <a:pt x="310" y="742"/>
                        <a:pt x="749" y="376"/>
                        <a:pt x="1086" y="299"/>
                      </a:cubicBezTo>
                      <a:cubicBezTo>
                        <a:pt x="1095" y="296"/>
                        <a:pt x="1666" y="53"/>
                        <a:pt x="2754" y="53"/>
                      </a:cubicBezTo>
                      <a:close/>
                      <a:moveTo>
                        <a:pt x="2754" y="0"/>
                      </a:moveTo>
                      <a:cubicBezTo>
                        <a:pt x="1654" y="0"/>
                        <a:pt x="1076" y="246"/>
                        <a:pt x="1071" y="249"/>
                      </a:cubicBezTo>
                      <a:cubicBezTo>
                        <a:pt x="743" y="323"/>
                        <a:pt x="331" y="652"/>
                        <a:pt x="44" y="915"/>
                      </a:cubicBezTo>
                      <a:cubicBezTo>
                        <a:pt x="9" y="945"/>
                        <a:pt x="0" y="983"/>
                        <a:pt x="19" y="1018"/>
                      </a:cubicBezTo>
                      <a:cubicBezTo>
                        <a:pt x="46" y="1075"/>
                        <a:pt x="137" y="1109"/>
                        <a:pt x="236" y="1109"/>
                      </a:cubicBezTo>
                      <a:cubicBezTo>
                        <a:pt x="261" y="1109"/>
                        <a:pt x="289" y="1108"/>
                        <a:pt x="315" y="1102"/>
                      </a:cubicBezTo>
                      <a:cubicBezTo>
                        <a:pt x="1205" y="925"/>
                        <a:pt x="2089" y="865"/>
                        <a:pt x="2881" y="865"/>
                      </a:cubicBezTo>
                      <a:cubicBezTo>
                        <a:pt x="3847" y="865"/>
                        <a:pt x="4677" y="955"/>
                        <a:pt x="5217" y="1034"/>
                      </a:cubicBezTo>
                      <a:cubicBezTo>
                        <a:pt x="5237" y="1037"/>
                        <a:pt x="5258" y="1039"/>
                        <a:pt x="5279" y="1039"/>
                      </a:cubicBezTo>
                      <a:cubicBezTo>
                        <a:pt x="5377" y="1039"/>
                        <a:pt x="5466" y="1001"/>
                        <a:pt x="5493" y="945"/>
                      </a:cubicBezTo>
                      <a:cubicBezTo>
                        <a:pt x="5510" y="911"/>
                        <a:pt x="5499" y="873"/>
                        <a:pt x="5466" y="842"/>
                      </a:cubicBezTo>
                      <a:lnTo>
                        <a:pt x="4848" y="285"/>
                      </a:lnTo>
                      <a:cubicBezTo>
                        <a:pt x="4823" y="262"/>
                        <a:pt x="4787" y="246"/>
                        <a:pt x="4743" y="235"/>
                      </a:cubicBezTo>
                      <a:cubicBezTo>
                        <a:pt x="3958" y="59"/>
                        <a:pt x="3293" y="0"/>
                        <a:pt x="27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1" name="Google Shape;3193;p38">
                  <a:extLst>
                    <a:ext uri="{FF2B5EF4-FFF2-40B4-BE49-F238E27FC236}">
                      <a16:creationId xmlns:a16="http://schemas.microsoft.com/office/drawing/2014/main" id="{4659F0DE-CFA6-167B-8F4F-4BFEC083B7E9}"/>
                    </a:ext>
                  </a:extLst>
                </p:cNvPr>
                <p:cNvSpPr/>
                <p:nvPr/>
              </p:nvSpPr>
              <p:spPr>
                <a:xfrm>
                  <a:off x="4484100" y="1775538"/>
                  <a:ext cx="389750" cy="201875"/>
                </a:xfrm>
                <a:custGeom>
                  <a:avLst/>
                  <a:gdLst/>
                  <a:ahLst/>
                  <a:cxnLst/>
                  <a:rect l="l" t="t" r="r" b="b"/>
                  <a:pathLst>
                    <a:path w="15590" h="8075" extrusionOk="0">
                      <a:moveTo>
                        <a:pt x="1174" y="1"/>
                      </a:moveTo>
                      <a:cubicBezTo>
                        <a:pt x="504" y="1"/>
                        <a:pt x="1" y="662"/>
                        <a:pt x="218" y="1327"/>
                      </a:cubicBezTo>
                      <a:lnTo>
                        <a:pt x="1117" y="4069"/>
                      </a:lnTo>
                      <a:cubicBezTo>
                        <a:pt x="1223" y="4392"/>
                        <a:pt x="1483" y="4641"/>
                        <a:pt x="1811" y="4731"/>
                      </a:cubicBezTo>
                      <a:cubicBezTo>
                        <a:pt x="4129" y="5362"/>
                        <a:pt x="13394" y="7875"/>
                        <a:pt x="14987" y="8073"/>
                      </a:cubicBezTo>
                      <a:cubicBezTo>
                        <a:pt x="14992" y="8074"/>
                        <a:pt x="14997" y="8074"/>
                        <a:pt x="15002" y="8074"/>
                      </a:cubicBezTo>
                      <a:cubicBezTo>
                        <a:pt x="15589" y="8074"/>
                        <a:pt x="13910" y="3566"/>
                        <a:pt x="12258" y="1845"/>
                      </a:cubicBezTo>
                      <a:cubicBezTo>
                        <a:pt x="12104" y="1685"/>
                        <a:pt x="11900" y="1583"/>
                        <a:pt x="11680" y="1550"/>
                      </a:cubicBezTo>
                      <a:lnTo>
                        <a:pt x="1328" y="12"/>
                      </a:lnTo>
                      <a:cubicBezTo>
                        <a:pt x="1276" y="4"/>
                        <a:pt x="1225" y="1"/>
                        <a:pt x="117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2" name="Google Shape;3194;p38">
                  <a:extLst>
                    <a:ext uri="{FF2B5EF4-FFF2-40B4-BE49-F238E27FC236}">
                      <a16:creationId xmlns:a16="http://schemas.microsoft.com/office/drawing/2014/main" id="{13A855AE-729C-EE3D-3ECD-AB7171726493}"/>
                    </a:ext>
                  </a:extLst>
                </p:cNvPr>
                <p:cNvSpPr/>
                <p:nvPr/>
              </p:nvSpPr>
              <p:spPr>
                <a:xfrm>
                  <a:off x="4508400" y="1786038"/>
                  <a:ext cx="337850" cy="168775"/>
                </a:xfrm>
                <a:custGeom>
                  <a:avLst/>
                  <a:gdLst/>
                  <a:ahLst/>
                  <a:cxnLst/>
                  <a:rect l="l" t="t" r="r" b="b"/>
                  <a:pathLst>
                    <a:path w="13514" h="6751" extrusionOk="0">
                      <a:moveTo>
                        <a:pt x="1024" y="186"/>
                      </a:moveTo>
                      <a:cubicBezTo>
                        <a:pt x="1065" y="186"/>
                        <a:pt x="1106" y="189"/>
                        <a:pt x="1147" y="193"/>
                      </a:cubicBezTo>
                      <a:lnTo>
                        <a:pt x="10183" y="1446"/>
                      </a:lnTo>
                      <a:cubicBezTo>
                        <a:pt x="10357" y="1469"/>
                        <a:pt x="10518" y="1546"/>
                        <a:pt x="10635" y="1660"/>
                      </a:cubicBezTo>
                      <a:cubicBezTo>
                        <a:pt x="12047" y="3029"/>
                        <a:pt x="13309" y="6330"/>
                        <a:pt x="13093" y="6565"/>
                      </a:cubicBezTo>
                      <a:cubicBezTo>
                        <a:pt x="11683" y="6401"/>
                        <a:pt x="3274" y="4274"/>
                        <a:pt x="1602" y="3849"/>
                      </a:cubicBezTo>
                      <a:cubicBezTo>
                        <a:pt x="1346" y="3784"/>
                        <a:pt x="1142" y="3605"/>
                        <a:pt x="1060" y="3371"/>
                      </a:cubicBezTo>
                      <a:lnTo>
                        <a:pt x="277" y="1142"/>
                      </a:lnTo>
                      <a:cubicBezTo>
                        <a:pt x="197" y="911"/>
                        <a:pt x="239" y="670"/>
                        <a:pt x="397" y="477"/>
                      </a:cubicBezTo>
                      <a:cubicBezTo>
                        <a:pt x="550" y="291"/>
                        <a:pt x="778" y="186"/>
                        <a:pt x="1024" y="186"/>
                      </a:cubicBezTo>
                      <a:close/>
                      <a:moveTo>
                        <a:pt x="1021" y="1"/>
                      </a:moveTo>
                      <a:cubicBezTo>
                        <a:pt x="721" y="1"/>
                        <a:pt x="442" y="130"/>
                        <a:pt x="254" y="360"/>
                      </a:cubicBezTo>
                      <a:cubicBezTo>
                        <a:pt x="55" y="603"/>
                        <a:pt x="1" y="911"/>
                        <a:pt x="102" y="1203"/>
                      </a:cubicBezTo>
                      <a:lnTo>
                        <a:pt x="887" y="3432"/>
                      </a:lnTo>
                      <a:cubicBezTo>
                        <a:pt x="989" y="3725"/>
                        <a:pt x="1241" y="3948"/>
                        <a:pt x="1557" y="4028"/>
                      </a:cubicBezTo>
                      <a:cubicBezTo>
                        <a:pt x="3231" y="4453"/>
                        <a:pt x="11651" y="6583"/>
                        <a:pt x="13072" y="6749"/>
                      </a:cubicBezTo>
                      <a:cubicBezTo>
                        <a:pt x="13081" y="6750"/>
                        <a:pt x="13088" y="6750"/>
                        <a:pt x="13096" y="6750"/>
                      </a:cubicBezTo>
                      <a:cubicBezTo>
                        <a:pt x="13169" y="6750"/>
                        <a:pt x="13227" y="6711"/>
                        <a:pt x="13260" y="6641"/>
                      </a:cubicBezTo>
                      <a:cubicBezTo>
                        <a:pt x="13514" y="6106"/>
                        <a:pt x="12105" y="2827"/>
                        <a:pt x="10764" y="1526"/>
                      </a:cubicBezTo>
                      <a:cubicBezTo>
                        <a:pt x="10615" y="1384"/>
                        <a:pt x="10424" y="1292"/>
                        <a:pt x="10209" y="1262"/>
                      </a:cubicBezTo>
                      <a:lnTo>
                        <a:pt x="1171" y="11"/>
                      </a:lnTo>
                      <a:cubicBezTo>
                        <a:pt x="1121" y="4"/>
                        <a:pt x="1071" y="1"/>
                        <a:pt x="10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3" name="Google Shape;3195;p38">
                  <a:extLst>
                    <a:ext uri="{FF2B5EF4-FFF2-40B4-BE49-F238E27FC236}">
                      <a16:creationId xmlns:a16="http://schemas.microsoft.com/office/drawing/2014/main" id="{6CE3EE43-4129-609F-1330-E41F0F6C8461}"/>
                    </a:ext>
                  </a:extLst>
                </p:cNvPr>
                <p:cNvSpPr/>
                <p:nvPr/>
              </p:nvSpPr>
              <p:spPr>
                <a:xfrm>
                  <a:off x="4529775" y="1796863"/>
                  <a:ext cx="294225" cy="136800"/>
                </a:xfrm>
                <a:custGeom>
                  <a:avLst/>
                  <a:gdLst/>
                  <a:ahLst/>
                  <a:cxnLst/>
                  <a:rect l="l" t="t" r="r" b="b"/>
                  <a:pathLst>
                    <a:path w="11769" h="5472" extrusionOk="0">
                      <a:moveTo>
                        <a:pt x="882" y="153"/>
                      </a:moveTo>
                      <a:cubicBezTo>
                        <a:pt x="919" y="153"/>
                        <a:pt x="957" y="156"/>
                        <a:pt x="995" y="161"/>
                      </a:cubicBezTo>
                      <a:lnTo>
                        <a:pt x="8883" y="1174"/>
                      </a:lnTo>
                      <a:cubicBezTo>
                        <a:pt x="9038" y="1193"/>
                        <a:pt x="9179" y="1256"/>
                        <a:pt x="9282" y="1350"/>
                      </a:cubicBezTo>
                      <a:cubicBezTo>
                        <a:pt x="10369" y="2327"/>
                        <a:pt x="11424" y="4605"/>
                        <a:pt x="11439" y="5221"/>
                      </a:cubicBezTo>
                      <a:cubicBezTo>
                        <a:pt x="11441" y="5305"/>
                        <a:pt x="11424" y="5317"/>
                        <a:pt x="11421" y="5318"/>
                      </a:cubicBezTo>
                      <a:cubicBezTo>
                        <a:pt x="10187" y="5185"/>
                        <a:pt x="2848" y="3462"/>
                        <a:pt x="1389" y="3117"/>
                      </a:cubicBezTo>
                      <a:cubicBezTo>
                        <a:pt x="1163" y="3064"/>
                        <a:pt x="986" y="2920"/>
                        <a:pt x="914" y="2730"/>
                      </a:cubicBezTo>
                      <a:lnTo>
                        <a:pt x="230" y="923"/>
                      </a:lnTo>
                      <a:cubicBezTo>
                        <a:pt x="164" y="752"/>
                        <a:pt x="195" y="566"/>
                        <a:pt x="313" y="416"/>
                      </a:cubicBezTo>
                      <a:cubicBezTo>
                        <a:pt x="444" y="250"/>
                        <a:pt x="654" y="153"/>
                        <a:pt x="882" y="153"/>
                      </a:cubicBezTo>
                      <a:close/>
                      <a:moveTo>
                        <a:pt x="894" y="1"/>
                      </a:moveTo>
                      <a:cubicBezTo>
                        <a:pt x="616" y="1"/>
                        <a:pt x="355" y="116"/>
                        <a:pt x="193" y="322"/>
                      </a:cubicBezTo>
                      <a:cubicBezTo>
                        <a:pt x="40" y="515"/>
                        <a:pt x="0" y="755"/>
                        <a:pt x="85" y="978"/>
                      </a:cubicBezTo>
                      <a:lnTo>
                        <a:pt x="770" y="2784"/>
                      </a:lnTo>
                      <a:cubicBezTo>
                        <a:pt x="861" y="3021"/>
                        <a:pt x="1078" y="3202"/>
                        <a:pt x="1355" y="3266"/>
                      </a:cubicBezTo>
                      <a:cubicBezTo>
                        <a:pt x="2815" y="3610"/>
                        <a:pt x="10163" y="5335"/>
                        <a:pt x="11405" y="5470"/>
                      </a:cubicBezTo>
                      <a:cubicBezTo>
                        <a:pt x="11412" y="5472"/>
                        <a:pt x="11418" y="5472"/>
                        <a:pt x="11426" y="5472"/>
                      </a:cubicBezTo>
                      <a:cubicBezTo>
                        <a:pt x="11490" y="5472"/>
                        <a:pt x="11541" y="5437"/>
                        <a:pt x="11569" y="5376"/>
                      </a:cubicBezTo>
                      <a:cubicBezTo>
                        <a:pt x="11769" y="4925"/>
                        <a:pt x="10529" y="2265"/>
                        <a:pt x="9384" y="1234"/>
                      </a:cubicBezTo>
                      <a:cubicBezTo>
                        <a:pt x="9258" y="1121"/>
                        <a:pt x="9086" y="1046"/>
                        <a:pt x="8903" y="1022"/>
                      </a:cubicBezTo>
                      <a:lnTo>
                        <a:pt x="1013" y="8"/>
                      </a:lnTo>
                      <a:cubicBezTo>
                        <a:pt x="973" y="3"/>
                        <a:pt x="933" y="1"/>
                        <a:pt x="8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4" name="Google Shape;3196;p38">
                  <a:extLst>
                    <a:ext uri="{FF2B5EF4-FFF2-40B4-BE49-F238E27FC236}">
                      <a16:creationId xmlns:a16="http://schemas.microsoft.com/office/drawing/2014/main" id="{3A4F96B1-87D8-25B2-6AD7-FF1187F5B81A}"/>
                    </a:ext>
                  </a:extLst>
                </p:cNvPr>
                <p:cNvSpPr/>
                <p:nvPr/>
              </p:nvSpPr>
              <p:spPr>
                <a:xfrm>
                  <a:off x="4559650" y="1810888"/>
                  <a:ext cx="233850" cy="105725"/>
                </a:xfrm>
                <a:custGeom>
                  <a:avLst/>
                  <a:gdLst/>
                  <a:ahLst/>
                  <a:cxnLst/>
                  <a:rect l="l" t="t" r="r" b="b"/>
                  <a:pathLst>
                    <a:path w="9354" h="4229" extrusionOk="0">
                      <a:moveTo>
                        <a:pt x="703" y="121"/>
                      </a:moveTo>
                      <a:cubicBezTo>
                        <a:pt x="730" y="121"/>
                        <a:pt x="759" y="122"/>
                        <a:pt x="788" y="127"/>
                      </a:cubicBezTo>
                      <a:lnTo>
                        <a:pt x="7061" y="910"/>
                      </a:lnTo>
                      <a:cubicBezTo>
                        <a:pt x="7182" y="925"/>
                        <a:pt x="7296" y="973"/>
                        <a:pt x="7378" y="1045"/>
                      </a:cubicBezTo>
                      <a:cubicBezTo>
                        <a:pt x="8244" y="1801"/>
                        <a:pt x="9080" y="3559"/>
                        <a:pt x="9094" y="4036"/>
                      </a:cubicBezTo>
                      <a:cubicBezTo>
                        <a:pt x="9095" y="4094"/>
                        <a:pt x="9083" y="4109"/>
                        <a:pt x="9079" y="4109"/>
                      </a:cubicBezTo>
                      <a:cubicBezTo>
                        <a:pt x="8133" y="4010"/>
                        <a:pt x="2734" y="2784"/>
                        <a:pt x="1102" y="2409"/>
                      </a:cubicBezTo>
                      <a:cubicBezTo>
                        <a:pt x="922" y="2368"/>
                        <a:pt x="780" y="2255"/>
                        <a:pt x="723" y="2110"/>
                      </a:cubicBezTo>
                      <a:lnTo>
                        <a:pt x="179" y="714"/>
                      </a:lnTo>
                      <a:cubicBezTo>
                        <a:pt x="128" y="584"/>
                        <a:pt x="149" y="447"/>
                        <a:pt x="238" y="332"/>
                      </a:cubicBezTo>
                      <a:cubicBezTo>
                        <a:pt x="343" y="198"/>
                        <a:pt x="516" y="121"/>
                        <a:pt x="703" y="121"/>
                      </a:cubicBezTo>
                      <a:close/>
                      <a:moveTo>
                        <a:pt x="704" y="1"/>
                      </a:moveTo>
                      <a:cubicBezTo>
                        <a:pt x="480" y="1"/>
                        <a:pt x="272" y="95"/>
                        <a:pt x="144" y="259"/>
                      </a:cubicBezTo>
                      <a:cubicBezTo>
                        <a:pt x="29" y="406"/>
                        <a:pt x="0" y="588"/>
                        <a:pt x="67" y="758"/>
                      </a:cubicBezTo>
                      <a:lnTo>
                        <a:pt x="610" y="2154"/>
                      </a:lnTo>
                      <a:cubicBezTo>
                        <a:pt x="683" y="2337"/>
                        <a:pt x="856" y="2475"/>
                        <a:pt x="1075" y="2527"/>
                      </a:cubicBezTo>
                      <a:cubicBezTo>
                        <a:pt x="2708" y="2901"/>
                        <a:pt x="8115" y="4129"/>
                        <a:pt x="9065" y="4229"/>
                      </a:cubicBezTo>
                      <a:lnTo>
                        <a:pt x="9082" y="4229"/>
                      </a:lnTo>
                      <a:cubicBezTo>
                        <a:pt x="9132" y="4229"/>
                        <a:pt x="9173" y="4202"/>
                        <a:pt x="9195" y="4153"/>
                      </a:cubicBezTo>
                      <a:cubicBezTo>
                        <a:pt x="9353" y="3792"/>
                        <a:pt x="8383" y="1765"/>
                        <a:pt x="7457" y="954"/>
                      </a:cubicBezTo>
                      <a:cubicBezTo>
                        <a:pt x="7355" y="866"/>
                        <a:pt x="7223" y="809"/>
                        <a:pt x="7075" y="790"/>
                      </a:cubicBezTo>
                      <a:lnTo>
                        <a:pt x="803" y="7"/>
                      </a:lnTo>
                      <a:cubicBezTo>
                        <a:pt x="770" y="3"/>
                        <a:pt x="737" y="1"/>
                        <a:pt x="7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5" name="Google Shape;3197;p38">
                  <a:extLst>
                    <a:ext uri="{FF2B5EF4-FFF2-40B4-BE49-F238E27FC236}">
                      <a16:creationId xmlns:a16="http://schemas.microsoft.com/office/drawing/2014/main" id="{85F62F3A-57CD-2240-E661-CE4EDC6C8DC2}"/>
                    </a:ext>
                  </a:extLst>
                </p:cNvPr>
                <p:cNvSpPr/>
                <p:nvPr/>
              </p:nvSpPr>
              <p:spPr>
                <a:xfrm>
                  <a:off x="4593525" y="1826388"/>
                  <a:ext cx="165275" cy="74750"/>
                </a:xfrm>
                <a:custGeom>
                  <a:avLst/>
                  <a:gdLst/>
                  <a:ahLst/>
                  <a:cxnLst/>
                  <a:rect l="l" t="t" r="r" b="b"/>
                  <a:pathLst>
                    <a:path w="6611" h="2990" extrusionOk="0">
                      <a:moveTo>
                        <a:pt x="500" y="86"/>
                      </a:moveTo>
                      <a:cubicBezTo>
                        <a:pt x="519" y="86"/>
                        <a:pt x="539" y="88"/>
                        <a:pt x="558" y="90"/>
                      </a:cubicBezTo>
                      <a:lnTo>
                        <a:pt x="4991" y="644"/>
                      </a:lnTo>
                      <a:cubicBezTo>
                        <a:pt x="5077" y="655"/>
                        <a:pt x="5156" y="688"/>
                        <a:pt x="5216" y="740"/>
                      </a:cubicBezTo>
                      <a:cubicBezTo>
                        <a:pt x="5827" y="1274"/>
                        <a:pt x="6418" y="2516"/>
                        <a:pt x="6427" y="2853"/>
                      </a:cubicBezTo>
                      <a:cubicBezTo>
                        <a:pt x="6429" y="2894"/>
                        <a:pt x="6419" y="2904"/>
                        <a:pt x="6416" y="2904"/>
                      </a:cubicBezTo>
                      <a:cubicBezTo>
                        <a:pt x="5726" y="2832"/>
                        <a:pt x="1599" y="1890"/>
                        <a:pt x="780" y="1702"/>
                      </a:cubicBezTo>
                      <a:cubicBezTo>
                        <a:pt x="652" y="1673"/>
                        <a:pt x="552" y="1594"/>
                        <a:pt x="512" y="1491"/>
                      </a:cubicBezTo>
                      <a:lnTo>
                        <a:pt x="127" y="504"/>
                      </a:lnTo>
                      <a:lnTo>
                        <a:pt x="127" y="506"/>
                      </a:lnTo>
                      <a:cubicBezTo>
                        <a:pt x="90" y="413"/>
                        <a:pt x="106" y="318"/>
                        <a:pt x="169" y="236"/>
                      </a:cubicBezTo>
                      <a:cubicBezTo>
                        <a:pt x="244" y="140"/>
                        <a:pt x="369" y="86"/>
                        <a:pt x="500" y="86"/>
                      </a:cubicBezTo>
                      <a:close/>
                      <a:moveTo>
                        <a:pt x="499" y="1"/>
                      </a:moveTo>
                      <a:cubicBezTo>
                        <a:pt x="340" y="1"/>
                        <a:pt x="193" y="67"/>
                        <a:pt x="103" y="182"/>
                      </a:cubicBezTo>
                      <a:cubicBezTo>
                        <a:pt x="21" y="287"/>
                        <a:pt x="1" y="416"/>
                        <a:pt x="48" y="536"/>
                      </a:cubicBezTo>
                      <a:lnTo>
                        <a:pt x="432" y="1521"/>
                      </a:lnTo>
                      <a:cubicBezTo>
                        <a:pt x="482" y="1652"/>
                        <a:pt x="605" y="1751"/>
                        <a:pt x="760" y="1786"/>
                      </a:cubicBezTo>
                      <a:cubicBezTo>
                        <a:pt x="1581" y="1974"/>
                        <a:pt x="5712" y="2917"/>
                        <a:pt x="6407" y="2990"/>
                      </a:cubicBezTo>
                      <a:lnTo>
                        <a:pt x="6418" y="2990"/>
                      </a:lnTo>
                      <a:cubicBezTo>
                        <a:pt x="6454" y="2990"/>
                        <a:pt x="6485" y="2970"/>
                        <a:pt x="6498" y="2935"/>
                      </a:cubicBezTo>
                      <a:cubicBezTo>
                        <a:pt x="6611" y="2680"/>
                        <a:pt x="5926" y="1247"/>
                        <a:pt x="5272" y="674"/>
                      </a:cubicBezTo>
                      <a:cubicBezTo>
                        <a:pt x="5200" y="612"/>
                        <a:pt x="5103" y="571"/>
                        <a:pt x="5002" y="559"/>
                      </a:cubicBezTo>
                      <a:lnTo>
                        <a:pt x="569" y="5"/>
                      </a:lnTo>
                      <a:cubicBezTo>
                        <a:pt x="545" y="2"/>
                        <a:pt x="522" y="1"/>
                        <a:pt x="49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6" name="Google Shape;3198;p38">
                  <a:extLst>
                    <a:ext uri="{FF2B5EF4-FFF2-40B4-BE49-F238E27FC236}">
                      <a16:creationId xmlns:a16="http://schemas.microsoft.com/office/drawing/2014/main" id="{D6EBE0A3-AC2B-DA8F-8D2B-EEF291561971}"/>
                    </a:ext>
                  </a:extLst>
                </p:cNvPr>
                <p:cNvSpPr/>
                <p:nvPr/>
              </p:nvSpPr>
              <p:spPr>
                <a:xfrm>
                  <a:off x="4618950" y="1838013"/>
                  <a:ext cx="113850" cy="51500"/>
                </a:xfrm>
                <a:custGeom>
                  <a:avLst/>
                  <a:gdLst/>
                  <a:ahLst/>
                  <a:cxnLst/>
                  <a:rect l="l" t="t" r="r" b="b"/>
                  <a:pathLst>
                    <a:path w="4554" h="2060" extrusionOk="0">
                      <a:moveTo>
                        <a:pt x="341" y="59"/>
                      </a:moveTo>
                      <a:cubicBezTo>
                        <a:pt x="355" y="59"/>
                        <a:pt x="369" y="60"/>
                        <a:pt x="384" y="62"/>
                      </a:cubicBezTo>
                      <a:lnTo>
                        <a:pt x="3438" y="443"/>
                      </a:lnTo>
                      <a:cubicBezTo>
                        <a:pt x="3497" y="451"/>
                        <a:pt x="3552" y="474"/>
                        <a:pt x="3593" y="510"/>
                      </a:cubicBezTo>
                      <a:cubicBezTo>
                        <a:pt x="4013" y="877"/>
                        <a:pt x="4422" y="1734"/>
                        <a:pt x="4426" y="1966"/>
                      </a:cubicBezTo>
                      <a:cubicBezTo>
                        <a:pt x="4428" y="1993"/>
                        <a:pt x="4422" y="2001"/>
                        <a:pt x="4420" y="2001"/>
                      </a:cubicBezTo>
                      <a:lnTo>
                        <a:pt x="4419" y="2001"/>
                      </a:lnTo>
                      <a:cubicBezTo>
                        <a:pt x="3944" y="1951"/>
                        <a:pt x="1100" y="1302"/>
                        <a:pt x="535" y="1173"/>
                      </a:cubicBezTo>
                      <a:cubicBezTo>
                        <a:pt x="449" y="1154"/>
                        <a:pt x="381" y="1099"/>
                        <a:pt x="352" y="1028"/>
                      </a:cubicBezTo>
                      <a:lnTo>
                        <a:pt x="88" y="348"/>
                      </a:lnTo>
                      <a:cubicBezTo>
                        <a:pt x="62" y="284"/>
                        <a:pt x="72" y="218"/>
                        <a:pt x="116" y="162"/>
                      </a:cubicBezTo>
                      <a:cubicBezTo>
                        <a:pt x="168" y="97"/>
                        <a:pt x="251" y="59"/>
                        <a:pt x="341" y="59"/>
                      </a:cubicBezTo>
                      <a:close/>
                      <a:moveTo>
                        <a:pt x="344" y="0"/>
                      </a:moveTo>
                      <a:cubicBezTo>
                        <a:pt x="234" y="0"/>
                        <a:pt x="132" y="46"/>
                        <a:pt x="71" y="126"/>
                      </a:cubicBezTo>
                      <a:cubicBezTo>
                        <a:pt x="15" y="199"/>
                        <a:pt x="1" y="287"/>
                        <a:pt x="33" y="369"/>
                      </a:cubicBezTo>
                      <a:lnTo>
                        <a:pt x="297" y="1049"/>
                      </a:lnTo>
                      <a:cubicBezTo>
                        <a:pt x="332" y="1138"/>
                        <a:pt x="417" y="1205"/>
                        <a:pt x="523" y="1230"/>
                      </a:cubicBezTo>
                      <a:cubicBezTo>
                        <a:pt x="1088" y="1360"/>
                        <a:pt x="3934" y="2008"/>
                        <a:pt x="4414" y="2058"/>
                      </a:cubicBezTo>
                      <a:cubicBezTo>
                        <a:pt x="4416" y="2060"/>
                        <a:pt x="4419" y="2060"/>
                        <a:pt x="4422" y="2060"/>
                      </a:cubicBezTo>
                      <a:cubicBezTo>
                        <a:pt x="4446" y="2060"/>
                        <a:pt x="4466" y="2046"/>
                        <a:pt x="4476" y="2022"/>
                      </a:cubicBezTo>
                      <a:cubicBezTo>
                        <a:pt x="4554" y="1846"/>
                        <a:pt x="4082" y="859"/>
                        <a:pt x="3631" y="464"/>
                      </a:cubicBezTo>
                      <a:cubicBezTo>
                        <a:pt x="3582" y="422"/>
                        <a:pt x="3517" y="395"/>
                        <a:pt x="3444" y="385"/>
                      </a:cubicBezTo>
                      <a:lnTo>
                        <a:pt x="391" y="3"/>
                      </a:lnTo>
                      <a:cubicBezTo>
                        <a:pt x="375" y="1"/>
                        <a:pt x="360" y="0"/>
                        <a:pt x="34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7" name="Google Shape;3199;p38">
                  <a:extLst>
                    <a:ext uri="{FF2B5EF4-FFF2-40B4-BE49-F238E27FC236}">
                      <a16:creationId xmlns:a16="http://schemas.microsoft.com/office/drawing/2014/main" id="{7043CF30-01D2-7DD0-15B4-7064C5116A54}"/>
                    </a:ext>
                  </a:extLst>
                </p:cNvPr>
                <p:cNvSpPr/>
                <p:nvPr/>
              </p:nvSpPr>
              <p:spPr>
                <a:xfrm>
                  <a:off x="4640100" y="1847713"/>
                  <a:ext cx="71025" cy="32125"/>
                </a:xfrm>
                <a:custGeom>
                  <a:avLst/>
                  <a:gdLst/>
                  <a:ahLst/>
                  <a:cxnLst/>
                  <a:rect l="l" t="t" r="r" b="b"/>
                  <a:pathLst>
                    <a:path w="2841" h="1285" extrusionOk="0">
                      <a:moveTo>
                        <a:pt x="215" y="37"/>
                      </a:moveTo>
                      <a:cubicBezTo>
                        <a:pt x="222" y="37"/>
                        <a:pt x="231" y="37"/>
                        <a:pt x="240" y="38"/>
                      </a:cubicBezTo>
                      <a:lnTo>
                        <a:pt x="2144" y="277"/>
                      </a:lnTo>
                      <a:cubicBezTo>
                        <a:pt x="2182" y="281"/>
                        <a:pt x="2216" y="295"/>
                        <a:pt x="2241" y="318"/>
                      </a:cubicBezTo>
                      <a:cubicBezTo>
                        <a:pt x="2496" y="539"/>
                        <a:pt x="2759" y="1081"/>
                        <a:pt x="2762" y="1226"/>
                      </a:cubicBezTo>
                      <a:cubicBezTo>
                        <a:pt x="2762" y="1244"/>
                        <a:pt x="2759" y="1248"/>
                        <a:pt x="2758" y="1248"/>
                      </a:cubicBezTo>
                      <a:cubicBezTo>
                        <a:pt x="2469" y="1218"/>
                        <a:pt x="831" y="845"/>
                        <a:pt x="336" y="732"/>
                      </a:cubicBezTo>
                      <a:cubicBezTo>
                        <a:pt x="281" y="719"/>
                        <a:pt x="237" y="685"/>
                        <a:pt x="221" y="641"/>
                      </a:cubicBezTo>
                      <a:lnTo>
                        <a:pt x="55" y="218"/>
                      </a:lnTo>
                      <a:lnTo>
                        <a:pt x="55" y="216"/>
                      </a:lnTo>
                      <a:cubicBezTo>
                        <a:pt x="40" y="177"/>
                        <a:pt x="46" y="136"/>
                        <a:pt x="73" y="101"/>
                      </a:cubicBezTo>
                      <a:cubicBezTo>
                        <a:pt x="105" y="60"/>
                        <a:pt x="157" y="37"/>
                        <a:pt x="215" y="37"/>
                      </a:cubicBezTo>
                      <a:close/>
                      <a:moveTo>
                        <a:pt x="216" y="0"/>
                      </a:moveTo>
                      <a:cubicBezTo>
                        <a:pt x="146" y="0"/>
                        <a:pt x="83" y="29"/>
                        <a:pt x="45" y="78"/>
                      </a:cubicBezTo>
                      <a:cubicBezTo>
                        <a:pt x="10" y="123"/>
                        <a:pt x="1" y="178"/>
                        <a:pt x="22" y="230"/>
                      </a:cubicBezTo>
                      <a:lnTo>
                        <a:pt x="187" y="653"/>
                      </a:lnTo>
                      <a:cubicBezTo>
                        <a:pt x="209" y="709"/>
                        <a:pt x="262" y="752"/>
                        <a:pt x="327" y="767"/>
                      </a:cubicBezTo>
                      <a:cubicBezTo>
                        <a:pt x="823" y="881"/>
                        <a:pt x="2463" y="1253"/>
                        <a:pt x="2753" y="1283"/>
                      </a:cubicBezTo>
                      <a:cubicBezTo>
                        <a:pt x="2754" y="1283"/>
                        <a:pt x="2756" y="1285"/>
                        <a:pt x="2758" y="1285"/>
                      </a:cubicBezTo>
                      <a:cubicBezTo>
                        <a:pt x="2774" y="1285"/>
                        <a:pt x="2786" y="1276"/>
                        <a:pt x="2792" y="1261"/>
                      </a:cubicBezTo>
                      <a:cubicBezTo>
                        <a:pt x="2841" y="1151"/>
                        <a:pt x="2546" y="535"/>
                        <a:pt x="2266" y="290"/>
                      </a:cubicBezTo>
                      <a:cubicBezTo>
                        <a:pt x="2235" y="263"/>
                        <a:pt x="2193" y="245"/>
                        <a:pt x="2149" y="240"/>
                      </a:cubicBezTo>
                      <a:lnTo>
                        <a:pt x="245" y="2"/>
                      </a:lnTo>
                      <a:cubicBezTo>
                        <a:pt x="235" y="1"/>
                        <a:pt x="225" y="0"/>
                        <a:pt x="2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8" name="Google Shape;3200;p38">
                  <a:extLst>
                    <a:ext uri="{FF2B5EF4-FFF2-40B4-BE49-F238E27FC236}">
                      <a16:creationId xmlns:a16="http://schemas.microsoft.com/office/drawing/2014/main" id="{BBA8D523-5EF7-CED1-1EA9-B02F47171905}"/>
                    </a:ext>
                  </a:extLst>
                </p:cNvPr>
                <p:cNvSpPr/>
                <p:nvPr/>
              </p:nvSpPr>
              <p:spPr>
                <a:xfrm>
                  <a:off x="4844975" y="1811313"/>
                  <a:ext cx="186100" cy="206975"/>
                </a:xfrm>
                <a:custGeom>
                  <a:avLst/>
                  <a:gdLst/>
                  <a:ahLst/>
                  <a:cxnLst/>
                  <a:rect l="l" t="t" r="r" b="b"/>
                  <a:pathLst>
                    <a:path w="7444" h="8279" extrusionOk="0">
                      <a:moveTo>
                        <a:pt x="3790" y="1"/>
                      </a:moveTo>
                      <a:cubicBezTo>
                        <a:pt x="3790" y="1"/>
                        <a:pt x="1980" y="353"/>
                        <a:pt x="708" y="353"/>
                      </a:cubicBezTo>
                      <a:cubicBezTo>
                        <a:pt x="664" y="353"/>
                        <a:pt x="621" y="352"/>
                        <a:pt x="579" y="351"/>
                      </a:cubicBezTo>
                      <a:cubicBezTo>
                        <a:pt x="575" y="351"/>
                        <a:pt x="572" y="351"/>
                        <a:pt x="568" y="351"/>
                      </a:cubicBezTo>
                      <a:cubicBezTo>
                        <a:pt x="231" y="351"/>
                        <a:pt x="0" y="696"/>
                        <a:pt x="139" y="1009"/>
                      </a:cubicBezTo>
                      <a:lnTo>
                        <a:pt x="2812" y="7077"/>
                      </a:lnTo>
                      <a:cubicBezTo>
                        <a:pt x="2855" y="7174"/>
                        <a:pt x="2929" y="7254"/>
                        <a:pt x="3023" y="7303"/>
                      </a:cubicBezTo>
                      <a:cubicBezTo>
                        <a:pt x="3492" y="7549"/>
                        <a:pt x="4991" y="8279"/>
                        <a:pt x="6264" y="8279"/>
                      </a:cubicBezTo>
                      <a:cubicBezTo>
                        <a:pt x="6701" y="8279"/>
                        <a:pt x="7111" y="8193"/>
                        <a:pt x="7444" y="7971"/>
                      </a:cubicBezTo>
                      <a:cubicBezTo>
                        <a:pt x="7444" y="7971"/>
                        <a:pt x="6032" y="1994"/>
                        <a:pt x="379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9" name="Google Shape;3201;p38">
                  <a:extLst>
                    <a:ext uri="{FF2B5EF4-FFF2-40B4-BE49-F238E27FC236}">
                      <a16:creationId xmlns:a16="http://schemas.microsoft.com/office/drawing/2014/main" id="{CBA47AB0-D3D1-B890-A54D-702A4F843B35}"/>
                    </a:ext>
                  </a:extLst>
                </p:cNvPr>
                <p:cNvSpPr/>
                <p:nvPr/>
              </p:nvSpPr>
              <p:spPr>
                <a:xfrm>
                  <a:off x="4870375" y="1820338"/>
                  <a:ext cx="154025" cy="172150"/>
                </a:xfrm>
                <a:custGeom>
                  <a:avLst/>
                  <a:gdLst/>
                  <a:ahLst/>
                  <a:cxnLst/>
                  <a:rect l="l" t="t" r="r" b="b"/>
                  <a:pathLst>
                    <a:path w="6161" h="6886" extrusionOk="0">
                      <a:moveTo>
                        <a:pt x="3074" y="198"/>
                      </a:moveTo>
                      <a:cubicBezTo>
                        <a:pt x="4714" y="1700"/>
                        <a:pt x="5808" y="5931"/>
                        <a:pt x="5951" y="6502"/>
                      </a:cubicBezTo>
                      <a:cubicBezTo>
                        <a:pt x="5710" y="6643"/>
                        <a:pt x="5418" y="6699"/>
                        <a:pt x="5107" y="6699"/>
                      </a:cubicBezTo>
                      <a:cubicBezTo>
                        <a:pt x="4075" y="6699"/>
                        <a:pt x="2830" y="6082"/>
                        <a:pt x="2526" y="5923"/>
                      </a:cubicBezTo>
                      <a:cubicBezTo>
                        <a:pt x="2467" y="5893"/>
                        <a:pt x="2423" y="5844"/>
                        <a:pt x="2396" y="5783"/>
                      </a:cubicBezTo>
                      <a:lnTo>
                        <a:pt x="234" y="878"/>
                      </a:lnTo>
                      <a:cubicBezTo>
                        <a:pt x="194" y="786"/>
                        <a:pt x="202" y="687"/>
                        <a:pt x="258" y="604"/>
                      </a:cubicBezTo>
                      <a:cubicBezTo>
                        <a:pt x="311" y="523"/>
                        <a:pt x="401" y="475"/>
                        <a:pt x="498" y="475"/>
                      </a:cubicBezTo>
                      <a:lnTo>
                        <a:pt x="504" y="475"/>
                      </a:lnTo>
                      <a:cubicBezTo>
                        <a:pt x="535" y="475"/>
                        <a:pt x="567" y="475"/>
                        <a:pt x="600" y="475"/>
                      </a:cubicBezTo>
                      <a:cubicBezTo>
                        <a:pt x="1536" y="475"/>
                        <a:pt x="2815" y="248"/>
                        <a:pt x="3074" y="198"/>
                      </a:cubicBezTo>
                      <a:close/>
                      <a:moveTo>
                        <a:pt x="3130" y="1"/>
                      </a:moveTo>
                      <a:lnTo>
                        <a:pt x="3085" y="10"/>
                      </a:lnTo>
                      <a:cubicBezTo>
                        <a:pt x="3070" y="12"/>
                        <a:pt x="1598" y="292"/>
                        <a:pt x="593" y="292"/>
                      </a:cubicBezTo>
                      <a:cubicBezTo>
                        <a:pt x="564" y="292"/>
                        <a:pt x="536" y="291"/>
                        <a:pt x="509" y="291"/>
                      </a:cubicBezTo>
                      <a:cubicBezTo>
                        <a:pt x="343" y="291"/>
                        <a:pt x="194" y="365"/>
                        <a:pt x="105" y="502"/>
                      </a:cubicBezTo>
                      <a:cubicBezTo>
                        <a:pt x="15" y="636"/>
                        <a:pt x="0" y="804"/>
                        <a:pt x="65" y="953"/>
                      </a:cubicBezTo>
                      <a:lnTo>
                        <a:pt x="2227" y="5858"/>
                      </a:lnTo>
                      <a:cubicBezTo>
                        <a:pt x="2271" y="5958"/>
                        <a:pt x="2344" y="6035"/>
                        <a:pt x="2440" y="6087"/>
                      </a:cubicBezTo>
                      <a:cubicBezTo>
                        <a:pt x="2872" y="6313"/>
                        <a:pt x="4069" y="6886"/>
                        <a:pt x="5101" y="6886"/>
                      </a:cubicBezTo>
                      <a:cubicBezTo>
                        <a:pt x="5473" y="6886"/>
                        <a:pt x="5822" y="6811"/>
                        <a:pt x="6108" y="6621"/>
                      </a:cubicBezTo>
                      <a:lnTo>
                        <a:pt x="6161" y="6587"/>
                      </a:lnTo>
                      <a:lnTo>
                        <a:pt x="6147" y="6524"/>
                      </a:lnTo>
                      <a:cubicBezTo>
                        <a:pt x="6100" y="6325"/>
                        <a:pt x="4978" y="1644"/>
                        <a:pt x="3164" y="31"/>
                      </a:cubicBezTo>
                      <a:lnTo>
                        <a:pt x="313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0" name="Google Shape;3202;p38">
                  <a:extLst>
                    <a:ext uri="{FF2B5EF4-FFF2-40B4-BE49-F238E27FC236}">
                      <a16:creationId xmlns:a16="http://schemas.microsoft.com/office/drawing/2014/main" id="{3CD0E1C9-4B1A-1F0A-A521-D335BA8AA092}"/>
                    </a:ext>
                  </a:extLst>
                </p:cNvPr>
                <p:cNvSpPr/>
                <p:nvPr/>
              </p:nvSpPr>
              <p:spPr>
                <a:xfrm>
                  <a:off x="4887625" y="1839638"/>
                  <a:ext cx="119575" cy="133600"/>
                </a:xfrm>
                <a:custGeom>
                  <a:avLst/>
                  <a:gdLst/>
                  <a:ahLst/>
                  <a:cxnLst/>
                  <a:rect l="l" t="t" r="r" b="b"/>
                  <a:pathLst>
                    <a:path w="4783" h="5344" extrusionOk="0">
                      <a:moveTo>
                        <a:pt x="2387" y="152"/>
                      </a:moveTo>
                      <a:cubicBezTo>
                        <a:pt x="3661" y="1318"/>
                        <a:pt x="4511" y="4603"/>
                        <a:pt x="4620" y="5046"/>
                      </a:cubicBezTo>
                      <a:cubicBezTo>
                        <a:pt x="4434" y="5156"/>
                        <a:pt x="4207" y="5200"/>
                        <a:pt x="3966" y="5200"/>
                      </a:cubicBezTo>
                      <a:cubicBezTo>
                        <a:pt x="3164" y="5200"/>
                        <a:pt x="2197" y="4721"/>
                        <a:pt x="1962" y="4597"/>
                      </a:cubicBezTo>
                      <a:cubicBezTo>
                        <a:pt x="1917" y="4573"/>
                        <a:pt x="1880" y="4535"/>
                        <a:pt x="1861" y="4489"/>
                      </a:cubicBezTo>
                      <a:lnTo>
                        <a:pt x="181" y="680"/>
                      </a:lnTo>
                      <a:cubicBezTo>
                        <a:pt x="151" y="609"/>
                        <a:pt x="157" y="531"/>
                        <a:pt x="200" y="466"/>
                      </a:cubicBezTo>
                      <a:cubicBezTo>
                        <a:pt x="242" y="404"/>
                        <a:pt x="312" y="368"/>
                        <a:pt x="386" y="368"/>
                      </a:cubicBezTo>
                      <a:lnTo>
                        <a:pt x="392" y="368"/>
                      </a:lnTo>
                      <a:cubicBezTo>
                        <a:pt x="410" y="368"/>
                        <a:pt x="428" y="368"/>
                        <a:pt x="446" y="368"/>
                      </a:cubicBezTo>
                      <a:cubicBezTo>
                        <a:pt x="1173" y="368"/>
                        <a:pt x="2184" y="192"/>
                        <a:pt x="2387" y="152"/>
                      </a:cubicBezTo>
                      <a:close/>
                      <a:moveTo>
                        <a:pt x="2430" y="0"/>
                      </a:moveTo>
                      <a:lnTo>
                        <a:pt x="2395" y="6"/>
                      </a:lnTo>
                      <a:cubicBezTo>
                        <a:pt x="2383" y="8"/>
                        <a:pt x="1273" y="226"/>
                        <a:pt x="491" y="226"/>
                      </a:cubicBezTo>
                      <a:cubicBezTo>
                        <a:pt x="459" y="226"/>
                        <a:pt x="427" y="226"/>
                        <a:pt x="396" y="225"/>
                      </a:cubicBezTo>
                      <a:cubicBezTo>
                        <a:pt x="262" y="225"/>
                        <a:pt x="151" y="283"/>
                        <a:pt x="81" y="387"/>
                      </a:cubicBezTo>
                      <a:cubicBezTo>
                        <a:pt x="11" y="492"/>
                        <a:pt x="1" y="623"/>
                        <a:pt x="51" y="738"/>
                      </a:cubicBezTo>
                      <a:lnTo>
                        <a:pt x="1730" y="4547"/>
                      </a:lnTo>
                      <a:cubicBezTo>
                        <a:pt x="1763" y="4623"/>
                        <a:pt x="1821" y="4685"/>
                        <a:pt x="1895" y="4723"/>
                      </a:cubicBezTo>
                      <a:cubicBezTo>
                        <a:pt x="2229" y="4899"/>
                        <a:pt x="3158" y="5344"/>
                        <a:pt x="3961" y="5344"/>
                      </a:cubicBezTo>
                      <a:lnTo>
                        <a:pt x="3961" y="5344"/>
                      </a:lnTo>
                      <a:cubicBezTo>
                        <a:pt x="4249" y="5344"/>
                        <a:pt x="4520" y="5288"/>
                        <a:pt x="4742" y="5139"/>
                      </a:cubicBezTo>
                      <a:lnTo>
                        <a:pt x="4783" y="5112"/>
                      </a:lnTo>
                      <a:lnTo>
                        <a:pt x="4772" y="5063"/>
                      </a:lnTo>
                      <a:cubicBezTo>
                        <a:pt x="4736" y="4910"/>
                        <a:pt x="3864" y="1274"/>
                        <a:pt x="2457" y="23"/>
                      </a:cubicBezTo>
                      <a:lnTo>
                        <a:pt x="2430" y="0"/>
                      </a:lnTo>
                      <a:close/>
                      <a:moveTo>
                        <a:pt x="3961" y="5344"/>
                      </a:moveTo>
                      <a:cubicBezTo>
                        <a:pt x="3961" y="5344"/>
                        <a:pt x="3960" y="5344"/>
                        <a:pt x="3960" y="5344"/>
                      </a:cubicBezTo>
                      <a:lnTo>
                        <a:pt x="3962" y="5344"/>
                      </a:lnTo>
                      <a:cubicBezTo>
                        <a:pt x="3961" y="5344"/>
                        <a:pt x="3961" y="5344"/>
                        <a:pt x="3961" y="534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1" name="Google Shape;3203;p38">
                  <a:extLst>
                    <a:ext uri="{FF2B5EF4-FFF2-40B4-BE49-F238E27FC236}">
                      <a16:creationId xmlns:a16="http://schemas.microsoft.com/office/drawing/2014/main" id="{5D841BE1-90E9-D84C-6D9A-F59976EDF2AC}"/>
                    </a:ext>
                  </a:extLst>
                </p:cNvPr>
                <p:cNvSpPr/>
                <p:nvPr/>
              </p:nvSpPr>
              <p:spPr>
                <a:xfrm>
                  <a:off x="4910900" y="1852863"/>
                  <a:ext cx="95925" cy="107175"/>
                </a:xfrm>
                <a:custGeom>
                  <a:avLst/>
                  <a:gdLst/>
                  <a:ahLst/>
                  <a:cxnLst/>
                  <a:rect l="l" t="t" r="r" b="b"/>
                  <a:pathLst>
                    <a:path w="3837" h="4287" extrusionOk="0">
                      <a:moveTo>
                        <a:pt x="1915" y="124"/>
                      </a:moveTo>
                      <a:cubicBezTo>
                        <a:pt x="2935" y="1059"/>
                        <a:pt x="3617" y="3692"/>
                        <a:pt x="3706" y="4048"/>
                      </a:cubicBezTo>
                      <a:cubicBezTo>
                        <a:pt x="3556" y="4137"/>
                        <a:pt x="3374" y="4172"/>
                        <a:pt x="3180" y="4172"/>
                      </a:cubicBezTo>
                      <a:cubicBezTo>
                        <a:pt x="2537" y="4172"/>
                        <a:pt x="1762" y="3786"/>
                        <a:pt x="1573" y="3687"/>
                      </a:cubicBezTo>
                      <a:cubicBezTo>
                        <a:pt x="1537" y="3669"/>
                        <a:pt x="1508" y="3638"/>
                        <a:pt x="1493" y="3600"/>
                      </a:cubicBezTo>
                      <a:lnTo>
                        <a:pt x="146" y="546"/>
                      </a:lnTo>
                      <a:cubicBezTo>
                        <a:pt x="122" y="490"/>
                        <a:pt x="126" y="428"/>
                        <a:pt x="161" y="376"/>
                      </a:cubicBezTo>
                      <a:cubicBezTo>
                        <a:pt x="195" y="326"/>
                        <a:pt x="251" y="295"/>
                        <a:pt x="312" y="295"/>
                      </a:cubicBezTo>
                      <a:cubicBezTo>
                        <a:pt x="330" y="295"/>
                        <a:pt x="357" y="297"/>
                        <a:pt x="381" y="297"/>
                      </a:cubicBezTo>
                      <a:cubicBezTo>
                        <a:pt x="964" y="297"/>
                        <a:pt x="1754" y="154"/>
                        <a:pt x="1915" y="124"/>
                      </a:cubicBezTo>
                      <a:close/>
                      <a:moveTo>
                        <a:pt x="1950" y="1"/>
                      </a:moveTo>
                      <a:lnTo>
                        <a:pt x="1921" y="6"/>
                      </a:lnTo>
                      <a:cubicBezTo>
                        <a:pt x="1912" y="7"/>
                        <a:pt x="1002" y="182"/>
                        <a:pt x="378" y="182"/>
                      </a:cubicBezTo>
                      <a:cubicBezTo>
                        <a:pt x="357" y="182"/>
                        <a:pt x="337" y="182"/>
                        <a:pt x="318" y="182"/>
                      </a:cubicBezTo>
                      <a:cubicBezTo>
                        <a:pt x="314" y="181"/>
                        <a:pt x="310" y="181"/>
                        <a:pt x="305" y="181"/>
                      </a:cubicBezTo>
                      <a:cubicBezTo>
                        <a:pt x="212" y="181"/>
                        <a:pt x="120" y="231"/>
                        <a:pt x="66" y="312"/>
                      </a:cubicBezTo>
                      <a:cubicBezTo>
                        <a:pt x="10" y="396"/>
                        <a:pt x="0" y="500"/>
                        <a:pt x="41" y="593"/>
                      </a:cubicBezTo>
                      <a:lnTo>
                        <a:pt x="1386" y="3648"/>
                      </a:lnTo>
                      <a:cubicBezTo>
                        <a:pt x="1414" y="3708"/>
                        <a:pt x="1461" y="3758"/>
                        <a:pt x="1520" y="3789"/>
                      </a:cubicBezTo>
                      <a:cubicBezTo>
                        <a:pt x="1789" y="3930"/>
                        <a:pt x="2533" y="4287"/>
                        <a:pt x="3176" y="4287"/>
                      </a:cubicBezTo>
                      <a:cubicBezTo>
                        <a:pt x="3407" y="4287"/>
                        <a:pt x="3626" y="4241"/>
                        <a:pt x="3803" y="4123"/>
                      </a:cubicBezTo>
                      <a:lnTo>
                        <a:pt x="3837" y="4100"/>
                      </a:lnTo>
                      <a:lnTo>
                        <a:pt x="3828" y="4062"/>
                      </a:lnTo>
                      <a:cubicBezTo>
                        <a:pt x="3797" y="3937"/>
                        <a:pt x="3099" y="1023"/>
                        <a:pt x="1971" y="19"/>
                      </a:cubicBezTo>
                      <a:lnTo>
                        <a:pt x="195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2" name="Google Shape;3204;p38">
                  <a:extLst>
                    <a:ext uri="{FF2B5EF4-FFF2-40B4-BE49-F238E27FC236}">
                      <a16:creationId xmlns:a16="http://schemas.microsoft.com/office/drawing/2014/main" id="{5498B886-0A77-2750-E2B8-89C8CF9C24E2}"/>
                    </a:ext>
                  </a:extLst>
                </p:cNvPr>
                <p:cNvSpPr/>
                <p:nvPr/>
              </p:nvSpPr>
              <p:spPr>
                <a:xfrm>
                  <a:off x="4923850" y="1867288"/>
                  <a:ext cx="70075" cy="78325"/>
                </a:xfrm>
                <a:custGeom>
                  <a:avLst/>
                  <a:gdLst/>
                  <a:ahLst/>
                  <a:cxnLst/>
                  <a:rect l="l" t="t" r="r" b="b"/>
                  <a:pathLst>
                    <a:path w="2803" h="3133" extrusionOk="0">
                      <a:moveTo>
                        <a:pt x="1398" y="92"/>
                      </a:moveTo>
                      <a:cubicBezTo>
                        <a:pt x="2145" y="774"/>
                        <a:pt x="2643" y="2699"/>
                        <a:pt x="2707" y="2958"/>
                      </a:cubicBezTo>
                      <a:cubicBezTo>
                        <a:pt x="2598" y="3023"/>
                        <a:pt x="2465" y="3049"/>
                        <a:pt x="2323" y="3049"/>
                      </a:cubicBezTo>
                      <a:cubicBezTo>
                        <a:pt x="1854" y="3049"/>
                        <a:pt x="1287" y="2768"/>
                        <a:pt x="1149" y="2696"/>
                      </a:cubicBezTo>
                      <a:cubicBezTo>
                        <a:pt x="1122" y="2682"/>
                        <a:pt x="1102" y="2659"/>
                        <a:pt x="1090" y="2632"/>
                      </a:cubicBezTo>
                      <a:lnTo>
                        <a:pt x="106" y="400"/>
                      </a:lnTo>
                      <a:cubicBezTo>
                        <a:pt x="88" y="359"/>
                        <a:pt x="93" y="314"/>
                        <a:pt x="117" y="276"/>
                      </a:cubicBezTo>
                      <a:cubicBezTo>
                        <a:pt x="141" y="239"/>
                        <a:pt x="182" y="216"/>
                        <a:pt x="228" y="216"/>
                      </a:cubicBezTo>
                      <a:lnTo>
                        <a:pt x="229" y="216"/>
                      </a:lnTo>
                      <a:cubicBezTo>
                        <a:pt x="251" y="217"/>
                        <a:pt x="273" y="217"/>
                        <a:pt x="296" y="217"/>
                      </a:cubicBezTo>
                      <a:cubicBezTo>
                        <a:pt x="723" y="217"/>
                        <a:pt x="1283" y="114"/>
                        <a:pt x="1398" y="92"/>
                      </a:cubicBezTo>
                      <a:close/>
                      <a:moveTo>
                        <a:pt x="1424" y="1"/>
                      </a:moveTo>
                      <a:lnTo>
                        <a:pt x="1404" y="5"/>
                      </a:lnTo>
                      <a:cubicBezTo>
                        <a:pt x="1397" y="7"/>
                        <a:pt x="736" y="133"/>
                        <a:pt x="278" y="133"/>
                      </a:cubicBezTo>
                      <a:lnTo>
                        <a:pt x="228" y="133"/>
                      </a:lnTo>
                      <a:cubicBezTo>
                        <a:pt x="155" y="133"/>
                        <a:pt x="88" y="168"/>
                        <a:pt x="47" y="229"/>
                      </a:cubicBezTo>
                      <a:cubicBezTo>
                        <a:pt x="8" y="289"/>
                        <a:pt x="0" y="367"/>
                        <a:pt x="30" y="434"/>
                      </a:cubicBezTo>
                      <a:lnTo>
                        <a:pt x="1013" y="2665"/>
                      </a:lnTo>
                      <a:cubicBezTo>
                        <a:pt x="1032" y="2711"/>
                        <a:pt x="1067" y="2747"/>
                        <a:pt x="1110" y="2768"/>
                      </a:cubicBezTo>
                      <a:cubicBezTo>
                        <a:pt x="1307" y="2872"/>
                        <a:pt x="1851" y="3133"/>
                        <a:pt x="2320" y="3133"/>
                      </a:cubicBezTo>
                      <a:lnTo>
                        <a:pt x="2321" y="3133"/>
                      </a:lnTo>
                      <a:cubicBezTo>
                        <a:pt x="2488" y="3133"/>
                        <a:pt x="2648" y="3099"/>
                        <a:pt x="2778" y="3013"/>
                      </a:cubicBezTo>
                      <a:lnTo>
                        <a:pt x="2803" y="2996"/>
                      </a:lnTo>
                      <a:lnTo>
                        <a:pt x="2797" y="2967"/>
                      </a:lnTo>
                      <a:cubicBezTo>
                        <a:pt x="2775" y="2878"/>
                        <a:pt x="2264" y="748"/>
                        <a:pt x="1439" y="15"/>
                      </a:cubicBezTo>
                      <a:lnTo>
                        <a:pt x="142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3" name="Google Shape;3205;p38">
                  <a:extLst>
                    <a:ext uri="{FF2B5EF4-FFF2-40B4-BE49-F238E27FC236}">
                      <a16:creationId xmlns:a16="http://schemas.microsoft.com/office/drawing/2014/main" id="{CE9F844D-44A5-8814-B969-B9225A26761B}"/>
                    </a:ext>
                  </a:extLst>
                </p:cNvPr>
                <p:cNvSpPr/>
                <p:nvPr/>
              </p:nvSpPr>
              <p:spPr>
                <a:xfrm>
                  <a:off x="4938950" y="1884138"/>
                  <a:ext cx="39950" cy="44675"/>
                </a:xfrm>
                <a:custGeom>
                  <a:avLst/>
                  <a:gdLst/>
                  <a:ahLst/>
                  <a:cxnLst/>
                  <a:rect l="l" t="t" r="r" b="b"/>
                  <a:pathLst>
                    <a:path w="1598" h="1787" extrusionOk="0">
                      <a:moveTo>
                        <a:pt x="797" y="53"/>
                      </a:moveTo>
                      <a:cubicBezTo>
                        <a:pt x="1222" y="441"/>
                        <a:pt x="1506" y="1537"/>
                        <a:pt x="1543" y="1686"/>
                      </a:cubicBezTo>
                      <a:cubicBezTo>
                        <a:pt x="1481" y="1723"/>
                        <a:pt x="1405" y="1738"/>
                        <a:pt x="1325" y="1738"/>
                      </a:cubicBezTo>
                      <a:cubicBezTo>
                        <a:pt x="1057" y="1738"/>
                        <a:pt x="734" y="1577"/>
                        <a:pt x="655" y="1536"/>
                      </a:cubicBezTo>
                      <a:cubicBezTo>
                        <a:pt x="641" y="1528"/>
                        <a:pt x="629" y="1516"/>
                        <a:pt x="621" y="1499"/>
                      </a:cubicBezTo>
                      <a:lnTo>
                        <a:pt x="61" y="229"/>
                      </a:lnTo>
                      <a:cubicBezTo>
                        <a:pt x="50" y="204"/>
                        <a:pt x="53" y="179"/>
                        <a:pt x="67" y="157"/>
                      </a:cubicBezTo>
                      <a:cubicBezTo>
                        <a:pt x="81" y="138"/>
                        <a:pt x="105" y="124"/>
                        <a:pt x="129" y="124"/>
                      </a:cubicBezTo>
                      <a:lnTo>
                        <a:pt x="132" y="124"/>
                      </a:lnTo>
                      <a:cubicBezTo>
                        <a:pt x="141" y="124"/>
                        <a:pt x="149" y="124"/>
                        <a:pt x="158" y="124"/>
                      </a:cubicBezTo>
                      <a:cubicBezTo>
                        <a:pt x="401" y="124"/>
                        <a:pt x="730" y="64"/>
                        <a:pt x="797" y="53"/>
                      </a:cubicBezTo>
                      <a:close/>
                      <a:moveTo>
                        <a:pt x="811" y="1"/>
                      </a:moveTo>
                      <a:lnTo>
                        <a:pt x="800" y="4"/>
                      </a:lnTo>
                      <a:cubicBezTo>
                        <a:pt x="796" y="4"/>
                        <a:pt x="419" y="77"/>
                        <a:pt x="158" y="77"/>
                      </a:cubicBezTo>
                      <a:lnTo>
                        <a:pt x="129" y="77"/>
                      </a:lnTo>
                      <a:cubicBezTo>
                        <a:pt x="88" y="77"/>
                        <a:pt x="50" y="97"/>
                        <a:pt x="28" y="131"/>
                      </a:cubicBezTo>
                      <a:cubicBezTo>
                        <a:pt x="5" y="166"/>
                        <a:pt x="0" y="210"/>
                        <a:pt x="17" y="248"/>
                      </a:cubicBezTo>
                      <a:lnTo>
                        <a:pt x="577" y="1519"/>
                      </a:lnTo>
                      <a:cubicBezTo>
                        <a:pt x="589" y="1545"/>
                        <a:pt x="608" y="1566"/>
                        <a:pt x="633" y="1578"/>
                      </a:cubicBezTo>
                      <a:cubicBezTo>
                        <a:pt x="744" y="1637"/>
                        <a:pt x="1055" y="1786"/>
                        <a:pt x="1323" y="1786"/>
                      </a:cubicBezTo>
                      <a:cubicBezTo>
                        <a:pt x="1418" y="1786"/>
                        <a:pt x="1509" y="1766"/>
                        <a:pt x="1584" y="1718"/>
                      </a:cubicBezTo>
                      <a:lnTo>
                        <a:pt x="1597" y="1709"/>
                      </a:lnTo>
                      <a:lnTo>
                        <a:pt x="1593" y="1692"/>
                      </a:lnTo>
                      <a:cubicBezTo>
                        <a:pt x="1581" y="1640"/>
                        <a:pt x="1291" y="427"/>
                        <a:pt x="820" y="10"/>
                      </a:cubicBezTo>
                      <a:lnTo>
                        <a:pt x="81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4" name="Google Shape;3206;p38">
                  <a:extLst>
                    <a:ext uri="{FF2B5EF4-FFF2-40B4-BE49-F238E27FC236}">
                      <a16:creationId xmlns:a16="http://schemas.microsoft.com/office/drawing/2014/main" id="{DE86E18C-9C8F-891B-4339-8EFD8AF5CE98}"/>
                    </a:ext>
                  </a:extLst>
                </p:cNvPr>
                <p:cNvSpPr/>
                <p:nvPr/>
              </p:nvSpPr>
              <p:spPr>
                <a:xfrm>
                  <a:off x="3938825" y="1810888"/>
                  <a:ext cx="110475" cy="171725"/>
                </a:xfrm>
                <a:custGeom>
                  <a:avLst/>
                  <a:gdLst/>
                  <a:ahLst/>
                  <a:cxnLst/>
                  <a:rect l="l" t="t" r="r" b="b"/>
                  <a:pathLst>
                    <a:path w="4419" h="6869" extrusionOk="0">
                      <a:moveTo>
                        <a:pt x="2910" y="1"/>
                      </a:moveTo>
                      <a:cubicBezTo>
                        <a:pt x="2793" y="1"/>
                        <a:pt x="2682" y="62"/>
                        <a:pt x="2623" y="168"/>
                      </a:cubicBezTo>
                      <a:cubicBezTo>
                        <a:pt x="1506" y="2164"/>
                        <a:pt x="573" y="4857"/>
                        <a:pt x="75" y="6435"/>
                      </a:cubicBezTo>
                      <a:cubicBezTo>
                        <a:pt x="1" y="6671"/>
                        <a:pt x="188" y="6869"/>
                        <a:pt x="394" y="6869"/>
                      </a:cubicBezTo>
                      <a:cubicBezTo>
                        <a:pt x="467" y="6869"/>
                        <a:pt x="543" y="6843"/>
                        <a:pt x="610" y="6785"/>
                      </a:cubicBezTo>
                      <a:cubicBezTo>
                        <a:pt x="1547" y="5975"/>
                        <a:pt x="2876" y="5002"/>
                        <a:pt x="3242" y="4736"/>
                      </a:cubicBezTo>
                      <a:cubicBezTo>
                        <a:pt x="3305" y="4690"/>
                        <a:pt x="3349" y="4625"/>
                        <a:pt x="3367" y="4549"/>
                      </a:cubicBezTo>
                      <a:lnTo>
                        <a:pt x="4367" y="552"/>
                      </a:lnTo>
                      <a:cubicBezTo>
                        <a:pt x="4418" y="346"/>
                        <a:pt x="4265" y="138"/>
                        <a:pt x="4056" y="138"/>
                      </a:cubicBezTo>
                      <a:cubicBezTo>
                        <a:pt x="4048" y="138"/>
                        <a:pt x="4039" y="138"/>
                        <a:pt x="4030" y="139"/>
                      </a:cubicBezTo>
                      <a:cubicBezTo>
                        <a:pt x="3975" y="144"/>
                        <a:pt x="3919" y="146"/>
                        <a:pt x="3863" y="146"/>
                      </a:cubicBezTo>
                      <a:cubicBezTo>
                        <a:pt x="3537" y="146"/>
                        <a:pt x="3213" y="74"/>
                        <a:pt x="3001" y="13"/>
                      </a:cubicBezTo>
                      <a:cubicBezTo>
                        <a:pt x="2971" y="5"/>
                        <a:pt x="2940" y="1"/>
                        <a:pt x="291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5" name="Google Shape;3207;p38">
                  <a:extLst>
                    <a:ext uri="{FF2B5EF4-FFF2-40B4-BE49-F238E27FC236}">
                      <a16:creationId xmlns:a16="http://schemas.microsoft.com/office/drawing/2014/main" id="{68351C68-87F4-437E-3CE5-6AE9BBA8196D}"/>
                    </a:ext>
                  </a:extLst>
                </p:cNvPr>
                <p:cNvSpPr/>
                <p:nvPr/>
              </p:nvSpPr>
              <p:spPr>
                <a:xfrm>
                  <a:off x="3948600" y="1818013"/>
                  <a:ext cx="88875" cy="141925"/>
                </a:xfrm>
                <a:custGeom>
                  <a:avLst/>
                  <a:gdLst/>
                  <a:ahLst/>
                  <a:cxnLst/>
                  <a:rect l="l" t="t" r="r" b="b"/>
                  <a:pathLst>
                    <a:path w="3555" h="5677" extrusionOk="0">
                      <a:moveTo>
                        <a:pt x="2317" y="185"/>
                      </a:moveTo>
                      <a:cubicBezTo>
                        <a:pt x="2331" y="185"/>
                        <a:pt x="2346" y="187"/>
                        <a:pt x="2359" y="191"/>
                      </a:cubicBezTo>
                      <a:cubicBezTo>
                        <a:pt x="2539" y="244"/>
                        <a:pt x="2793" y="301"/>
                        <a:pt x="3051" y="301"/>
                      </a:cubicBezTo>
                      <a:cubicBezTo>
                        <a:pt x="3097" y="301"/>
                        <a:pt x="3142" y="300"/>
                        <a:pt x="3187" y="296"/>
                      </a:cubicBezTo>
                      <a:cubicBezTo>
                        <a:pt x="3191" y="296"/>
                        <a:pt x="3194" y="295"/>
                        <a:pt x="3198" y="295"/>
                      </a:cubicBezTo>
                      <a:cubicBezTo>
                        <a:pt x="3253" y="295"/>
                        <a:pt x="3290" y="326"/>
                        <a:pt x="3308" y="347"/>
                      </a:cubicBezTo>
                      <a:cubicBezTo>
                        <a:pt x="3346" y="391"/>
                        <a:pt x="3361" y="454"/>
                        <a:pt x="3348" y="511"/>
                      </a:cubicBezTo>
                      <a:lnTo>
                        <a:pt x="2578" y="3707"/>
                      </a:lnTo>
                      <a:cubicBezTo>
                        <a:pt x="2569" y="3748"/>
                        <a:pt x="2546" y="3781"/>
                        <a:pt x="2516" y="3804"/>
                      </a:cubicBezTo>
                      <a:cubicBezTo>
                        <a:pt x="2220" y="4027"/>
                        <a:pt x="1201" y="4806"/>
                        <a:pt x="486" y="5448"/>
                      </a:cubicBezTo>
                      <a:cubicBezTo>
                        <a:pt x="450" y="5481"/>
                        <a:pt x="413" y="5491"/>
                        <a:pt x="382" y="5491"/>
                      </a:cubicBezTo>
                      <a:cubicBezTo>
                        <a:pt x="341" y="5491"/>
                        <a:pt x="308" y="5474"/>
                        <a:pt x="295" y="5465"/>
                      </a:cubicBezTo>
                      <a:cubicBezTo>
                        <a:pt x="245" y="5433"/>
                        <a:pt x="195" y="5360"/>
                        <a:pt x="225" y="5263"/>
                      </a:cubicBezTo>
                      <a:cubicBezTo>
                        <a:pt x="580" y="4091"/>
                        <a:pt x="1307" y="1885"/>
                        <a:pt x="2176" y="270"/>
                      </a:cubicBezTo>
                      <a:cubicBezTo>
                        <a:pt x="2206" y="215"/>
                        <a:pt x="2259" y="185"/>
                        <a:pt x="2317" y="185"/>
                      </a:cubicBezTo>
                      <a:close/>
                      <a:moveTo>
                        <a:pt x="2317" y="0"/>
                      </a:moveTo>
                      <a:cubicBezTo>
                        <a:pt x="2193" y="0"/>
                        <a:pt x="2077" y="67"/>
                        <a:pt x="2015" y="182"/>
                      </a:cubicBezTo>
                      <a:cubicBezTo>
                        <a:pt x="1137" y="1811"/>
                        <a:pt x="406" y="4032"/>
                        <a:pt x="49" y="5210"/>
                      </a:cubicBezTo>
                      <a:cubicBezTo>
                        <a:pt x="0" y="5368"/>
                        <a:pt x="59" y="5533"/>
                        <a:pt x="196" y="5621"/>
                      </a:cubicBezTo>
                      <a:cubicBezTo>
                        <a:pt x="254" y="5658"/>
                        <a:pt x="318" y="5676"/>
                        <a:pt x="380" y="5676"/>
                      </a:cubicBezTo>
                      <a:cubicBezTo>
                        <a:pt x="462" y="5676"/>
                        <a:pt x="542" y="5644"/>
                        <a:pt x="609" y="5585"/>
                      </a:cubicBezTo>
                      <a:cubicBezTo>
                        <a:pt x="1318" y="4947"/>
                        <a:pt x="2334" y="4173"/>
                        <a:pt x="2627" y="3951"/>
                      </a:cubicBezTo>
                      <a:cubicBezTo>
                        <a:pt x="2692" y="3903"/>
                        <a:pt x="2737" y="3832"/>
                        <a:pt x="2757" y="3750"/>
                      </a:cubicBezTo>
                      <a:lnTo>
                        <a:pt x="3527" y="555"/>
                      </a:lnTo>
                      <a:cubicBezTo>
                        <a:pt x="3554" y="439"/>
                        <a:pt x="3525" y="316"/>
                        <a:pt x="3448" y="226"/>
                      </a:cubicBezTo>
                      <a:cubicBezTo>
                        <a:pt x="3383" y="151"/>
                        <a:pt x="3295" y="109"/>
                        <a:pt x="3199" y="109"/>
                      </a:cubicBezTo>
                      <a:cubicBezTo>
                        <a:pt x="3189" y="109"/>
                        <a:pt x="3180" y="110"/>
                        <a:pt x="3170" y="111"/>
                      </a:cubicBezTo>
                      <a:cubicBezTo>
                        <a:pt x="3130" y="114"/>
                        <a:pt x="3089" y="116"/>
                        <a:pt x="3048" y="116"/>
                      </a:cubicBezTo>
                      <a:cubicBezTo>
                        <a:pt x="2815" y="116"/>
                        <a:pt x="2579" y="63"/>
                        <a:pt x="2413" y="13"/>
                      </a:cubicBezTo>
                      <a:cubicBezTo>
                        <a:pt x="2381" y="5"/>
                        <a:pt x="2349" y="0"/>
                        <a:pt x="23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6" name="Google Shape;3208;p38">
                  <a:extLst>
                    <a:ext uri="{FF2B5EF4-FFF2-40B4-BE49-F238E27FC236}">
                      <a16:creationId xmlns:a16="http://schemas.microsoft.com/office/drawing/2014/main" id="{903290EE-7FF3-0304-E4FE-9644B5C953F1}"/>
                    </a:ext>
                  </a:extLst>
                </p:cNvPr>
                <p:cNvSpPr/>
                <p:nvPr/>
              </p:nvSpPr>
              <p:spPr>
                <a:xfrm>
                  <a:off x="3961950" y="1839288"/>
                  <a:ext cx="62225" cy="99350"/>
                </a:xfrm>
                <a:custGeom>
                  <a:avLst/>
                  <a:gdLst/>
                  <a:ahLst/>
                  <a:cxnLst/>
                  <a:rect l="l" t="t" r="r" b="b"/>
                  <a:pathLst>
                    <a:path w="2489" h="3974" extrusionOk="0">
                      <a:moveTo>
                        <a:pt x="1622" y="130"/>
                      </a:moveTo>
                      <a:cubicBezTo>
                        <a:pt x="1633" y="130"/>
                        <a:pt x="1643" y="131"/>
                        <a:pt x="1654" y="134"/>
                      </a:cubicBezTo>
                      <a:cubicBezTo>
                        <a:pt x="1778" y="170"/>
                        <a:pt x="1954" y="211"/>
                        <a:pt x="2133" y="211"/>
                      </a:cubicBezTo>
                      <a:cubicBezTo>
                        <a:pt x="2165" y="211"/>
                        <a:pt x="2198" y="210"/>
                        <a:pt x="2231" y="207"/>
                      </a:cubicBezTo>
                      <a:cubicBezTo>
                        <a:pt x="2236" y="206"/>
                        <a:pt x="2241" y="206"/>
                        <a:pt x="2245" y="206"/>
                      </a:cubicBezTo>
                      <a:cubicBezTo>
                        <a:pt x="2286" y="206"/>
                        <a:pt x="2305" y="230"/>
                        <a:pt x="2317" y="243"/>
                      </a:cubicBezTo>
                      <a:cubicBezTo>
                        <a:pt x="2345" y="275"/>
                        <a:pt x="2354" y="318"/>
                        <a:pt x="2345" y="359"/>
                      </a:cubicBezTo>
                      <a:lnTo>
                        <a:pt x="1806" y="2595"/>
                      </a:lnTo>
                      <a:cubicBezTo>
                        <a:pt x="1800" y="2624"/>
                        <a:pt x="1784" y="2648"/>
                        <a:pt x="1763" y="2663"/>
                      </a:cubicBezTo>
                      <a:cubicBezTo>
                        <a:pt x="1617" y="2773"/>
                        <a:pt x="866" y="3342"/>
                        <a:pt x="342" y="3814"/>
                      </a:cubicBezTo>
                      <a:cubicBezTo>
                        <a:pt x="316" y="3837"/>
                        <a:pt x="290" y="3844"/>
                        <a:pt x="268" y="3844"/>
                      </a:cubicBezTo>
                      <a:cubicBezTo>
                        <a:pt x="239" y="3844"/>
                        <a:pt x="217" y="3832"/>
                        <a:pt x="209" y="3826"/>
                      </a:cubicBezTo>
                      <a:cubicBezTo>
                        <a:pt x="172" y="3803"/>
                        <a:pt x="137" y="3752"/>
                        <a:pt x="159" y="3685"/>
                      </a:cubicBezTo>
                      <a:cubicBezTo>
                        <a:pt x="407" y="2865"/>
                        <a:pt x="916" y="1321"/>
                        <a:pt x="1525" y="189"/>
                      </a:cubicBezTo>
                      <a:cubicBezTo>
                        <a:pt x="1545" y="151"/>
                        <a:pt x="1583" y="130"/>
                        <a:pt x="1622" y="130"/>
                      </a:cubicBezTo>
                      <a:close/>
                      <a:moveTo>
                        <a:pt x="1624" y="0"/>
                      </a:moveTo>
                      <a:cubicBezTo>
                        <a:pt x="1537" y="0"/>
                        <a:pt x="1455" y="47"/>
                        <a:pt x="1411" y="128"/>
                      </a:cubicBezTo>
                      <a:cubicBezTo>
                        <a:pt x="798" y="1270"/>
                        <a:pt x="286" y="2823"/>
                        <a:pt x="36" y="3647"/>
                      </a:cubicBezTo>
                      <a:cubicBezTo>
                        <a:pt x="1" y="3758"/>
                        <a:pt x="43" y="3873"/>
                        <a:pt x="139" y="3935"/>
                      </a:cubicBezTo>
                      <a:cubicBezTo>
                        <a:pt x="180" y="3961"/>
                        <a:pt x="224" y="3973"/>
                        <a:pt x="268" y="3973"/>
                      </a:cubicBezTo>
                      <a:cubicBezTo>
                        <a:pt x="324" y="3973"/>
                        <a:pt x="382" y="3952"/>
                        <a:pt x="429" y="3910"/>
                      </a:cubicBezTo>
                      <a:cubicBezTo>
                        <a:pt x="948" y="3442"/>
                        <a:pt x="1696" y="2876"/>
                        <a:pt x="1841" y="2767"/>
                      </a:cubicBezTo>
                      <a:cubicBezTo>
                        <a:pt x="1885" y="2733"/>
                        <a:pt x="1918" y="2683"/>
                        <a:pt x="1932" y="2625"/>
                      </a:cubicBezTo>
                      <a:lnTo>
                        <a:pt x="2469" y="389"/>
                      </a:lnTo>
                      <a:cubicBezTo>
                        <a:pt x="2489" y="309"/>
                        <a:pt x="2469" y="222"/>
                        <a:pt x="2414" y="160"/>
                      </a:cubicBezTo>
                      <a:cubicBezTo>
                        <a:pt x="2371" y="108"/>
                        <a:pt x="2307" y="77"/>
                        <a:pt x="2241" y="77"/>
                      </a:cubicBezTo>
                      <a:cubicBezTo>
                        <a:pt x="2234" y="77"/>
                        <a:pt x="2227" y="77"/>
                        <a:pt x="2220" y="78"/>
                      </a:cubicBezTo>
                      <a:cubicBezTo>
                        <a:pt x="2193" y="80"/>
                        <a:pt x="2166" y="81"/>
                        <a:pt x="2139" y="81"/>
                      </a:cubicBezTo>
                      <a:cubicBezTo>
                        <a:pt x="1962" y="81"/>
                        <a:pt x="1786" y="39"/>
                        <a:pt x="1690" y="10"/>
                      </a:cubicBezTo>
                      <a:cubicBezTo>
                        <a:pt x="1668" y="3"/>
                        <a:pt x="1646" y="0"/>
                        <a:pt x="16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7" name="Google Shape;3209;p38">
                  <a:extLst>
                    <a:ext uri="{FF2B5EF4-FFF2-40B4-BE49-F238E27FC236}">
                      <a16:creationId xmlns:a16="http://schemas.microsoft.com/office/drawing/2014/main" id="{8EFD3749-ECB2-AC51-7386-4F24B50139B7}"/>
                    </a:ext>
                  </a:extLst>
                </p:cNvPr>
                <p:cNvSpPr/>
                <p:nvPr/>
              </p:nvSpPr>
              <p:spPr>
                <a:xfrm>
                  <a:off x="3975350" y="1860538"/>
                  <a:ext cx="35600" cy="56800"/>
                </a:xfrm>
                <a:custGeom>
                  <a:avLst/>
                  <a:gdLst/>
                  <a:ahLst/>
                  <a:cxnLst/>
                  <a:rect l="l" t="t" r="r" b="b"/>
                  <a:pathLst>
                    <a:path w="1424" h="2272" extrusionOk="0">
                      <a:moveTo>
                        <a:pt x="927" y="75"/>
                      </a:moveTo>
                      <a:cubicBezTo>
                        <a:pt x="933" y="75"/>
                        <a:pt x="939" y="77"/>
                        <a:pt x="945" y="78"/>
                      </a:cubicBezTo>
                      <a:cubicBezTo>
                        <a:pt x="1017" y="99"/>
                        <a:pt x="1117" y="121"/>
                        <a:pt x="1220" y="121"/>
                      </a:cubicBezTo>
                      <a:cubicBezTo>
                        <a:pt x="1239" y="121"/>
                        <a:pt x="1257" y="121"/>
                        <a:pt x="1276" y="119"/>
                      </a:cubicBezTo>
                      <a:cubicBezTo>
                        <a:pt x="1299" y="121"/>
                        <a:pt x="1317" y="133"/>
                        <a:pt x="1324" y="140"/>
                      </a:cubicBezTo>
                      <a:cubicBezTo>
                        <a:pt x="1340" y="159"/>
                        <a:pt x="1346" y="183"/>
                        <a:pt x="1340" y="206"/>
                      </a:cubicBezTo>
                      <a:lnTo>
                        <a:pt x="1031" y="1484"/>
                      </a:lnTo>
                      <a:cubicBezTo>
                        <a:pt x="1028" y="1501"/>
                        <a:pt x="1019" y="1514"/>
                        <a:pt x="1007" y="1523"/>
                      </a:cubicBezTo>
                      <a:cubicBezTo>
                        <a:pt x="816" y="1668"/>
                        <a:pt x="457" y="1945"/>
                        <a:pt x="195" y="2181"/>
                      </a:cubicBezTo>
                      <a:cubicBezTo>
                        <a:pt x="180" y="2194"/>
                        <a:pt x="165" y="2198"/>
                        <a:pt x="153" y="2198"/>
                      </a:cubicBezTo>
                      <a:cubicBezTo>
                        <a:pt x="137" y="2198"/>
                        <a:pt x="124" y="2192"/>
                        <a:pt x="119" y="2188"/>
                      </a:cubicBezTo>
                      <a:cubicBezTo>
                        <a:pt x="98" y="2175"/>
                        <a:pt x="78" y="2146"/>
                        <a:pt x="90" y="2108"/>
                      </a:cubicBezTo>
                      <a:cubicBezTo>
                        <a:pt x="233" y="1639"/>
                        <a:pt x="524" y="755"/>
                        <a:pt x="870" y="110"/>
                      </a:cubicBezTo>
                      <a:cubicBezTo>
                        <a:pt x="883" y="89"/>
                        <a:pt x="904" y="75"/>
                        <a:pt x="927" y="75"/>
                      </a:cubicBezTo>
                      <a:close/>
                      <a:moveTo>
                        <a:pt x="927" y="1"/>
                      </a:moveTo>
                      <a:cubicBezTo>
                        <a:pt x="877" y="1"/>
                        <a:pt x="832" y="29"/>
                        <a:pt x="807" y="75"/>
                      </a:cubicBezTo>
                      <a:cubicBezTo>
                        <a:pt x="456" y="726"/>
                        <a:pt x="163" y="1614"/>
                        <a:pt x="20" y="2085"/>
                      </a:cubicBezTo>
                      <a:cubicBezTo>
                        <a:pt x="1" y="2149"/>
                        <a:pt x="25" y="2216"/>
                        <a:pt x="79" y="2250"/>
                      </a:cubicBezTo>
                      <a:cubicBezTo>
                        <a:pt x="102" y="2264"/>
                        <a:pt x="128" y="2272"/>
                        <a:pt x="152" y="2272"/>
                      </a:cubicBezTo>
                      <a:cubicBezTo>
                        <a:pt x="186" y="2272"/>
                        <a:pt x="218" y="2260"/>
                        <a:pt x="245" y="2235"/>
                      </a:cubicBezTo>
                      <a:cubicBezTo>
                        <a:pt x="505" y="2002"/>
                        <a:pt x="861" y="1727"/>
                        <a:pt x="1051" y="1583"/>
                      </a:cubicBezTo>
                      <a:cubicBezTo>
                        <a:pt x="1077" y="1563"/>
                        <a:pt x="1095" y="1534"/>
                        <a:pt x="1104" y="1502"/>
                      </a:cubicBezTo>
                      <a:lnTo>
                        <a:pt x="1411" y="224"/>
                      </a:lnTo>
                      <a:cubicBezTo>
                        <a:pt x="1423" y="177"/>
                        <a:pt x="1411" y="128"/>
                        <a:pt x="1381" y="92"/>
                      </a:cubicBezTo>
                      <a:cubicBezTo>
                        <a:pt x="1355" y="63"/>
                        <a:pt x="1318" y="45"/>
                        <a:pt x="1282" y="45"/>
                      </a:cubicBezTo>
                      <a:cubicBezTo>
                        <a:pt x="1278" y="45"/>
                        <a:pt x="1274" y="46"/>
                        <a:pt x="1270" y="46"/>
                      </a:cubicBezTo>
                      <a:cubicBezTo>
                        <a:pt x="1254" y="47"/>
                        <a:pt x="1238" y="48"/>
                        <a:pt x="1223" y="48"/>
                      </a:cubicBezTo>
                      <a:cubicBezTo>
                        <a:pt x="1127" y="48"/>
                        <a:pt x="1034" y="26"/>
                        <a:pt x="966" y="7"/>
                      </a:cubicBezTo>
                      <a:cubicBezTo>
                        <a:pt x="953" y="3"/>
                        <a:pt x="940" y="1"/>
                        <a:pt x="92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8" name="Google Shape;3210;p38">
                  <a:extLst>
                    <a:ext uri="{FF2B5EF4-FFF2-40B4-BE49-F238E27FC236}">
                      <a16:creationId xmlns:a16="http://schemas.microsoft.com/office/drawing/2014/main" id="{DC87BD1E-0D17-35B5-DF08-8F8B7812D4A7}"/>
                    </a:ext>
                  </a:extLst>
                </p:cNvPr>
                <p:cNvSpPr/>
                <p:nvPr/>
              </p:nvSpPr>
              <p:spPr>
                <a:xfrm>
                  <a:off x="4156625" y="1541963"/>
                  <a:ext cx="661775" cy="153175"/>
                </a:xfrm>
                <a:custGeom>
                  <a:avLst/>
                  <a:gdLst/>
                  <a:ahLst/>
                  <a:cxnLst/>
                  <a:rect l="l" t="t" r="r" b="b"/>
                  <a:pathLst>
                    <a:path w="26471" h="6127" extrusionOk="0">
                      <a:moveTo>
                        <a:pt x="11741" y="0"/>
                      </a:moveTo>
                      <a:cubicBezTo>
                        <a:pt x="7205" y="0"/>
                        <a:pt x="2094" y="2779"/>
                        <a:pt x="199" y="3911"/>
                      </a:cubicBezTo>
                      <a:cubicBezTo>
                        <a:pt x="0" y="4030"/>
                        <a:pt x="34" y="4327"/>
                        <a:pt x="254" y="4398"/>
                      </a:cubicBezTo>
                      <a:cubicBezTo>
                        <a:pt x="739" y="4559"/>
                        <a:pt x="1016" y="4977"/>
                        <a:pt x="1154" y="5261"/>
                      </a:cubicBezTo>
                      <a:cubicBezTo>
                        <a:pt x="1202" y="5358"/>
                        <a:pt x="1297" y="5412"/>
                        <a:pt x="1397" y="5412"/>
                      </a:cubicBezTo>
                      <a:cubicBezTo>
                        <a:pt x="1446" y="5412"/>
                        <a:pt x="1496" y="5399"/>
                        <a:pt x="1543" y="5372"/>
                      </a:cubicBezTo>
                      <a:cubicBezTo>
                        <a:pt x="2965" y="4512"/>
                        <a:pt x="4399" y="4205"/>
                        <a:pt x="5729" y="4205"/>
                      </a:cubicBezTo>
                      <a:cubicBezTo>
                        <a:pt x="9054" y="4205"/>
                        <a:pt x="11720" y="6126"/>
                        <a:pt x="11895" y="6126"/>
                      </a:cubicBezTo>
                      <a:cubicBezTo>
                        <a:pt x="14143" y="6126"/>
                        <a:pt x="23416" y="6065"/>
                        <a:pt x="26106" y="6047"/>
                      </a:cubicBezTo>
                      <a:cubicBezTo>
                        <a:pt x="26361" y="6046"/>
                        <a:pt x="26470" y="5725"/>
                        <a:pt x="26273" y="5563"/>
                      </a:cubicBezTo>
                      <a:cubicBezTo>
                        <a:pt x="19567" y="64"/>
                        <a:pt x="12892" y="64"/>
                        <a:pt x="12892" y="64"/>
                      </a:cubicBezTo>
                      <a:cubicBezTo>
                        <a:pt x="12514" y="21"/>
                        <a:pt x="12129" y="0"/>
                        <a:pt x="1174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9" name="Google Shape;3211;p38">
                  <a:extLst>
                    <a:ext uri="{FF2B5EF4-FFF2-40B4-BE49-F238E27FC236}">
                      <a16:creationId xmlns:a16="http://schemas.microsoft.com/office/drawing/2014/main" id="{5F435807-FA16-2355-DF5F-8FE6B035D7F8}"/>
                    </a:ext>
                  </a:extLst>
                </p:cNvPr>
                <p:cNvSpPr/>
                <p:nvPr/>
              </p:nvSpPr>
              <p:spPr>
                <a:xfrm>
                  <a:off x="4189875" y="1547213"/>
                  <a:ext cx="593875" cy="119875"/>
                </a:xfrm>
                <a:custGeom>
                  <a:avLst/>
                  <a:gdLst/>
                  <a:ahLst/>
                  <a:cxnLst/>
                  <a:rect l="l" t="t" r="r" b="b"/>
                  <a:pathLst>
                    <a:path w="23755" h="4795" extrusionOk="0">
                      <a:moveTo>
                        <a:pt x="4996" y="2991"/>
                      </a:moveTo>
                      <a:cubicBezTo>
                        <a:pt x="4996" y="2991"/>
                        <a:pt x="4997" y="2991"/>
                        <a:pt x="4997" y="2991"/>
                      </a:cubicBezTo>
                      <a:lnTo>
                        <a:pt x="4997" y="2991"/>
                      </a:lnTo>
                      <a:cubicBezTo>
                        <a:pt x="4997" y="2991"/>
                        <a:pt x="4997" y="2991"/>
                        <a:pt x="4998" y="2991"/>
                      </a:cubicBezTo>
                      <a:close/>
                      <a:moveTo>
                        <a:pt x="10402" y="171"/>
                      </a:moveTo>
                      <a:cubicBezTo>
                        <a:pt x="10817" y="171"/>
                        <a:pt x="11227" y="191"/>
                        <a:pt x="11629" y="235"/>
                      </a:cubicBezTo>
                      <a:cubicBezTo>
                        <a:pt x="11688" y="237"/>
                        <a:pt x="17654" y="378"/>
                        <a:pt x="23508" y="4428"/>
                      </a:cubicBezTo>
                      <a:cubicBezTo>
                        <a:pt x="23552" y="4459"/>
                        <a:pt x="23569" y="4497"/>
                        <a:pt x="23555" y="4536"/>
                      </a:cubicBezTo>
                      <a:cubicBezTo>
                        <a:pt x="23542" y="4580"/>
                        <a:pt x="23490" y="4624"/>
                        <a:pt x="23405" y="4624"/>
                      </a:cubicBezTo>
                      <a:lnTo>
                        <a:pt x="23402" y="4624"/>
                      </a:lnTo>
                      <a:cubicBezTo>
                        <a:pt x="16528" y="4554"/>
                        <a:pt x="12005" y="4504"/>
                        <a:pt x="10675" y="4483"/>
                      </a:cubicBezTo>
                      <a:cubicBezTo>
                        <a:pt x="10647" y="4477"/>
                        <a:pt x="10525" y="4419"/>
                        <a:pt x="10395" y="4357"/>
                      </a:cubicBezTo>
                      <a:cubicBezTo>
                        <a:pt x="8481" y="3446"/>
                        <a:pt x="6676" y="2991"/>
                        <a:pt x="4997" y="2991"/>
                      </a:cubicBezTo>
                      <a:lnTo>
                        <a:pt x="4997" y="2991"/>
                      </a:lnTo>
                      <a:cubicBezTo>
                        <a:pt x="3710" y="2991"/>
                        <a:pt x="2496" y="3258"/>
                        <a:pt x="1363" y="3795"/>
                      </a:cubicBezTo>
                      <a:cubicBezTo>
                        <a:pt x="1335" y="3808"/>
                        <a:pt x="1305" y="3814"/>
                        <a:pt x="1275" y="3814"/>
                      </a:cubicBezTo>
                      <a:cubicBezTo>
                        <a:pt x="1213" y="3814"/>
                        <a:pt x="1153" y="3789"/>
                        <a:pt x="1128" y="3744"/>
                      </a:cubicBezTo>
                      <a:cubicBezTo>
                        <a:pt x="990" y="3502"/>
                        <a:pt x="732" y="3190"/>
                        <a:pt x="281" y="3061"/>
                      </a:cubicBezTo>
                      <a:cubicBezTo>
                        <a:pt x="220" y="3044"/>
                        <a:pt x="182" y="3006"/>
                        <a:pt x="178" y="2960"/>
                      </a:cubicBezTo>
                      <a:cubicBezTo>
                        <a:pt x="175" y="2921"/>
                        <a:pt x="202" y="2884"/>
                        <a:pt x="249" y="2862"/>
                      </a:cubicBezTo>
                      <a:cubicBezTo>
                        <a:pt x="2073" y="2007"/>
                        <a:pt x="6458" y="171"/>
                        <a:pt x="10402" y="171"/>
                      </a:cubicBezTo>
                      <a:close/>
                      <a:moveTo>
                        <a:pt x="10399" y="0"/>
                      </a:moveTo>
                      <a:cubicBezTo>
                        <a:pt x="6425" y="0"/>
                        <a:pt x="2012" y="1847"/>
                        <a:pt x="178" y="2707"/>
                      </a:cubicBezTo>
                      <a:cubicBezTo>
                        <a:pt x="64" y="2760"/>
                        <a:pt x="0" y="2863"/>
                        <a:pt x="9" y="2974"/>
                      </a:cubicBezTo>
                      <a:cubicBezTo>
                        <a:pt x="18" y="3091"/>
                        <a:pt x="105" y="3187"/>
                        <a:pt x="234" y="3224"/>
                      </a:cubicBezTo>
                      <a:cubicBezTo>
                        <a:pt x="630" y="3337"/>
                        <a:pt x="858" y="3615"/>
                        <a:pt x="979" y="3827"/>
                      </a:cubicBezTo>
                      <a:cubicBezTo>
                        <a:pt x="1038" y="3928"/>
                        <a:pt x="1153" y="3985"/>
                        <a:pt x="1274" y="3985"/>
                      </a:cubicBezTo>
                      <a:cubicBezTo>
                        <a:pt x="1329" y="3985"/>
                        <a:pt x="1384" y="3973"/>
                        <a:pt x="1436" y="3949"/>
                      </a:cubicBezTo>
                      <a:cubicBezTo>
                        <a:pt x="2545" y="3423"/>
                        <a:pt x="3734" y="3161"/>
                        <a:pt x="4997" y="3161"/>
                      </a:cubicBezTo>
                      <a:cubicBezTo>
                        <a:pt x="6651" y="3161"/>
                        <a:pt x="8431" y="3611"/>
                        <a:pt x="10322" y="4512"/>
                      </a:cubicBezTo>
                      <a:cubicBezTo>
                        <a:pt x="10557" y="4623"/>
                        <a:pt x="10621" y="4652"/>
                        <a:pt x="10666" y="4653"/>
                      </a:cubicBezTo>
                      <a:cubicBezTo>
                        <a:pt x="12002" y="4674"/>
                        <a:pt x="16525" y="4724"/>
                        <a:pt x="23400" y="4794"/>
                      </a:cubicBezTo>
                      <a:lnTo>
                        <a:pt x="23405" y="4794"/>
                      </a:lnTo>
                      <a:cubicBezTo>
                        <a:pt x="23552" y="4794"/>
                        <a:pt x="23678" y="4712"/>
                        <a:pt x="23718" y="4588"/>
                      </a:cubicBezTo>
                      <a:cubicBezTo>
                        <a:pt x="23754" y="4475"/>
                        <a:pt x="23710" y="4362"/>
                        <a:pt x="23605" y="4289"/>
                      </a:cubicBezTo>
                      <a:cubicBezTo>
                        <a:pt x="17706" y="208"/>
                        <a:pt x="11691" y="67"/>
                        <a:pt x="11640" y="65"/>
                      </a:cubicBezTo>
                      <a:cubicBezTo>
                        <a:pt x="11233" y="21"/>
                        <a:pt x="10819" y="0"/>
                        <a:pt x="103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0" name="Google Shape;3212;p38">
                  <a:extLst>
                    <a:ext uri="{FF2B5EF4-FFF2-40B4-BE49-F238E27FC236}">
                      <a16:creationId xmlns:a16="http://schemas.microsoft.com/office/drawing/2014/main" id="{17E03888-B283-8567-4E7C-80253D9FD2D0}"/>
                    </a:ext>
                  </a:extLst>
                </p:cNvPr>
                <p:cNvSpPr/>
                <p:nvPr/>
              </p:nvSpPr>
              <p:spPr>
                <a:xfrm>
                  <a:off x="4225125" y="1555663"/>
                  <a:ext cx="507275" cy="91500"/>
                </a:xfrm>
                <a:custGeom>
                  <a:avLst/>
                  <a:gdLst/>
                  <a:ahLst/>
                  <a:cxnLst/>
                  <a:rect l="l" t="t" r="r" b="b"/>
                  <a:pathLst>
                    <a:path w="20291" h="3660" extrusionOk="0">
                      <a:moveTo>
                        <a:pt x="8785" y="136"/>
                      </a:moveTo>
                      <a:cubicBezTo>
                        <a:pt x="9177" y="136"/>
                        <a:pt x="9564" y="154"/>
                        <a:pt x="9943" y="193"/>
                      </a:cubicBezTo>
                      <a:cubicBezTo>
                        <a:pt x="9994" y="193"/>
                        <a:pt x="15095" y="339"/>
                        <a:pt x="20094" y="3389"/>
                      </a:cubicBezTo>
                      <a:cubicBezTo>
                        <a:pt x="20113" y="3401"/>
                        <a:pt x="20144" y="3425"/>
                        <a:pt x="20135" y="3457"/>
                      </a:cubicBezTo>
                      <a:cubicBezTo>
                        <a:pt x="20126" y="3491"/>
                        <a:pt x="20076" y="3524"/>
                        <a:pt x="20002" y="3524"/>
                      </a:cubicBezTo>
                      <a:lnTo>
                        <a:pt x="19997" y="3524"/>
                      </a:lnTo>
                      <a:cubicBezTo>
                        <a:pt x="19080" y="3507"/>
                        <a:pt x="10990" y="3371"/>
                        <a:pt x="9115" y="3331"/>
                      </a:cubicBezTo>
                      <a:cubicBezTo>
                        <a:pt x="9091" y="3328"/>
                        <a:pt x="8986" y="3283"/>
                        <a:pt x="8874" y="3236"/>
                      </a:cubicBezTo>
                      <a:cubicBezTo>
                        <a:pt x="7213" y="2534"/>
                        <a:pt x="5649" y="2184"/>
                        <a:pt x="4193" y="2184"/>
                      </a:cubicBezTo>
                      <a:cubicBezTo>
                        <a:pt x="3123" y="2184"/>
                        <a:pt x="2111" y="2373"/>
                        <a:pt x="1163" y="2754"/>
                      </a:cubicBezTo>
                      <a:cubicBezTo>
                        <a:pt x="1137" y="2765"/>
                        <a:pt x="1109" y="2770"/>
                        <a:pt x="1083" y="2770"/>
                      </a:cubicBezTo>
                      <a:cubicBezTo>
                        <a:pt x="1024" y="2770"/>
                        <a:pt x="972" y="2747"/>
                        <a:pt x="951" y="2715"/>
                      </a:cubicBezTo>
                      <a:cubicBezTo>
                        <a:pt x="832" y="2534"/>
                        <a:pt x="614" y="2300"/>
                        <a:pt x="231" y="2202"/>
                      </a:cubicBezTo>
                      <a:cubicBezTo>
                        <a:pt x="172" y="2188"/>
                        <a:pt x="143" y="2155"/>
                        <a:pt x="142" y="2130"/>
                      </a:cubicBezTo>
                      <a:cubicBezTo>
                        <a:pt x="140" y="2106"/>
                        <a:pt x="163" y="2082"/>
                        <a:pt x="202" y="2065"/>
                      </a:cubicBezTo>
                      <a:cubicBezTo>
                        <a:pt x="1749" y="1450"/>
                        <a:pt x="5440" y="136"/>
                        <a:pt x="8785" y="136"/>
                      </a:cubicBezTo>
                      <a:close/>
                      <a:moveTo>
                        <a:pt x="8786" y="1"/>
                      </a:moveTo>
                      <a:cubicBezTo>
                        <a:pt x="5418" y="1"/>
                        <a:pt x="1707" y="1321"/>
                        <a:pt x="152" y="1939"/>
                      </a:cubicBezTo>
                      <a:cubicBezTo>
                        <a:pt x="57" y="1977"/>
                        <a:pt x="0" y="2055"/>
                        <a:pt x="6" y="2140"/>
                      </a:cubicBezTo>
                      <a:cubicBezTo>
                        <a:pt x="12" y="2229"/>
                        <a:pt x="87" y="2307"/>
                        <a:pt x="196" y="2334"/>
                      </a:cubicBezTo>
                      <a:cubicBezTo>
                        <a:pt x="536" y="2422"/>
                        <a:pt x="732" y="2630"/>
                        <a:pt x="837" y="2789"/>
                      </a:cubicBezTo>
                      <a:cubicBezTo>
                        <a:pt x="886" y="2862"/>
                        <a:pt x="983" y="2905"/>
                        <a:pt x="1084" y="2905"/>
                      </a:cubicBezTo>
                      <a:cubicBezTo>
                        <a:pt x="1127" y="2905"/>
                        <a:pt x="1172" y="2897"/>
                        <a:pt x="1213" y="2880"/>
                      </a:cubicBezTo>
                      <a:cubicBezTo>
                        <a:pt x="2144" y="2506"/>
                        <a:pt x="3139" y="2319"/>
                        <a:pt x="4193" y="2319"/>
                      </a:cubicBezTo>
                      <a:cubicBezTo>
                        <a:pt x="5630" y="2319"/>
                        <a:pt x="7177" y="2666"/>
                        <a:pt x="8821" y="3360"/>
                      </a:cubicBezTo>
                      <a:cubicBezTo>
                        <a:pt x="9015" y="3442"/>
                        <a:pt x="9071" y="3466"/>
                        <a:pt x="9108" y="3466"/>
                      </a:cubicBezTo>
                      <a:cubicBezTo>
                        <a:pt x="10987" y="3507"/>
                        <a:pt x="19079" y="3644"/>
                        <a:pt x="19994" y="3659"/>
                      </a:cubicBezTo>
                      <a:lnTo>
                        <a:pt x="20002" y="3659"/>
                      </a:lnTo>
                      <a:cubicBezTo>
                        <a:pt x="20131" y="3659"/>
                        <a:pt x="20237" y="3594"/>
                        <a:pt x="20266" y="3495"/>
                      </a:cubicBezTo>
                      <a:cubicBezTo>
                        <a:pt x="20290" y="3412"/>
                        <a:pt x="20251" y="3327"/>
                        <a:pt x="20164" y="3274"/>
                      </a:cubicBezTo>
                      <a:cubicBezTo>
                        <a:pt x="15135" y="204"/>
                        <a:pt x="9997" y="58"/>
                        <a:pt x="9952" y="58"/>
                      </a:cubicBezTo>
                      <a:cubicBezTo>
                        <a:pt x="9571" y="19"/>
                        <a:pt x="9181" y="1"/>
                        <a:pt x="87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1" name="Google Shape;3213;p38">
                  <a:extLst>
                    <a:ext uri="{FF2B5EF4-FFF2-40B4-BE49-F238E27FC236}">
                      <a16:creationId xmlns:a16="http://schemas.microsoft.com/office/drawing/2014/main" id="{43E22AF6-9C3F-43D0-D14B-FFA79640755A}"/>
                    </a:ext>
                  </a:extLst>
                </p:cNvPr>
                <p:cNvSpPr/>
                <p:nvPr/>
              </p:nvSpPr>
              <p:spPr>
                <a:xfrm>
                  <a:off x="4279500" y="1564688"/>
                  <a:ext cx="398925" cy="61375"/>
                </a:xfrm>
                <a:custGeom>
                  <a:avLst/>
                  <a:gdLst/>
                  <a:ahLst/>
                  <a:cxnLst/>
                  <a:rect l="l" t="t" r="r" b="b"/>
                  <a:pathLst>
                    <a:path w="15957" h="2455" extrusionOk="0">
                      <a:moveTo>
                        <a:pt x="6674" y="95"/>
                      </a:moveTo>
                      <a:cubicBezTo>
                        <a:pt x="7067" y="95"/>
                        <a:pt x="7456" y="112"/>
                        <a:pt x="7833" y="150"/>
                      </a:cubicBezTo>
                      <a:cubicBezTo>
                        <a:pt x="7874" y="151"/>
                        <a:pt x="11894" y="318"/>
                        <a:pt x="15818" y="2290"/>
                      </a:cubicBezTo>
                      <a:cubicBezTo>
                        <a:pt x="15843" y="2302"/>
                        <a:pt x="15852" y="2314"/>
                        <a:pt x="15850" y="2321"/>
                      </a:cubicBezTo>
                      <a:cubicBezTo>
                        <a:pt x="15846" y="2334"/>
                        <a:pt x="15807" y="2360"/>
                        <a:pt x="15739" y="2360"/>
                      </a:cubicBezTo>
                      <a:cubicBezTo>
                        <a:pt x="15737" y="2360"/>
                        <a:pt x="15735" y="2360"/>
                        <a:pt x="15733" y="2360"/>
                      </a:cubicBezTo>
                      <a:cubicBezTo>
                        <a:pt x="14549" y="2322"/>
                        <a:pt x="8571" y="2128"/>
                        <a:pt x="7162" y="2076"/>
                      </a:cubicBezTo>
                      <a:cubicBezTo>
                        <a:pt x="7145" y="2075"/>
                        <a:pt x="7063" y="2046"/>
                        <a:pt x="6969" y="2012"/>
                      </a:cubicBezTo>
                      <a:cubicBezTo>
                        <a:pt x="5601" y="1530"/>
                        <a:pt x="4315" y="1288"/>
                        <a:pt x="3124" y="1288"/>
                      </a:cubicBezTo>
                      <a:cubicBezTo>
                        <a:pt x="2345" y="1288"/>
                        <a:pt x="1605" y="1391"/>
                        <a:pt x="910" y="1598"/>
                      </a:cubicBezTo>
                      <a:cubicBezTo>
                        <a:pt x="889" y="1605"/>
                        <a:pt x="868" y="1607"/>
                        <a:pt x="846" y="1607"/>
                      </a:cubicBezTo>
                      <a:cubicBezTo>
                        <a:pt x="794" y="1607"/>
                        <a:pt x="746" y="1590"/>
                        <a:pt x="728" y="1568"/>
                      </a:cubicBezTo>
                      <a:cubicBezTo>
                        <a:pt x="638" y="1455"/>
                        <a:pt x="467" y="1306"/>
                        <a:pt x="169" y="1241"/>
                      </a:cubicBezTo>
                      <a:cubicBezTo>
                        <a:pt x="119" y="1231"/>
                        <a:pt x="98" y="1208"/>
                        <a:pt x="96" y="1199"/>
                      </a:cubicBezTo>
                      <a:cubicBezTo>
                        <a:pt x="96" y="1194"/>
                        <a:pt x="109" y="1177"/>
                        <a:pt x="145" y="1167"/>
                      </a:cubicBezTo>
                      <a:cubicBezTo>
                        <a:pt x="1329" y="819"/>
                        <a:pt x="4104" y="95"/>
                        <a:pt x="6674" y="95"/>
                      </a:cubicBezTo>
                      <a:close/>
                      <a:moveTo>
                        <a:pt x="6672" y="0"/>
                      </a:moveTo>
                      <a:cubicBezTo>
                        <a:pt x="4091" y="0"/>
                        <a:pt x="1307" y="727"/>
                        <a:pt x="119" y="1077"/>
                      </a:cubicBezTo>
                      <a:cubicBezTo>
                        <a:pt x="43" y="1098"/>
                        <a:pt x="1" y="1145"/>
                        <a:pt x="2" y="1202"/>
                      </a:cubicBezTo>
                      <a:cubicBezTo>
                        <a:pt x="4" y="1264"/>
                        <a:pt x="60" y="1314"/>
                        <a:pt x="148" y="1334"/>
                      </a:cubicBezTo>
                      <a:cubicBezTo>
                        <a:pt x="420" y="1394"/>
                        <a:pt x="573" y="1527"/>
                        <a:pt x="655" y="1628"/>
                      </a:cubicBezTo>
                      <a:cubicBezTo>
                        <a:pt x="693" y="1675"/>
                        <a:pt x="768" y="1702"/>
                        <a:pt x="846" y="1702"/>
                      </a:cubicBezTo>
                      <a:cubicBezTo>
                        <a:pt x="876" y="1702"/>
                        <a:pt x="908" y="1698"/>
                        <a:pt x="938" y="1689"/>
                      </a:cubicBezTo>
                      <a:cubicBezTo>
                        <a:pt x="1624" y="1485"/>
                        <a:pt x="2355" y="1382"/>
                        <a:pt x="3125" y="1382"/>
                      </a:cubicBezTo>
                      <a:cubicBezTo>
                        <a:pt x="4306" y="1382"/>
                        <a:pt x="5580" y="1622"/>
                        <a:pt x="6937" y="2102"/>
                      </a:cubicBezTo>
                      <a:cubicBezTo>
                        <a:pt x="7084" y="2154"/>
                        <a:pt x="7131" y="2170"/>
                        <a:pt x="7157" y="2170"/>
                      </a:cubicBezTo>
                      <a:cubicBezTo>
                        <a:pt x="8568" y="2222"/>
                        <a:pt x="14546" y="2416"/>
                        <a:pt x="15730" y="2454"/>
                      </a:cubicBezTo>
                      <a:lnTo>
                        <a:pt x="15742" y="2454"/>
                      </a:lnTo>
                      <a:cubicBezTo>
                        <a:pt x="15846" y="2454"/>
                        <a:pt x="15924" y="2410"/>
                        <a:pt x="15941" y="2343"/>
                      </a:cubicBezTo>
                      <a:cubicBezTo>
                        <a:pt x="15947" y="2324"/>
                        <a:pt x="15956" y="2254"/>
                        <a:pt x="15861" y="2205"/>
                      </a:cubicBezTo>
                      <a:cubicBezTo>
                        <a:pt x="11918" y="224"/>
                        <a:pt x="7877" y="55"/>
                        <a:pt x="7839" y="55"/>
                      </a:cubicBezTo>
                      <a:cubicBezTo>
                        <a:pt x="7459" y="17"/>
                        <a:pt x="7068" y="0"/>
                        <a:pt x="66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2" name="Google Shape;3214;p38">
                  <a:extLst>
                    <a:ext uri="{FF2B5EF4-FFF2-40B4-BE49-F238E27FC236}">
                      <a16:creationId xmlns:a16="http://schemas.microsoft.com/office/drawing/2014/main" id="{706B08A5-F466-CF61-F8F3-8E4F6B529C57}"/>
                    </a:ext>
                  </a:extLst>
                </p:cNvPr>
                <p:cNvSpPr/>
                <p:nvPr/>
              </p:nvSpPr>
              <p:spPr>
                <a:xfrm>
                  <a:off x="4328175" y="1571488"/>
                  <a:ext cx="302125" cy="40100"/>
                </a:xfrm>
                <a:custGeom>
                  <a:avLst/>
                  <a:gdLst/>
                  <a:ahLst/>
                  <a:cxnLst/>
                  <a:rect l="l" t="t" r="r" b="b"/>
                  <a:pathLst>
                    <a:path w="12085" h="1604" extrusionOk="0">
                      <a:moveTo>
                        <a:pt x="4975" y="67"/>
                      </a:moveTo>
                      <a:cubicBezTo>
                        <a:pt x="5298" y="67"/>
                        <a:pt x="5616" y="79"/>
                        <a:pt x="5925" y="107"/>
                      </a:cubicBezTo>
                      <a:cubicBezTo>
                        <a:pt x="5956" y="108"/>
                        <a:pt x="9007" y="231"/>
                        <a:pt x="11989" y="1500"/>
                      </a:cubicBezTo>
                      <a:cubicBezTo>
                        <a:pt x="12007" y="1508"/>
                        <a:pt x="12013" y="1514"/>
                        <a:pt x="12013" y="1514"/>
                      </a:cubicBezTo>
                      <a:cubicBezTo>
                        <a:pt x="12010" y="1522"/>
                        <a:pt x="11984" y="1537"/>
                        <a:pt x="11931" y="1537"/>
                      </a:cubicBezTo>
                      <a:lnTo>
                        <a:pt x="11922" y="1537"/>
                      </a:lnTo>
                      <a:cubicBezTo>
                        <a:pt x="11374" y="1519"/>
                        <a:pt x="6531" y="1359"/>
                        <a:pt x="5426" y="1320"/>
                      </a:cubicBezTo>
                      <a:cubicBezTo>
                        <a:pt x="5414" y="1318"/>
                        <a:pt x="5350" y="1299"/>
                        <a:pt x="5276" y="1277"/>
                      </a:cubicBezTo>
                      <a:cubicBezTo>
                        <a:pt x="4220" y="960"/>
                        <a:pt x="3231" y="801"/>
                        <a:pt x="2317" y="801"/>
                      </a:cubicBezTo>
                      <a:cubicBezTo>
                        <a:pt x="1744" y="801"/>
                        <a:pt x="1201" y="863"/>
                        <a:pt x="689" y="987"/>
                      </a:cubicBezTo>
                      <a:cubicBezTo>
                        <a:pt x="673" y="991"/>
                        <a:pt x="656" y="993"/>
                        <a:pt x="639" y="993"/>
                      </a:cubicBezTo>
                      <a:cubicBezTo>
                        <a:pt x="598" y="993"/>
                        <a:pt x="559" y="982"/>
                        <a:pt x="545" y="966"/>
                      </a:cubicBezTo>
                      <a:cubicBezTo>
                        <a:pt x="475" y="895"/>
                        <a:pt x="346" y="801"/>
                        <a:pt x="122" y="758"/>
                      </a:cubicBezTo>
                      <a:cubicBezTo>
                        <a:pt x="81" y="751"/>
                        <a:pt x="67" y="735"/>
                        <a:pt x="65" y="735"/>
                      </a:cubicBezTo>
                      <a:cubicBezTo>
                        <a:pt x="67" y="732"/>
                        <a:pt x="76" y="723"/>
                        <a:pt x="102" y="717"/>
                      </a:cubicBezTo>
                      <a:cubicBezTo>
                        <a:pt x="987" y="505"/>
                        <a:pt x="3048" y="67"/>
                        <a:pt x="4975" y="67"/>
                      </a:cubicBezTo>
                      <a:close/>
                      <a:moveTo>
                        <a:pt x="4968" y="1"/>
                      </a:moveTo>
                      <a:cubicBezTo>
                        <a:pt x="3036" y="1"/>
                        <a:pt x="974" y="440"/>
                        <a:pt x="88" y="653"/>
                      </a:cubicBezTo>
                      <a:cubicBezTo>
                        <a:pt x="5" y="673"/>
                        <a:pt x="0" y="722"/>
                        <a:pt x="0" y="735"/>
                      </a:cubicBezTo>
                      <a:cubicBezTo>
                        <a:pt x="2" y="778"/>
                        <a:pt x="43" y="811"/>
                        <a:pt x="109" y="823"/>
                      </a:cubicBezTo>
                      <a:cubicBezTo>
                        <a:pt x="317" y="863"/>
                        <a:pt x="434" y="948"/>
                        <a:pt x="498" y="1013"/>
                      </a:cubicBezTo>
                      <a:cubicBezTo>
                        <a:pt x="528" y="1044"/>
                        <a:pt x="584" y="1059"/>
                        <a:pt x="639" y="1059"/>
                      </a:cubicBezTo>
                      <a:cubicBezTo>
                        <a:pt x="662" y="1059"/>
                        <a:pt x="685" y="1056"/>
                        <a:pt x="706" y="1051"/>
                      </a:cubicBezTo>
                      <a:cubicBezTo>
                        <a:pt x="1212" y="928"/>
                        <a:pt x="1749" y="867"/>
                        <a:pt x="2316" y="867"/>
                      </a:cubicBezTo>
                      <a:cubicBezTo>
                        <a:pt x="3224" y="867"/>
                        <a:pt x="4208" y="1024"/>
                        <a:pt x="5257" y="1340"/>
                      </a:cubicBezTo>
                      <a:cubicBezTo>
                        <a:pt x="5367" y="1373"/>
                        <a:pt x="5405" y="1384"/>
                        <a:pt x="5423" y="1385"/>
                      </a:cubicBezTo>
                      <a:cubicBezTo>
                        <a:pt x="6530" y="1425"/>
                        <a:pt x="11372" y="1585"/>
                        <a:pt x="11920" y="1602"/>
                      </a:cubicBezTo>
                      <a:cubicBezTo>
                        <a:pt x="11923" y="1604"/>
                        <a:pt x="11928" y="1604"/>
                        <a:pt x="11931" y="1604"/>
                      </a:cubicBezTo>
                      <a:cubicBezTo>
                        <a:pt x="12010" y="1604"/>
                        <a:pt x="12068" y="1573"/>
                        <a:pt x="12078" y="1528"/>
                      </a:cubicBezTo>
                      <a:cubicBezTo>
                        <a:pt x="12081" y="1516"/>
                        <a:pt x="12084" y="1469"/>
                        <a:pt x="12015" y="1440"/>
                      </a:cubicBezTo>
                      <a:cubicBezTo>
                        <a:pt x="9021" y="166"/>
                        <a:pt x="5959" y="42"/>
                        <a:pt x="5930" y="42"/>
                      </a:cubicBezTo>
                      <a:cubicBezTo>
                        <a:pt x="5617" y="13"/>
                        <a:pt x="5295" y="1"/>
                        <a:pt x="49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3" name="Google Shape;3215;p38">
                  <a:extLst>
                    <a:ext uri="{FF2B5EF4-FFF2-40B4-BE49-F238E27FC236}">
                      <a16:creationId xmlns:a16="http://schemas.microsoft.com/office/drawing/2014/main" id="{A2DC98F3-10DF-6503-3A53-473290FB79B2}"/>
                    </a:ext>
                  </a:extLst>
                </p:cNvPr>
                <p:cNvSpPr/>
                <p:nvPr/>
              </p:nvSpPr>
              <p:spPr>
                <a:xfrm>
                  <a:off x="4368425" y="1574513"/>
                  <a:ext cx="222350" cy="26075"/>
                </a:xfrm>
                <a:custGeom>
                  <a:avLst/>
                  <a:gdLst/>
                  <a:ahLst/>
                  <a:cxnLst/>
                  <a:rect l="l" t="t" r="r" b="b"/>
                  <a:pathLst>
                    <a:path w="8894" h="1043" extrusionOk="0">
                      <a:moveTo>
                        <a:pt x="3232" y="41"/>
                      </a:moveTo>
                      <a:cubicBezTo>
                        <a:pt x="3617" y="41"/>
                        <a:pt x="4002" y="56"/>
                        <a:pt x="4367" y="92"/>
                      </a:cubicBezTo>
                      <a:cubicBezTo>
                        <a:pt x="4390" y="92"/>
                        <a:pt x="6638" y="230"/>
                        <a:pt x="8832" y="988"/>
                      </a:cubicBezTo>
                      <a:cubicBezTo>
                        <a:pt x="8838" y="989"/>
                        <a:pt x="8842" y="992"/>
                        <a:pt x="8845" y="994"/>
                      </a:cubicBezTo>
                      <a:cubicBezTo>
                        <a:pt x="8836" y="996"/>
                        <a:pt x="8819" y="1000"/>
                        <a:pt x="8793" y="1000"/>
                      </a:cubicBezTo>
                      <a:cubicBezTo>
                        <a:pt x="8789" y="1000"/>
                        <a:pt x="8785" y="1000"/>
                        <a:pt x="8780" y="1000"/>
                      </a:cubicBezTo>
                      <a:cubicBezTo>
                        <a:pt x="8741" y="998"/>
                        <a:pt x="4859" y="784"/>
                        <a:pt x="3993" y="734"/>
                      </a:cubicBezTo>
                      <a:cubicBezTo>
                        <a:pt x="3984" y="733"/>
                        <a:pt x="3939" y="722"/>
                        <a:pt x="3881" y="707"/>
                      </a:cubicBezTo>
                      <a:cubicBezTo>
                        <a:pt x="3014" y="488"/>
                        <a:pt x="2207" y="378"/>
                        <a:pt x="1469" y="378"/>
                      </a:cubicBezTo>
                      <a:cubicBezTo>
                        <a:pt x="1135" y="378"/>
                        <a:pt x="813" y="400"/>
                        <a:pt x="508" y="446"/>
                      </a:cubicBezTo>
                      <a:cubicBezTo>
                        <a:pt x="497" y="447"/>
                        <a:pt x="486" y="448"/>
                        <a:pt x="475" y="448"/>
                      </a:cubicBezTo>
                      <a:cubicBezTo>
                        <a:pt x="441" y="448"/>
                        <a:pt x="407" y="441"/>
                        <a:pt x="394" y="431"/>
                      </a:cubicBezTo>
                      <a:cubicBezTo>
                        <a:pt x="344" y="390"/>
                        <a:pt x="250" y="337"/>
                        <a:pt x="87" y="309"/>
                      </a:cubicBezTo>
                      <a:cubicBezTo>
                        <a:pt x="68" y="305"/>
                        <a:pt x="55" y="300"/>
                        <a:pt x="49" y="297"/>
                      </a:cubicBezTo>
                      <a:cubicBezTo>
                        <a:pt x="54" y="296"/>
                        <a:pt x="62" y="292"/>
                        <a:pt x="71" y="292"/>
                      </a:cubicBezTo>
                      <a:cubicBezTo>
                        <a:pt x="658" y="206"/>
                        <a:pt x="1947" y="41"/>
                        <a:pt x="3232" y="41"/>
                      </a:cubicBezTo>
                      <a:close/>
                      <a:moveTo>
                        <a:pt x="3232" y="0"/>
                      </a:moveTo>
                      <a:cubicBezTo>
                        <a:pt x="1943" y="0"/>
                        <a:pt x="652" y="165"/>
                        <a:pt x="65" y="252"/>
                      </a:cubicBezTo>
                      <a:cubicBezTo>
                        <a:pt x="10" y="259"/>
                        <a:pt x="1" y="283"/>
                        <a:pt x="1" y="296"/>
                      </a:cubicBezTo>
                      <a:cubicBezTo>
                        <a:pt x="1" y="311"/>
                        <a:pt x="10" y="338"/>
                        <a:pt x="80" y="350"/>
                      </a:cubicBezTo>
                      <a:cubicBezTo>
                        <a:pt x="233" y="376"/>
                        <a:pt x="321" y="426"/>
                        <a:pt x="367" y="463"/>
                      </a:cubicBezTo>
                      <a:cubicBezTo>
                        <a:pt x="391" y="482"/>
                        <a:pt x="437" y="491"/>
                        <a:pt x="478" y="491"/>
                      </a:cubicBezTo>
                      <a:cubicBezTo>
                        <a:pt x="491" y="491"/>
                        <a:pt x="503" y="490"/>
                        <a:pt x="514" y="488"/>
                      </a:cubicBezTo>
                      <a:cubicBezTo>
                        <a:pt x="818" y="443"/>
                        <a:pt x="1138" y="420"/>
                        <a:pt x="1472" y="420"/>
                      </a:cubicBezTo>
                      <a:cubicBezTo>
                        <a:pt x="2205" y="420"/>
                        <a:pt x="3009" y="530"/>
                        <a:pt x="3871" y="748"/>
                      </a:cubicBezTo>
                      <a:cubicBezTo>
                        <a:pt x="3946" y="768"/>
                        <a:pt x="3978" y="775"/>
                        <a:pt x="3990" y="775"/>
                      </a:cubicBezTo>
                      <a:cubicBezTo>
                        <a:pt x="4856" y="825"/>
                        <a:pt x="8739" y="1039"/>
                        <a:pt x="8777" y="1042"/>
                      </a:cubicBezTo>
                      <a:lnTo>
                        <a:pt x="8794" y="1042"/>
                      </a:lnTo>
                      <a:cubicBezTo>
                        <a:pt x="8841" y="1042"/>
                        <a:pt x="8886" y="1032"/>
                        <a:pt x="8891" y="1000"/>
                      </a:cubicBezTo>
                      <a:cubicBezTo>
                        <a:pt x="8894" y="988"/>
                        <a:pt x="8891" y="965"/>
                        <a:pt x="8845" y="948"/>
                      </a:cubicBezTo>
                      <a:cubicBezTo>
                        <a:pt x="6646" y="189"/>
                        <a:pt x="4393" y="51"/>
                        <a:pt x="4370" y="51"/>
                      </a:cubicBezTo>
                      <a:cubicBezTo>
                        <a:pt x="4003" y="15"/>
                        <a:pt x="3618" y="0"/>
                        <a:pt x="323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4" name="Google Shape;3216;p38">
                  <a:extLst>
                    <a:ext uri="{FF2B5EF4-FFF2-40B4-BE49-F238E27FC236}">
                      <a16:creationId xmlns:a16="http://schemas.microsoft.com/office/drawing/2014/main" id="{0E2CBF83-D5FD-5E3E-2F0E-BB7ECF262B3F}"/>
                    </a:ext>
                  </a:extLst>
                </p:cNvPr>
                <p:cNvSpPr/>
                <p:nvPr/>
              </p:nvSpPr>
              <p:spPr>
                <a:xfrm>
                  <a:off x="4069100" y="1730788"/>
                  <a:ext cx="395000" cy="152625"/>
                </a:xfrm>
                <a:custGeom>
                  <a:avLst/>
                  <a:gdLst/>
                  <a:ahLst/>
                  <a:cxnLst/>
                  <a:rect l="l" t="t" r="r" b="b"/>
                  <a:pathLst>
                    <a:path w="15800" h="6105" extrusionOk="0">
                      <a:moveTo>
                        <a:pt x="7901" y="170"/>
                      </a:moveTo>
                      <a:cubicBezTo>
                        <a:pt x="9423" y="170"/>
                        <a:pt x="11304" y="500"/>
                        <a:pt x="13527" y="1479"/>
                      </a:cubicBezTo>
                      <a:cubicBezTo>
                        <a:pt x="13621" y="1520"/>
                        <a:pt x="13703" y="1594"/>
                        <a:pt x="13753" y="1685"/>
                      </a:cubicBezTo>
                      <a:lnTo>
                        <a:pt x="15517" y="4813"/>
                      </a:lnTo>
                      <a:cubicBezTo>
                        <a:pt x="15636" y="5021"/>
                        <a:pt x="15573" y="5227"/>
                        <a:pt x="15476" y="5350"/>
                      </a:cubicBezTo>
                      <a:cubicBezTo>
                        <a:pt x="15400" y="5446"/>
                        <a:pt x="15268" y="5533"/>
                        <a:pt x="15103" y="5533"/>
                      </a:cubicBezTo>
                      <a:cubicBezTo>
                        <a:pt x="15060" y="5533"/>
                        <a:pt x="15015" y="5527"/>
                        <a:pt x="14968" y="5514"/>
                      </a:cubicBezTo>
                      <a:lnTo>
                        <a:pt x="14968" y="5512"/>
                      </a:lnTo>
                      <a:cubicBezTo>
                        <a:pt x="13418" y="5069"/>
                        <a:pt x="11037" y="4560"/>
                        <a:pt x="8261" y="4560"/>
                      </a:cubicBezTo>
                      <a:cubicBezTo>
                        <a:pt x="5988" y="4560"/>
                        <a:pt x="3450" y="4902"/>
                        <a:pt x="890" y="5900"/>
                      </a:cubicBezTo>
                      <a:cubicBezTo>
                        <a:pt x="825" y="5925"/>
                        <a:pt x="763" y="5936"/>
                        <a:pt x="705" y="5936"/>
                      </a:cubicBezTo>
                      <a:cubicBezTo>
                        <a:pt x="549" y="5936"/>
                        <a:pt x="422" y="5858"/>
                        <a:pt x="343" y="5768"/>
                      </a:cubicBezTo>
                      <a:cubicBezTo>
                        <a:pt x="237" y="5646"/>
                        <a:pt x="166" y="5438"/>
                        <a:pt x="287" y="5221"/>
                      </a:cubicBezTo>
                      <a:cubicBezTo>
                        <a:pt x="1429" y="3168"/>
                        <a:pt x="2443" y="1866"/>
                        <a:pt x="3143" y="1556"/>
                      </a:cubicBezTo>
                      <a:cubicBezTo>
                        <a:pt x="3150" y="1552"/>
                        <a:pt x="3158" y="1547"/>
                        <a:pt x="3164" y="1543"/>
                      </a:cubicBezTo>
                      <a:cubicBezTo>
                        <a:pt x="3187" y="1521"/>
                        <a:pt x="4810" y="170"/>
                        <a:pt x="7901" y="170"/>
                      </a:cubicBezTo>
                      <a:close/>
                      <a:moveTo>
                        <a:pt x="7902" y="0"/>
                      </a:moveTo>
                      <a:cubicBezTo>
                        <a:pt x="4865" y="0"/>
                        <a:pt x="3208" y="1286"/>
                        <a:pt x="3062" y="1404"/>
                      </a:cubicBezTo>
                      <a:cubicBezTo>
                        <a:pt x="2126" y="1831"/>
                        <a:pt x="955" y="3669"/>
                        <a:pt x="138" y="5137"/>
                      </a:cubicBezTo>
                      <a:cubicBezTo>
                        <a:pt x="0" y="5383"/>
                        <a:pt x="31" y="5667"/>
                        <a:pt x="214" y="5880"/>
                      </a:cubicBezTo>
                      <a:cubicBezTo>
                        <a:pt x="343" y="6026"/>
                        <a:pt x="521" y="6105"/>
                        <a:pt x="706" y="6105"/>
                      </a:cubicBezTo>
                      <a:cubicBezTo>
                        <a:pt x="788" y="6105"/>
                        <a:pt x="872" y="6089"/>
                        <a:pt x="952" y="6057"/>
                      </a:cubicBezTo>
                      <a:cubicBezTo>
                        <a:pt x="3489" y="5069"/>
                        <a:pt x="6004" y="4730"/>
                        <a:pt x="8259" y="4730"/>
                      </a:cubicBezTo>
                      <a:cubicBezTo>
                        <a:pt x="11016" y="4730"/>
                        <a:pt x="13382" y="5236"/>
                        <a:pt x="14920" y="5676"/>
                      </a:cubicBezTo>
                      <a:cubicBezTo>
                        <a:pt x="14982" y="5694"/>
                        <a:pt x="15044" y="5702"/>
                        <a:pt x="15105" y="5702"/>
                      </a:cubicBezTo>
                      <a:cubicBezTo>
                        <a:pt x="15300" y="5702"/>
                        <a:pt x="15484" y="5616"/>
                        <a:pt x="15611" y="5455"/>
                      </a:cubicBezTo>
                      <a:cubicBezTo>
                        <a:pt x="15778" y="5242"/>
                        <a:pt x="15799" y="4964"/>
                        <a:pt x="15666" y="4729"/>
                      </a:cubicBezTo>
                      <a:lnTo>
                        <a:pt x="13903" y="1600"/>
                      </a:lnTo>
                      <a:cubicBezTo>
                        <a:pt x="13834" y="1477"/>
                        <a:pt x="13724" y="1379"/>
                        <a:pt x="13595" y="1322"/>
                      </a:cubicBezTo>
                      <a:cubicBezTo>
                        <a:pt x="11351" y="333"/>
                        <a:pt x="9448" y="0"/>
                        <a:pt x="79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5" name="Google Shape;3217;p38">
                  <a:extLst>
                    <a:ext uri="{FF2B5EF4-FFF2-40B4-BE49-F238E27FC236}">
                      <a16:creationId xmlns:a16="http://schemas.microsoft.com/office/drawing/2014/main" id="{9358DBC7-EE6D-BE08-6A66-6AC67CF01209}"/>
                    </a:ext>
                  </a:extLst>
                </p:cNvPr>
                <p:cNvSpPr/>
                <p:nvPr/>
              </p:nvSpPr>
              <p:spPr>
                <a:xfrm>
                  <a:off x="4484575" y="1765113"/>
                  <a:ext cx="386425" cy="206125"/>
                </a:xfrm>
                <a:custGeom>
                  <a:avLst/>
                  <a:gdLst/>
                  <a:ahLst/>
                  <a:cxnLst/>
                  <a:rect l="l" t="t" r="r" b="b"/>
                  <a:pathLst>
                    <a:path w="15457" h="8245" extrusionOk="0">
                      <a:moveTo>
                        <a:pt x="1159" y="171"/>
                      </a:moveTo>
                      <a:cubicBezTo>
                        <a:pt x="1204" y="171"/>
                        <a:pt x="1251" y="174"/>
                        <a:pt x="1297" y="182"/>
                      </a:cubicBezTo>
                      <a:lnTo>
                        <a:pt x="11649" y="1720"/>
                      </a:lnTo>
                      <a:cubicBezTo>
                        <a:pt x="11851" y="1750"/>
                        <a:pt x="12039" y="1846"/>
                        <a:pt x="12177" y="1990"/>
                      </a:cubicBezTo>
                      <a:cubicBezTo>
                        <a:pt x="13648" y="3523"/>
                        <a:pt x="15124" y="7256"/>
                        <a:pt x="15013" y="8003"/>
                      </a:cubicBezTo>
                      <a:cubicBezTo>
                        <a:pt x="15004" y="8055"/>
                        <a:pt x="14990" y="8073"/>
                        <a:pt x="14978" y="8074"/>
                      </a:cubicBezTo>
                      <a:cubicBezTo>
                        <a:pt x="13367" y="7873"/>
                        <a:pt x="3730" y="5255"/>
                        <a:pt x="1814" y="4733"/>
                      </a:cubicBezTo>
                      <a:cubicBezTo>
                        <a:pt x="1514" y="4651"/>
                        <a:pt x="1276" y="4425"/>
                        <a:pt x="1178" y="4127"/>
                      </a:cubicBezTo>
                      <a:lnTo>
                        <a:pt x="281" y="1386"/>
                      </a:lnTo>
                      <a:cubicBezTo>
                        <a:pt x="179" y="1077"/>
                        <a:pt x="245" y="746"/>
                        <a:pt x="453" y="501"/>
                      </a:cubicBezTo>
                      <a:cubicBezTo>
                        <a:pt x="632" y="288"/>
                        <a:pt x="888" y="171"/>
                        <a:pt x="1159" y="171"/>
                      </a:cubicBezTo>
                      <a:close/>
                      <a:moveTo>
                        <a:pt x="1161" y="0"/>
                      </a:moveTo>
                      <a:cubicBezTo>
                        <a:pt x="839" y="0"/>
                        <a:pt x="534" y="139"/>
                        <a:pt x="322" y="390"/>
                      </a:cubicBezTo>
                      <a:cubicBezTo>
                        <a:pt x="76" y="683"/>
                        <a:pt x="0" y="1074"/>
                        <a:pt x="119" y="1439"/>
                      </a:cubicBezTo>
                      <a:lnTo>
                        <a:pt x="1017" y="4180"/>
                      </a:lnTo>
                      <a:cubicBezTo>
                        <a:pt x="1131" y="4533"/>
                        <a:pt x="1414" y="4800"/>
                        <a:pt x="1770" y="4897"/>
                      </a:cubicBezTo>
                      <a:cubicBezTo>
                        <a:pt x="4464" y="5632"/>
                        <a:pt x="13377" y="8046"/>
                        <a:pt x="14957" y="8243"/>
                      </a:cubicBezTo>
                      <a:cubicBezTo>
                        <a:pt x="14966" y="8244"/>
                        <a:pt x="14975" y="8244"/>
                        <a:pt x="14984" y="8244"/>
                      </a:cubicBezTo>
                      <a:cubicBezTo>
                        <a:pt x="15056" y="8244"/>
                        <a:pt x="15115" y="8207"/>
                        <a:pt x="15148" y="8138"/>
                      </a:cubicBezTo>
                      <a:cubicBezTo>
                        <a:pt x="15456" y="7526"/>
                        <a:pt x="13821" y="3456"/>
                        <a:pt x="12300" y="1871"/>
                      </a:cubicBezTo>
                      <a:cubicBezTo>
                        <a:pt x="12136" y="1700"/>
                        <a:pt x="11915" y="1586"/>
                        <a:pt x="11675" y="1551"/>
                      </a:cubicBezTo>
                      <a:lnTo>
                        <a:pt x="1323" y="12"/>
                      </a:lnTo>
                      <a:cubicBezTo>
                        <a:pt x="1268" y="4"/>
                        <a:pt x="1214" y="0"/>
                        <a:pt x="11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6" name="Google Shape;3218;p38">
                  <a:extLst>
                    <a:ext uri="{FF2B5EF4-FFF2-40B4-BE49-F238E27FC236}">
                      <a16:creationId xmlns:a16="http://schemas.microsoft.com/office/drawing/2014/main" id="{375A25DD-7663-B0DA-B7EB-AD546F47A19A}"/>
                    </a:ext>
                  </a:extLst>
                </p:cNvPr>
                <p:cNvSpPr/>
                <p:nvPr/>
              </p:nvSpPr>
              <p:spPr>
                <a:xfrm>
                  <a:off x="4844550" y="1800888"/>
                  <a:ext cx="188800" cy="211275"/>
                </a:xfrm>
                <a:custGeom>
                  <a:avLst/>
                  <a:gdLst/>
                  <a:ahLst/>
                  <a:cxnLst/>
                  <a:rect l="l" t="t" r="r" b="b"/>
                  <a:pathLst>
                    <a:path w="7552" h="8451" extrusionOk="0">
                      <a:moveTo>
                        <a:pt x="3781" y="176"/>
                      </a:moveTo>
                      <a:cubicBezTo>
                        <a:pt x="5843" y="2050"/>
                        <a:pt x="7210" y="7396"/>
                        <a:pt x="7362" y="8017"/>
                      </a:cubicBezTo>
                      <a:cubicBezTo>
                        <a:pt x="7057" y="8203"/>
                        <a:pt x="6685" y="8276"/>
                        <a:pt x="6288" y="8276"/>
                      </a:cubicBezTo>
                      <a:cubicBezTo>
                        <a:pt x="5003" y="8276"/>
                        <a:pt x="3456" y="7510"/>
                        <a:pt x="3080" y="7313"/>
                      </a:cubicBezTo>
                      <a:cubicBezTo>
                        <a:pt x="3002" y="7272"/>
                        <a:pt x="2941" y="7208"/>
                        <a:pt x="2906" y="7128"/>
                      </a:cubicBezTo>
                      <a:lnTo>
                        <a:pt x="233" y="1060"/>
                      </a:lnTo>
                      <a:cubicBezTo>
                        <a:pt x="180" y="937"/>
                        <a:pt x="191" y="803"/>
                        <a:pt x="265" y="692"/>
                      </a:cubicBezTo>
                      <a:cubicBezTo>
                        <a:pt x="336" y="585"/>
                        <a:pt x="456" y="521"/>
                        <a:pt x="587" y="521"/>
                      </a:cubicBezTo>
                      <a:lnTo>
                        <a:pt x="594" y="521"/>
                      </a:lnTo>
                      <a:cubicBezTo>
                        <a:pt x="628" y="521"/>
                        <a:pt x="661" y="522"/>
                        <a:pt x="696" y="522"/>
                      </a:cubicBezTo>
                      <a:cubicBezTo>
                        <a:pt x="1855" y="522"/>
                        <a:pt x="3499" y="229"/>
                        <a:pt x="3781" y="176"/>
                      </a:cubicBezTo>
                      <a:close/>
                      <a:moveTo>
                        <a:pt x="3806" y="0"/>
                      </a:moveTo>
                      <a:cubicBezTo>
                        <a:pt x="3801" y="0"/>
                        <a:pt x="3796" y="1"/>
                        <a:pt x="3792" y="2"/>
                      </a:cubicBezTo>
                      <a:cubicBezTo>
                        <a:pt x="3773" y="6"/>
                        <a:pt x="2002" y="353"/>
                        <a:pt x="748" y="353"/>
                      </a:cubicBezTo>
                      <a:cubicBezTo>
                        <a:pt x="698" y="353"/>
                        <a:pt x="648" y="352"/>
                        <a:pt x="599" y="351"/>
                      </a:cubicBezTo>
                      <a:cubicBezTo>
                        <a:pt x="406" y="351"/>
                        <a:pt x="228" y="439"/>
                        <a:pt x="124" y="598"/>
                      </a:cubicBezTo>
                      <a:cubicBezTo>
                        <a:pt x="19" y="755"/>
                        <a:pt x="1" y="954"/>
                        <a:pt x="78" y="1128"/>
                      </a:cubicBezTo>
                      <a:lnTo>
                        <a:pt x="2752" y="7196"/>
                      </a:lnTo>
                      <a:cubicBezTo>
                        <a:pt x="2802" y="7310"/>
                        <a:pt x="2890" y="7406"/>
                        <a:pt x="3001" y="7463"/>
                      </a:cubicBezTo>
                      <a:cubicBezTo>
                        <a:pt x="3533" y="7743"/>
                        <a:pt x="5009" y="8450"/>
                        <a:pt x="6278" y="8450"/>
                      </a:cubicBezTo>
                      <a:cubicBezTo>
                        <a:pt x="6732" y="8450"/>
                        <a:pt x="7160" y="8359"/>
                        <a:pt x="7508" y="8127"/>
                      </a:cubicBezTo>
                      <a:cubicBezTo>
                        <a:pt x="7538" y="8107"/>
                        <a:pt x="7552" y="8070"/>
                        <a:pt x="7543" y="8037"/>
                      </a:cubicBezTo>
                      <a:cubicBezTo>
                        <a:pt x="7485" y="7791"/>
                        <a:pt x="6101" y="2009"/>
                        <a:pt x="3864" y="21"/>
                      </a:cubicBezTo>
                      <a:cubicBezTo>
                        <a:pt x="3848" y="8"/>
                        <a:pt x="3828" y="0"/>
                        <a:pt x="38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7" name="Google Shape;3219;p38">
                  <a:extLst>
                    <a:ext uri="{FF2B5EF4-FFF2-40B4-BE49-F238E27FC236}">
                      <a16:creationId xmlns:a16="http://schemas.microsoft.com/office/drawing/2014/main" id="{B66F1B02-B4AB-3402-82D2-81ADA9206AE8}"/>
                    </a:ext>
                  </a:extLst>
                </p:cNvPr>
                <p:cNvSpPr/>
                <p:nvPr/>
              </p:nvSpPr>
              <p:spPr>
                <a:xfrm>
                  <a:off x="3937250" y="1800463"/>
                  <a:ext cx="113650" cy="176000"/>
                </a:xfrm>
                <a:custGeom>
                  <a:avLst/>
                  <a:gdLst/>
                  <a:ahLst/>
                  <a:cxnLst/>
                  <a:rect l="l" t="t" r="r" b="b"/>
                  <a:pathLst>
                    <a:path w="4546" h="7040" extrusionOk="0">
                      <a:moveTo>
                        <a:pt x="2973" y="170"/>
                      </a:moveTo>
                      <a:cubicBezTo>
                        <a:pt x="2996" y="170"/>
                        <a:pt x="3018" y="173"/>
                        <a:pt x="3041" y="180"/>
                      </a:cubicBezTo>
                      <a:cubicBezTo>
                        <a:pt x="3271" y="246"/>
                        <a:pt x="3600" y="317"/>
                        <a:pt x="3929" y="317"/>
                      </a:cubicBezTo>
                      <a:cubicBezTo>
                        <a:pt x="3987" y="317"/>
                        <a:pt x="4044" y="315"/>
                        <a:pt x="4101" y="310"/>
                      </a:cubicBezTo>
                      <a:cubicBezTo>
                        <a:pt x="4108" y="309"/>
                        <a:pt x="4116" y="309"/>
                        <a:pt x="4124" y="309"/>
                      </a:cubicBezTo>
                      <a:cubicBezTo>
                        <a:pt x="4190" y="309"/>
                        <a:pt x="4250" y="339"/>
                        <a:pt x="4294" y="391"/>
                      </a:cubicBezTo>
                      <a:cubicBezTo>
                        <a:pt x="4347" y="453"/>
                        <a:pt x="4366" y="538"/>
                        <a:pt x="4347" y="617"/>
                      </a:cubicBezTo>
                      <a:lnTo>
                        <a:pt x="3348" y="4614"/>
                      </a:lnTo>
                      <a:cubicBezTo>
                        <a:pt x="3334" y="4670"/>
                        <a:pt x="3301" y="4719"/>
                        <a:pt x="3255" y="4752"/>
                      </a:cubicBezTo>
                      <a:cubicBezTo>
                        <a:pt x="2871" y="5032"/>
                        <a:pt x="1546" y="6003"/>
                        <a:pt x="618" y="6806"/>
                      </a:cubicBezTo>
                      <a:cubicBezTo>
                        <a:pt x="566" y="6852"/>
                        <a:pt x="510" y="6869"/>
                        <a:pt x="458" y="6869"/>
                      </a:cubicBezTo>
                      <a:cubicBezTo>
                        <a:pt x="406" y="6869"/>
                        <a:pt x="357" y="6852"/>
                        <a:pt x="319" y="6827"/>
                      </a:cubicBezTo>
                      <a:cubicBezTo>
                        <a:pt x="243" y="6777"/>
                        <a:pt x="178" y="6677"/>
                        <a:pt x="220" y="6545"/>
                      </a:cubicBezTo>
                      <a:cubicBezTo>
                        <a:pt x="683" y="5079"/>
                        <a:pt x="1631" y="2314"/>
                        <a:pt x="2760" y="295"/>
                      </a:cubicBezTo>
                      <a:cubicBezTo>
                        <a:pt x="2804" y="216"/>
                        <a:pt x="2886" y="170"/>
                        <a:pt x="2973" y="170"/>
                      </a:cubicBezTo>
                      <a:close/>
                      <a:moveTo>
                        <a:pt x="2975" y="0"/>
                      </a:moveTo>
                      <a:cubicBezTo>
                        <a:pt x="2826" y="0"/>
                        <a:pt x="2687" y="78"/>
                        <a:pt x="2612" y="211"/>
                      </a:cubicBezTo>
                      <a:cubicBezTo>
                        <a:pt x="1474" y="2244"/>
                        <a:pt x="524" y="5021"/>
                        <a:pt x="58" y="6493"/>
                      </a:cubicBezTo>
                      <a:cubicBezTo>
                        <a:pt x="0" y="6677"/>
                        <a:pt x="66" y="6864"/>
                        <a:pt x="227" y="6969"/>
                      </a:cubicBezTo>
                      <a:cubicBezTo>
                        <a:pt x="298" y="7016"/>
                        <a:pt x="377" y="7040"/>
                        <a:pt x="456" y="7040"/>
                      </a:cubicBezTo>
                      <a:cubicBezTo>
                        <a:pt x="553" y="7040"/>
                        <a:pt x="649" y="7005"/>
                        <a:pt x="729" y="6935"/>
                      </a:cubicBezTo>
                      <a:cubicBezTo>
                        <a:pt x="1654" y="6137"/>
                        <a:pt x="2973" y="5168"/>
                        <a:pt x="3355" y="4890"/>
                      </a:cubicBezTo>
                      <a:cubicBezTo>
                        <a:pt x="3434" y="4833"/>
                        <a:pt x="3489" y="4751"/>
                        <a:pt x="3513" y="4655"/>
                      </a:cubicBezTo>
                      <a:lnTo>
                        <a:pt x="4512" y="658"/>
                      </a:lnTo>
                      <a:cubicBezTo>
                        <a:pt x="4546" y="526"/>
                        <a:pt x="4512" y="385"/>
                        <a:pt x="4424" y="280"/>
                      </a:cubicBezTo>
                      <a:cubicBezTo>
                        <a:pt x="4345" y="188"/>
                        <a:pt x="4235" y="139"/>
                        <a:pt x="4120" y="139"/>
                      </a:cubicBezTo>
                      <a:cubicBezTo>
                        <a:pt x="4109" y="139"/>
                        <a:pt x="4098" y="139"/>
                        <a:pt x="4087" y="140"/>
                      </a:cubicBezTo>
                      <a:cubicBezTo>
                        <a:pt x="4034" y="145"/>
                        <a:pt x="3980" y="147"/>
                        <a:pt x="3926" y="147"/>
                      </a:cubicBezTo>
                      <a:cubicBezTo>
                        <a:pt x="3616" y="147"/>
                        <a:pt x="3307" y="79"/>
                        <a:pt x="3088" y="16"/>
                      </a:cubicBezTo>
                      <a:cubicBezTo>
                        <a:pt x="3050" y="5"/>
                        <a:pt x="3012" y="0"/>
                        <a:pt x="29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8" name="Google Shape;3220;p38">
                  <a:extLst>
                    <a:ext uri="{FF2B5EF4-FFF2-40B4-BE49-F238E27FC236}">
                      <a16:creationId xmlns:a16="http://schemas.microsoft.com/office/drawing/2014/main" id="{DA2EC770-8DF8-65B2-3E36-7B78035196E1}"/>
                    </a:ext>
                  </a:extLst>
                </p:cNvPr>
                <p:cNvSpPr/>
                <p:nvPr/>
              </p:nvSpPr>
              <p:spPr>
                <a:xfrm>
                  <a:off x="4155825" y="1531488"/>
                  <a:ext cx="663050" cy="157450"/>
                </a:xfrm>
                <a:custGeom>
                  <a:avLst/>
                  <a:gdLst/>
                  <a:ahLst/>
                  <a:cxnLst/>
                  <a:rect l="l" t="t" r="r" b="b"/>
                  <a:pathLst>
                    <a:path w="26522" h="6298" extrusionOk="0">
                      <a:moveTo>
                        <a:pt x="5734" y="4206"/>
                      </a:moveTo>
                      <a:cubicBezTo>
                        <a:pt x="5734" y="4206"/>
                        <a:pt x="5735" y="4206"/>
                        <a:pt x="5735" y="4206"/>
                      </a:cubicBezTo>
                      <a:lnTo>
                        <a:pt x="5735" y="4206"/>
                      </a:lnTo>
                      <a:cubicBezTo>
                        <a:pt x="5735" y="4206"/>
                        <a:pt x="5735" y="4206"/>
                        <a:pt x="5736" y="4206"/>
                      </a:cubicBezTo>
                      <a:close/>
                      <a:moveTo>
                        <a:pt x="11768" y="171"/>
                      </a:moveTo>
                      <a:cubicBezTo>
                        <a:pt x="12158" y="171"/>
                        <a:pt x="12544" y="192"/>
                        <a:pt x="12924" y="236"/>
                      </a:cubicBezTo>
                      <a:cubicBezTo>
                        <a:pt x="12991" y="236"/>
                        <a:pt x="19648" y="301"/>
                        <a:pt x="26250" y="5716"/>
                      </a:cubicBezTo>
                      <a:cubicBezTo>
                        <a:pt x="26326" y="5778"/>
                        <a:pt x="26331" y="5865"/>
                        <a:pt x="26309" y="5926"/>
                      </a:cubicBezTo>
                      <a:cubicBezTo>
                        <a:pt x="26288" y="5985"/>
                        <a:pt x="26232" y="6049"/>
                        <a:pt x="26136" y="6049"/>
                      </a:cubicBezTo>
                      <a:cubicBezTo>
                        <a:pt x="21699" y="6078"/>
                        <a:pt x="13950" y="6128"/>
                        <a:pt x="11936" y="6128"/>
                      </a:cubicBezTo>
                      <a:cubicBezTo>
                        <a:pt x="11904" y="6120"/>
                        <a:pt x="11767" y="6044"/>
                        <a:pt x="11622" y="5962"/>
                      </a:cubicBezTo>
                      <a:cubicBezTo>
                        <a:pt x="9531" y="4792"/>
                        <a:pt x="7564" y="4206"/>
                        <a:pt x="5735" y="4206"/>
                      </a:cubicBezTo>
                      <a:lnTo>
                        <a:pt x="5735" y="4206"/>
                      </a:lnTo>
                      <a:cubicBezTo>
                        <a:pt x="4237" y="4206"/>
                        <a:pt x="2833" y="4599"/>
                        <a:pt x="1531" y="5387"/>
                      </a:cubicBezTo>
                      <a:cubicBezTo>
                        <a:pt x="1500" y="5405"/>
                        <a:pt x="1464" y="5414"/>
                        <a:pt x="1429" y="5414"/>
                      </a:cubicBezTo>
                      <a:cubicBezTo>
                        <a:pt x="1411" y="5414"/>
                        <a:pt x="1393" y="5412"/>
                        <a:pt x="1376" y="5407"/>
                      </a:cubicBezTo>
                      <a:cubicBezTo>
                        <a:pt x="1326" y="5393"/>
                        <a:pt x="1286" y="5358"/>
                        <a:pt x="1263" y="5311"/>
                      </a:cubicBezTo>
                      <a:cubicBezTo>
                        <a:pt x="1107" y="4989"/>
                        <a:pt x="814" y="4570"/>
                        <a:pt x="313" y="4405"/>
                      </a:cubicBezTo>
                      <a:cubicBezTo>
                        <a:pt x="242" y="4382"/>
                        <a:pt x="195" y="4324"/>
                        <a:pt x="185" y="4250"/>
                      </a:cubicBezTo>
                      <a:cubicBezTo>
                        <a:pt x="178" y="4175"/>
                        <a:pt x="211" y="4109"/>
                        <a:pt x="275" y="4071"/>
                      </a:cubicBezTo>
                      <a:cubicBezTo>
                        <a:pt x="2328" y="2844"/>
                        <a:pt x="7314" y="171"/>
                        <a:pt x="11768" y="171"/>
                      </a:cubicBezTo>
                      <a:close/>
                      <a:moveTo>
                        <a:pt x="11766" y="1"/>
                      </a:moveTo>
                      <a:cubicBezTo>
                        <a:pt x="7276" y="1"/>
                        <a:pt x="2254" y="2690"/>
                        <a:pt x="187" y="3925"/>
                      </a:cubicBezTo>
                      <a:cubicBezTo>
                        <a:pt x="67" y="3996"/>
                        <a:pt x="0" y="4128"/>
                        <a:pt x="17" y="4268"/>
                      </a:cubicBezTo>
                      <a:cubicBezTo>
                        <a:pt x="32" y="4408"/>
                        <a:pt x="125" y="4523"/>
                        <a:pt x="258" y="4567"/>
                      </a:cubicBezTo>
                      <a:cubicBezTo>
                        <a:pt x="705" y="4713"/>
                        <a:pt x="967" y="5092"/>
                        <a:pt x="1110" y="5385"/>
                      </a:cubicBezTo>
                      <a:cubicBezTo>
                        <a:pt x="1154" y="5475"/>
                        <a:pt x="1231" y="5542"/>
                        <a:pt x="1327" y="5570"/>
                      </a:cubicBezTo>
                      <a:cubicBezTo>
                        <a:pt x="1360" y="5580"/>
                        <a:pt x="1393" y="5584"/>
                        <a:pt x="1427" y="5584"/>
                      </a:cubicBezTo>
                      <a:cubicBezTo>
                        <a:pt x="1493" y="5584"/>
                        <a:pt x="1559" y="5566"/>
                        <a:pt x="1619" y="5531"/>
                      </a:cubicBezTo>
                      <a:cubicBezTo>
                        <a:pt x="2892" y="4761"/>
                        <a:pt x="4267" y="4377"/>
                        <a:pt x="5735" y="4377"/>
                      </a:cubicBezTo>
                      <a:cubicBezTo>
                        <a:pt x="7536" y="4377"/>
                        <a:pt x="9476" y="4955"/>
                        <a:pt x="11540" y="6111"/>
                      </a:cubicBezTo>
                      <a:cubicBezTo>
                        <a:pt x="11802" y="6260"/>
                        <a:pt x="11874" y="6298"/>
                        <a:pt x="11927" y="6298"/>
                      </a:cubicBezTo>
                      <a:cubicBezTo>
                        <a:pt x="13950" y="6298"/>
                        <a:pt x="21699" y="6249"/>
                        <a:pt x="26138" y="6219"/>
                      </a:cubicBezTo>
                      <a:cubicBezTo>
                        <a:pt x="26290" y="6217"/>
                        <a:pt x="26420" y="6125"/>
                        <a:pt x="26470" y="5983"/>
                      </a:cubicBezTo>
                      <a:cubicBezTo>
                        <a:pt x="26522" y="5838"/>
                        <a:pt x="26478" y="5681"/>
                        <a:pt x="26360" y="5584"/>
                      </a:cubicBezTo>
                      <a:cubicBezTo>
                        <a:pt x="19731" y="149"/>
                        <a:pt x="13041" y="66"/>
                        <a:pt x="12935" y="66"/>
                      </a:cubicBezTo>
                      <a:lnTo>
                        <a:pt x="12933" y="66"/>
                      </a:lnTo>
                      <a:cubicBezTo>
                        <a:pt x="12550" y="22"/>
                        <a:pt x="12160" y="1"/>
                        <a:pt x="117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9" name="Google Shape;3221;p38">
                  <a:extLst>
                    <a:ext uri="{FF2B5EF4-FFF2-40B4-BE49-F238E27FC236}">
                      <a16:creationId xmlns:a16="http://schemas.microsoft.com/office/drawing/2014/main" id="{1542BEB8-81D9-3C6A-506D-B4DB528B6245}"/>
                    </a:ext>
                  </a:extLst>
                </p:cNvPr>
                <p:cNvSpPr/>
                <p:nvPr/>
              </p:nvSpPr>
              <p:spPr>
                <a:xfrm>
                  <a:off x="4094600" y="1688538"/>
                  <a:ext cx="781150" cy="81350"/>
                </a:xfrm>
                <a:custGeom>
                  <a:avLst/>
                  <a:gdLst/>
                  <a:ahLst/>
                  <a:cxnLst/>
                  <a:rect l="l" t="t" r="r" b="b"/>
                  <a:pathLst>
                    <a:path w="31246" h="3254" extrusionOk="0">
                      <a:moveTo>
                        <a:pt x="7079" y="1"/>
                      </a:moveTo>
                      <a:cubicBezTo>
                        <a:pt x="5191" y="1"/>
                        <a:pt x="3212" y="352"/>
                        <a:pt x="1516" y="1402"/>
                      </a:cubicBezTo>
                      <a:lnTo>
                        <a:pt x="152" y="198"/>
                      </a:lnTo>
                      <a:cubicBezTo>
                        <a:pt x="136" y="184"/>
                        <a:pt x="115" y="177"/>
                        <a:pt x="95" y="177"/>
                      </a:cubicBezTo>
                      <a:cubicBezTo>
                        <a:pt x="72" y="177"/>
                        <a:pt x="48" y="187"/>
                        <a:pt x="31" y="205"/>
                      </a:cubicBezTo>
                      <a:cubicBezTo>
                        <a:pt x="0" y="242"/>
                        <a:pt x="4" y="295"/>
                        <a:pt x="38" y="327"/>
                      </a:cubicBezTo>
                      <a:lnTo>
                        <a:pt x="1450" y="1572"/>
                      </a:lnTo>
                      <a:cubicBezTo>
                        <a:pt x="1467" y="1585"/>
                        <a:pt x="1487" y="1593"/>
                        <a:pt x="1507" y="1593"/>
                      </a:cubicBezTo>
                      <a:cubicBezTo>
                        <a:pt x="1523" y="1593"/>
                        <a:pt x="1538" y="1589"/>
                        <a:pt x="1552" y="1579"/>
                      </a:cubicBezTo>
                      <a:cubicBezTo>
                        <a:pt x="3231" y="522"/>
                        <a:pt x="5201" y="169"/>
                        <a:pt x="7081" y="169"/>
                      </a:cubicBezTo>
                      <a:cubicBezTo>
                        <a:pt x="10822" y="169"/>
                        <a:pt x="14210" y="1565"/>
                        <a:pt x="14260" y="1587"/>
                      </a:cubicBezTo>
                      <a:cubicBezTo>
                        <a:pt x="14271" y="1591"/>
                        <a:pt x="14280" y="1591"/>
                        <a:pt x="14295" y="1593"/>
                      </a:cubicBezTo>
                      <a:cubicBezTo>
                        <a:pt x="14417" y="1591"/>
                        <a:pt x="14541" y="1590"/>
                        <a:pt x="14666" y="1590"/>
                      </a:cubicBezTo>
                      <a:cubicBezTo>
                        <a:pt x="19941" y="1590"/>
                        <a:pt x="28307" y="3235"/>
                        <a:pt x="28391" y="3252"/>
                      </a:cubicBezTo>
                      <a:cubicBezTo>
                        <a:pt x="28397" y="3254"/>
                        <a:pt x="28403" y="3254"/>
                        <a:pt x="28408" y="3254"/>
                      </a:cubicBezTo>
                      <a:cubicBezTo>
                        <a:pt x="28418" y="3254"/>
                        <a:pt x="28429" y="3252"/>
                        <a:pt x="28440" y="3248"/>
                      </a:cubicBezTo>
                      <a:lnTo>
                        <a:pt x="31178" y="2168"/>
                      </a:lnTo>
                      <a:cubicBezTo>
                        <a:pt x="31222" y="2150"/>
                        <a:pt x="31245" y="2102"/>
                        <a:pt x="31227" y="2058"/>
                      </a:cubicBezTo>
                      <a:cubicBezTo>
                        <a:pt x="31214" y="2024"/>
                        <a:pt x="31181" y="2003"/>
                        <a:pt x="31148" y="2003"/>
                      </a:cubicBezTo>
                      <a:cubicBezTo>
                        <a:pt x="31138" y="2003"/>
                        <a:pt x="31127" y="2005"/>
                        <a:pt x="31118" y="2009"/>
                      </a:cubicBezTo>
                      <a:lnTo>
                        <a:pt x="28400" y="3079"/>
                      </a:lnTo>
                      <a:cubicBezTo>
                        <a:pt x="27892" y="2981"/>
                        <a:pt x="19815" y="1420"/>
                        <a:pt x="14664" y="1420"/>
                      </a:cubicBezTo>
                      <a:cubicBezTo>
                        <a:pt x="14544" y="1420"/>
                        <a:pt x="14426" y="1420"/>
                        <a:pt x="14310" y="1423"/>
                      </a:cubicBezTo>
                      <a:cubicBezTo>
                        <a:pt x="14042" y="1314"/>
                        <a:pt x="10731" y="1"/>
                        <a:pt x="70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0" name="Google Shape;3222;p38">
                  <a:extLst>
                    <a:ext uri="{FF2B5EF4-FFF2-40B4-BE49-F238E27FC236}">
                      <a16:creationId xmlns:a16="http://schemas.microsoft.com/office/drawing/2014/main" id="{A0B3DCB1-4EFD-8D2E-F958-362FD4BFEE6A}"/>
                    </a:ext>
                  </a:extLst>
                </p:cNvPr>
                <p:cNvSpPr/>
                <p:nvPr/>
              </p:nvSpPr>
              <p:spPr>
                <a:xfrm>
                  <a:off x="4802350" y="1765588"/>
                  <a:ext cx="233200" cy="290100"/>
                </a:xfrm>
                <a:custGeom>
                  <a:avLst/>
                  <a:gdLst/>
                  <a:ahLst/>
                  <a:cxnLst/>
                  <a:rect l="l" t="t" r="r" b="b"/>
                  <a:pathLst>
                    <a:path w="9328" h="11604" extrusionOk="0">
                      <a:moveTo>
                        <a:pt x="98" y="1"/>
                      </a:moveTo>
                      <a:cubicBezTo>
                        <a:pt x="85" y="1"/>
                        <a:pt x="73" y="4"/>
                        <a:pt x="61" y="9"/>
                      </a:cubicBezTo>
                      <a:cubicBezTo>
                        <a:pt x="19" y="29"/>
                        <a:pt x="1" y="81"/>
                        <a:pt x="22" y="123"/>
                      </a:cubicBezTo>
                      <a:cubicBezTo>
                        <a:pt x="3214" y="6836"/>
                        <a:pt x="3662" y="10275"/>
                        <a:pt x="3667" y="10310"/>
                      </a:cubicBezTo>
                      <a:cubicBezTo>
                        <a:pt x="3668" y="10327"/>
                        <a:pt x="3676" y="10342"/>
                        <a:pt x="3687" y="10355"/>
                      </a:cubicBezTo>
                      <a:cubicBezTo>
                        <a:pt x="4511" y="11306"/>
                        <a:pt x="5507" y="11603"/>
                        <a:pt x="6427" y="11603"/>
                      </a:cubicBezTo>
                      <a:cubicBezTo>
                        <a:pt x="7942" y="11603"/>
                        <a:pt x="9255" y="10799"/>
                        <a:pt x="9276" y="10787"/>
                      </a:cubicBezTo>
                      <a:cubicBezTo>
                        <a:pt x="9316" y="10761"/>
                        <a:pt x="9328" y="10709"/>
                        <a:pt x="9304" y="10670"/>
                      </a:cubicBezTo>
                      <a:cubicBezTo>
                        <a:pt x="9287" y="10643"/>
                        <a:pt x="9259" y="10629"/>
                        <a:pt x="9231" y="10629"/>
                      </a:cubicBezTo>
                      <a:cubicBezTo>
                        <a:pt x="9216" y="10629"/>
                        <a:pt x="9200" y="10633"/>
                        <a:pt x="9187" y="10642"/>
                      </a:cubicBezTo>
                      <a:cubicBezTo>
                        <a:pt x="9166" y="10655"/>
                        <a:pt x="7894" y="11432"/>
                        <a:pt x="6433" y="11432"/>
                      </a:cubicBezTo>
                      <a:cubicBezTo>
                        <a:pt x="5558" y="11432"/>
                        <a:pt x="4614" y="11152"/>
                        <a:pt x="3832" y="10261"/>
                      </a:cubicBezTo>
                      <a:cubicBezTo>
                        <a:pt x="3785" y="9929"/>
                        <a:pt x="3234" y="6483"/>
                        <a:pt x="175" y="50"/>
                      </a:cubicBezTo>
                      <a:cubicBezTo>
                        <a:pt x="161" y="20"/>
                        <a:pt x="130" y="1"/>
                        <a:pt x="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1" name="Google Shape;3223;p38">
                  <a:extLst>
                    <a:ext uri="{FF2B5EF4-FFF2-40B4-BE49-F238E27FC236}">
                      <a16:creationId xmlns:a16="http://schemas.microsoft.com/office/drawing/2014/main" id="{FD48A7D1-A560-2EF7-9568-B61B5FC084CD}"/>
                    </a:ext>
                  </a:extLst>
                </p:cNvPr>
                <p:cNvSpPr/>
                <p:nvPr/>
              </p:nvSpPr>
              <p:spPr>
                <a:xfrm>
                  <a:off x="3922375" y="1881913"/>
                  <a:ext cx="976175" cy="159300"/>
                </a:xfrm>
                <a:custGeom>
                  <a:avLst/>
                  <a:gdLst/>
                  <a:ahLst/>
                  <a:cxnLst/>
                  <a:rect l="l" t="t" r="r" b="b"/>
                  <a:pathLst>
                    <a:path w="39047" h="6372" extrusionOk="0">
                      <a:moveTo>
                        <a:pt x="14773" y="0"/>
                      </a:moveTo>
                      <a:cubicBezTo>
                        <a:pt x="11981" y="0"/>
                        <a:pt x="7863" y="591"/>
                        <a:pt x="3843" y="3348"/>
                      </a:cubicBezTo>
                      <a:cubicBezTo>
                        <a:pt x="3018" y="3914"/>
                        <a:pt x="2224" y="4637"/>
                        <a:pt x="1415" y="5560"/>
                      </a:cubicBezTo>
                      <a:cubicBezTo>
                        <a:pt x="1047" y="5980"/>
                        <a:pt x="735" y="6202"/>
                        <a:pt x="527" y="6202"/>
                      </a:cubicBezTo>
                      <a:cubicBezTo>
                        <a:pt x="505" y="6202"/>
                        <a:pt x="484" y="6199"/>
                        <a:pt x="465" y="6194"/>
                      </a:cubicBezTo>
                      <a:cubicBezTo>
                        <a:pt x="330" y="6158"/>
                        <a:pt x="232" y="5995"/>
                        <a:pt x="176" y="5713"/>
                      </a:cubicBezTo>
                      <a:cubicBezTo>
                        <a:pt x="168" y="5672"/>
                        <a:pt x="132" y="5643"/>
                        <a:pt x="92" y="5643"/>
                      </a:cubicBezTo>
                      <a:cubicBezTo>
                        <a:pt x="87" y="5643"/>
                        <a:pt x="82" y="5644"/>
                        <a:pt x="76" y="5645"/>
                      </a:cubicBezTo>
                      <a:cubicBezTo>
                        <a:pt x="31" y="5655"/>
                        <a:pt x="0" y="5699"/>
                        <a:pt x="9" y="5745"/>
                      </a:cubicBezTo>
                      <a:cubicBezTo>
                        <a:pt x="81" y="6099"/>
                        <a:pt x="219" y="6304"/>
                        <a:pt x="421" y="6358"/>
                      </a:cubicBezTo>
                      <a:cubicBezTo>
                        <a:pt x="454" y="6367"/>
                        <a:pt x="491" y="6372"/>
                        <a:pt x="529" y="6372"/>
                      </a:cubicBezTo>
                      <a:cubicBezTo>
                        <a:pt x="794" y="6372"/>
                        <a:pt x="1136" y="6137"/>
                        <a:pt x="1544" y="5671"/>
                      </a:cubicBezTo>
                      <a:cubicBezTo>
                        <a:pt x="2343" y="4760"/>
                        <a:pt x="3126" y="4046"/>
                        <a:pt x="3940" y="3489"/>
                      </a:cubicBezTo>
                      <a:cubicBezTo>
                        <a:pt x="7924" y="756"/>
                        <a:pt x="12005" y="170"/>
                        <a:pt x="14772" y="170"/>
                      </a:cubicBezTo>
                      <a:cubicBezTo>
                        <a:pt x="16820" y="170"/>
                        <a:pt x="18149" y="491"/>
                        <a:pt x="18184" y="500"/>
                      </a:cubicBezTo>
                      <a:cubicBezTo>
                        <a:pt x="24743" y="1156"/>
                        <a:pt x="38782" y="5681"/>
                        <a:pt x="38924" y="5727"/>
                      </a:cubicBezTo>
                      <a:cubicBezTo>
                        <a:pt x="38933" y="5730"/>
                        <a:pt x="38942" y="5731"/>
                        <a:pt x="38951" y="5731"/>
                      </a:cubicBezTo>
                      <a:cubicBezTo>
                        <a:pt x="38987" y="5731"/>
                        <a:pt x="39019" y="5708"/>
                        <a:pt x="39031" y="5672"/>
                      </a:cubicBezTo>
                      <a:cubicBezTo>
                        <a:pt x="39047" y="5628"/>
                        <a:pt x="39021" y="5579"/>
                        <a:pt x="38977" y="5564"/>
                      </a:cubicBezTo>
                      <a:cubicBezTo>
                        <a:pt x="38836" y="5519"/>
                        <a:pt x="24778" y="989"/>
                        <a:pt x="18215" y="333"/>
                      </a:cubicBezTo>
                      <a:cubicBezTo>
                        <a:pt x="18184" y="325"/>
                        <a:pt x="16843" y="0"/>
                        <a:pt x="147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2" name="Google Shape;3224;p38">
                  <a:extLst>
                    <a:ext uri="{FF2B5EF4-FFF2-40B4-BE49-F238E27FC236}">
                      <a16:creationId xmlns:a16="http://schemas.microsoft.com/office/drawing/2014/main" id="{1A89C406-925F-1A44-AD13-792583CA2A64}"/>
                    </a:ext>
                  </a:extLst>
                </p:cNvPr>
                <p:cNvSpPr/>
                <p:nvPr/>
              </p:nvSpPr>
              <p:spPr>
                <a:xfrm>
                  <a:off x="4449575" y="1724113"/>
                  <a:ext cx="52475" cy="191075"/>
                </a:xfrm>
                <a:custGeom>
                  <a:avLst/>
                  <a:gdLst/>
                  <a:ahLst/>
                  <a:cxnLst/>
                  <a:rect l="l" t="t" r="r" b="b"/>
                  <a:pathLst>
                    <a:path w="2099" h="7643" extrusionOk="0">
                      <a:moveTo>
                        <a:pt x="96" y="0"/>
                      </a:moveTo>
                      <a:cubicBezTo>
                        <a:pt x="89" y="0"/>
                        <a:pt x="81" y="1"/>
                        <a:pt x="73" y="3"/>
                      </a:cubicBezTo>
                      <a:cubicBezTo>
                        <a:pt x="28" y="14"/>
                        <a:pt x="1" y="61"/>
                        <a:pt x="13" y="106"/>
                      </a:cubicBezTo>
                      <a:lnTo>
                        <a:pt x="1923" y="7578"/>
                      </a:lnTo>
                      <a:cubicBezTo>
                        <a:pt x="1932" y="7616"/>
                        <a:pt x="1967" y="7642"/>
                        <a:pt x="2004" y="7642"/>
                      </a:cubicBezTo>
                      <a:cubicBezTo>
                        <a:pt x="2011" y="7642"/>
                        <a:pt x="2018" y="7642"/>
                        <a:pt x="2026" y="7639"/>
                      </a:cubicBezTo>
                      <a:cubicBezTo>
                        <a:pt x="2071" y="7629"/>
                        <a:pt x="2099" y="7581"/>
                        <a:pt x="2086" y="7536"/>
                      </a:cubicBezTo>
                      <a:lnTo>
                        <a:pt x="177" y="64"/>
                      </a:lnTo>
                      <a:cubicBezTo>
                        <a:pt x="168" y="25"/>
                        <a:pt x="134" y="0"/>
                        <a:pt x="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3" name="Google Shape;3225;p38">
                  <a:extLst>
                    <a:ext uri="{FF2B5EF4-FFF2-40B4-BE49-F238E27FC236}">
                      <a16:creationId xmlns:a16="http://schemas.microsoft.com/office/drawing/2014/main" id="{B8683884-5DAE-7AF3-8025-0B24E28B623F}"/>
                    </a:ext>
                  </a:extLst>
                </p:cNvPr>
                <p:cNvSpPr/>
                <p:nvPr/>
              </p:nvSpPr>
              <p:spPr>
                <a:xfrm>
                  <a:off x="4024000" y="1724088"/>
                  <a:ext cx="110675" cy="72800"/>
                </a:xfrm>
                <a:custGeom>
                  <a:avLst/>
                  <a:gdLst/>
                  <a:ahLst/>
                  <a:cxnLst/>
                  <a:rect l="l" t="t" r="r" b="b"/>
                  <a:pathLst>
                    <a:path w="4427" h="2912" extrusionOk="0">
                      <a:moveTo>
                        <a:pt x="4330" y="0"/>
                      </a:moveTo>
                      <a:cubicBezTo>
                        <a:pt x="4306" y="0"/>
                        <a:pt x="4283" y="10"/>
                        <a:pt x="4267" y="30"/>
                      </a:cubicBezTo>
                      <a:lnTo>
                        <a:pt x="1895" y="2728"/>
                      </a:lnTo>
                      <a:lnTo>
                        <a:pt x="122" y="2163"/>
                      </a:lnTo>
                      <a:cubicBezTo>
                        <a:pt x="113" y="2160"/>
                        <a:pt x="104" y="2158"/>
                        <a:pt x="96" y="2158"/>
                      </a:cubicBezTo>
                      <a:cubicBezTo>
                        <a:pt x="60" y="2158"/>
                        <a:pt x="27" y="2182"/>
                        <a:pt x="14" y="2219"/>
                      </a:cubicBezTo>
                      <a:cubicBezTo>
                        <a:pt x="1" y="2263"/>
                        <a:pt x="25" y="2312"/>
                        <a:pt x="71" y="2325"/>
                      </a:cubicBezTo>
                      <a:lnTo>
                        <a:pt x="1897" y="2907"/>
                      </a:lnTo>
                      <a:cubicBezTo>
                        <a:pt x="1906" y="2910"/>
                        <a:pt x="1915" y="2911"/>
                        <a:pt x="1923" y="2911"/>
                      </a:cubicBezTo>
                      <a:cubicBezTo>
                        <a:pt x="1947" y="2911"/>
                        <a:pt x="1971" y="2901"/>
                        <a:pt x="1986" y="2881"/>
                      </a:cubicBezTo>
                      <a:lnTo>
                        <a:pt x="4394" y="142"/>
                      </a:lnTo>
                      <a:cubicBezTo>
                        <a:pt x="4426" y="106"/>
                        <a:pt x="4422" y="53"/>
                        <a:pt x="4387" y="22"/>
                      </a:cubicBezTo>
                      <a:cubicBezTo>
                        <a:pt x="4371" y="8"/>
                        <a:pt x="4350" y="0"/>
                        <a:pt x="43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4" name="Google Shape;3226;p38">
                  <a:extLst>
                    <a:ext uri="{FF2B5EF4-FFF2-40B4-BE49-F238E27FC236}">
                      <a16:creationId xmlns:a16="http://schemas.microsoft.com/office/drawing/2014/main" id="{94232F2D-A787-4E83-591E-A56D61761975}"/>
                    </a:ext>
                  </a:extLst>
                </p:cNvPr>
                <p:cNvSpPr/>
                <p:nvPr/>
              </p:nvSpPr>
              <p:spPr>
                <a:xfrm>
                  <a:off x="4034625" y="1792613"/>
                  <a:ext cx="39850" cy="164100"/>
                </a:xfrm>
                <a:custGeom>
                  <a:avLst/>
                  <a:gdLst/>
                  <a:ahLst/>
                  <a:cxnLst/>
                  <a:rect l="l" t="t" r="r" b="b"/>
                  <a:pathLst>
                    <a:path w="1594" h="6564" extrusionOk="0">
                      <a:moveTo>
                        <a:pt x="1499" y="0"/>
                      </a:moveTo>
                      <a:cubicBezTo>
                        <a:pt x="1462" y="0"/>
                        <a:pt x="1427" y="24"/>
                        <a:pt x="1417" y="61"/>
                      </a:cubicBezTo>
                      <a:cubicBezTo>
                        <a:pt x="1358" y="261"/>
                        <a:pt x="1" y="4989"/>
                        <a:pt x="1" y="6478"/>
                      </a:cubicBezTo>
                      <a:cubicBezTo>
                        <a:pt x="1" y="6525"/>
                        <a:pt x="40" y="6563"/>
                        <a:pt x="87" y="6563"/>
                      </a:cubicBezTo>
                      <a:cubicBezTo>
                        <a:pt x="133" y="6563"/>
                        <a:pt x="172" y="6525"/>
                        <a:pt x="172" y="6478"/>
                      </a:cubicBezTo>
                      <a:cubicBezTo>
                        <a:pt x="172" y="5013"/>
                        <a:pt x="1566" y="157"/>
                        <a:pt x="1580" y="108"/>
                      </a:cubicBezTo>
                      <a:cubicBezTo>
                        <a:pt x="1593" y="62"/>
                        <a:pt x="1568" y="17"/>
                        <a:pt x="1522" y="3"/>
                      </a:cubicBezTo>
                      <a:cubicBezTo>
                        <a:pt x="1514" y="1"/>
                        <a:pt x="1507" y="0"/>
                        <a:pt x="14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grpSp>
      <p:sp>
        <p:nvSpPr>
          <p:cNvPr id="209" name="TextBox 208">
            <a:extLst>
              <a:ext uri="{FF2B5EF4-FFF2-40B4-BE49-F238E27FC236}">
                <a16:creationId xmlns:a16="http://schemas.microsoft.com/office/drawing/2014/main" id="{22B72EA3-2DC7-ED1E-4183-A0E13096E5CA}"/>
              </a:ext>
            </a:extLst>
          </p:cNvPr>
          <p:cNvSpPr txBox="1"/>
          <p:nvPr/>
        </p:nvSpPr>
        <p:spPr>
          <a:xfrm>
            <a:off x="1255169" y="1927968"/>
            <a:ext cx="9597034" cy="574388"/>
          </a:xfrm>
          <a:prstGeom prst="rect">
            <a:avLst/>
          </a:prstGeom>
          <a:noFill/>
        </p:spPr>
        <p:txBody>
          <a:bodyPr wrap="square" rtlCol="0">
            <a:spAutoFit/>
          </a:bodyPr>
          <a:lstStyle/>
          <a:p>
            <a:pPr algn="ctr">
              <a:lnSpc>
                <a:spcPct val="150000"/>
              </a:lnSpc>
            </a:pPr>
            <a:r>
              <a:rPr lang="en-US" sz="2400" b="1" dirty="0" err="1">
                <a:latin typeface="UTM Avo" panose="02040603050506020204" pitchFamily="18"/>
                <a:ea typeface="Times New Roman" panose="02020603050405020304" pitchFamily="18" charset="0"/>
              </a:rPr>
              <a:t>H</a:t>
            </a:r>
            <a:r>
              <a:rPr lang="en-US" sz="2400" b="1" dirty="0" err="1">
                <a:solidFill>
                  <a:srgbClr val="000000"/>
                </a:solidFill>
                <a:effectLst/>
                <a:latin typeface="UTM Avo" panose="02040603050506020204" pitchFamily="18"/>
                <a:ea typeface="Times New Roman" panose="02020603050405020304" pitchFamily="18" charset="0"/>
              </a:rPr>
              <a:t>ình</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ảnh</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về</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một</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số</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loại</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lá</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cây</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khác</a:t>
            </a:r>
            <a:r>
              <a:rPr lang="en-US" sz="2400" b="1" dirty="0">
                <a:solidFill>
                  <a:srgbClr val="000000"/>
                </a:solidFill>
                <a:effectLst/>
                <a:latin typeface="UTM Avo" panose="02040603050506020204" pitchFamily="18"/>
                <a:ea typeface="Times New Roman" panose="02020603050405020304" pitchFamily="18" charset="0"/>
              </a:rPr>
              <a:t> </a:t>
            </a:r>
            <a:r>
              <a:rPr lang="en-US" sz="2400" b="1" dirty="0" err="1">
                <a:solidFill>
                  <a:srgbClr val="000000"/>
                </a:solidFill>
                <a:effectLst/>
                <a:latin typeface="UTM Avo" panose="02040603050506020204" pitchFamily="18"/>
                <a:ea typeface="Times New Roman" panose="02020603050405020304" pitchFamily="18" charset="0"/>
              </a:rPr>
              <a:t>nhau</a:t>
            </a:r>
            <a:r>
              <a:rPr lang="en-US" sz="2400" b="1" dirty="0">
                <a:solidFill>
                  <a:srgbClr val="000000"/>
                </a:solidFill>
                <a:effectLst/>
                <a:latin typeface="UTM Avo" panose="02040603050506020204" pitchFamily="18"/>
                <a:ea typeface="Times New Roman" panose="02020603050405020304" pitchFamily="18" charset="0"/>
              </a:rPr>
              <a:t> </a:t>
            </a:r>
            <a:endParaRPr lang="en-US" sz="2400" b="1" dirty="0">
              <a:latin typeface="UTM Avo" panose="02040603050506020204" pitchFamily="18"/>
            </a:endParaRPr>
          </a:p>
        </p:txBody>
      </p:sp>
      <p:pic>
        <p:nvPicPr>
          <p:cNvPr id="218" name="image3.jpg" descr="Ý nghĩa của cây xương rồng? Tác dụng, cách trồng và phân loại - KHBVPTR">
            <a:extLst>
              <a:ext uri="{FF2B5EF4-FFF2-40B4-BE49-F238E27FC236}">
                <a16:creationId xmlns:a16="http://schemas.microsoft.com/office/drawing/2014/main" id="{CAAE0ADD-2EF1-0D8D-D410-6AB2104C8F61}"/>
              </a:ext>
            </a:extLst>
          </p:cNvPr>
          <p:cNvPicPr/>
          <p:nvPr/>
        </p:nvPicPr>
        <p:blipFill>
          <a:blip r:embed="rId3"/>
          <a:srcRect/>
          <a:stretch>
            <a:fillRect/>
          </a:stretch>
        </p:blipFill>
        <p:spPr>
          <a:xfrm>
            <a:off x="1866573" y="2928994"/>
            <a:ext cx="3803565" cy="2648257"/>
          </a:xfrm>
          <a:prstGeom prst="rect">
            <a:avLst/>
          </a:prstGeom>
          <a:ln/>
        </p:spPr>
      </p:pic>
      <p:pic>
        <p:nvPicPr>
          <p:cNvPr id="219" name="image14.png" descr="Sinh học 6 Bài 19: Đặc điểm bên ngoài của lá">
            <a:extLst>
              <a:ext uri="{FF2B5EF4-FFF2-40B4-BE49-F238E27FC236}">
                <a16:creationId xmlns:a16="http://schemas.microsoft.com/office/drawing/2014/main" id="{11C3BCD0-672B-E93E-4CF9-A379D8AAC136}"/>
              </a:ext>
            </a:extLst>
          </p:cNvPr>
          <p:cNvPicPr/>
          <p:nvPr/>
        </p:nvPicPr>
        <p:blipFill>
          <a:blip r:embed="rId4"/>
          <a:srcRect/>
          <a:stretch>
            <a:fillRect/>
          </a:stretch>
        </p:blipFill>
        <p:spPr>
          <a:xfrm>
            <a:off x="6446623" y="2905797"/>
            <a:ext cx="3911627" cy="2730665"/>
          </a:xfrm>
          <a:prstGeom prst="rect">
            <a:avLst/>
          </a:prstGeom>
          <a:ln/>
        </p:spPr>
      </p:pic>
      <p:sp>
        <p:nvSpPr>
          <p:cNvPr id="220" name="TextBox 219">
            <a:extLst>
              <a:ext uri="{FF2B5EF4-FFF2-40B4-BE49-F238E27FC236}">
                <a16:creationId xmlns:a16="http://schemas.microsoft.com/office/drawing/2014/main" id="{A7F2B119-B1FA-E19F-B33D-CFA42E63E3A2}"/>
              </a:ext>
            </a:extLst>
          </p:cNvPr>
          <p:cNvSpPr txBox="1"/>
          <p:nvPr/>
        </p:nvSpPr>
        <p:spPr>
          <a:xfrm>
            <a:off x="2454250" y="5543682"/>
            <a:ext cx="2536956" cy="950260"/>
          </a:xfrm>
          <a:prstGeom prst="rect">
            <a:avLst/>
          </a:prstGeom>
          <a:noFill/>
        </p:spPr>
        <p:txBody>
          <a:bodyPr wrap="square" rtlCol="0">
            <a:spAutoFit/>
          </a:bodyPr>
          <a:lstStyle/>
          <a:p>
            <a:pPr marL="84455" marR="0" algn="ctr">
              <a:lnSpc>
                <a:spcPct val="150000"/>
              </a:lnSpc>
              <a:spcBef>
                <a:spcPts val="600"/>
              </a:spcBef>
              <a:spcAft>
                <a:spcPts val="1000"/>
              </a:spcAft>
            </a:pPr>
            <a:r>
              <a:rPr lang="en-US" sz="2000" dirty="0" err="1">
                <a:solidFill>
                  <a:srgbClr val="000000"/>
                </a:solidFill>
                <a:effectLst/>
                <a:latin typeface="UTM Avo" panose="02040603050506020204" pitchFamily="18"/>
                <a:ea typeface="Times New Roman" panose="02020603050405020304" pitchFamily="18" charset="0"/>
              </a:rPr>
              <a:t>Cây</a:t>
            </a:r>
            <a:r>
              <a:rPr lang="en-US" sz="2000" dirty="0">
                <a:solidFill>
                  <a:srgbClr val="000000"/>
                </a:solidFill>
                <a:effectLst/>
                <a:latin typeface="UTM Avo" panose="02040603050506020204" pitchFamily="18"/>
                <a:ea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rPr>
              <a:t>xương</a:t>
            </a:r>
            <a:r>
              <a:rPr lang="en-US" sz="2000" dirty="0">
                <a:solidFill>
                  <a:srgbClr val="000000"/>
                </a:solidFill>
                <a:effectLst/>
                <a:latin typeface="UTM Avo" panose="02040603050506020204" pitchFamily="18"/>
                <a:ea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rPr>
              <a:t>rồng</a:t>
            </a:r>
            <a:r>
              <a:rPr lang="en-US" sz="2000" dirty="0">
                <a:solidFill>
                  <a:srgbClr val="000000"/>
                </a:solidFill>
                <a:effectLst/>
                <a:latin typeface="UTM Avo" panose="02040603050506020204" pitchFamily="18"/>
                <a:ea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rPr>
              <a:t>lá</a:t>
            </a:r>
            <a:r>
              <a:rPr lang="en-US" sz="2000" dirty="0">
                <a:solidFill>
                  <a:srgbClr val="000000"/>
                </a:solidFill>
                <a:effectLst/>
                <a:latin typeface="UTM Avo" panose="02040603050506020204" pitchFamily="18"/>
                <a:ea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rPr>
              <a:t>biến</a:t>
            </a:r>
            <a:r>
              <a:rPr lang="en-US" sz="2000" dirty="0">
                <a:solidFill>
                  <a:srgbClr val="000000"/>
                </a:solidFill>
                <a:effectLst/>
                <a:latin typeface="UTM Avo" panose="02040603050506020204" pitchFamily="18"/>
                <a:ea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rPr>
              <a:t>thành</a:t>
            </a:r>
            <a:r>
              <a:rPr lang="en-US" sz="2000" dirty="0">
                <a:solidFill>
                  <a:srgbClr val="000000"/>
                </a:solidFill>
                <a:effectLst/>
                <a:latin typeface="UTM Avo" panose="02040603050506020204" pitchFamily="18"/>
                <a:ea typeface="Times New Roman" panose="02020603050405020304" pitchFamily="18" charset="0"/>
              </a:rPr>
              <a:t> gai</a:t>
            </a:r>
            <a:endParaRPr lang="en-US" sz="2000" dirty="0">
              <a:effectLst/>
              <a:latin typeface="UTM Avo" panose="02040603050506020204" pitchFamily="18"/>
              <a:ea typeface="Calibri" panose="020F0502020204030204" pitchFamily="34" charset="0"/>
            </a:endParaRPr>
          </a:p>
        </p:txBody>
      </p:sp>
      <p:sp>
        <p:nvSpPr>
          <p:cNvPr id="221" name="TextBox 220">
            <a:extLst>
              <a:ext uri="{FF2B5EF4-FFF2-40B4-BE49-F238E27FC236}">
                <a16:creationId xmlns:a16="http://schemas.microsoft.com/office/drawing/2014/main" id="{C4DEA0D4-0C92-B178-66D9-42A23DF0278E}"/>
              </a:ext>
            </a:extLst>
          </p:cNvPr>
          <p:cNvSpPr txBox="1"/>
          <p:nvPr/>
        </p:nvSpPr>
        <p:spPr>
          <a:xfrm>
            <a:off x="7079484" y="5577252"/>
            <a:ext cx="2630223" cy="1323439"/>
          </a:xfrm>
          <a:prstGeom prst="rect">
            <a:avLst/>
          </a:prstGeom>
          <a:noFill/>
        </p:spPr>
        <p:txBody>
          <a:bodyPr wrap="square" rtlCol="0">
            <a:spAutoFit/>
          </a:bodyPr>
          <a:lstStyle/>
          <a:p>
            <a:pPr algn="ctr">
              <a:lnSpc>
                <a:spcPct val="150000"/>
              </a:lnSpc>
            </a:pPr>
            <a:r>
              <a:rPr lang="en-US" sz="2000" dirty="0" err="1">
                <a:solidFill>
                  <a:srgbClr val="000000"/>
                </a:solidFill>
                <a:effectLst/>
                <a:latin typeface="UTM Avo" panose="02040603050506020204" pitchFamily="18"/>
                <a:ea typeface="Times New Roman" panose="02020603050405020304" pitchFamily="18" charset="0"/>
              </a:rPr>
              <a:t>Một</a:t>
            </a:r>
            <a:r>
              <a:rPr lang="en-US" sz="2000" dirty="0">
                <a:solidFill>
                  <a:srgbClr val="000000"/>
                </a:solidFill>
                <a:effectLst/>
                <a:latin typeface="UTM Avo" panose="02040603050506020204" pitchFamily="18"/>
                <a:ea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rPr>
              <a:t>số</a:t>
            </a:r>
            <a:r>
              <a:rPr lang="en-US" sz="2000" dirty="0">
                <a:solidFill>
                  <a:srgbClr val="000000"/>
                </a:solidFill>
                <a:effectLst/>
                <a:latin typeface="UTM Avo" panose="02040603050506020204" pitchFamily="18"/>
                <a:ea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rPr>
              <a:t>dạng</a:t>
            </a:r>
            <a:r>
              <a:rPr lang="en-US" sz="2000" dirty="0">
                <a:solidFill>
                  <a:srgbClr val="000000"/>
                </a:solidFill>
                <a:effectLst/>
                <a:latin typeface="UTM Avo" panose="02040603050506020204" pitchFamily="18"/>
                <a:ea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rPr>
              <a:t>lá</a:t>
            </a:r>
            <a:r>
              <a:rPr lang="en-US" sz="2000" dirty="0">
                <a:solidFill>
                  <a:srgbClr val="000000"/>
                </a:solidFill>
                <a:effectLst/>
                <a:latin typeface="UTM Avo" panose="02040603050506020204" pitchFamily="18"/>
                <a:ea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rPr>
              <a:t>cây</a:t>
            </a:r>
            <a:r>
              <a:rPr lang="en-US" sz="2000" dirty="0">
                <a:solidFill>
                  <a:srgbClr val="000000"/>
                </a:solidFill>
                <a:effectLst/>
                <a:latin typeface="UTM Avo" panose="02040603050506020204" pitchFamily="18"/>
                <a:ea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rPr>
              <a:t>khác</a:t>
            </a:r>
            <a:r>
              <a:rPr lang="en-US" sz="2000" dirty="0">
                <a:solidFill>
                  <a:srgbClr val="000000"/>
                </a:solidFill>
                <a:effectLst/>
                <a:latin typeface="UTM Avo" panose="02040603050506020204" pitchFamily="18"/>
                <a:ea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rPr>
              <a:t>nhau</a:t>
            </a:r>
            <a:endParaRPr lang="en-US" sz="2000" dirty="0">
              <a:effectLst/>
              <a:latin typeface="UTM Avo" panose="02040603050506020204" pitchFamily="18"/>
              <a:ea typeface="Calibri" panose="020F0502020204030204" pitchFamily="34" charset="0"/>
            </a:endParaRPr>
          </a:p>
          <a:p>
            <a:endParaRPr lang="en-US" sz="2000" dirty="0">
              <a:latin typeface="UTM Avo" panose="02040603050506020204" pitchFamily="18"/>
            </a:endParaRPr>
          </a:p>
        </p:txBody>
      </p:sp>
    </p:spTree>
    <p:extLst>
      <p:ext uri="{BB962C8B-B14F-4D97-AF65-F5344CB8AC3E}">
        <p14:creationId xmlns:p14="http://schemas.microsoft.com/office/powerpoint/2010/main" val="3559176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18"/>
                                        </p:tgtEl>
                                        <p:attrNameLst>
                                          <p:attrName>style.visibility</p:attrName>
                                        </p:attrNameLst>
                                      </p:cBhvr>
                                      <p:to>
                                        <p:strVal val="visible"/>
                                      </p:to>
                                    </p:set>
                                    <p:animEffect transition="in" filter="barn(inVertical)">
                                      <p:cBhvr>
                                        <p:cTn id="7" dur="500"/>
                                        <p:tgtEl>
                                          <p:spTgt spid="21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20"/>
                                        </p:tgtEl>
                                        <p:attrNameLst>
                                          <p:attrName>style.visibility</p:attrName>
                                        </p:attrNameLst>
                                      </p:cBhvr>
                                      <p:to>
                                        <p:strVal val="visible"/>
                                      </p:to>
                                    </p:set>
                                    <p:animEffect transition="in" filter="randombar(horizontal)">
                                      <p:cBhvr>
                                        <p:cTn id="10" dur="500"/>
                                        <p:tgtEl>
                                          <p:spTgt spid="220"/>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19"/>
                                        </p:tgtEl>
                                        <p:attrNameLst>
                                          <p:attrName>style.visibility</p:attrName>
                                        </p:attrNameLst>
                                      </p:cBhvr>
                                      <p:to>
                                        <p:strVal val="visible"/>
                                      </p:to>
                                    </p:set>
                                    <p:animEffect transition="in" filter="barn(inVertical)">
                                      <p:cBhvr>
                                        <p:cTn id="15" dur="500"/>
                                        <p:tgtEl>
                                          <p:spTgt spid="219"/>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221"/>
                                        </p:tgtEl>
                                        <p:attrNameLst>
                                          <p:attrName>style.visibility</p:attrName>
                                        </p:attrNameLst>
                                      </p:cBhvr>
                                      <p:to>
                                        <p:strVal val="visible"/>
                                      </p:to>
                                    </p:set>
                                    <p:animEffect transition="in" filter="randombar(horizontal)">
                                      <p:cBhvr>
                                        <p:cTn id="18" dur="500"/>
                                        <p:tgtEl>
                                          <p:spTgt spid="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 grpId="0"/>
      <p:bldP spid="22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2653685-193C-2F56-D6DB-23765B694522}"/>
              </a:ext>
            </a:extLst>
          </p:cNvPr>
          <p:cNvSpPr txBox="1"/>
          <p:nvPr/>
        </p:nvSpPr>
        <p:spPr>
          <a:xfrm>
            <a:off x="3030277" y="1798057"/>
            <a:ext cx="6131442" cy="784830"/>
          </a:xfrm>
          <a:prstGeom prst="rect">
            <a:avLst/>
          </a:prstGeom>
          <a:noFill/>
        </p:spPr>
        <p:txBody>
          <a:bodyPr wrap="square" rtlCol="0">
            <a:spAutoFit/>
          </a:bodyPr>
          <a:lstStyle/>
          <a:p>
            <a:pPr algn="ctr"/>
            <a:r>
              <a:rPr lang="en-US" sz="2700" b="1" dirty="0">
                <a:solidFill>
                  <a:srgbClr val="000000"/>
                </a:solidFill>
                <a:effectLst/>
                <a:latin typeface="UTM Avo" panose="02040603050506020204" pitchFamily="18"/>
                <a:ea typeface="Times New Roman" panose="02020603050405020304" pitchFamily="18" charset="0"/>
              </a:rPr>
              <a:t>II. </a:t>
            </a:r>
            <a:r>
              <a:rPr lang="en-US" sz="2700" b="1" dirty="0" err="1">
                <a:solidFill>
                  <a:srgbClr val="000000"/>
                </a:solidFill>
                <a:effectLst/>
                <a:latin typeface="UTM Avo" panose="02040603050506020204" pitchFamily="18"/>
                <a:ea typeface="Times New Roman" panose="02020603050405020304" pitchFamily="18" charset="0"/>
              </a:rPr>
              <a:t>Quá</a:t>
            </a:r>
            <a:r>
              <a:rPr lang="en-US" sz="2700" b="1" dirty="0">
                <a:solidFill>
                  <a:srgbClr val="000000"/>
                </a:solidFill>
                <a:effectLst/>
                <a:latin typeface="UTM Avo" panose="02040603050506020204" pitchFamily="18"/>
                <a:ea typeface="Times New Roman" panose="02020603050405020304" pitchFamily="18" charset="0"/>
              </a:rPr>
              <a:t> </a:t>
            </a:r>
            <a:r>
              <a:rPr lang="en-US" sz="2700" b="1" dirty="0" err="1">
                <a:solidFill>
                  <a:srgbClr val="000000"/>
                </a:solidFill>
                <a:effectLst/>
                <a:latin typeface="UTM Avo" panose="02040603050506020204" pitchFamily="18"/>
                <a:ea typeface="Times New Roman" panose="02020603050405020304" pitchFamily="18" charset="0"/>
              </a:rPr>
              <a:t>trình</a:t>
            </a:r>
            <a:r>
              <a:rPr lang="en-US" sz="2700" b="1" dirty="0">
                <a:solidFill>
                  <a:srgbClr val="000000"/>
                </a:solidFill>
                <a:effectLst/>
                <a:latin typeface="UTM Avo" panose="02040603050506020204" pitchFamily="18"/>
                <a:ea typeface="Times New Roman" panose="02020603050405020304" pitchFamily="18" charset="0"/>
              </a:rPr>
              <a:t> </a:t>
            </a:r>
            <a:r>
              <a:rPr lang="en-US" sz="2700" b="1" dirty="0" err="1">
                <a:solidFill>
                  <a:srgbClr val="000000"/>
                </a:solidFill>
                <a:effectLst/>
                <a:latin typeface="UTM Avo" panose="02040603050506020204" pitchFamily="18"/>
                <a:ea typeface="Times New Roman" panose="02020603050405020304" pitchFamily="18" charset="0"/>
              </a:rPr>
              <a:t>quang</a:t>
            </a:r>
            <a:r>
              <a:rPr lang="en-US" sz="2700" b="1" dirty="0">
                <a:solidFill>
                  <a:srgbClr val="000000"/>
                </a:solidFill>
                <a:effectLst/>
                <a:latin typeface="UTM Avo" panose="02040603050506020204" pitchFamily="18"/>
                <a:ea typeface="Times New Roman" panose="02020603050405020304" pitchFamily="18" charset="0"/>
              </a:rPr>
              <a:t> </a:t>
            </a:r>
            <a:r>
              <a:rPr lang="en-US" sz="2700" b="1" dirty="0" err="1">
                <a:solidFill>
                  <a:srgbClr val="000000"/>
                </a:solidFill>
                <a:effectLst/>
                <a:latin typeface="UTM Avo" panose="02040603050506020204" pitchFamily="18"/>
                <a:ea typeface="Times New Roman" panose="02020603050405020304" pitchFamily="18" charset="0"/>
              </a:rPr>
              <a:t>hợp</a:t>
            </a:r>
            <a:endParaRPr lang="en-US" sz="2700" dirty="0">
              <a:effectLst/>
              <a:latin typeface="UTM Avo" panose="02040603050506020204" pitchFamily="18"/>
              <a:ea typeface="Calibri" panose="020F0502020204030204" pitchFamily="34" charset="0"/>
            </a:endParaRPr>
          </a:p>
          <a:p>
            <a:endParaRPr lang="en-US" dirty="0">
              <a:latin typeface="UTM Avo" panose="02040603050506020204" pitchFamily="18"/>
            </a:endParaRPr>
          </a:p>
        </p:txBody>
      </p:sp>
      <p:grpSp>
        <p:nvGrpSpPr>
          <p:cNvPr id="3" name="Group 2">
            <a:extLst>
              <a:ext uri="{FF2B5EF4-FFF2-40B4-BE49-F238E27FC236}">
                <a16:creationId xmlns:a16="http://schemas.microsoft.com/office/drawing/2014/main" id="{497133B0-0B6F-3A36-6E1C-7C8BD1DF57BD}"/>
              </a:ext>
            </a:extLst>
          </p:cNvPr>
          <p:cNvGrpSpPr/>
          <p:nvPr/>
        </p:nvGrpSpPr>
        <p:grpSpPr>
          <a:xfrm>
            <a:off x="2349421" y="2657928"/>
            <a:ext cx="7493155" cy="3502771"/>
            <a:chOff x="1735564" y="1147482"/>
            <a:chExt cx="6037585" cy="2902003"/>
          </a:xfrm>
        </p:grpSpPr>
        <p:sp>
          <p:nvSpPr>
            <p:cNvPr id="4" name="Google Shape;196;p29">
              <a:extLst>
                <a:ext uri="{FF2B5EF4-FFF2-40B4-BE49-F238E27FC236}">
                  <a16:creationId xmlns:a16="http://schemas.microsoft.com/office/drawing/2014/main" id="{2C95C943-371F-B0CB-9DAA-6812D242CA6D}"/>
                </a:ext>
              </a:extLst>
            </p:cNvPr>
            <p:cNvSpPr/>
            <p:nvPr/>
          </p:nvSpPr>
          <p:spPr>
            <a:xfrm>
              <a:off x="1735564" y="1147482"/>
              <a:ext cx="6037585" cy="2902003"/>
            </a:xfrm>
            <a:custGeom>
              <a:avLst/>
              <a:gdLst/>
              <a:ahLst/>
              <a:cxnLst/>
              <a:rect l="l" t="t" r="r" b="b"/>
              <a:pathLst>
                <a:path w="40258" h="29674" extrusionOk="0">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chemeClr val="accent1">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 name="TextBox 4">
              <a:extLst>
                <a:ext uri="{FF2B5EF4-FFF2-40B4-BE49-F238E27FC236}">
                  <a16:creationId xmlns:a16="http://schemas.microsoft.com/office/drawing/2014/main" id="{EF8419B7-14BF-726B-6044-2332D0B82C57}"/>
                </a:ext>
              </a:extLst>
            </p:cNvPr>
            <p:cNvSpPr txBox="1"/>
            <p:nvPr/>
          </p:nvSpPr>
          <p:spPr>
            <a:xfrm>
              <a:off x="2433936" y="1271823"/>
              <a:ext cx="4640840" cy="2653321"/>
            </a:xfrm>
            <a:prstGeom prst="rect">
              <a:avLst/>
            </a:prstGeom>
            <a:noFill/>
          </p:spPr>
          <p:txBody>
            <a:bodyPr wrap="square" rtlCol="0">
              <a:spAutoFit/>
            </a:bodyPr>
            <a:lstStyle/>
            <a:p>
              <a:pPr algn="just">
                <a:lnSpc>
                  <a:spcPct val="150000"/>
                </a:lnSpc>
              </a:pPr>
              <a:r>
                <a:rPr lang="en-US" sz="2200" dirty="0" err="1">
                  <a:solidFill>
                    <a:srgbClr val="000000"/>
                  </a:solidFill>
                  <a:effectLst/>
                  <a:latin typeface="UTM Avo" panose="02040603050506020204" pitchFamily="18"/>
                  <a:ea typeface="Times New Roman" panose="02020603050405020304" pitchFamily="18" charset="0"/>
                </a:rPr>
                <a:t>Đọc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thông</a:t>
              </a:r>
              <a:r>
                <a:rPr lang="en-US" sz="2200" dirty="0">
                  <a:solidFill>
                    <a:srgbClr val="000000"/>
                  </a:solidFill>
                  <a:effectLst/>
                  <a:latin typeface="UTM Avo" panose="02040603050506020204" pitchFamily="18"/>
                  <a:ea typeface="Times New Roman" panose="02020603050405020304" pitchFamily="18" charset="0"/>
                </a:rPr>
                <a:t> tin </a:t>
              </a:r>
              <a:r>
                <a:rPr lang="en-US" sz="2200" dirty="0" err="1">
                  <a:solidFill>
                    <a:srgbClr val="000000"/>
                  </a:solidFill>
                  <a:effectLst/>
                  <a:latin typeface="UTM Avo" panose="02040603050506020204" pitchFamily="18"/>
                  <a:ea typeface="Times New Roman" panose="02020603050405020304" pitchFamily="18" charset="0"/>
                </a:rPr>
                <a:t>mục</a:t>
              </a:r>
              <a:r>
                <a:rPr lang="en-US" sz="2200" dirty="0">
                  <a:solidFill>
                    <a:srgbClr val="000000"/>
                  </a:solidFill>
                  <a:effectLst/>
                  <a:latin typeface="UTM Avo" panose="02040603050506020204" pitchFamily="18"/>
                  <a:ea typeface="Times New Roman" panose="02020603050405020304" pitchFamily="18" charset="0"/>
                </a:rPr>
                <a:t> II (SGK tr.91) </a:t>
              </a:r>
              <a:r>
                <a:rPr lang="en-US" sz="2200" dirty="0" err="1">
                  <a:solidFill>
                    <a:srgbClr val="000000"/>
                  </a:solidFill>
                  <a:effectLst/>
                  <a:latin typeface="UTM Avo" panose="02040603050506020204" pitchFamily="18"/>
                  <a:ea typeface="Times New Roman" panose="02020603050405020304" pitchFamily="18" charset="0"/>
                </a:rPr>
                <a:t>và</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cho</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biết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quá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trình</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quang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hợp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ở</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thực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vật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theo</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các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ý</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sau</a:t>
              </a:r>
              <a:r>
                <a:rPr lang="en-US" sz="2200" dirty="0">
                  <a:solidFill>
                    <a:srgbClr val="000000"/>
                  </a:solidFill>
                  <a:effectLst/>
                  <a:latin typeface="UTM Avo" panose="02040603050506020204" pitchFamily="18"/>
                  <a:ea typeface="Times New Roman" panose="02020603050405020304" pitchFamily="18" charset="0"/>
                </a:rPr>
                <a:t>:</a:t>
              </a:r>
            </a:p>
            <a:p>
              <a:pPr marL="342900" indent="-342900" algn="just">
                <a:lnSpc>
                  <a:spcPct val="150000"/>
                </a:lnSpc>
                <a:buFont typeface="Arial" panose="020B0604020202020204" pitchFamily="34" charset="0"/>
                <a:buChar char="•"/>
              </a:pPr>
              <a:r>
                <a:rPr lang="en-US" sz="2200" dirty="0" err="1">
                  <a:latin typeface="UTM Avo" panose="02040603050506020204" pitchFamily="18"/>
                  <a:ea typeface="Times New Roman" panose="02020603050405020304" pitchFamily="18" charset="0"/>
                </a:rPr>
                <a:t>Khái</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niệm</a:t>
              </a:r>
              <a:endParaRPr lang="en-US" sz="2200" dirty="0">
                <a:latin typeface="UTM Avo" panose="02040603050506020204" pitchFamily="18"/>
                <a:ea typeface="Times New Roman" panose="02020603050405020304" pitchFamily="18" charset="0"/>
              </a:endParaRPr>
            </a:p>
            <a:p>
              <a:pPr marL="342900" indent="-342900" algn="just">
                <a:lnSpc>
                  <a:spcPct val="150000"/>
                </a:lnSpc>
                <a:buFont typeface="Arial" panose="020B0604020202020204" pitchFamily="34" charset="0"/>
                <a:buChar char="•"/>
              </a:pPr>
              <a:r>
                <a:rPr lang="en-US" sz="2200" dirty="0" err="1">
                  <a:solidFill>
                    <a:srgbClr val="000000"/>
                  </a:solidFill>
                  <a:effectLst/>
                  <a:latin typeface="UTM Avo" panose="02040603050506020204" pitchFamily="18"/>
                  <a:ea typeface="Times New Roman" panose="02020603050405020304" pitchFamily="18" charset="0"/>
                </a:rPr>
                <a:t>Nguyên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liệu</a:t>
              </a:r>
              <a:endParaRPr lang="en-US" sz="2200" dirty="0">
                <a:solidFill>
                  <a:srgbClr val="000000"/>
                </a:solidFill>
                <a:effectLst/>
                <a:latin typeface="UTM Avo" panose="02040603050506020204" pitchFamily="18"/>
                <a:ea typeface="Times New Roman" panose="02020603050405020304" pitchFamily="18" charset="0"/>
              </a:endParaRPr>
            </a:p>
            <a:p>
              <a:pPr marL="342900" indent="-342900" algn="just">
                <a:lnSpc>
                  <a:spcPct val="150000"/>
                </a:lnSpc>
                <a:buFont typeface="Arial" panose="020B0604020202020204" pitchFamily="34" charset="0"/>
                <a:buChar char="•"/>
              </a:pPr>
              <a:r>
                <a:rPr lang="en-US" sz="2200" dirty="0" err="1">
                  <a:latin typeface="UTM Avo" panose="02040603050506020204" pitchFamily="18"/>
                  <a:ea typeface="Times New Roman" panose="02020603050405020304" pitchFamily="18" charset="0"/>
                </a:rPr>
                <a:t>Sản</a:t>
              </a:r>
              <a:r>
                <a:rPr lang="en-US" sz="2200" dirty="0">
                  <a:latin typeface="UTM Avo" panose="02040603050506020204" pitchFamily="18"/>
                  <a:ea typeface="Times New Roman" panose="02020603050405020304" pitchFamily="18" charset="0"/>
                </a:rPr>
                <a:t> </a:t>
              </a:r>
              <a:r>
                <a:rPr lang="en-US" sz="2200" dirty="0" err="1">
                  <a:latin typeface="UTM Avo" panose="02040603050506020204" pitchFamily="18"/>
                  <a:ea typeface="Times New Roman" panose="02020603050405020304" pitchFamily="18" charset="0"/>
                </a:rPr>
                <a:t>phẩm</a:t>
              </a:r>
              <a:r>
                <a:rPr lang="en-US" sz="2300" dirty="0">
                  <a:solidFill>
                    <a:srgbClr val="000000"/>
                  </a:solidFill>
                  <a:effectLst/>
                  <a:latin typeface="UTM Avo" panose="02040603050506020204" pitchFamily="18"/>
                  <a:ea typeface="Times New Roman" panose="02020603050405020304" pitchFamily="18" charset="0"/>
                </a:rPr>
                <a:t> </a:t>
              </a:r>
              <a:endParaRPr lang="en-US" sz="2300" dirty="0">
                <a:latin typeface="UTM Avo" panose="02040603050506020204" pitchFamily="18"/>
              </a:endParaRPr>
            </a:p>
          </p:txBody>
        </p:sp>
      </p:grpSp>
      <p:pic>
        <p:nvPicPr>
          <p:cNvPr id="6" name="Picture 5">
            <a:extLst>
              <a:ext uri="{FF2B5EF4-FFF2-40B4-BE49-F238E27FC236}">
                <a16:creationId xmlns:a16="http://schemas.microsoft.com/office/drawing/2014/main" id="{234B161C-49C4-1E97-19B4-AEB6C9CD71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37253" y="3876698"/>
            <a:ext cx="2518977" cy="2518977"/>
          </a:xfrm>
          <a:prstGeom prst="rect">
            <a:avLst/>
          </a:prstGeom>
        </p:spPr>
      </p:pic>
    </p:spTree>
    <p:extLst>
      <p:ext uri="{BB962C8B-B14F-4D97-AF65-F5344CB8AC3E}">
        <p14:creationId xmlns:p14="http://schemas.microsoft.com/office/powerpoint/2010/main" val="182416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E54A15-3C57-D4BC-67E7-8BE14A542A70}"/>
              </a:ext>
            </a:extLst>
          </p:cNvPr>
          <p:cNvSpPr txBox="1"/>
          <p:nvPr/>
        </p:nvSpPr>
        <p:spPr>
          <a:xfrm>
            <a:off x="827314" y="1979986"/>
            <a:ext cx="6075245" cy="4241930"/>
          </a:xfrm>
          <a:prstGeom prst="rect">
            <a:avLst/>
          </a:prstGeom>
          <a:noFill/>
        </p:spPr>
        <p:txBody>
          <a:bodyPr wrap="square" rtlCol="0">
            <a:spAutoFit/>
          </a:bodyPr>
          <a:lstStyle/>
          <a:p>
            <a:pPr marL="285750" marR="0" indent="-285750" algn="just">
              <a:lnSpc>
                <a:spcPct val="150000"/>
              </a:lnSpc>
              <a:spcBef>
                <a:spcPts val="600"/>
              </a:spcBef>
              <a:buFont typeface="Arial" panose="020B0604020202020204" pitchFamily="34" charset="0"/>
              <a:buChar char="•"/>
            </a:pPr>
            <a:r>
              <a:rPr lang="en-US" sz="2200" b="1" dirty="0" err="1">
                <a:solidFill>
                  <a:srgbClr val="000000"/>
                </a:solidFill>
                <a:effectLst/>
                <a:latin typeface="UTM Avo" panose="02040603050506020204" pitchFamily="18"/>
                <a:ea typeface="Times New Roman" panose="02020603050405020304" pitchFamily="18" charset="0"/>
              </a:rPr>
              <a:t>Khái</a:t>
            </a:r>
            <a:r>
              <a:rPr lang="en-US" sz="2200" b="1" dirty="0">
                <a:solidFill>
                  <a:srgbClr val="000000"/>
                </a:solidFill>
                <a:effectLst/>
                <a:latin typeface="UTM Avo" panose="02040603050506020204" pitchFamily="18"/>
                <a:ea typeface="Times New Roman" panose="02020603050405020304" pitchFamily="18" charset="0"/>
              </a:rPr>
              <a:t> </a:t>
            </a:r>
            <a:r>
              <a:rPr lang="en-US" sz="2200" b="1" dirty="0" err="1">
                <a:solidFill>
                  <a:srgbClr val="000000"/>
                </a:solidFill>
                <a:effectLst/>
                <a:latin typeface="UTM Avo" panose="02040603050506020204" pitchFamily="18"/>
                <a:ea typeface="Times New Roman" panose="02020603050405020304" pitchFamily="18" charset="0"/>
              </a:rPr>
              <a:t>niệm</a:t>
            </a:r>
            <a:r>
              <a:rPr lang="en-US" sz="2200" b="1" dirty="0">
                <a:solidFill>
                  <a:srgbClr val="000000"/>
                </a:solidFill>
                <a:effectLst/>
                <a:latin typeface="UTM Avo" panose="02040603050506020204" pitchFamily="18"/>
                <a:ea typeface="Times New Roman" panose="02020603050405020304" pitchFamily="18" charset="0"/>
              </a:rPr>
              <a:t>: </a:t>
            </a:r>
            <a:r>
              <a:rPr lang="en-US" sz="2200" dirty="0">
                <a:solidFill>
                  <a:srgbClr val="000000"/>
                </a:solidFill>
                <a:effectLst/>
                <a:latin typeface="UTM Avo" panose="02040603050506020204" pitchFamily="18"/>
                <a:ea typeface="Times New Roman" panose="02020603050405020304" pitchFamily="18" charset="0"/>
              </a:rPr>
              <a:t>Quang </a:t>
            </a:r>
            <a:r>
              <a:rPr lang="en-US" sz="2200" dirty="0" err="1">
                <a:solidFill>
                  <a:srgbClr val="000000"/>
                </a:solidFill>
                <a:effectLst/>
                <a:latin typeface="UTM Avo" panose="02040603050506020204" pitchFamily="18"/>
                <a:ea typeface="Times New Roman" panose="02020603050405020304" pitchFamily="18" charset="0"/>
              </a:rPr>
              <a:t>hợp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là</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quá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trình</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thu</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nhận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và</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chuyển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hóa</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năng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lượng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ánh</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sáng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tổng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hợp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nên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các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chất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hữu</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từ</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các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chất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vô</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như</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nước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khí</a:t>
            </a:r>
            <a:r>
              <a:rPr lang="en-US" sz="2200" dirty="0">
                <a:solidFill>
                  <a:srgbClr val="000000"/>
                </a:solidFill>
                <a:effectLst/>
                <a:latin typeface="UTM Avo" panose="02040603050506020204" pitchFamily="18"/>
                <a:ea typeface="Times New Roman" panose="02020603050405020304" pitchFamily="18" charset="0"/>
              </a:rPr>
              <a:t> carbon dioxide, </a:t>
            </a:r>
            <a:r>
              <a:rPr lang="en-US" sz="2200" dirty="0" err="1">
                <a:solidFill>
                  <a:srgbClr val="000000"/>
                </a:solidFill>
                <a:effectLst/>
                <a:latin typeface="UTM Avo" panose="02040603050506020204" pitchFamily="18"/>
                <a:ea typeface="Times New Roman" panose="02020603050405020304" pitchFamily="18" charset="0"/>
              </a:rPr>
              <a:t>diễn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ra</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ở</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tế</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bào</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có</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chất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diệp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lục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đồng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thời</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thải</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ra</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khí</a:t>
            </a:r>
            <a:r>
              <a:rPr lang="en-US" sz="2200" dirty="0">
                <a:solidFill>
                  <a:srgbClr val="000000"/>
                </a:solidFill>
                <a:effectLst/>
                <a:latin typeface="UTM Avo" panose="02040603050506020204" pitchFamily="18"/>
                <a:ea typeface="Times New Roman" panose="02020603050405020304" pitchFamily="18" charset="0"/>
              </a:rPr>
              <a:t> oxygen.</a:t>
            </a:r>
            <a:endParaRPr lang="en-US" sz="2200" dirty="0">
              <a:solidFill>
                <a:srgbClr val="000000"/>
              </a:solidFill>
              <a:latin typeface="UTM Avo" panose="02040603050506020204" pitchFamily="18"/>
              <a:ea typeface="Times New Roman" panose="02020603050405020304" pitchFamily="18" charset="0"/>
            </a:endParaRPr>
          </a:p>
          <a:p>
            <a:pPr marL="285750" marR="0" indent="-285750" algn="just">
              <a:lnSpc>
                <a:spcPct val="150000"/>
              </a:lnSpc>
              <a:spcBef>
                <a:spcPts val="600"/>
              </a:spcBef>
              <a:buFont typeface="Arial" panose="020B0604020202020204" pitchFamily="34" charset="0"/>
              <a:buChar char="•"/>
            </a:pPr>
            <a:r>
              <a:rPr lang="en-US" sz="2200" b="1" dirty="0" err="1">
                <a:effectLst/>
                <a:latin typeface="UTM Avo" panose="02040603050506020204" pitchFamily="18"/>
                <a:ea typeface="Times New Roman" panose="02020603050405020304" pitchFamily="18" charset="0"/>
              </a:rPr>
              <a:t>Nguyên</a:t>
            </a:r>
            <a:r>
              <a:rPr lang="en-US" sz="2200" b="1" dirty="0">
                <a:effectLst/>
                <a:latin typeface="UTM Avo" panose="02040603050506020204" pitchFamily="18"/>
                <a:ea typeface="Times New Roman" panose="02020603050405020304" pitchFamily="18" charset="0"/>
              </a:rPr>
              <a:t> </a:t>
            </a:r>
            <a:r>
              <a:rPr lang="en-US" sz="2200" b="1" dirty="0" err="1">
                <a:effectLst/>
                <a:latin typeface="UTM Avo" panose="02040603050506020204" pitchFamily="18"/>
                <a:ea typeface="Times New Roman" panose="02020603050405020304" pitchFamily="18" charset="0"/>
              </a:rPr>
              <a:t>liệu</a:t>
            </a:r>
            <a:r>
              <a:rPr lang="en-US" sz="2200" b="1"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nước</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khí</a:t>
            </a:r>
            <a:r>
              <a:rPr lang="en-US" sz="2200" dirty="0">
                <a:effectLst/>
                <a:latin typeface="UTM Avo" panose="02040603050506020204" pitchFamily="18"/>
                <a:ea typeface="Times New Roman" panose="02020603050405020304" pitchFamily="18" charset="0"/>
              </a:rPr>
              <a:t> CO</a:t>
            </a:r>
            <a:r>
              <a:rPr lang="en-US" sz="2200" baseline="-25000" dirty="0">
                <a:effectLst/>
                <a:latin typeface="UTM Avo" panose="02040603050506020204" pitchFamily="18"/>
                <a:ea typeface="Times New Roman" panose="02020603050405020304" pitchFamily="18" charset="0"/>
              </a:rPr>
              <a:t>2, </a:t>
            </a:r>
            <a:r>
              <a:rPr lang="en-US" sz="2200" dirty="0" err="1">
                <a:effectLst/>
                <a:latin typeface="UTM Avo" panose="02040603050506020204" pitchFamily="18"/>
                <a:ea typeface="Times New Roman" panose="02020603050405020304" pitchFamily="18" charset="0"/>
              </a:rPr>
              <a:t>ánh</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sáng</a:t>
            </a:r>
            <a:r>
              <a:rPr lang="en-US" sz="2200" dirty="0">
                <a:effectLst/>
                <a:latin typeface="UTM Avo" panose="02040603050506020204" pitchFamily="18"/>
                <a:ea typeface="Times New Roman" panose="02020603050405020304" pitchFamily="18" charset="0"/>
              </a:rPr>
              <a:t>. </a:t>
            </a:r>
            <a:endParaRPr lang="en-US" sz="2200" dirty="0">
              <a:latin typeface="UTM Avo" panose="02040603050506020204" pitchFamily="18"/>
              <a:ea typeface="Times New Roman" panose="02020603050405020304" pitchFamily="18" charset="0"/>
            </a:endParaRPr>
          </a:p>
          <a:p>
            <a:pPr marL="285750" marR="0" indent="-285750" algn="just">
              <a:lnSpc>
                <a:spcPct val="150000"/>
              </a:lnSpc>
              <a:spcBef>
                <a:spcPts val="600"/>
              </a:spcBef>
              <a:buFont typeface="Arial" panose="020B0604020202020204" pitchFamily="34" charset="0"/>
              <a:buChar char="•"/>
            </a:pPr>
            <a:r>
              <a:rPr lang="en-US" sz="2200" b="1" dirty="0" err="1">
                <a:effectLst/>
                <a:latin typeface="UTM Avo" panose="02040603050506020204" pitchFamily="18"/>
                <a:ea typeface="Times New Roman" panose="02020603050405020304" pitchFamily="18" charset="0"/>
              </a:rPr>
              <a:t>Sản</a:t>
            </a:r>
            <a:r>
              <a:rPr lang="en-US" sz="2200" b="1" dirty="0">
                <a:effectLst/>
                <a:latin typeface="UTM Avo" panose="02040603050506020204" pitchFamily="18"/>
                <a:ea typeface="Times New Roman" panose="02020603050405020304" pitchFamily="18" charset="0"/>
              </a:rPr>
              <a:t> </a:t>
            </a:r>
            <a:r>
              <a:rPr lang="en-US" sz="2200" b="1" dirty="0" err="1">
                <a:effectLst/>
                <a:latin typeface="UTM Avo" panose="02040603050506020204" pitchFamily="18"/>
                <a:ea typeface="Times New Roman" panose="02020603050405020304" pitchFamily="18" charset="0"/>
              </a:rPr>
              <a:t>phẩm</a:t>
            </a:r>
            <a:r>
              <a:rPr lang="en-US" sz="2200" b="1"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chất</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hữu</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cơ</a:t>
            </a:r>
            <a:r>
              <a:rPr lang="en-US" sz="2200" dirty="0">
                <a:effectLst/>
                <a:latin typeface="UTM Avo" panose="02040603050506020204" pitchFamily="18"/>
                <a:ea typeface="Times New Roman" panose="02020603050405020304" pitchFamily="18" charset="0"/>
              </a:rPr>
              <a:t>, oxygen.</a:t>
            </a:r>
            <a:endParaRPr lang="en-US" sz="2200" dirty="0">
              <a:latin typeface="UTM Avo" panose="02040603050506020204" pitchFamily="18"/>
            </a:endParaRPr>
          </a:p>
        </p:txBody>
      </p:sp>
      <p:pic>
        <p:nvPicPr>
          <p:cNvPr id="3" name="Picture 2" descr="Diagram&#10;&#10;Description automatically generated">
            <a:extLst>
              <a:ext uri="{FF2B5EF4-FFF2-40B4-BE49-F238E27FC236}">
                <a16:creationId xmlns:a16="http://schemas.microsoft.com/office/drawing/2014/main" id="{8443C3D3-EE39-F9E6-6A33-5D483F2F79CB}"/>
              </a:ext>
            </a:extLst>
          </p:cNvPr>
          <p:cNvPicPr>
            <a:picLocks noChangeAspect="1"/>
          </p:cNvPicPr>
          <p:nvPr/>
        </p:nvPicPr>
        <p:blipFill>
          <a:blip r:embed="rId3"/>
          <a:stretch>
            <a:fillRect/>
          </a:stretch>
        </p:blipFill>
        <p:spPr>
          <a:xfrm>
            <a:off x="7359248" y="1572090"/>
            <a:ext cx="3464962" cy="4807635"/>
          </a:xfrm>
          <a:prstGeom prst="rect">
            <a:avLst/>
          </a:prstGeom>
        </p:spPr>
      </p:pic>
    </p:spTree>
    <p:extLst>
      <p:ext uri="{BB962C8B-B14F-4D97-AF65-F5344CB8AC3E}">
        <p14:creationId xmlns:p14="http://schemas.microsoft.com/office/powerpoint/2010/main" val="2002233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7" dur="500"/>
                                        <p:tgtEl>
                                          <p:spTgt spid="2">
                                            <p:txEl>
                                              <p:pRg st="2" end="2"/>
                                            </p:txEl>
                                          </p:spTgt>
                                        </p:tgtEl>
                                      </p:cBhvr>
                                    </p:animEffect>
                                  </p:childTnLst>
                                </p:cTn>
                              </p:par>
                            </p:childTnLst>
                          </p:cTn>
                        </p:par>
                        <p:par>
                          <p:cTn id="18" fill="hold">
                            <p:stCondLst>
                              <p:cond delay="500"/>
                            </p:stCondLst>
                            <p:childTnLst>
                              <p:par>
                                <p:cTn id="19" presetID="14" presetClass="entr" presetSubtype="1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randombar(horizontal)">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4" name="yt1s.com - Tìm Hiểu Quá Trình Quang Hợp Của Thực Vật  Phim Hoạt Hình Mới 2020  Hoạt Hình Khoa Học Hay Nhất">
            <a:hlinkClick r:id="" action="ppaction://media"/>
            <a:extLst>
              <a:ext uri="{FF2B5EF4-FFF2-40B4-BE49-F238E27FC236}">
                <a16:creationId xmlns:a16="http://schemas.microsoft.com/office/drawing/2014/main" id="{15D7473A-EA46-0367-E009-30C436502B6C}"/>
              </a:ext>
            </a:extLst>
          </p:cNvPr>
          <p:cNvPicPr>
            <a:picLocks noChangeAspect="1"/>
          </p:cNvPicPr>
          <p:nvPr>
            <a:videoFile r:link="rId1"/>
            <p:extLst>
              <p:ext uri="{DAA4B4D4-6D71-4841-9C94-3DE7FCFB9230}">
                <p14:media xmlns:p14="http://schemas.microsoft.com/office/powerpoint/2010/main" r:embed="rId2">
                  <p14:trim st="6109" end="31123"/>
                </p14:media>
              </p:ext>
            </p:extLst>
          </p:nvPr>
        </p:nvPicPr>
        <p:blipFill>
          <a:blip r:embed="rId5"/>
          <a:stretch>
            <a:fillRect/>
          </a:stretch>
        </p:blipFill>
        <p:spPr>
          <a:xfrm>
            <a:off x="2069744" y="2314501"/>
            <a:ext cx="8052512" cy="4303926"/>
          </a:xfrm>
          <a:prstGeom prst="rect">
            <a:avLst/>
          </a:prstGeom>
        </p:spPr>
      </p:pic>
      <p:sp>
        <p:nvSpPr>
          <p:cNvPr id="6" name="TextBox 5">
            <a:extLst>
              <a:ext uri="{FF2B5EF4-FFF2-40B4-BE49-F238E27FC236}">
                <a16:creationId xmlns:a16="http://schemas.microsoft.com/office/drawing/2014/main" id="{A716099D-97D4-211F-AF8B-4E28FC55457B}"/>
              </a:ext>
            </a:extLst>
          </p:cNvPr>
          <p:cNvSpPr txBox="1"/>
          <p:nvPr/>
        </p:nvSpPr>
        <p:spPr>
          <a:xfrm>
            <a:off x="1959276" y="1657870"/>
            <a:ext cx="8273448" cy="461665"/>
          </a:xfrm>
          <a:prstGeom prst="rect">
            <a:avLst/>
          </a:prstGeom>
          <a:noFill/>
        </p:spPr>
        <p:txBody>
          <a:bodyPr wrap="square" rtlCol="0">
            <a:spAutoFit/>
          </a:bodyPr>
          <a:lstStyle/>
          <a:p>
            <a:pPr algn="ctr"/>
            <a:r>
              <a:rPr lang="en-US" sz="2400" dirty="0" err="1">
                <a:solidFill>
                  <a:srgbClr val="000000"/>
                </a:solidFill>
                <a:effectLst/>
                <a:latin typeface="UTM Avo" panose="02040603050506020204" pitchFamily="18"/>
                <a:ea typeface="Times New Roman" panose="02020603050405020304" pitchFamily="18" charset="0"/>
              </a:rPr>
              <a:t>Xem</a:t>
            </a:r>
            <a:r>
              <a:rPr lang="en-US" sz="2400" dirty="0">
                <a:solidFill>
                  <a:srgbClr val="000000"/>
                </a:solidFill>
                <a:effectLst/>
                <a:latin typeface="UTM Avo" panose="02040603050506020204" pitchFamily="18"/>
                <a:ea typeface="Times New Roman" panose="02020603050405020304" pitchFamily="18" charset="0"/>
              </a:rPr>
              <a:t> video </a:t>
            </a:r>
            <a:r>
              <a:rPr lang="en-US" sz="2400" dirty="0" err="1">
                <a:solidFill>
                  <a:srgbClr val="000000"/>
                </a:solidFill>
                <a:effectLst/>
                <a:latin typeface="UTM Avo" panose="02040603050506020204" pitchFamily="18"/>
                <a:ea typeface="Times New Roman" panose="02020603050405020304" pitchFamily="18" charset="0"/>
              </a:rPr>
              <a:t>mô</a:t>
            </a:r>
            <a:r>
              <a:rPr lang="en-US" sz="2400" dirty="0">
                <a:solidFill>
                  <a:srgbClr val="000000"/>
                </a:solidFill>
                <a:effectLst/>
                <a:latin typeface="UTM Avo" panose="02040603050506020204" pitchFamily="18"/>
                <a:ea typeface="Times New Roman" panose="02020603050405020304" pitchFamily="18" charset="0"/>
              </a:rPr>
              <a:t> </a:t>
            </a:r>
            <a:r>
              <a:rPr lang="en-US" sz="2400" dirty="0" err="1">
                <a:solidFill>
                  <a:srgbClr val="000000"/>
                </a:solidFill>
                <a:effectLst/>
                <a:latin typeface="UTM Avo" panose="02040603050506020204" pitchFamily="18"/>
                <a:ea typeface="Times New Roman" panose="02020603050405020304" pitchFamily="18" charset="0"/>
              </a:rPr>
              <a:t>phỏng</a:t>
            </a:r>
            <a:r>
              <a:rPr lang="en-US" sz="2400" dirty="0">
                <a:solidFill>
                  <a:srgbClr val="000000"/>
                </a:solidFill>
                <a:effectLst/>
                <a:latin typeface="UTM Avo" panose="02040603050506020204" pitchFamily="18"/>
                <a:ea typeface="Times New Roman" panose="02020603050405020304" pitchFamily="18" charset="0"/>
              </a:rPr>
              <a:t> </a:t>
            </a:r>
            <a:r>
              <a:rPr lang="en-US" sz="2400" dirty="0" err="1">
                <a:solidFill>
                  <a:srgbClr val="000000"/>
                </a:solidFill>
                <a:effectLst/>
                <a:latin typeface="UTM Avo" panose="02040603050506020204" pitchFamily="18"/>
                <a:ea typeface="Times New Roman" panose="02020603050405020304" pitchFamily="18" charset="0"/>
              </a:rPr>
              <a:t>quá</a:t>
            </a:r>
            <a:r>
              <a:rPr lang="en-US" sz="2400" dirty="0">
                <a:solidFill>
                  <a:srgbClr val="000000"/>
                </a:solidFill>
                <a:effectLst/>
                <a:latin typeface="UTM Avo" panose="02040603050506020204" pitchFamily="18"/>
                <a:ea typeface="Times New Roman" panose="02020603050405020304" pitchFamily="18" charset="0"/>
              </a:rPr>
              <a:t> </a:t>
            </a:r>
            <a:r>
              <a:rPr lang="en-US" sz="2400" dirty="0" err="1">
                <a:solidFill>
                  <a:srgbClr val="000000"/>
                </a:solidFill>
                <a:effectLst/>
                <a:latin typeface="UTM Avo" panose="02040603050506020204" pitchFamily="18"/>
                <a:ea typeface="Times New Roman" panose="02020603050405020304" pitchFamily="18" charset="0"/>
              </a:rPr>
              <a:t>trình</a:t>
            </a:r>
            <a:r>
              <a:rPr lang="en-US" sz="2400" dirty="0">
                <a:solidFill>
                  <a:srgbClr val="000000"/>
                </a:solidFill>
                <a:effectLst/>
                <a:latin typeface="UTM Avo" panose="02040603050506020204" pitchFamily="18"/>
                <a:ea typeface="Times New Roman" panose="02020603050405020304" pitchFamily="18" charset="0"/>
              </a:rPr>
              <a:t> </a:t>
            </a:r>
            <a:r>
              <a:rPr lang="en-US" sz="2400" dirty="0" err="1">
                <a:solidFill>
                  <a:srgbClr val="000000"/>
                </a:solidFill>
                <a:effectLst/>
                <a:latin typeface="UTM Avo" panose="02040603050506020204" pitchFamily="18"/>
                <a:ea typeface="Times New Roman" panose="02020603050405020304" pitchFamily="18" charset="0"/>
              </a:rPr>
              <a:t>quang</a:t>
            </a:r>
            <a:r>
              <a:rPr lang="en-US" sz="2400" dirty="0">
                <a:solidFill>
                  <a:srgbClr val="000000"/>
                </a:solidFill>
                <a:effectLst/>
                <a:latin typeface="UTM Avo" panose="02040603050506020204" pitchFamily="18"/>
                <a:ea typeface="Times New Roman" panose="02020603050405020304" pitchFamily="18" charset="0"/>
              </a:rPr>
              <a:t> </a:t>
            </a:r>
            <a:r>
              <a:rPr lang="en-US" sz="2400" dirty="0" err="1">
                <a:solidFill>
                  <a:srgbClr val="000000"/>
                </a:solidFill>
                <a:effectLst/>
                <a:latin typeface="UTM Avo" panose="02040603050506020204" pitchFamily="18"/>
                <a:ea typeface="Times New Roman" panose="02020603050405020304" pitchFamily="18" charset="0"/>
              </a:rPr>
              <a:t>hợp</a:t>
            </a:r>
            <a:r>
              <a:rPr lang="en-US" sz="2400" dirty="0">
                <a:solidFill>
                  <a:srgbClr val="000000"/>
                </a:solidFill>
                <a:effectLst/>
                <a:latin typeface="UTM Avo" panose="02040603050506020204" pitchFamily="18"/>
                <a:ea typeface="Times New Roman" panose="02020603050405020304" pitchFamily="18" charset="0"/>
              </a:rPr>
              <a:t> </a:t>
            </a:r>
            <a:r>
              <a:rPr lang="en-US" sz="2400" dirty="0" err="1">
                <a:solidFill>
                  <a:srgbClr val="000000"/>
                </a:solidFill>
                <a:effectLst/>
                <a:latin typeface="UTM Avo" panose="02040603050506020204" pitchFamily="18"/>
                <a:ea typeface="Times New Roman" panose="02020603050405020304" pitchFamily="18" charset="0"/>
              </a:rPr>
              <a:t>của</a:t>
            </a:r>
            <a:r>
              <a:rPr lang="en-US" sz="2400" dirty="0">
                <a:solidFill>
                  <a:srgbClr val="000000"/>
                </a:solidFill>
                <a:effectLst/>
                <a:latin typeface="UTM Avo" panose="02040603050506020204" pitchFamily="18"/>
                <a:ea typeface="Times New Roman" panose="02020603050405020304" pitchFamily="18" charset="0"/>
              </a:rPr>
              <a:t> </a:t>
            </a:r>
            <a:r>
              <a:rPr lang="en-US" sz="2400" dirty="0" err="1">
                <a:solidFill>
                  <a:srgbClr val="000000"/>
                </a:solidFill>
                <a:effectLst/>
                <a:latin typeface="UTM Avo" panose="02040603050506020204" pitchFamily="18"/>
                <a:ea typeface="Times New Roman" panose="02020603050405020304" pitchFamily="18" charset="0"/>
              </a:rPr>
              <a:t>cây</a:t>
            </a:r>
            <a:r>
              <a:rPr lang="en-US" sz="2400" dirty="0">
                <a:solidFill>
                  <a:srgbClr val="000000"/>
                </a:solidFill>
                <a:effectLst/>
                <a:latin typeface="UTM Avo" panose="02040603050506020204" pitchFamily="18"/>
                <a:ea typeface="Times New Roman" panose="02020603050405020304" pitchFamily="18" charset="0"/>
              </a:rPr>
              <a:t>.</a:t>
            </a:r>
            <a:endParaRPr lang="en-US" sz="1600" dirty="0">
              <a:latin typeface="UTM Avo" panose="02040603050506020204" pitchFamily="18"/>
            </a:endParaRPr>
          </a:p>
        </p:txBody>
      </p:sp>
    </p:spTree>
    <p:extLst>
      <p:ext uri="{BB962C8B-B14F-4D97-AF65-F5344CB8AC3E}">
        <p14:creationId xmlns:p14="http://schemas.microsoft.com/office/powerpoint/2010/main" val="1517348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884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video fullScrn="1">
              <p:cMediaNode vol="80000">
                <p:cTn id="17" fill="hold" display="0">
                  <p:stCondLst>
                    <p:cond delay="indefinite"/>
                  </p:stCondLst>
                </p:cTn>
                <p:tgtEl>
                  <p:spTgt spid="4"/>
                </p:tgtEl>
              </p:cMediaNode>
            </p:video>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A56B907-ECD2-4B9A-D53F-2C638CDB309E}"/>
              </a:ext>
            </a:extLst>
          </p:cNvPr>
          <p:cNvSpPr txBox="1"/>
          <p:nvPr/>
        </p:nvSpPr>
        <p:spPr>
          <a:xfrm>
            <a:off x="1397600" y="1590263"/>
            <a:ext cx="9396799" cy="1170320"/>
          </a:xfrm>
          <a:prstGeom prst="rect">
            <a:avLst/>
          </a:prstGeom>
          <a:noFill/>
        </p:spPr>
        <p:txBody>
          <a:bodyPr wrap="square">
            <a:spAutoFit/>
          </a:bodyPr>
          <a:lstStyle/>
          <a:p>
            <a:pPr marL="145415" marR="0" algn="ctr">
              <a:lnSpc>
                <a:spcPct val="150000"/>
              </a:lnSpc>
              <a:spcBef>
                <a:spcPts val="0"/>
              </a:spcBef>
            </a:pPr>
            <a:r>
              <a:rPr lang="en-US" sz="2500" b="1" dirty="0">
                <a:effectLst/>
                <a:latin typeface="UTM Avo" panose="02040603050506020204" pitchFamily="18"/>
                <a:ea typeface="Times New Roman" panose="02020603050405020304" pitchFamily="18" charset="0"/>
              </a:rPr>
              <a:t>III. </a:t>
            </a:r>
            <a:r>
              <a:rPr lang="en-US" sz="2500" b="1" dirty="0" err="1">
                <a:effectLst/>
                <a:latin typeface="UTM Avo" panose="02040603050506020204" pitchFamily="18"/>
                <a:ea typeface="Times New Roman" panose="02020603050405020304" pitchFamily="18" charset="0"/>
              </a:rPr>
              <a:t>Mối</a:t>
            </a:r>
            <a:r>
              <a:rPr lang="en-US" sz="2500" b="1" dirty="0">
                <a:effectLst/>
                <a:latin typeface="UTM Avo" panose="02040603050506020204" pitchFamily="18"/>
                <a:ea typeface="Times New Roman" panose="02020603050405020304" pitchFamily="18" charset="0"/>
              </a:rPr>
              <a:t> </a:t>
            </a:r>
            <a:r>
              <a:rPr lang="en-US" sz="2500" b="1" dirty="0" err="1">
                <a:effectLst/>
                <a:latin typeface="UTM Avo" panose="02040603050506020204" pitchFamily="18"/>
                <a:ea typeface="Times New Roman" panose="02020603050405020304" pitchFamily="18" charset="0"/>
              </a:rPr>
              <a:t>quan</a:t>
            </a:r>
            <a:r>
              <a:rPr lang="en-US" sz="2500" b="1" dirty="0">
                <a:effectLst/>
                <a:latin typeface="UTM Avo" panose="02040603050506020204" pitchFamily="18"/>
                <a:ea typeface="Times New Roman" panose="02020603050405020304" pitchFamily="18" charset="0"/>
              </a:rPr>
              <a:t> </a:t>
            </a:r>
            <a:r>
              <a:rPr lang="en-US" sz="2500" b="1" dirty="0" err="1">
                <a:effectLst/>
                <a:latin typeface="UTM Avo" panose="02040603050506020204" pitchFamily="18"/>
                <a:ea typeface="Times New Roman" panose="02020603050405020304" pitchFamily="18" charset="0"/>
              </a:rPr>
              <a:t>hệ</a:t>
            </a:r>
            <a:r>
              <a:rPr lang="en-US" sz="2500" b="1" dirty="0">
                <a:effectLst/>
                <a:latin typeface="UTM Avo" panose="02040603050506020204" pitchFamily="18"/>
                <a:ea typeface="Times New Roman" panose="02020603050405020304" pitchFamily="18" charset="0"/>
              </a:rPr>
              <a:t> </a:t>
            </a:r>
            <a:r>
              <a:rPr lang="en-US" sz="2500" b="1" dirty="0" err="1">
                <a:effectLst/>
                <a:latin typeface="UTM Avo" panose="02040603050506020204" pitchFamily="18"/>
                <a:ea typeface="Times New Roman" panose="02020603050405020304" pitchFamily="18" charset="0"/>
              </a:rPr>
              <a:t>giữa</a:t>
            </a:r>
            <a:r>
              <a:rPr lang="en-US" sz="2500" b="1" dirty="0">
                <a:effectLst/>
                <a:latin typeface="UTM Avo" panose="02040603050506020204" pitchFamily="18"/>
                <a:ea typeface="Times New Roman" panose="02020603050405020304" pitchFamily="18" charset="0"/>
              </a:rPr>
              <a:t> </a:t>
            </a:r>
            <a:r>
              <a:rPr lang="en-US" sz="2500" b="1" dirty="0" err="1">
                <a:effectLst/>
                <a:latin typeface="UTM Avo" panose="02040603050506020204" pitchFamily="18"/>
                <a:ea typeface="Times New Roman" panose="02020603050405020304" pitchFamily="18" charset="0"/>
              </a:rPr>
              <a:t>trao</a:t>
            </a:r>
            <a:r>
              <a:rPr lang="en-US" sz="2500" b="1" dirty="0">
                <a:effectLst/>
                <a:latin typeface="UTM Avo" panose="02040603050506020204" pitchFamily="18"/>
                <a:ea typeface="Times New Roman" panose="02020603050405020304" pitchFamily="18" charset="0"/>
              </a:rPr>
              <a:t> </a:t>
            </a:r>
            <a:r>
              <a:rPr lang="en-US" sz="2500" b="1" dirty="0" err="1">
                <a:effectLst/>
                <a:latin typeface="UTM Avo" panose="02040603050506020204" pitchFamily="18"/>
                <a:ea typeface="Times New Roman" panose="02020603050405020304" pitchFamily="18" charset="0"/>
              </a:rPr>
              <a:t>đổi</a:t>
            </a:r>
            <a:r>
              <a:rPr lang="en-US" sz="2500" b="1" dirty="0">
                <a:effectLst/>
                <a:latin typeface="UTM Avo" panose="02040603050506020204" pitchFamily="18"/>
                <a:ea typeface="Times New Roman" panose="02020603050405020304" pitchFamily="18" charset="0"/>
              </a:rPr>
              <a:t> </a:t>
            </a:r>
            <a:r>
              <a:rPr lang="en-US" sz="2500" b="1" dirty="0" err="1">
                <a:effectLst/>
                <a:latin typeface="UTM Avo" panose="02040603050506020204" pitchFamily="18"/>
                <a:ea typeface="Times New Roman" panose="02020603050405020304" pitchFamily="18" charset="0"/>
              </a:rPr>
              <a:t>chất</a:t>
            </a:r>
            <a:r>
              <a:rPr lang="en-US" sz="2500" b="1" dirty="0">
                <a:effectLst/>
                <a:latin typeface="UTM Avo" panose="02040603050506020204" pitchFamily="18"/>
                <a:ea typeface="Times New Roman" panose="02020603050405020304" pitchFamily="18" charset="0"/>
              </a:rPr>
              <a:t> </a:t>
            </a:r>
            <a:r>
              <a:rPr lang="en-US" sz="2500" b="1" dirty="0" err="1">
                <a:effectLst/>
                <a:latin typeface="UTM Avo" panose="02040603050506020204" pitchFamily="18"/>
                <a:ea typeface="Times New Roman" panose="02020603050405020304" pitchFamily="18" charset="0"/>
              </a:rPr>
              <a:t>và</a:t>
            </a:r>
            <a:r>
              <a:rPr lang="en-US" sz="2500" b="1" dirty="0">
                <a:effectLst/>
                <a:latin typeface="UTM Avo" panose="02040603050506020204" pitchFamily="18"/>
                <a:ea typeface="Times New Roman" panose="02020603050405020304" pitchFamily="18" charset="0"/>
              </a:rPr>
              <a:t> </a:t>
            </a:r>
            <a:r>
              <a:rPr lang="en-US" sz="2500" b="1" dirty="0" err="1">
                <a:effectLst/>
                <a:latin typeface="UTM Avo" panose="02040603050506020204" pitchFamily="18"/>
                <a:ea typeface="Times New Roman" panose="02020603050405020304" pitchFamily="18" charset="0"/>
              </a:rPr>
              <a:t>chuyển</a:t>
            </a:r>
            <a:r>
              <a:rPr lang="en-US" sz="2500" b="1" dirty="0">
                <a:effectLst/>
                <a:latin typeface="UTM Avo" panose="02040603050506020204" pitchFamily="18"/>
                <a:ea typeface="Times New Roman" panose="02020603050405020304" pitchFamily="18" charset="0"/>
              </a:rPr>
              <a:t> </a:t>
            </a:r>
            <a:r>
              <a:rPr lang="en-US" sz="2500" b="1" dirty="0" err="1">
                <a:effectLst/>
                <a:latin typeface="UTM Avo" panose="02040603050506020204" pitchFamily="18"/>
                <a:ea typeface="Times New Roman" panose="02020603050405020304" pitchFamily="18" charset="0"/>
              </a:rPr>
              <a:t>hóa</a:t>
            </a:r>
            <a:r>
              <a:rPr lang="en-US" sz="2500" b="1" dirty="0">
                <a:effectLst/>
                <a:latin typeface="UTM Avo" panose="02040603050506020204" pitchFamily="18"/>
                <a:ea typeface="Times New Roman" panose="02020603050405020304" pitchFamily="18" charset="0"/>
              </a:rPr>
              <a:t> </a:t>
            </a:r>
            <a:r>
              <a:rPr lang="en-US" sz="2500" b="1" dirty="0" err="1">
                <a:effectLst/>
                <a:latin typeface="UTM Avo" panose="02040603050506020204" pitchFamily="18"/>
                <a:ea typeface="Times New Roman" panose="02020603050405020304" pitchFamily="18" charset="0"/>
              </a:rPr>
              <a:t>năng</a:t>
            </a:r>
            <a:r>
              <a:rPr lang="en-US" sz="2500" b="1" dirty="0">
                <a:effectLst/>
                <a:latin typeface="UTM Avo" panose="02040603050506020204" pitchFamily="18"/>
                <a:ea typeface="Times New Roman" panose="02020603050405020304" pitchFamily="18" charset="0"/>
              </a:rPr>
              <a:t> </a:t>
            </a:r>
            <a:r>
              <a:rPr lang="en-US" sz="2500" b="1" dirty="0" err="1">
                <a:effectLst/>
                <a:latin typeface="UTM Avo" panose="02040603050506020204" pitchFamily="18"/>
                <a:ea typeface="Times New Roman" panose="02020603050405020304" pitchFamily="18" charset="0"/>
              </a:rPr>
              <a:t>lượng</a:t>
            </a:r>
            <a:r>
              <a:rPr lang="en-US" sz="2500" b="1" dirty="0">
                <a:effectLst/>
                <a:latin typeface="UTM Avo" panose="02040603050506020204" pitchFamily="18"/>
                <a:ea typeface="Times New Roman" panose="02020603050405020304" pitchFamily="18" charset="0"/>
              </a:rPr>
              <a:t> </a:t>
            </a:r>
            <a:r>
              <a:rPr lang="en-US" sz="2500" b="1" dirty="0" err="1">
                <a:effectLst/>
                <a:latin typeface="UTM Avo" panose="02040603050506020204" pitchFamily="18"/>
                <a:ea typeface="Times New Roman" panose="02020603050405020304" pitchFamily="18" charset="0"/>
              </a:rPr>
              <a:t>trong</a:t>
            </a:r>
            <a:r>
              <a:rPr lang="en-US" sz="2500" b="1" dirty="0">
                <a:effectLst/>
                <a:latin typeface="UTM Avo" panose="02040603050506020204" pitchFamily="18"/>
                <a:ea typeface="Times New Roman" panose="02020603050405020304" pitchFamily="18" charset="0"/>
              </a:rPr>
              <a:t> </a:t>
            </a:r>
            <a:r>
              <a:rPr lang="en-US" sz="2500" b="1" dirty="0" err="1">
                <a:effectLst/>
                <a:latin typeface="UTM Avo" panose="02040603050506020204" pitchFamily="18"/>
                <a:ea typeface="Times New Roman" panose="02020603050405020304" pitchFamily="18" charset="0"/>
              </a:rPr>
              <a:t>quang</a:t>
            </a:r>
            <a:r>
              <a:rPr lang="en-US" sz="2500" b="1" dirty="0">
                <a:effectLst/>
                <a:latin typeface="UTM Avo" panose="02040603050506020204" pitchFamily="18"/>
                <a:ea typeface="Times New Roman" panose="02020603050405020304" pitchFamily="18" charset="0"/>
              </a:rPr>
              <a:t> </a:t>
            </a:r>
            <a:r>
              <a:rPr lang="en-US" sz="2500" b="1" dirty="0" err="1">
                <a:effectLst/>
                <a:latin typeface="UTM Avo" panose="02040603050506020204" pitchFamily="18"/>
                <a:ea typeface="Times New Roman" panose="02020603050405020304" pitchFamily="18" charset="0"/>
              </a:rPr>
              <a:t>hợp</a:t>
            </a:r>
            <a:r>
              <a:rPr lang="en-US" sz="2500" b="1" dirty="0">
                <a:effectLst/>
                <a:latin typeface="UTM Avo" panose="02040603050506020204" pitchFamily="18"/>
                <a:ea typeface="Times New Roman" panose="02020603050405020304" pitchFamily="18" charset="0"/>
              </a:rPr>
              <a:t>.</a:t>
            </a:r>
            <a:endParaRPr lang="en-US" sz="2500" dirty="0">
              <a:effectLst/>
              <a:latin typeface="UTM Avo" panose="02040603050506020204" pitchFamily="18"/>
              <a:ea typeface="Calibri" panose="020F0502020204030204" pitchFamily="34" charset="0"/>
            </a:endParaRPr>
          </a:p>
        </p:txBody>
      </p:sp>
      <p:pic>
        <p:nvPicPr>
          <p:cNvPr id="3" name="image28.png">
            <a:extLst>
              <a:ext uri="{FF2B5EF4-FFF2-40B4-BE49-F238E27FC236}">
                <a16:creationId xmlns:a16="http://schemas.microsoft.com/office/drawing/2014/main" id="{4A610F28-63CD-37E7-2883-465B045A3B66}"/>
              </a:ext>
            </a:extLst>
          </p:cNvPr>
          <p:cNvPicPr/>
          <p:nvPr/>
        </p:nvPicPr>
        <p:blipFill>
          <a:blip r:embed="rId3"/>
          <a:srcRect/>
          <a:stretch>
            <a:fillRect/>
          </a:stretch>
        </p:blipFill>
        <p:spPr>
          <a:xfrm>
            <a:off x="733063" y="3278383"/>
            <a:ext cx="3865196" cy="2983743"/>
          </a:xfrm>
          <a:prstGeom prst="rect">
            <a:avLst/>
          </a:prstGeom>
          <a:ln/>
        </p:spPr>
      </p:pic>
      <p:sp>
        <p:nvSpPr>
          <p:cNvPr id="4" name="TextBox 3">
            <a:extLst>
              <a:ext uri="{FF2B5EF4-FFF2-40B4-BE49-F238E27FC236}">
                <a16:creationId xmlns:a16="http://schemas.microsoft.com/office/drawing/2014/main" id="{7AE2F11D-0F0C-FFAE-F541-430FD8A4C253}"/>
              </a:ext>
            </a:extLst>
          </p:cNvPr>
          <p:cNvSpPr txBox="1"/>
          <p:nvPr/>
        </p:nvSpPr>
        <p:spPr>
          <a:xfrm>
            <a:off x="4882653" y="2886971"/>
            <a:ext cx="6576284" cy="3375155"/>
          </a:xfrm>
          <a:prstGeom prst="rect">
            <a:avLst/>
          </a:prstGeom>
          <a:noFill/>
        </p:spPr>
        <p:txBody>
          <a:bodyPr wrap="square" rtlCol="0">
            <a:spAutoFit/>
          </a:bodyPr>
          <a:lstStyle/>
          <a:p>
            <a:pPr marL="84455" algn="just">
              <a:lnSpc>
                <a:spcPct val="150000"/>
              </a:lnSpc>
              <a:spcBef>
                <a:spcPts val="300"/>
              </a:spcBef>
              <a:spcAft>
                <a:spcPts val="300"/>
              </a:spcAft>
            </a:pPr>
            <a:r>
              <a:rPr lang="en-US" sz="2200" dirty="0" err="1">
                <a:latin typeface="UTM Avo" panose="02040603050506020204" pitchFamily="18"/>
                <a:ea typeface="Times New Roman" panose="02020603050405020304" pitchFamily="18" charset="0"/>
                <a:cs typeface="Arial" panose="020B0604020202020204" pitchFamily="34" charset="0"/>
              </a:rPr>
              <a:t>Mô</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tả</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hai</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loại</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mũi</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tên</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bằng</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màu</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sắc</a:t>
            </a:r>
            <a:r>
              <a:rPr lang="en-US" sz="2200" dirty="0">
                <a:latin typeface="UTM Avo" panose="02040603050506020204" pitchFamily="18"/>
                <a:ea typeface="Times New Roman" panose="02020603050405020304" pitchFamily="18" charset="0"/>
                <a:cs typeface="Arial" panose="020B0604020202020204" pitchFamily="34" charset="0"/>
              </a:rPr>
              <a:t>:</a:t>
            </a:r>
          </a:p>
          <a:p>
            <a:pPr marL="370205" indent="-285750" algn="just">
              <a:lnSpc>
                <a:spcPct val="150000"/>
              </a:lnSpc>
              <a:spcBef>
                <a:spcPts val="300"/>
              </a:spcBef>
              <a:spcAft>
                <a:spcPts val="300"/>
              </a:spcAft>
              <a:buFont typeface="Arial" panose="020B0604020202020204" pitchFamily="34" charset="0"/>
              <a:buChar char="•"/>
            </a:pPr>
            <a:r>
              <a:rPr lang="vi-VN" sz="2200" dirty="0">
                <a:latin typeface="UTM Avo" panose="02040603050506020204" pitchFamily="18"/>
                <a:ea typeface="Calibri" panose="020F0502020204030204" pitchFamily="34" charset="0"/>
                <a:cs typeface="Arial" panose="020B0604020202020204" pitchFamily="34" charset="0"/>
              </a:rPr>
              <a:t>Mũi tên màu vàng: năng lượng từ ánh sáng mặt trời.</a:t>
            </a:r>
          </a:p>
          <a:p>
            <a:pPr marL="370205" indent="-285750" algn="just">
              <a:lnSpc>
                <a:spcPct val="150000"/>
              </a:lnSpc>
              <a:spcBef>
                <a:spcPts val="300"/>
              </a:spcBef>
              <a:spcAft>
                <a:spcPts val="300"/>
              </a:spcAft>
              <a:buFont typeface="Arial" panose="020B0604020202020204" pitchFamily="34" charset="0"/>
              <a:buChar char="•"/>
            </a:pPr>
            <a:r>
              <a:rPr lang="vi-VN" sz="2200" dirty="0">
                <a:latin typeface="UTM Avo" panose="02040603050506020204" pitchFamily="18"/>
                <a:ea typeface="Calibri" panose="020F0502020204030204" pitchFamily="34" charset="0"/>
                <a:cs typeface="Arial" panose="020B0604020202020204" pitchFamily="34" charset="0"/>
              </a:rPr>
              <a:t>Mũi tên đỏ: nước và carbon dioxide</a:t>
            </a:r>
            <a:r>
              <a:rPr lang="en-US" sz="2200" dirty="0">
                <a:latin typeface="UTM Avo" panose="02040603050506020204" pitchFamily="18"/>
                <a:ea typeface="Calibri" panose="020F0502020204030204" pitchFamily="34" charset="0"/>
                <a:cs typeface="Arial" panose="020B0604020202020204" pitchFamily="34" charset="0"/>
              </a:rPr>
              <a:t>.</a:t>
            </a:r>
            <a:endParaRPr lang="vi-VN" sz="2200" dirty="0">
              <a:latin typeface="UTM Avo" panose="02040603050506020204" pitchFamily="18"/>
              <a:ea typeface="Calibri" panose="020F0502020204030204" pitchFamily="34" charset="0"/>
              <a:cs typeface="Arial" panose="020B0604020202020204" pitchFamily="34" charset="0"/>
            </a:endParaRPr>
          </a:p>
          <a:p>
            <a:pPr marL="370205" indent="-285750" algn="just">
              <a:lnSpc>
                <a:spcPct val="150000"/>
              </a:lnSpc>
              <a:spcBef>
                <a:spcPts val="300"/>
              </a:spcBef>
              <a:spcAft>
                <a:spcPts val="300"/>
              </a:spcAft>
              <a:buFont typeface="Arial" panose="020B0604020202020204" pitchFamily="34" charset="0"/>
              <a:buChar char="•"/>
            </a:pPr>
            <a:r>
              <a:rPr lang="vi-VN" sz="2200" dirty="0">
                <a:latin typeface="UTM Avo" panose="02040603050506020204" pitchFamily="18"/>
                <a:ea typeface="Calibri" panose="020F0502020204030204" pitchFamily="34" charset="0"/>
                <a:cs typeface="Arial" panose="020B0604020202020204" pitchFamily="34" charset="0"/>
              </a:rPr>
              <a:t>Mũi tên màu cam: chất hữu cơ.</a:t>
            </a:r>
          </a:p>
          <a:p>
            <a:pPr marL="370205" indent="-285750" algn="just">
              <a:lnSpc>
                <a:spcPct val="150000"/>
              </a:lnSpc>
              <a:spcBef>
                <a:spcPts val="300"/>
              </a:spcBef>
              <a:spcAft>
                <a:spcPts val="300"/>
              </a:spcAft>
              <a:buFont typeface="Arial" panose="020B0604020202020204" pitchFamily="34" charset="0"/>
              <a:buChar char="•"/>
            </a:pPr>
            <a:r>
              <a:rPr lang="vi-VN" sz="2200" dirty="0">
                <a:latin typeface="UTM Avo" panose="02040603050506020204" pitchFamily="18"/>
                <a:ea typeface="Calibri" panose="020F0502020204030204" pitchFamily="34" charset="0"/>
                <a:cs typeface="Arial" panose="020B0604020202020204" pitchFamily="34" charset="0"/>
              </a:rPr>
              <a:t>Mũi tên màu xanh: oxygen.</a:t>
            </a:r>
          </a:p>
        </p:txBody>
      </p:sp>
    </p:spTree>
    <p:extLst>
      <p:ext uri="{BB962C8B-B14F-4D97-AF65-F5344CB8AC3E}">
        <p14:creationId xmlns:p14="http://schemas.microsoft.com/office/powerpoint/2010/main" val="914626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wipe(down)">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wipe(down)">
                                      <p:cBhvr>
                                        <p:cTn id="18" dur="500"/>
                                        <p:tgtEl>
                                          <p:spTgt spid="4">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wipe(down)">
                                      <p:cBhvr>
                                        <p:cTn id="23" dur="5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wipe(down)">
                                      <p:cBhvr>
                                        <p:cTn id="28" dur="500"/>
                                        <p:tgtEl>
                                          <p:spTgt spid="4">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Effect transition="in" filter="wipe(down)">
                                      <p:cBhvr>
                                        <p:cTn id="33"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FDE2E4F-2914-8321-892F-AFB4D0043231}"/>
              </a:ext>
            </a:extLst>
          </p:cNvPr>
          <p:cNvSpPr txBox="1"/>
          <p:nvPr/>
        </p:nvSpPr>
        <p:spPr>
          <a:xfrm>
            <a:off x="322683" y="1790777"/>
            <a:ext cx="6606252" cy="4719177"/>
          </a:xfrm>
          <a:prstGeom prst="rect">
            <a:avLst/>
          </a:prstGeom>
          <a:noFill/>
        </p:spPr>
        <p:txBody>
          <a:bodyPr wrap="square" rtlCol="0">
            <a:spAutoFit/>
          </a:bodyPr>
          <a:lstStyle/>
          <a:p>
            <a:pPr marL="340995" marR="0" indent="-285750" algn="just">
              <a:lnSpc>
                <a:spcPct val="150000"/>
              </a:lnSpc>
              <a:spcBef>
                <a:spcPts val="0"/>
              </a:spcBef>
              <a:spcAft>
                <a:spcPts val="1000"/>
              </a:spcAft>
              <a:buFont typeface="Arial" panose="020B0604020202020204" pitchFamily="34" charset="0"/>
              <a:buChar char="•"/>
            </a:pPr>
            <a:r>
              <a:rPr lang="en-US" sz="2200" dirty="0" err="1">
                <a:effectLst/>
                <a:latin typeface="UTM Avo" panose="02040603050506020204" pitchFamily="18"/>
              </a:rPr>
              <a:t>Năng</a:t>
            </a:r>
            <a:r>
              <a:rPr lang="en-US" sz="2200" dirty="0">
                <a:effectLst/>
                <a:latin typeface="UTM Avo" panose="02040603050506020204" pitchFamily="18"/>
              </a:rPr>
              <a:t> </a:t>
            </a:r>
            <a:r>
              <a:rPr lang="en-US" sz="2200" dirty="0" err="1">
                <a:effectLst/>
                <a:latin typeface="UTM Avo" panose="02040603050506020204" pitchFamily="18"/>
              </a:rPr>
              <a:t>lượng</a:t>
            </a:r>
            <a:r>
              <a:rPr lang="en-US" sz="2200" dirty="0">
                <a:effectLst/>
                <a:latin typeface="UTM Avo" panose="02040603050506020204" pitchFamily="18"/>
              </a:rPr>
              <a:t> </a:t>
            </a:r>
            <a:r>
              <a:rPr lang="en-US" sz="2200" dirty="0" err="1">
                <a:effectLst/>
                <a:latin typeface="UTM Avo" panose="02040603050506020204" pitchFamily="18"/>
              </a:rPr>
              <a:t>từ</a:t>
            </a:r>
            <a:r>
              <a:rPr lang="en-US" sz="2200" dirty="0">
                <a:effectLst/>
                <a:latin typeface="UTM Avo" panose="02040603050506020204" pitchFamily="18"/>
              </a:rPr>
              <a:t> </a:t>
            </a:r>
            <a:r>
              <a:rPr lang="en-US" sz="2200" dirty="0" err="1">
                <a:effectLst/>
                <a:latin typeface="UTM Avo" panose="02040603050506020204" pitchFamily="18"/>
              </a:rPr>
              <a:t>ánh</a:t>
            </a:r>
            <a:r>
              <a:rPr lang="en-US" sz="2200" dirty="0">
                <a:effectLst/>
                <a:latin typeface="UTM Avo" panose="02040603050506020204" pitchFamily="18"/>
              </a:rPr>
              <a:t> </a:t>
            </a:r>
            <a:r>
              <a:rPr lang="en-US" sz="2200" dirty="0" err="1">
                <a:effectLst/>
                <a:latin typeface="UTM Avo" panose="02040603050506020204" pitchFamily="18"/>
              </a:rPr>
              <a:t>sáng</a:t>
            </a:r>
            <a:r>
              <a:rPr lang="en-US" sz="2200" dirty="0">
                <a:effectLst/>
                <a:latin typeface="UTM Avo" panose="02040603050506020204" pitchFamily="18"/>
              </a:rPr>
              <a:t> </a:t>
            </a:r>
            <a:r>
              <a:rPr lang="en-US" sz="2200" dirty="0" err="1">
                <a:effectLst/>
                <a:latin typeface="UTM Avo" panose="02040603050506020204" pitchFamily="18"/>
              </a:rPr>
              <a:t>mặt</a:t>
            </a:r>
            <a:r>
              <a:rPr lang="en-US" sz="2200" dirty="0">
                <a:effectLst/>
                <a:latin typeface="UTM Avo" panose="02040603050506020204" pitchFamily="18"/>
              </a:rPr>
              <a:t> </a:t>
            </a:r>
            <a:r>
              <a:rPr lang="en-US" sz="2200" dirty="0" err="1">
                <a:effectLst/>
                <a:latin typeface="UTM Avo" panose="02040603050506020204" pitchFamily="18"/>
              </a:rPr>
              <a:t>trời</a:t>
            </a:r>
            <a:r>
              <a:rPr lang="en-US" sz="2200" dirty="0">
                <a:effectLst/>
                <a:latin typeface="UTM Avo" panose="02040603050506020204" pitchFamily="18"/>
              </a:rPr>
              <a:t> (</a:t>
            </a:r>
            <a:r>
              <a:rPr lang="en-US" sz="2200" dirty="0" err="1">
                <a:effectLst/>
                <a:latin typeface="UTM Avo" panose="02040603050506020204" pitchFamily="18"/>
              </a:rPr>
              <a:t>mũi</a:t>
            </a:r>
            <a:r>
              <a:rPr lang="en-US" sz="2200" dirty="0">
                <a:effectLst/>
                <a:latin typeface="UTM Avo" panose="02040603050506020204" pitchFamily="18"/>
              </a:rPr>
              <a:t> </a:t>
            </a:r>
            <a:r>
              <a:rPr lang="en-US" sz="2200" dirty="0" err="1">
                <a:effectLst/>
                <a:latin typeface="UTM Avo" panose="02040603050506020204" pitchFamily="18"/>
              </a:rPr>
              <a:t>tên</a:t>
            </a:r>
            <a:r>
              <a:rPr lang="en-US" sz="2200" dirty="0">
                <a:effectLst/>
                <a:latin typeface="UTM Avo" panose="02040603050506020204" pitchFamily="18"/>
              </a:rPr>
              <a:t> </a:t>
            </a:r>
            <a:r>
              <a:rPr lang="en-US" sz="2200" dirty="0" err="1">
                <a:effectLst/>
                <a:latin typeface="UTM Avo" panose="02040603050506020204" pitchFamily="18"/>
              </a:rPr>
              <a:t>màu</a:t>
            </a:r>
            <a:r>
              <a:rPr lang="en-US" sz="2200" dirty="0">
                <a:effectLst/>
                <a:latin typeface="UTM Avo" panose="02040603050506020204" pitchFamily="18"/>
              </a:rPr>
              <a:t> </a:t>
            </a:r>
            <a:r>
              <a:rPr lang="en-US" sz="2200" dirty="0" err="1">
                <a:effectLst/>
                <a:latin typeface="UTM Avo" panose="02040603050506020204" pitchFamily="18"/>
              </a:rPr>
              <a:t>vàng</a:t>
            </a:r>
            <a:r>
              <a:rPr lang="en-US" sz="2200" dirty="0">
                <a:effectLst/>
                <a:latin typeface="UTM Avo" panose="02040603050506020204" pitchFamily="18"/>
              </a:rPr>
              <a:t>) </a:t>
            </a:r>
            <a:r>
              <a:rPr lang="en-US" sz="2200" dirty="0" err="1">
                <a:effectLst/>
                <a:latin typeface="UTM Avo" panose="02040603050506020204" pitchFamily="18"/>
              </a:rPr>
              <a:t>đến</a:t>
            </a:r>
            <a:r>
              <a:rPr lang="en-US" sz="2200" dirty="0">
                <a:effectLst/>
                <a:latin typeface="UTM Avo" panose="02040603050506020204" pitchFamily="18"/>
              </a:rPr>
              <a:t> </a:t>
            </a:r>
            <a:r>
              <a:rPr lang="en-US" sz="2200" dirty="0" err="1">
                <a:effectLst/>
                <a:latin typeface="UTM Avo" panose="02040603050506020204" pitchFamily="18"/>
              </a:rPr>
              <a:t>lục</a:t>
            </a:r>
            <a:r>
              <a:rPr lang="en-US" sz="2200" dirty="0">
                <a:effectLst/>
                <a:latin typeface="UTM Avo" panose="02040603050506020204" pitchFamily="18"/>
              </a:rPr>
              <a:t> </a:t>
            </a:r>
            <a:r>
              <a:rPr lang="en-US" sz="2200" dirty="0" err="1">
                <a:effectLst/>
                <a:latin typeface="UTM Avo" panose="02040603050506020204" pitchFamily="18"/>
              </a:rPr>
              <a:t>lạp</a:t>
            </a:r>
            <a:r>
              <a:rPr lang="en-US" sz="2200" dirty="0">
                <a:effectLst/>
                <a:latin typeface="UTM Avo" panose="02040603050506020204" pitchFamily="18"/>
              </a:rPr>
              <a:t>, </a:t>
            </a:r>
            <a:r>
              <a:rPr lang="en-US" sz="2200" dirty="0" err="1">
                <a:effectLst/>
                <a:latin typeface="UTM Avo" panose="02040603050506020204" pitchFamily="18"/>
              </a:rPr>
              <a:t>chuyển</a:t>
            </a:r>
            <a:r>
              <a:rPr lang="en-US" sz="2200" dirty="0">
                <a:effectLst/>
                <a:latin typeface="UTM Avo" panose="02040603050506020204" pitchFamily="18"/>
              </a:rPr>
              <a:t> </a:t>
            </a:r>
            <a:r>
              <a:rPr lang="en-US" sz="2200" dirty="0" err="1">
                <a:effectLst/>
                <a:latin typeface="UTM Avo" panose="02040603050506020204" pitchFamily="18"/>
              </a:rPr>
              <a:t>hóa</a:t>
            </a:r>
            <a:r>
              <a:rPr lang="en-US" sz="2200" dirty="0">
                <a:effectLst/>
                <a:latin typeface="UTM Avo" panose="02040603050506020204" pitchFamily="18"/>
              </a:rPr>
              <a:t> </a:t>
            </a:r>
            <a:r>
              <a:rPr lang="en-US" sz="2200" dirty="0" err="1">
                <a:effectLst/>
                <a:latin typeface="UTM Avo" panose="02040603050506020204" pitchFamily="18"/>
              </a:rPr>
              <a:t>thành</a:t>
            </a:r>
            <a:r>
              <a:rPr lang="en-US" sz="2200" dirty="0">
                <a:effectLst/>
                <a:latin typeface="UTM Avo" panose="02040603050506020204" pitchFamily="18"/>
              </a:rPr>
              <a:t> </a:t>
            </a:r>
            <a:r>
              <a:rPr lang="en-US" sz="2200" dirty="0" err="1">
                <a:effectLst/>
                <a:latin typeface="UTM Avo" panose="02040603050506020204" pitchFamily="18"/>
              </a:rPr>
              <a:t>năng</a:t>
            </a:r>
            <a:r>
              <a:rPr lang="en-US" sz="2200" dirty="0">
                <a:effectLst/>
                <a:latin typeface="UTM Avo" panose="02040603050506020204" pitchFamily="18"/>
              </a:rPr>
              <a:t> </a:t>
            </a:r>
            <a:r>
              <a:rPr lang="en-US" sz="2200" dirty="0" err="1">
                <a:effectLst/>
                <a:latin typeface="UTM Avo" panose="02040603050506020204" pitchFamily="18"/>
              </a:rPr>
              <a:t>lượng</a:t>
            </a:r>
            <a:r>
              <a:rPr lang="en-US" sz="2200" dirty="0">
                <a:effectLst/>
                <a:latin typeface="UTM Avo" panose="02040603050506020204" pitchFamily="18"/>
              </a:rPr>
              <a:t> </a:t>
            </a:r>
            <a:r>
              <a:rPr lang="en-US" sz="2200" dirty="0" err="1">
                <a:effectLst/>
                <a:latin typeface="UTM Avo" panose="02040603050506020204" pitchFamily="18"/>
              </a:rPr>
              <a:t>hoá</a:t>
            </a:r>
            <a:r>
              <a:rPr lang="en-US" sz="2200" dirty="0">
                <a:effectLst/>
                <a:latin typeface="UTM Avo" panose="02040603050506020204" pitchFamily="18"/>
              </a:rPr>
              <a:t> </a:t>
            </a:r>
            <a:r>
              <a:rPr lang="en-US" sz="2200" dirty="0" err="1">
                <a:effectLst/>
                <a:latin typeface="UTM Avo" panose="02040603050506020204" pitchFamily="18"/>
              </a:rPr>
              <a:t>học</a:t>
            </a:r>
            <a:r>
              <a:rPr lang="en-US" sz="2200" dirty="0">
                <a:effectLst/>
                <a:latin typeface="UTM Avo" panose="02040603050506020204" pitchFamily="18"/>
              </a:rPr>
              <a:t> (</a:t>
            </a:r>
            <a:r>
              <a:rPr lang="en-US" sz="2200" dirty="0" err="1">
                <a:effectLst/>
                <a:latin typeface="UTM Avo" panose="02040603050506020204" pitchFamily="18"/>
              </a:rPr>
              <a:t>mỗi</a:t>
            </a:r>
            <a:r>
              <a:rPr lang="en-US" sz="2200" dirty="0">
                <a:effectLst/>
                <a:latin typeface="UTM Avo" panose="02040603050506020204" pitchFamily="18"/>
              </a:rPr>
              <a:t> </a:t>
            </a:r>
            <a:r>
              <a:rPr lang="en-US" sz="2200" dirty="0" err="1">
                <a:effectLst/>
                <a:latin typeface="UTM Avo" panose="02040603050506020204" pitchFamily="18"/>
              </a:rPr>
              <a:t>tên</a:t>
            </a:r>
            <a:r>
              <a:rPr lang="en-US" sz="2200" dirty="0">
                <a:effectLst/>
                <a:latin typeface="UTM Avo" panose="02040603050506020204" pitchFamily="18"/>
              </a:rPr>
              <a:t> </a:t>
            </a:r>
            <a:r>
              <a:rPr lang="en-US" sz="2200" dirty="0" err="1">
                <a:effectLst/>
                <a:latin typeface="UTM Avo" panose="02040603050506020204" pitchFamily="18"/>
              </a:rPr>
              <a:t>màu</a:t>
            </a:r>
            <a:r>
              <a:rPr lang="en-US" sz="2200" dirty="0">
                <a:effectLst/>
                <a:latin typeface="UTM Avo" panose="02040603050506020204" pitchFamily="18"/>
              </a:rPr>
              <a:t> cam) </a:t>
            </a:r>
            <a:r>
              <a:rPr lang="en-US" sz="2200" dirty="0" err="1">
                <a:effectLst/>
                <a:latin typeface="UTM Avo" panose="02040603050506020204" pitchFamily="18"/>
              </a:rPr>
              <a:t>tích</a:t>
            </a:r>
            <a:r>
              <a:rPr lang="en-US" sz="2200" dirty="0">
                <a:effectLst/>
                <a:latin typeface="UTM Avo" panose="02040603050506020204" pitchFamily="18"/>
              </a:rPr>
              <a:t> </a:t>
            </a:r>
            <a:r>
              <a:rPr lang="en-US" sz="2200" dirty="0" err="1">
                <a:effectLst/>
                <a:latin typeface="UTM Avo" panose="02040603050506020204" pitchFamily="18"/>
              </a:rPr>
              <a:t>luỹ</a:t>
            </a:r>
            <a:r>
              <a:rPr lang="en-US" sz="2200" dirty="0">
                <a:effectLst/>
                <a:latin typeface="UTM Avo" panose="02040603050506020204" pitchFamily="18"/>
              </a:rPr>
              <a:t> </a:t>
            </a:r>
            <a:r>
              <a:rPr lang="en-US" sz="2200" dirty="0" err="1">
                <a:effectLst/>
                <a:latin typeface="UTM Avo" panose="02040603050506020204" pitchFamily="18"/>
              </a:rPr>
              <a:t>trong</a:t>
            </a:r>
            <a:r>
              <a:rPr lang="en-US" sz="2200" dirty="0">
                <a:effectLst/>
                <a:latin typeface="UTM Avo" panose="02040603050506020204" pitchFamily="18"/>
              </a:rPr>
              <a:t> </a:t>
            </a:r>
            <a:r>
              <a:rPr lang="en-US" sz="2200" dirty="0" err="1">
                <a:effectLst/>
                <a:latin typeface="UTM Avo" panose="02040603050506020204" pitchFamily="18"/>
              </a:rPr>
              <a:t>chất</a:t>
            </a:r>
            <a:r>
              <a:rPr lang="en-US" sz="2200" dirty="0">
                <a:effectLst/>
                <a:latin typeface="UTM Avo" panose="02040603050506020204" pitchFamily="18"/>
              </a:rPr>
              <a:t> </a:t>
            </a:r>
            <a:r>
              <a:rPr lang="en-US" sz="2200" dirty="0" err="1">
                <a:effectLst/>
                <a:latin typeface="UTM Avo" panose="02040603050506020204" pitchFamily="18"/>
              </a:rPr>
              <a:t>hữu</a:t>
            </a:r>
            <a:r>
              <a:rPr lang="en-US" sz="2200" dirty="0">
                <a:effectLst/>
                <a:latin typeface="UTM Avo" panose="02040603050506020204" pitchFamily="18"/>
              </a:rPr>
              <a:t> </a:t>
            </a:r>
            <a:r>
              <a:rPr lang="en-US" sz="2200" dirty="0" err="1">
                <a:effectLst/>
                <a:latin typeface="UTM Avo" panose="02040603050506020204" pitchFamily="18"/>
              </a:rPr>
              <a:t>cơ</a:t>
            </a:r>
            <a:r>
              <a:rPr lang="en-US" sz="2200" dirty="0">
                <a:effectLst/>
                <a:latin typeface="UTM Avo" panose="02040603050506020204" pitchFamily="18"/>
              </a:rPr>
              <a:t> </a:t>
            </a:r>
            <a:r>
              <a:rPr lang="en-US" sz="2200" dirty="0" err="1">
                <a:effectLst/>
                <a:latin typeface="UTM Avo" panose="02040603050506020204" pitchFamily="18"/>
              </a:rPr>
              <a:t>ở</a:t>
            </a:r>
            <a:r>
              <a:rPr lang="en-US" sz="2200" dirty="0">
                <a:effectLst/>
                <a:latin typeface="UTM Avo" panose="02040603050506020204" pitchFamily="18"/>
              </a:rPr>
              <a:t> </a:t>
            </a:r>
            <a:r>
              <a:rPr lang="en-US" sz="2200" dirty="0" err="1">
                <a:effectLst/>
                <a:latin typeface="UTM Avo" panose="02040603050506020204" pitchFamily="18"/>
              </a:rPr>
              <a:t>lá</a:t>
            </a:r>
            <a:r>
              <a:rPr lang="en-US" sz="2200" dirty="0">
                <a:effectLst/>
                <a:latin typeface="UTM Avo" panose="02040603050506020204" pitchFamily="18"/>
              </a:rPr>
              <a:t> </a:t>
            </a:r>
            <a:r>
              <a:rPr lang="en-US" sz="2200" dirty="0" err="1">
                <a:effectLst/>
                <a:latin typeface="UTM Avo" panose="02040603050506020204" pitchFamily="18"/>
              </a:rPr>
              <a:t>cây</a:t>
            </a:r>
            <a:r>
              <a:rPr lang="en-US" sz="2200" dirty="0">
                <a:effectLst/>
                <a:latin typeface="UTM Avo" panose="02040603050506020204" pitchFamily="18"/>
              </a:rPr>
              <a:t>.</a:t>
            </a:r>
          </a:p>
          <a:p>
            <a:pPr marL="340995" marR="0" indent="-285750" algn="just">
              <a:lnSpc>
                <a:spcPct val="150000"/>
              </a:lnSpc>
              <a:spcBef>
                <a:spcPts val="0"/>
              </a:spcBef>
              <a:spcAft>
                <a:spcPts val="1000"/>
              </a:spcAft>
              <a:buFont typeface="Arial" panose="020B0604020202020204" pitchFamily="34" charset="0"/>
              <a:buChar char="•"/>
            </a:pPr>
            <a:r>
              <a:rPr lang="en-US" sz="2200" dirty="0" err="1">
                <a:effectLst/>
                <a:latin typeface="UTM Avo" panose="02040603050506020204" pitchFamily="18"/>
              </a:rPr>
              <a:t>Vật</a:t>
            </a:r>
            <a:r>
              <a:rPr lang="en-US" sz="2200" dirty="0">
                <a:effectLst/>
                <a:latin typeface="UTM Avo" panose="02040603050506020204" pitchFamily="18"/>
              </a:rPr>
              <a:t> </a:t>
            </a:r>
            <a:r>
              <a:rPr lang="en-US" sz="2200" dirty="0" err="1">
                <a:effectLst/>
                <a:latin typeface="UTM Avo" panose="02040603050506020204" pitchFamily="18"/>
              </a:rPr>
              <a:t>chất</a:t>
            </a:r>
            <a:r>
              <a:rPr lang="en-US" sz="2200" dirty="0">
                <a:effectLst/>
                <a:latin typeface="UTM Avo" panose="02040603050506020204" pitchFamily="18"/>
              </a:rPr>
              <a:t> </a:t>
            </a:r>
            <a:r>
              <a:rPr lang="en-US" sz="2200" dirty="0" err="1">
                <a:effectLst/>
                <a:latin typeface="UTM Avo" panose="02040603050506020204" pitchFamily="18"/>
              </a:rPr>
              <a:t>từ</a:t>
            </a:r>
            <a:r>
              <a:rPr lang="en-US" sz="2200" dirty="0">
                <a:effectLst/>
                <a:latin typeface="UTM Avo" panose="02040603050506020204" pitchFamily="18"/>
              </a:rPr>
              <a:t> </a:t>
            </a:r>
            <a:r>
              <a:rPr lang="en-US" sz="2200" dirty="0" err="1">
                <a:effectLst/>
                <a:latin typeface="UTM Avo" panose="02040603050506020204" pitchFamily="18"/>
              </a:rPr>
              <a:t>môi</a:t>
            </a:r>
            <a:r>
              <a:rPr lang="en-US" sz="2200" dirty="0">
                <a:effectLst/>
                <a:latin typeface="UTM Avo" panose="02040603050506020204" pitchFamily="18"/>
              </a:rPr>
              <a:t> </a:t>
            </a:r>
            <a:r>
              <a:rPr lang="en-US" sz="2200" dirty="0" err="1">
                <a:effectLst/>
                <a:latin typeface="UTM Avo" panose="02040603050506020204" pitchFamily="18"/>
              </a:rPr>
              <a:t>trường</a:t>
            </a:r>
            <a:r>
              <a:rPr lang="en-US" sz="2200" dirty="0">
                <a:effectLst/>
                <a:latin typeface="UTM Avo" panose="02040603050506020204" pitchFamily="18"/>
              </a:rPr>
              <a:t> </a:t>
            </a:r>
            <a:r>
              <a:rPr lang="en-US" sz="2200" dirty="0" err="1">
                <a:effectLst/>
                <a:latin typeface="UTM Avo" panose="02040603050506020204" pitchFamily="18"/>
              </a:rPr>
              <a:t>ngoài</a:t>
            </a:r>
            <a:r>
              <a:rPr lang="en-US" sz="2200" dirty="0">
                <a:effectLst/>
                <a:latin typeface="UTM Avo" panose="02040603050506020204" pitchFamily="18"/>
              </a:rPr>
              <a:t> (</a:t>
            </a:r>
            <a:r>
              <a:rPr lang="en-US" sz="2200" dirty="0" err="1">
                <a:effectLst/>
                <a:latin typeface="UTM Avo" panose="02040603050506020204" pitchFamily="18"/>
              </a:rPr>
              <a:t>nước</a:t>
            </a:r>
            <a:r>
              <a:rPr lang="en-US" sz="2200" dirty="0">
                <a:effectLst/>
                <a:latin typeface="UTM Avo" panose="02040603050506020204" pitchFamily="18"/>
              </a:rPr>
              <a:t> </a:t>
            </a:r>
            <a:r>
              <a:rPr lang="en-US" sz="2200" dirty="0" err="1">
                <a:effectLst/>
                <a:latin typeface="UTM Avo" panose="02040603050506020204" pitchFamily="18"/>
              </a:rPr>
              <a:t>và</a:t>
            </a:r>
            <a:r>
              <a:rPr lang="en-US" sz="2200" dirty="0">
                <a:effectLst/>
                <a:latin typeface="UTM Avo" panose="02040603050506020204" pitchFamily="18"/>
              </a:rPr>
              <a:t> carbon dioxide — </a:t>
            </a:r>
            <a:r>
              <a:rPr lang="en-US" sz="2200" dirty="0" err="1">
                <a:effectLst/>
                <a:latin typeface="UTM Avo" panose="02040603050506020204" pitchFamily="18"/>
              </a:rPr>
              <a:t>mũi</a:t>
            </a:r>
            <a:r>
              <a:rPr lang="en-US" sz="2200" dirty="0">
                <a:effectLst/>
                <a:latin typeface="UTM Avo" panose="02040603050506020204" pitchFamily="18"/>
              </a:rPr>
              <a:t> </a:t>
            </a:r>
            <a:r>
              <a:rPr lang="en-US" sz="2200" dirty="0" err="1">
                <a:effectLst/>
                <a:latin typeface="UTM Avo" panose="02040603050506020204" pitchFamily="18"/>
              </a:rPr>
              <a:t>tên</a:t>
            </a:r>
            <a:r>
              <a:rPr lang="en-US" sz="2200" dirty="0">
                <a:effectLst/>
                <a:latin typeface="UTM Avo" panose="02040603050506020204" pitchFamily="18"/>
              </a:rPr>
              <a:t> </a:t>
            </a:r>
            <a:r>
              <a:rPr lang="en-US" sz="2200" dirty="0" err="1">
                <a:effectLst/>
                <a:latin typeface="UTM Avo" panose="02040603050506020204" pitchFamily="18"/>
              </a:rPr>
              <a:t>màu</a:t>
            </a:r>
            <a:r>
              <a:rPr lang="en-US" sz="2200" dirty="0">
                <a:effectLst/>
                <a:latin typeface="UTM Avo" panose="02040603050506020204" pitchFamily="18"/>
              </a:rPr>
              <a:t> </a:t>
            </a:r>
            <a:r>
              <a:rPr lang="en-US" sz="2200" dirty="0" err="1">
                <a:effectLst/>
                <a:latin typeface="UTM Avo" panose="02040603050506020204" pitchFamily="18"/>
              </a:rPr>
              <a:t>đỏ</a:t>
            </a:r>
            <a:r>
              <a:rPr lang="en-US" sz="2200" dirty="0">
                <a:effectLst/>
                <a:latin typeface="UTM Avo" panose="02040603050506020204" pitchFamily="18"/>
              </a:rPr>
              <a:t>) </a:t>
            </a:r>
            <a:r>
              <a:rPr lang="en-US" sz="2200" dirty="0" err="1">
                <a:effectLst/>
                <a:latin typeface="UTM Avo" panose="02040603050506020204" pitchFamily="18"/>
              </a:rPr>
              <a:t>được</a:t>
            </a:r>
            <a:r>
              <a:rPr lang="en-US" sz="2200" dirty="0">
                <a:effectLst/>
                <a:latin typeface="UTM Avo" panose="02040603050506020204" pitchFamily="18"/>
              </a:rPr>
              <a:t> </a:t>
            </a:r>
            <a:r>
              <a:rPr lang="en-US" sz="2200" dirty="0" err="1">
                <a:effectLst/>
                <a:latin typeface="UTM Avo" panose="02040603050506020204" pitchFamily="18"/>
              </a:rPr>
              <a:t>vận</a:t>
            </a:r>
            <a:r>
              <a:rPr lang="en-US" sz="2200" dirty="0">
                <a:effectLst/>
                <a:latin typeface="UTM Avo" panose="02040603050506020204" pitchFamily="18"/>
              </a:rPr>
              <a:t> </a:t>
            </a:r>
            <a:r>
              <a:rPr lang="en-US" sz="2200" dirty="0" err="1">
                <a:effectLst/>
                <a:latin typeface="UTM Avo" panose="02040603050506020204" pitchFamily="18"/>
              </a:rPr>
              <a:t>chuyển</a:t>
            </a:r>
            <a:r>
              <a:rPr lang="en-US" sz="2200" dirty="0">
                <a:effectLst/>
                <a:latin typeface="UTM Avo" panose="02040603050506020204" pitchFamily="18"/>
              </a:rPr>
              <a:t> </a:t>
            </a:r>
            <a:r>
              <a:rPr lang="en-US" sz="2200" dirty="0" err="1">
                <a:effectLst/>
                <a:latin typeface="UTM Avo" panose="02040603050506020204" pitchFamily="18"/>
              </a:rPr>
              <a:t>đến</a:t>
            </a:r>
            <a:r>
              <a:rPr lang="en-US" sz="2200" dirty="0">
                <a:effectLst/>
                <a:latin typeface="UTM Avo" panose="02040603050506020204" pitchFamily="18"/>
              </a:rPr>
              <a:t> </a:t>
            </a:r>
            <a:r>
              <a:rPr lang="en-US" sz="2200" dirty="0" err="1">
                <a:effectLst/>
                <a:latin typeface="UTM Avo" panose="02040603050506020204" pitchFamily="18"/>
              </a:rPr>
              <a:t>lục</a:t>
            </a:r>
            <a:r>
              <a:rPr lang="en-US" sz="2200" dirty="0">
                <a:effectLst/>
                <a:latin typeface="UTM Avo" panose="02040603050506020204" pitchFamily="18"/>
              </a:rPr>
              <a:t> </a:t>
            </a:r>
            <a:r>
              <a:rPr lang="en-US" sz="2200" dirty="0" err="1">
                <a:effectLst/>
                <a:latin typeface="UTM Avo" panose="02040603050506020204" pitchFamily="18"/>
              </a:rPr>
              <a:t>lạp</a:t>
            </a:r>
            <a:r>
              <a:rPr lang="en-US" sz="2200" dirty="0">
                <a:effectLst/>
                <a:latin typeface="UTM Avo" panose="02040603050506020204" pitchFamily="18"/>
              </a:rPr>
              <a:t> ở </a:t>
            </a:r>
            <a:r>
              <a:rPr lang="en-US" sz="2200" dirty="0" err="1">
                <a:effectLst/>
                <a:latin typeface="UTM Avo" panose="02040603050506020204" pitchFamily="18"/>
              </a:rPr>
              <a:t>lá</a:t>
            </a:r>
            <a:r>
              <a:rPr lang="en-US" sz="2200" dirty="0">
                <a:effectLst/>
                <a:latin typeface="UTM Avo" panose="02040603050506020204" pitchFamily="18"/>
              </a:rPr>
              <a:t> </a:t>
            </a:r>
            <a:r>
              <a:rPr lang="en-US" sz="2200" dirty="0" err="1">
                <a:effectLst/>
                <a:latin typeface="UTM Avo" panose="02040603050506020204" pitchFamily="18"/>
              </a:rPr>
              <a:t>cây</a:t>
            </a:r>
            <a:r>
              <a:rPr lang="en-US" sz="2200" dirty="0">
                <a:effectLst/>
                <a:latin typeface="UTM Avo" panose="02040603050506020204" pitchFamily="18"/>
              </a:rPr>
              <a:t>, </a:t>
            </a:r>
            <a:r>
              <a:rPr lang="en-US" sz="2200" dirty="0" err="1">
                <a:effectLst/>
                <a:latin typeface="UTM Avo" panose="02040603050506020204" pitchFamily="18"/>
              </a:rPr>
              <a:t>biến</a:t>
            </a:r>
            <a:r>
              <a:rPr lang="en-US" sz="2200" dirty="0">
                <a:effectLst/>
                <a:latin typeface="UTM Avo" panose="02040603050506020204" pitchFamily="18"/>
              </a:rPr>
              <a:t> </a:t>
            </a:r>
            <a:r>
              <a:rPr lang="en-US" sz="2200" dirty="0" err="1">
                <a:effectLst/>
                <a:latin typeface="UTM Avo" panose="02040603050506020204" pitchFamily="18"/>
              </a:rPr>
              <a:t>đổi</a:t>
            </a:r>
            <a:r>
              <a:rPr lang="en-US" sz="2200" dirty="0">
                <a:effectLst/>
                <a:latin typeface="UTM Avo" panose="02040603050506020204" pitchFamily="18"/>
              </a:rPr>
              <a:t> </a:t>
            </a:r>
            <a:r>
              <a:rPr lang="en-US" sz="2200" dirty="0" err="1">
                <a:effectLst/>
                <a:latin typeface="UTM Avo" panose="02040603050506020204" pitchFamily="18"/>
              </a:rPr>
              <a:t>hoá</a:t>
            </a:r>
            <a:r>
              <a:rPr lang="en-US" sz="2200" dirty="0">
                <a:effectLst/>
                <a:latin typeface="UTM Avo" panose="02040603050506020204" pitchFamily="18"/>
              </a:rPr>
              <a:t> </a:t>
            </a:r>
            <a:r>
              <a:rPr lang="en-US" sz="2200" dirty="0" err="1">
                <a:effectLst/>
                <a:latin typeface="UTM Avo" panose="02040603050506020204" pitchFamily="18"/>
              </a:rPr>
              <a:t>học</a:t>
            </a:r>
            <a:r>
              <a:rPr lang="en-US" sz="2200" dirty="0">
                <a:effectLst/>
                <a:latin typeface="UTM Avo" panose="02040603050506020204" pitchFamily="18"/>
              </a:rPr>
              <a:t> </a:t>
            </a:r>
            <a:r>
              <a:rPr lang="en-US" sz="2200" dirty="0" err="1">
                <a:effectLst/>
                <a:latin typeface="UTM Avo" panose="02040603050506020204" pitchFamily="18"/>
              </a:rPr>
              <a:t>tạo</a:t>
            </a:r>
            <a:r>
              <a:rPr lang="en-US" sz="2200" dirty="0">
                <a:effectLst/>
                <a:latin typeface="UTM Avo" panose="02040603050506020204" pitchFamily="18"/>
              </a:rPr>
              <a:t> </a:t>
            </a:r>
            <a:r>
              <a:rPr lang="en-US" sz="2200" dirty="0" err="1">
                <a:effectLst/>
                <a:latin typeface="UTM Avo" panose="02040603050506020204" pitchFamily="18"/>
              </a:rPr>
              <a:t>ra</a:t>
            </a:r>
            <a:r>
              <a:rPr lang="en-US" sz="2200" dirty="0">
                <a:effectLst/>
                <a:latin typeface="UTM Avo" panose="02040603050506020204" pitchFamily="18"/>
              </a:rPr>
              <a:t> </a:t>
            </a:r>
            <a:r>
              <a:rPr lang="en-US" sz="2200" dirty="0" err="1">
                <a:effectLst/>
                <a:latin typeface="UTM Avo" panose="02040603050506020204" pitchFamily="18"/>
              </a:rPr>
              <a:t>chất</a:t>
            </a:r>
            <a:r>
              <a:rPr lang="en-US" sz="2200" dirty="0">
                <a:effectLst/>
                <a:latin typeface="UTM Avo" panose="02040603050506020204" pitchFamily="18"/>
              </a:rPr>
              <a:t> </a:t>
            </a:r>
            <a:r>
              <a:rPr lang="en-US" sz="2200" dirty="0" err="1">
                <a:effectLst/>
                <a:latin typeface="UTM Avo" panose="02040603050506020204" pitchFamily="18"/>
              </a:rPr>
              <a:t>hữu</a:t>
            </a:r>
            <a:r>
              <a:rPr lang="en-US" sz="2200" dirty="0">
                <a:effectLst/>
                <a:latin typeface="UTM Avo" panose="02040603050506020204" pitchFamily="18"/>
              </a:rPr>
              <a:t> </a:t>
            </a:r>
            <a:r>
              <a:rPr lang="en-US" sz="2200" dirty="0" err="1">
                <a:effectLst/>
                <a:latin typeface="UTM Avo" panose="02040603050506020204" pitchFamily="18"/>
              </a:rPr>
              <a:t>cơ</a:t>
            </a:r>
            <a:r>
              <a:rPr lang="en-US" sz="2200" dirty="0">
                <a:effectLst/>
                <a:latin typeface="UTM Avo" panose="02040603050506020204" pitchFamily="18"/>
              </a:rPr>
              <a:t> (</a:t>
            </a:r>
            <a:r>
              <a:rPr lang="en-US" sz="2200" dirty="0" err="1">
                <a:effectLst/>
                <a:latin typeface="UTM Avo" panose="02040603050506020204" pitchFamily="18"/>
              </a:rPr>
              <a:t>mũi</a:t>
            </a:r>
            <a:r>
              <a:rPr lang="en-US" sz="2200" dirty="0">
                <a:effectLst/>
                <a:latin typeface="UTM Avo" panose="02040603050506020204" pitchFamily="18"/>
              </a:rPr>
              <a:t> </a:t>
            </a:r>
            <a:r>
              <a:rPr lang="en-US" sz="2200" dirty="0" err="1">
                <a:effectLst/>
                <a:latin typeface="UTM Avo" panose="02040603050506020204" pitchFamily="18"/>
              </a:rPr>
              <a:t>tên</a:t>
            </a:r>
            <a:r>
              <a:rPr lang="en-US" sz="2200" dirty="0">
                <a:effectLst/>
                <a:latin typeface="UTM Avo" panose="02040603050506020204" pitchFamily="18"/>
              </a:rPr>
              <a:t> </a:t>
            </a:r>
            <a:br>
              <a:rPr lang="en-US" sz="2200" dirty="0">
                <a:effectLst/>
                <a:latin typeface="UTM Avo" panose="02040603050506020204" pitchFamily="18"/>
              </a:rPr>
            </a:br>
            <a:r>
              <a:rPr lang="en-US" sz="2200" dirty="0" err="1">
                <a:effectLst/>
                <a:latin typeface="UTM Avo" panose="02040603050506020204" pitchFamily="18"/>
              </a:rPr>
              <a:t>màu</a:t>
            </a:r>
            <a:r>
              <a:rPr lang="en-US" sz="2200" dirty="0">
                <a:effectLst/>
                <a:latin typeface="UTM Avo" panose="02040603050506020204" pitchFamily="18"/>
              </a:rPr>
              <a:t> cam) </a:t>
            </a:r>
            <a:r>
              <a:rPr lang="en-US" sz="2200" dirty="0" err="1">
                <a:effectLst/>
                <a:latin typeface="UTM Avo" panose="02040603050506020204" pitchFamily="18"/>
              </a:rPr>
              <a:t>và</a:t>
            </a:r>
            <a:r>
              <a:rPr lang="en-US" sz="2200" dirty="0">
                <a:effectLst/>
                <a:latin typeface="UTM Avo" panose="02040603050506020204" pitchFamily="18"/>
              </a:rPr>
              <a:t> oxygen (</a:t>
            </a:r>
            <a:r>
              <a:rPr lang="en-US" sz="2200" dirty="0" err="1">
                <a:effectLst/>
                <a:latin typeface="UTM Avo" panose="02040603050506020204" pitchFamily="18"/>
              </a:rPr>
              <a:t>mũi</a:t>
            </a:r>
            <a:r>
              <a:rPr lang="en-US" sz="2200" dirty="0">
                <a:effectLst/>
                <a:latin typeface="UTM Avo" panose="02040603050506020204" pitchFamily="18"/>
              </a:rPr>
              <a:t> </a:t>
            </a:r>
            <a:r>
              <a:rPr lang="en-US" sz="2200" dirty="0" err="1">
                <a:effectLst/>
                <a:latin typeface="UTM Avo" panose="02040603050506020204" pitchFamily="18"/>
              </a:rPr>
              <a:t>tên</a:t>
            </a:r>
            <a:r>
              <a:rPr lang="en-US" sz="2200" dirty="0">
                <a:effectLst/>
                <a:latin typeface="UTM Avo" panose="02040603050506020204" pitchFamily="18"/>
              </a:rPr>
              <a:t> </a:t>
            </a:r>
            <a:r>
              <a:rPr lang="en-US" sz="2200" dirty="0" err="1">
                <a:effectLst/>
                <a:latin typeface="UTM Avo" panose="02040603050506020204" pitchFamily="18"/>
              </a:rPr>
              <a:t>màu</a:t>
            </a:r>
            <a:r>
              <a:rPr lang="en-US" sz="2200" dirty="0">
                <a:effectLst/>
                <a:latin typeface="UTM Avo" panose="02040603050506020204" pitchFamily="18"/>
              </a:rPr>
              <a:t> </a:t>
            </a:r>
            <a:r>
              <a:rPr lang="en-US" sz="2200" dirty="0" err="1">
                <a:effectLst/>
                <a:latin typeface="UTM Avo" panose="02040603050506020204" pitchFamily="18"/>
              </a:rPr>
              <a:t>xanh</a:t>
            </a:r>
            <a:r>
              <a:rPr lang="en-US" sz="2200" dirty="0">
                <a:effectLst/>
                <a:latin typeface="UTM Avo" panose="02040603050506020204" pitchFamily="18"/>
              </a:rPr>
              <a:t>).</a:t>
            </a:r>
          </a:p>
        </p:txBody>
      </p:sp>
      <p:pic>
        <p:nvPicPr>
          <p:cNvPr id="3" name="Picture 2" descr="Diagram&#10;&#10;Description automatically generated">
            <a:extLst>
              <a:ext uri="{FF2B5EF4-FFF2-40B4-BE49-F238E27FC236}">
                <a16:creationId xmlns:a16="http://schemas.microsoft.com/office/drawing/2014/main" id="{D6B13366-1DD8-1EE1-1BC8-917997C3E564}"/>
              </a:ext>
            </a:extLst>
          </p:cNvPr>
          <p:cNvPicPr>
            <a:picLocks noChangeAspect="1"/>
          </p:cNvPicPr>
          <p:nvPr/>
        </p:nvPicPr>
        <p:blipFill rotWithShape="1">
          <a:blip r:embed="rId3"/>
          <a:srcRect l="27650" t="17566" r="21100" b="43069"/>
          <a:stretch/>
        </p:blipFill>
        <p:spPr>
          <a:xfrm>
            <a:off x="6998682" y="2447473"/>
            <a:ext cx="4870635" cy="3405783"/>
          </a:xfrm>
          <a:prstGeom prst="rect">
            <a:avLst/>
          </a:prstGeom>
        </p:spPr>
      </p:pic>
    </p:spTree>
    <p:extLst>
      <p:ext uri="{BB962C8B-B14F-4D97-AF65-F5344CB8AC3E}">
        <p14:creationId xmlns:p14="http://schemas.microsoft.com/office/powerpoint/2010/main" val="3251924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up)">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5F071FB-0A32-B864-70E1-04D406C1E51F}"/>
              </a:ext>
            </a:extLst>
          </p:cNvPr>
          <p:cNvSpPr/>
          <p:nvPr/>
        </p:nvSpPr>
        <p:spPr>
          <a:xfrm>
            <a:off x="3899075" y="1830929"/>
            <a:ext cx="4393849" cy="588436"/>
          </a:xfrm>
          <a:prstGeom prst="roundRect">
            <a:avLst/>
          </a:prstGeom>
          <a:solidFill>
            <a:schemeClr val="accent2">
              <a:lumMod val="40000"/>
              <a:lumOff val="60000"/>
            </a:schemeClr>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2700" b="1" dirty="0">
                <a:solidFill>
                  <a:srgbClr val="000000"/>
                </a:solidFill>
                <a:latin typeface="UTM Avo" panose="02040603050506020204" pitchFamily="18"/>
              </a:rPr>
              <a:t>THẢO LUẬN NHÓM</a:t>
            </a:r>
          </a:p>
        </p:txBody>
      </p:sp>
      <p:sp>
        <p:nvSpPr>
          <p:cNvPr id="3" name="TextBox 2">
            <a:extLst>
              <a:ext uri="{FF2B5EF4-FFF2-40B4-BE49-F238E27FC236}">
                <a16:creationId xmlns:a16="http://schemas.microsoft.com/office/drawing/2014/main" id="{CF89E72E-495E-A487-AFF7-3D450ED917CB}"/>
              </a:ext>
            </a:extLst>
          </p:cNvPr>
          <p:cNvSpPr txBox="1"/>
          <p:nvPr/>
        </p:nvSpPr>
        <p:spPr>
          <a:xfrm>
            <a:off x="4906835" y="2848188"/>
            <a:ext cx="6384444" cy="3144322"/>
          </a:xfrm>
          <a:prstGeom prst="rect">
            <a:avLst/>
          </a:prstGeom>
          <a:noFill/>
        </p:spPr>
        <p:txBody>
          <a:bodyPr wrap="square" rtlCol="0">
            <a:spAutoFit/>
          </a:bodyPr>
          <a:lstStyle/>
          <a:p>
            <a:pPr marL="370205" marR="0" indent="-285750" algn="just">
              <a:lnSpc>
                <a:spcPct val="150000"/>
              </a:lnSpc>
              <a:spcBef>
                <a:spcPts val="600"/>
              </a:spcBef>
              <a:buFont typeface="Arial" panose="020B0604020202020204" pitchFamily="34" charset="0"/>
              <a:buChar char="•"/>
            </a:pPr>
            <a:r>
              <a:rPr lang="en-US" sz="2200" dirty="0" err="1">
                <a:solidFill>
                  <a:srgbClr val="000000"/>
                </a:solidFill>
                <a:effectLst/>
                <a:latin typeface="UTM Avo" panose="02040603050506020204" pitchFamily="18"/>
                <a:ea typeface="Times New Roman" panose="02020603050405020304" pitchFamily="18" charset="0"/>
              </a:rPr>
              <a:t>Mô</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tả</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mối</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quan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hệ</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giữa</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quá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trình</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trao</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đổi</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chất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và</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chuyển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hóa</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năng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lượng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trong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quang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hợp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ở</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cây</a:t>
            </a:r>
            <a:r>
              <a:rPr lang="en-US" sz="2200" dirty="0">
                <a:solidFill>
                  <a:srgbClr val="000000"/>
                </a:solidFill>
                <a:effectLst/>
                <a:latin typeface="UTM Avo" panose="02040603050506020204" pitchFamily="18"/>
                <a:ea typeface="Times New Roman" panose="02020603050405020304" pitchFamily="18" charset="0"/>
              </a:rPr>
              <a:t>.</a:t>
            </a:r>
            <a:endParaRPr lang="en-US" sz="2200" dirty="0">
              <a:latin typeface="UTM Avo" panose="02040603050506020204" pitchFamily="18"/>
              <a:ea typeface="Times New Roman" panose="02020603050405020304" pitchFamily="18" charset="0"/>
            </a:endParaRPr>
          </a:p>
          <a:p>
            <a:pPr marL="370205" marR="0" indent="-285750" algn="just">
              <a:lnSpc>
                <a:spcPct val="150000"/>
              </a:lnSpc>
              <a:spcBef>
                <a:spcPts val="600"/>
              </a:spcBef>
              <a:buFont typeface="Arial" panose="020B0604020202020204" pitchFamily="34" charset="0"/>
              <a:buChar char="•"/>
            </a:pPr>
            <a:r>
              <a:rPr lang="en-US" sz="2200" dirty="0" err="1">
                <a:solidFill>
                  <a:srgbClr val="000000"/>
                </a:solidFill>
                <a:effectLst/>
                <a:latin typeface="UTM Avo" panose="02040603050506020204" pitchFamily="18"/>
                <a:ea typeface="Times New Roman" panose="02020603050405020304" pitchFamily="18" charset="0"/>
              </a:rPr>
              <a:t>Viết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sơ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đồ</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dạng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chữ</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thể</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hiện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mối</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quan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hệ</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giữa</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trao</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đổi</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chất</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và</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chuyển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hóa</a:t>
            </a:r>
            <a:r>
              <a:rPr lang="en-US" sz="2200" dirty="0">
                <a:solidFill>
                  <a:srgbClr val="000000"/>
                </a:solidFill>
                <a:effectLst/>
                <a:latin typeface="UTM Avo" panose="02040603050506020204" pitchFamily="18"/>
                <a:ea typeface="Times New Roman" panose="02020603050405020304" pitchFamily="18" charset="0"/>
              </a:rPr>
              <a:t> </a:t>
            </a:r>
            <a:br>
              <a:rPr lang="en-US" sz="2200" dirty="0">
                <a:solidFill>
                  <a:srgbClr val="000000"/>
                </a:solidFill>
                <a:effectLst/>
                <a:latin typeface="UTM Avo" panose="02040603050506020204" pitchFamily="18"/>
                <a:ea typeface="Times New Roman" panose="02020603050405020304" pitchFamily="18" charset="0"/>
              </a:rPr>
            </a:br>
            <a:r>
              <a:rPr lang="en-US" sz="2200" dirty="0" err="1">
                <a:solidFill>
                  <a:srgbClr val="000000"/>
                </a:solidFill>
                <a:effectLst/>
                <a:latin typeface="UTM Avo" panose="02040603050506020204" pitchFamily="18"/>
                <a:ea typeface="Times New Roman" panose="02020603050405020304" pitchFamily="18" charset="0"/>
              </a:rPr>
              <a:t>năng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lượng</a:t>
            </a:r>
            <a:r>
              <a:rPr lang="en-US" sz="2200" dirty="0">
                <a:solidFill>
                  <a:srgbClr val="000000"/>
                </a:solidFill>
                <a:effectLst/>
                <a:latin typeface="UTM Avo" panose="02040603050506020204" pitchFamily="18"/>
                <a:ea typeface="Times New Roman" panose="02020603050405020304" pitchFamily="18" charset="0"/>
              </a:rPr>
              <a:t> ở </a:t>
            </a:r>
            <a:r>
              <a:rPr lang="en-US" sz="2200" dirty="0" err="1">
                <a:solidFill>
                  <a:srgbClr val="000000"/>
                </a:solidFill>
                <a:effectLst/>
                <a:latin typeface="UTM Avo" panose="02040603050506020204" pitchFamily="18"/>
                <a:ea typeface="Times New Roman" panose="02020603050405020304" pitchFamily="18" charset="0"/>
              </a:rPr>
              <a:t>tế</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bào</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cây</a:t>
            </a:r>
            <a:r>
              <a:rPr lang="en-US" sz="2200" dirty="0">
                <a:solidFill>
                  <a:srgbClr val="000000"/>
                </a:solidFill>
                <a:effectLst/>
                <a:latin typeface="UTM Avo" panose="02040603050506020204" pitchFamily="18"/>
                <a:ea typeface="Times New Roman" panose="02020603050405020304" pitchFamily="18" charset="0"/>
              </a:rPr>
              <a:t>.</a:t>
            </a:r>
            <a:endParaRPr lang="en-US" sz="2200" dirty="0">
              <a:effectLst/>
              <a:latin typeface="UTM Avo" panose="02040603050506020204" pitchFamily="18"/>
              <a:ea typeface="Calibri" panose="020F0502020204030204" pitchFamily="34" charset="0"/>
            </a:endParaRPr>
          </a:p>
        </p:txBody>
      </p:sp>
      <p:pic>
        <p:nvPicPr>
          <p:cNvPr id="4" name="Picture 3">
            <a:extLst>
              <a:ext uri="{FF2B5EF4-FFF2-40B4-BE49-F238E27FC236}">
                <a16:creationId xmlns:a16="http://schemas.microsoft.com/office/drawing/2014/main" id="{15755AAC-8013-52CF-D8A9-21E7A2258FB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900721" y="3429000"/>
            <a:ext cx="3735281" cy="2563510"/>
          </a:xfrm>
          <a:prstGeom prst="rect">
            <a:avLst/>
          </a:prstGeom>
        </p:spPr>
      </p:pic>
    </p:spTree>
    <p:extLst>
      <p:ext uri="{BB962C8B-B14F-4D97-AF65-F5344CB8AC3E}">
        <p14:creationId xmlns:p14="http://schemas.microsoft.com/office/powerpoint/2010/main" val="3058655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08C0865-F973-F8A2-FF0B-6A9E9ADE98E9}"/>
              </a:ext>
            </a:extLst>
          </p:cNvPr>
          <p:cNvSpPr txBox="1"/>
          <p:nvPr/>
        </p:nvSpPr>
        <p:spPr>
          <a:xfrm>
            <a:off x="713908" y="1972418"/>
            <a:ext cx="5976550" cy="4514697"/>
          </a:xfrm>
          <a:prstGeom prst="rect">
            <a:avLst/>
          </a:prstGeom>
          <a:noFill/>
        </p:spPr>
        <p:txBody>
          <a:bodyPr wrap="square" rtlCol="0">
            <a:spAutoFit/>
          </a:bodyPr>
          <a:lstStyle/>
          <a:p>
            <a:pPr marL="340995" marR="0" indent="-285750" algn="just">
              <a:lnSpc>
                <a:spcPct val="150000"/>
              </a:lnSpc>
              <a:spcBef>
                <a:spcPts val="0"/>
              </a:spcBef>
              <a:spcAft>
                <a:spcPts val="1000"/>
              </a:spcAft>
              <a:buFont typeface="Arial" panose="020B0604020202020204" pitchFamily="34" charset="0"/>
              <a:buChar char="•"/>
            </a:pPr>
            <a:r>
              <a:rPr lang="en-US" sz="2100" dirty="0" err="1">
                <a:effectLst/>
                <a:latin typeface="UTM Avo" panose="02040603050506020204" pitchFamily="18"/>
                <a:ea typeface="Times New Roman" panose="02020603050405020304" pitchFamily="18" charset="0"/>
              </a:rPr>
              <a:t>Quá</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trình</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trao</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đổi</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và</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chuyển</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hoá</a:t>
            </a:r>
            <a:r>
              <a:rPr lang="en-US" sz="2100" dirty="0">
                <a:effectLst/>
                <a:latin typeface="UTM Avo" panose="02040603050506020204" pitchFamily="18"/>
                <a:ea typeface="Times New Roman" panose="02020603050405020304" pitchFamily="18" charset="0"/>
              </a:rPr>
              <a:t> </a:t>
            </a:r>
            <a:br>
              <a:rPr lang="en-US" sz="2100" dirty="0">
                <a:effectLst/>
                <a:latin typeface="UTM Avo" panose="02040603050506020204" pitchFamily="18"/>
                <a:ea typeface="Times New Roman" panose="02020603050405020304" pitchFamily="18" charset="0"/>
              </a:rPr>
            </a:br>
            <a:r>
              <a:rPr lang="en-US" sz="2100" dirty="0" err="1">
                <a:effectLst/>
                <a:latin typeface="UTM Avo" panose="02040603050506020204" pitchFamily="18"/>
                <a:ea typeface="Times New Roman" panose="02020603050405020304" pitchFamily="18" charset="0"/>
              </a:rPr>
              <a:t>các</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chất</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trong</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quang</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hợp</a:t>
            </a:r>
            <a:r>
              <a:rPr lang="en-US" sz="2100" dirty="0">
                <a:effectLst/>
                <a:latin typeface="UTM Avo" panose="02040603050506020204" pitchFamily="18"/>
                <a:ea typeface="Times New Roman" panose="02020603050405020304" pitchFamily="18" charset="0"/>
              </a:rPr>
              <a:t> ở </a:t>
            </a:r>
            <a:r>
              <a:rPr lang="en-US" sz="2100" dirty="0" err="1">
                <a:effectLst/>
                <a:latin typeface="UTM Avo" panose="02040603050506020204" pitchFamily="18"/>
                <a:ea typeface="Times New Roman" panose="02020603050405020304" pitchFamily="18" charset="0"/>
              </a:rPr>
              <a:t>lá</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cây</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luôn</a:t>
            </a:r>
            <a:r>
              <a:rPr lang="en-US" sz="2100" dirty="0">
                <a:effectLst/>
                <a:latin typeface="UTM Avo" panose="02040603050506020204" pitchFamily="18"/>
                <a:ea typeface="Times New Roman" panose="02020603050405020304" pitchFamily="18" charset="0"/>
              </a:rPr>
              <a:t> </a:t>
            </a:r>
            <a:br>
              <a:rPr lang="en-US" sz="2100" dirty="0">
                <a:effectLst/>
                <a:latin typeface="UTM Avo" panose="02040603050506020204" pitchFamily="18"/>
                <a:ea typeface="Times New Roman" panose="02020603050405020304" pitchFamily="18" charset="0"/>
              </a:rPr>
            </a:br>
            <a:r>
              <a:rPr lang="en-US" sz="2100" dirty="0" err="1">
                <a:effectLst/>
                <a:latin typeface="UTM Avo" panose="02040603050506020204" pitchFamily="18"/>
                <a:ea typeface="Times New Roman" panose="02020603050405020304" pitchFamily="18" charset="0"/>
              </a:rPr>
              <a:t>đi</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cùng</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với</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chuyển</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hoá</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năng</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lượng</a:t>
            </a:r>
            <a:r>
              <a:rPr lang="en-US" sz="2100" dirty="0">
                <a:effectLst/>
                <a:latin typeface="UTM Avo" panose="02040603050506020204" pitchFamily="18"/>
                <a:ea typeface="Times New Roman" panose="02020603050405020304" pitchFamily="18" charset="0"/>
              </a:rPr>
              <a:t> </a:t>
            </a:r>
            <a:br>
              <a:rPr lang="en-US" sz="2100" dirty="0">
                <a:effectLst/>
                <a:latin typeface="UTM Avo" panose="02040603050506020204" pitchFamily="18"/>
                <a:ea typeface="Times New Roman" panose="02020603050405020304" pitchFamily="18" charset="0"/>
              </a:rPr>
            </a:br>
            <a:r>
              <a:rPr lang="en-US" sz="2100" dirty="0" err="1">
                <a:effectLst/>
                <a:latin typeface="UTM Avo" panose="02040603050506020204" pitchFamily="18"/>
                <a:ea typeface="Times New Roman" panose="02020603050405020304" pitchFamily="18" charset="0"/>
              </a:rPr>
              <a:t>ánh</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sáng</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thành</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năng</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lượng</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hoá</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học</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trong</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các</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hợp</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chất</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hữu</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cơ</a:t>
            </a:r>
            <a:r>
              <a:rPr lang="en-US" sz="2100" dirty="0">
                <a:effectLst/>
                <a:latin typeface="UTM Avo" panose="02040603050506020204" pitchFamily="18"/>
                <a:ea typeface="Times New Roman" panose="02020603050405020304" pitchFamily="18" charset="0"/>
              </a:rPr>
              <a:t>.</a:t>
            </a:r>
            <a:endParaRPr lang="en-US" sz="2100" dirty="0">
              <a:effectLst/>
              <a:latin typeface="UTM Avo" panose="02040603050506020204" pitchFamily="18"/>
              <a:ea typeface="Calibri" panose="020F0502020204030204" pitchFamily="34" charset="0"/>
            </a:endParaRPr>
          </a:p>
          <a:p>
            <a:pPr algn="just">
              <a:lnSpc>
                <a:spcPct val="150000"/>
              </a:lnSpc>
            </a:pPr>
            <a:r>
              <a:rPr lang="en-US" sz="2100" dirty="0">
                <a:latin typeface="UTM Avo" panose="02040603050506020204" pitchFamily="18"/>
                <a:ea typeface="Times New Roman" panose="02020603050405020304" pitchFamily="18" charset="0"/>
              </a:rPr>
              <a:t>→</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Trao</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đổi</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chất</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và</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chuyển</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hoá</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năng</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lượng</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trong</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quang</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hợp</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có</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mối</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quan</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hệ</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chặt</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chẽ</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hai</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quá</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trình</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này</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luôn</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diễn</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ra</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đồng</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thời</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gắn</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liền</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với</a:t>
            </a:r>
            <a:r>
              <a:rPr lang="en-US" sz="2100" dirty="0">
                <a:effectLst/>
                <a:latin typeface="UTM Avo" panose="02040603050506020204" pitchFamily="18"/>
                <a:ea typeface="Times New Roman" panose="02020603050405020304" pitchFamily="18" charset="0"/>
              </a:rPr>
              <a:t> </a:t>
            </a:r>
            <a:r>
              <a:rPr lang="en-US" sz="2100" dirty="0" err="1">
                <a:effectLst/>
                <a:latin typeface="UTM Avo" panose="02040603050506020204" pitchFamily="18"/>
                <a:ea typeface="Times New Roman" panose="02020603050405020304" pitchFamily="18" charset="0"/>
              </a:rPr>
              <a:t>nhau</a:t>
            </a:r>
            <a:r>
              <a:rPr lang="en-US" sz="2100" dirty="0">
                <a:effectLst/>
                <a:latin typeface="UTM Avo" panose="02040603050506020204" pitchFamily="18"/>
                <a:ea typeface="Times New Roman" panose="02020603050405020304" pitchFamily="18" charset="0"/>
              </a:rPr>
              <a:t>.</a:t>
            </a:r>
            <a:endParaRPr lang="en-US" sz="2100" dirty="0">
              <a:latin typeface="UTM Avo" panose="02040603050506020204" pitchFamily="18"/>
            </a:endParaRPr>
          </a:p>
        </p:txBody>
      </p:sp>
      <p:pic>
        <p:nvPicPr>
          <p:cNvPr id="3" name="Picture 2">
            <a:extLst>
              <a:ext uri="{FF2B5EF4-FFF2-40B4-BE49-F238E27FC236}">
                <a16:creationId xmlns:a16="http://schemas.microsoft.com/office/drawing/2014/main" id="{776EBEBC-50D3-A224-F19C-C7049A610BAC}"/>
              </a:ext>
            </a:extLst>
          </p:cNvPr>
          <p:cNvPicPr>
            <a:picLocks noChangeAspect="1"/>
          </p:cNvPicPr>
          <p:nvPr/>
        </p:nvPicPr>
        <p:blipFill rotWithShape="1">
          <a:blip r:embed="rId3"/>
          <a:srcRect l="37583" t="36000" r="39417" b="17661"/>
          <a:stretch/>
        </p:blipFill>
        <p:spPr>
          <a:xfrm>
            <a:off x="7348042" y="2189195"/>
            <a:ext cx="3601145" cy="4081141"/>
          </a:xfrm>
          <a:prstGeom prst="rect">
            <a:avLst/>
          </a:prstGeom>
        </p:spPr>
      </p:pic>
    </p:spTree>
    <p:extLst>
      <p:ext uri="{BB962C8B-B14F-4D97-AF65-F5344CB8AC3E}">
        <p14:creationId xmlns:p14="http://schemas.microsoft.com/office/powerpoint/2010/main" val="1316338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anim calcmode="lin" valueType="num">
                                      <p:cBhvr>
                                        <p:cTn id="13"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500"/>
                                        <p:tgtEl>
                                          <p:spTgt spid="2">
                                            <p:txEl>
                                              <p:pRg st="1" end="1"/>
                                            </p:txEl>
                                          </p:spTgt>
                                        </p:tgtEl>
                                      </p:cBhvr>
                                    </p:animEffect>
                                    <p:anim calcmode="lin" valueType="num">
                                      <p:cBhvr>
                                        <p:cTn id="20"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7">
            <a:extLst>
              <a:ext uri="{FF2B5EF4-FFF2-40B4-BE49-F238E27FC236}">
                <a16:creationId xmlns:a16="http://schemas.microsoft.com/office/drawing/2014/main" id="{FCC31F27-ABF5-95FD-E88E-0B72B8C49546}"/>
              </a:ext>
            </a:extLst>
          </p:cNvPr>
          <p:cNvSpPr/>
          <p:nvPr/>
        </p:nvSpPr>
        <p:spPr>
          <a:xfrm>
            <a:off x="373737" y="2064584"/>
            <a:ext cx="11444525" cy="4320841"/>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nSpc>
                <a:spcPct val="150000"/>
              </a:lnSpc>
              <a:spcBef>
                <a:spcPts val="500"/>
              </a:spcBef>
              <a:buFont typeface="Arial" panose="020B0604020202020204" pitchFamily="34" charset="0"/>
              <a:buChar char="•"/>
            </a:pPr>
            <a:r>
              <a:rPr lang="en-US" sz="2200" kern="0" dirty="0" err="1">
                <a:solidFill>
                  <a:schemeClr val="tx1"/>
                </a:solidFill>
                <a:latin typeface="UTM Avo" panose="02040603050506020204" pitchFamily="18"/>
                <a:sym typeface="Arial"/>
              </a:rPr>
              <a:t>Lá</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là</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cơ</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quan</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quang</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hợp</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của</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cây</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xanh</a:t>
            </a:r>
            <a:r>
              <a:rPr lang="en-US" sz="2200" kern="0" dirty="0">
                <a:solidFill>
                  <a:schemeClr val="tx1"/>
                </a:solidFill>
                <a:latin typeface="UTM Avo" panose="02040603050506020204" pitchFamily="18"/>
                <a:sym typeface="Arial"/>
              </a:rPr>
              <a:t>. Quang </a:t>
            </a:r>
            <a:r>
              <a:rPr lang="en-US" sz="2200" kern="0" dirty="0" err="1">
                <a:solidFill>
                  <a:schemeClr val="tx1"/>
                </a:solidFill>
                <a:latin typeface="UTM Avo" panose="02040603050506020204" pitchFamily="18"/>
                <a:sym typeface="Arial"/>
              </a:rPr>
              <a:t>hợp</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là</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quá</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trình</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thu</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nhận</a:t>
            </a:r>
            <a:r>
              <a:rPr lang="en-US" sz="2200" kern="0" dirty="0">
                <a:solidFill>
                  <a:schemeClr val="tx1"/>
                </a:solidFill>
                <a:latin typeface="UTM Avo" panose="02040603050506020204" pitchFamily="18"/>
                <a:sym typeface="Arial"/>
              </a:rPr>
              <a:t> </a:t>
            </a:r>
            <a:br>
              <a:rPr lang="en-US" sz="2200" kern="0" dirty="0">
                <a:solidFill>
                  <a:schemeClr val="tx1"/>
                </a:solidFill>
                <a:latin typeface="UTM Avo" panose="02040603050506020204" pitchFamily="18"/>
                <a:sym typeface="Arial"/>
              </a:rPr>
            </a:br>
            <a:r>
              <a:rPr lang="en-US" sz="2200" kern="0" dirty="0" err="1">
                <a:solidFill>
                  <a:schemeClr val="tx1"/>
                </a:solidFill>
                <a:latin typeface="UTM Avo" panose="02040603050506020204" pitchFamily="18"/>
                <a:sym typeface="Arial"/>
              </a:rPr>
              <a:t>và</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chuyển</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hoá</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năng</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lượng</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ánh</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sáng</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tổng</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hợp</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nên</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các</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chất</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hữu</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cơ</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từ</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các</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chất</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vô</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cơ</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như</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nước</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khí</a:t>
            </a:r>
            <a:r>
              <a:rPr lang="en-US" sz="2200" kern="0" dirty="0">
                <a:solidFill>
                  <a:schemeClr val="tx1"/>
                </a:solidFill>
                <a:latin typeface="UTM Avo" panose="02040603050506020204" pitchFamily="18"/>
                <a:sym typeface="Arial"/>
              </a:rPr>
              <a:t> carbon dioxide, </a:t>
            </a:r>
            <a:r>
              <a:rPr lang="en-US" sz="2200" kern="0" dirty="0" err="1">
                <a:solidFill>
                  <a:schemeClr val="tx1"/>
                </a:solidFill>
                <a:latin typeface="UTM Avo" panose="02040603050506020204" pitchFamily="18"/>
                <a:sym typeface="Arial"/>
              </a:rPr>
              <a:t>diễn</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ra</a:t>
            </a:r>
            <a:r>
              <a:rPr lang="en-US" sz="2200" kern="0" dirty="0">
                <a:solidFill>
                  <a:schemeClr val="tx1"/>
                </a:solidFill>
                <a:latin typeface="UTM Avo" panose="02040603050506020204" pitchFamily="18"/>
                <a:sym typeface="Arial"/>
              </a:rPr>
              <a:t> ở </a:t>
            </a:r>
            <a:r>
              <a:rPr lang="en-US" sz="2200" kern="0" dirty="0" err="1">
                <a:solidFill>
                  <a:schemeClr val="tx1"/>
                </a:solidFill>
                <a:latin typeface="UTM Avo" panose="02040603050506020204" pitchFamily="18"/>
                <a:sym typeface="Arial"/>
              </a:rPr>
              <a:t>tế</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bào</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có</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chất</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diệp</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lục</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đồng</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thời</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thải</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ra</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khí</a:t>
            </a:r>
            <a:r>
              <a:rPr lang="en-US" sz="2200" kern="0" dirty="0">
                <a:solidFill>
                  <a:schemeClr val="tx1"/>
                </a:solidFill>
                <a:latin typeface="UTM Avo" panose="02040603050506020204" pitchFamily="18"/>
                <a:sym typeface="Arial"/>
              </a:rPr>
              <a:t> oxygen.</a:t>
            </a:r>
          </a:p>
          <a:p>
            <a:pPr marL="342900" indent="-342900">
              <a:lnSpc>
                <a:spcPct val="150000"/>
              </a:lnSpc>
              <a:spcBef>
                <a:spcPts val="500"/>
              </a:spcBef>
              <a:buFont typeface="Arial" panose="020B0604020202020204" pitchFamily="34" charset="0"/>
              <a:buChar char="•"/>
            </a:pP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Trong</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quá</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trình</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quang</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hợp</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một</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phần</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năng</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lượng</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ánh</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sáng</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được</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chuyển</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hoá</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thành</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năng</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lượng</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hoá</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học</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tích</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luỹ</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trong</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các</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hợp</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chất</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hữu</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cơ</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ở</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lá</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cây</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a:t>
            </a:r>
          </a:p>
          <a:p>
            <a:pPr marL="342900" indent="-342900">
              <a:lnSpc>
                <a:spcPct val="150000"/>
              </a:lnSpc>
              <a:spcBef>
                <a:spcPts val="500"/>
              </a:spcBef>
              <a:buFont typeface="Arial" panose="020B0604020202020204" pitchFamily="34" charset="0"/>
              <a:buChar char="•"/>
            </a:pP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Trao</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đổi</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chất</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và</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chuyển</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hoá</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năng</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lượng</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trong</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quang</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hợp</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có</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mối</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quan</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a:sym typeface="Arial"/>
              </a:rPr>
              <a:t>hệ</a:t>
            </a:r>
            <a:r>
              <a:rPr lang="en-US" sz="2200" kern="0" noProof="0" dirty="0">
                <a:solidFill>
                  <a:schemeClr val="tx1"/>
                </a:solidFill>
                <a:latin typeface="UTM Avo" panose="02040603050506020204" pitchFamily="18"/>
                <a:sym typeface="Arial"/>
              </a:rPr>
              <a:t> </a:t>
            </a:r>
            <a:r>
              <a:rPr lang="en-US" sz="2200" kern="0" noProof="0" dirty="0" err="1">
                <a:solidFill>
                  <a:schemeClr val="tx1"/>
                </a:solidFill>
                <a:latin typeface="UTM Avo" panose="02040603050506020204" pitchFamily="18"/>
                <a:sym typeface="Arial"/>
              </a:rPr>
              <a:t>chặt</a:t>
            </a:r>
            <a:r>
              <a:rPr lang="en-US" sz="2200" kern="0" noProof="0" dirty="0">
                <a:solidFill>
                  <a:schemeClr val="tx1"/>
                </a:solidFill>
                <a:latin typeface="UTM Avo" panose="02040603050506020204" pitchFamily="18"/>
                <a:sym typeface="Arial"/>
              </a:rPr>
              <a:t> </a:t>
            </a:r>
            <a:r>
              <a:rPr lang="en-US" sz="2200" kern="0" noProof="0" dirty="0" err="1">
                <a:solidFill>
                  <a:schemeClr val="tx1"/>
                </a:solidFill>
                <a:latin typeface="UTM Avo" panose="02040603050506020204" pitchFamily="18"/>
                <a:sym typeface="Arial"/>
              </a:rPr>
              <a:t>chẽ</a:t>
            </a:r>
            <a:r>
              <a:rPr lang="en-US" sz="2200" kern="0" noProof="0" dirty="0">
                <a:solidFill>
                  <a:schemeClr val="tx1"/>
                </a:solidFill>
                <a:latin typeface="UTM Avo" panose="02040603050506020204" pitchFamily="18"/>
                <a:sym typeface="Arial"/>
              </a:rPr>
              <a:t>, </a:t>
            </a:r>
            <a:r>
              <a:rPr lang="en-US" sz="2200" kern="0" noProof="0" dirty="0" err="1">
                <a:solidFill>
                  <a:schemeClr val="tx1"/>
                </a:solidFill>
                <a:latin typeface="UTM Avo" panose="02040603050506020204" pitchFamily="18"/>
                <a:sym typeface="Arial"/>
              </a:rPr>
              <a:t>hai</a:t>
            </a:r>
            <a:r>
              <a:rPr lang="en-US" sz="2200" kern="0" noProof="0" dirty="0">
                <a:solidFill>
                  <a:schemeClr val="tx1"/>
                </a:solidFill>
                <a:latin typeface="UTM Avo" panose="02040603050506020204" pitchFamily="18"/>
                <a:sym typeface="Arial"/>
              </a:rPr>
              <a:t> </a:t>
            </a:r>
            <a:r>
              <a:rPr lang="en-US" sz="2200" kern="0" noProof="0" dirty="0" err="1">
                <a:solidFill>
                  <a:schemeClr val="tx1"/>
                </a:solidFill>
                <a:latin typeface="UTM Avo" panose="02040603050506020204" pitchFamily="18"/>
                <a:sym typeface="Arial"/>
              </a:rPr>
              <a:t>quá</a:t>
            </a:r>
            <a:r>
              <a:rPr lang="en-US" sz="2200" kern="0" noProof="0" dirty="0">
                <a:solidFill>
                  <a:schemeClr val="tx1"/>
                </a:solidFill>
                <a:latin typeface="UTM Avo" panose="02040603050506020204" pitchFamily="18"/>
                <a:sym typeface="Arial"/>
              </a:rPr>
              <a:t> </a:t>
            </a:r>
            <a:r>
              <a:rPr lang="en-US" sz="2200" kern="0" noProof="0" dirty="0" err="1">
                <a:solidFill>
                  <a:schemeClr val="tx1"/>
                </a:solidFill>
                <a:latin typeface="UTM Avo" panose="02040603050506020204" pitchFamily="18"/>
                <a:sym typeface="Arial"/>
              </a:rPr>
              <a:t>trình</a:t>
            </a:r>
            <a:r>
              <a:rPr lang="en-US" sz="2200" kern="0" noProof="0" dirty="0">
                <a:solidFill>
                  <a:schemeClr val="tx1"/>
                </a:solidFill>
                <a:latin typeface="UTM Avo" panose="02040603050506020204" pitchFamily="18"/>
                <a:sym typeface="Arial"/>
              </a:rPr>
              <a:t> </a:t>
            </a:r>
            <a:r>
              <a:rPr lang="en-US" sz="2200" kern="0" noProof="0" dirty="0" err="1">
                <a:solidFill>
                  <a:schemeClr val="tx1"/>
                </a:solidFill>
                <a:latin typeface="UTM Avo" panose="02040603050506020204" pitchFamily="18"/>
                <a:sym typeface="Arial"/>
              </a:rPr>
              <a:t>luôn</a:t>
            </a:r>
            <a:r>
              <a:rPr lang="en-US" sz="2200" kern="0" noProof="0" dirty="0">
                <a:solidFill>
                  <a:schemeClr val="tx1"/>
                </a:solidFill>
                <a:latin typeface="UTM Avo" panose="02040603050506020204" pitchFamily="18"/>
                <a:sym typeface="Arial"/>
              </a:rPr>
              <a:t> </a:t>
            </a:r>
            <a:r>
              <a:rPr lang="en-US" sz="2200" kern="0" noProof="0" dirty="0" err="1">
                <a:solidFill>
                  <a:schemeClr val="tx1"/>
                </a:solidFill>
                <a:latin typeface="UTM Avo" panose="02040603050506020204" pitchFamily="18"/>
                <a:sym typeface="Arial"/>
              </a:rPr>
              <a:t>diễn</a:t>
            </a:r>
            <a:r>
              <a:rPr lang="en-US" sz="2200" kern="0" noProof="0" dirty="0">
                <a:solidFill>
                  <a:schemeClr val="tx1"/>
                </a:solidFill>
                <a:latin typeface="UTM Avo" panose="02040603050506020204" pitchFamily="18"/>
                <a:sym typeface="Arial"/>
              </a:rPr>
              <a:t> </a:t>
            </a:r>
            <a:r>
              <a:rPr lang="en-US" sz="2200" kern="0" noProof="0" dirty="0" err="1">
                <a:solidFill>
                  <a:schemeClr val="tx1"/>
                </a:solidFill>
                <a:latin typeface="UTM Avo" panose="02040603050506020204" pitchFamily="18"/>
                <a:sym typeface="Arial"/>
              </a:rPr>
              <a:t>ra</a:t>
            </a:r>
            <a:r>
              <a:rPr lang="en-US" sz="2200" kern="0" noProof="0" dirty="0">
                <a:solidFill>
                  <a:schemeClr val="tx1"/>
                </a:solidFill>
                <a:latin typeface="UTM Avo" panose="02040603050506020204" pitchFamily="18"/>
                <a:sym typeface="Arial"/>
              </a:rPr>
              <a:t> </a:t>
            </a:r>
            <a:r>
              <a:rPr lang="en-US" sz="2200" kern="0" noProof="0" dirty="0" err="1">
                <a:solidFill>
                  <a:schemeClr val="tx1"/>
                </a:solidFill>
                <a:latin typeface="UTM Avo" panose="02040603050506020204" pitchFamily="18"/>
                <a:sym typeface="Arial"/>
              </a:rPr>
              <a:t>đồng</a:t>
            </a:r>
            <a:r>
              <a:rPr lang="en-US" sz="2200" kern="0" noProof="0" dirty="0">
                <a:solidFill>
                  <a:schemeClr val="tx1"/>
                </a:solidFill>
                <a:latin typeface="UTM Avo" panose="02040603050506020204" pitchFamily="18"/>
                <a:sym typeface="Arial"/>
              </a:rPr>
              <a:t> </a:t>
            </a:r>
            <a:r>
              <a:rPr lang="en-US" sz="2200" kern="0" noProof="0" dirty="0" err="1">
                <a:solidFill>
                  <a:schemeClr val="tx1"/>
                </a:solidFill>
                <a:latin typeface="UTM Avo" panose="02040603050506020204" pitchFamily="18"/>
                <a:sym typeface="Arial"/>
              </a:rPr>
              <a:t>thời</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gắn</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liền</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với</a:t>
            </a:r>
            <a:r>
              <a:rPr lang="en-US" sz="2200" kern="0" dirty="0">
                <a:solidFill>
                  <a:schemeClr val="tx1"/>
                </a:solidFill>
                <a:latin typeface="UTM Avo" panose="02040603050506020204" pitchFamily="18"/>
                <a:sym typeface="Arial"/>
              </a:rPr>
              <a:t> </a:t>
            </a:r>
            <a:r>
              <a:rPr lang="en-US" sz="2200" kern="0" dirty="0" err="1">
                <a:solidFill>
                  <a:schemeClr val="tx1"/>
                </a:solidFill>
                <a:latin typeface="UTM Avo" panose="02040603050506020204" pitchFamily="18"/>
                <a:sym typeface="Arial"/>
              </a:rPr>
              <a:t>nhau</a:t>
            </a:r>
            <a:r>
              <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rPr>
              <a:t>.</a:t>
            </a:r>
          </a:p>
        </p:txBody>
      </p:sp>
      <p:pic>
        <p:nvPicPr>
          <p:cNvPr id="5" name="Picture 4">
            <a:extLst>
              <a:ext uri="{FF2B5EF4-FFF2-40B4-BE49-F238E27FC236}">
                <a16:creationId xmlns:a16="http://schemas.microsoft.com/office/drawing/2014/main" id="{4755536F-9ECA-7696-1030-EE09E41AF46F}"/>
              </a:ext>
            </a:extLst>
          </p:cNvPr>
          <p:cNvPicPr>
            <a:picLocks noChangeAspect="1"/>
          </p:cNvPicPr>
          <p:nvPr/>
        </p:nvPicPr>
        <p:blipFill>
          <a:blip r:embed="rId3"/>
          <a:stretch>
            <a:fillRect/>
          </a:stretch>
        </p:blipFill>
        <p:spPr>
          <a:xfrm>
            <a:off x="10823260" y="1220381"/>
            <a:ext cx="1368740" cy="1292167"/>
          </a:xfrm>
          <a:prstGeom prst="rect">
            <a:avLst/>
          </a:prstGeom>
        </p:spPr>
      </p:pic>
    </p:spTree>
    <p:extLst>
      <p:ext uri="{BB962C8B-B14F-4D97-AF65-F5344CB8AC3E}">
        <p14:creationId xmlns:p14="http://schemas.microsoft.com/office/powerpoint/2010/main" val="358216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500"/>
                                        <p:tgtEl>
                                          <p:spTgt spid="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500"/>
                                        <p:tgtEl>
                                          <p:spTgt spid="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fade">
                                      <p:cBhvr>
                                        <p:cTn id="25"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E5265F6C-AD30-C9CA-74ED-9213517B7C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30348019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9AB862B-7A90-A1AA-3D22-E02E91DE08A6}"/>
              </a:ext>
            </a:extLst>
          </p:cNvPr>
          <p:cNvGraphicFramePr>
            <a:graphicFrameLocks noGrp="1"/>
          </p:cNvGraphicFramePr>
          <p:nvPr>
            <p:extLst>
              <p:ext uri="{D42A27DB-BD31-4B8C-83A1-F6EECF244321}">
                <p14:modId xmlns:p14="http://schemas.microsoft.com/office/powerpoint/2010/main" val="1754938007"/>
              </p:ext>
            </p:extLst>
          </p:nvPr>
        </p:nvGraphicFramePr>
        <p:xfrm>
          <a:off x="1247879" y="3621888"/>
          <a:ext cx="9696240" cy="2778827"/>
        </p:xfrm>
        <a:graphic>
          <a:graphicData uri="http://schemas.openxmlformats.org/drawingml/2006/table">
            <a:tbl>
              <a:tblPr bandRow="1"/>
              <a:tblGrid>
                <a:gridCol w="1904585">
                  <a:extLst>
                    <a:ext uri="{9D8B030D-6E8A-4147-A177-3AD203B41FA5}">
                      <a16:colId xmlns:a16="http://schemas.microsoft.com/office/drawing/2014/main" val="4090424444"/>
                    </a:ext>
                  </a:extLst>
                </a:gridCol>
                <a:gridCol w="1913207">
                  <a:extLst>
                    <a:ext uri="{9D8B030D-6E8A-4147-A177-3AD203B41FA5}">
                      <a16:colId xmlns:a16="http://schemas.microsoft.com/office/drawing/2014/main" val="1769033281"/>
                    </a:ext>
                  </a:extLst>
                </a:gridCol>
                <a:gridCol w="2819453">
                  <a:extLst>
                    <a:ext uri="{9D8B030D-6E8A-4147-A177-3AD203B41FA5}">
                      <a16:colId xmlns:a16="http://schemas.microsoft.com/office/drawing/2014/main" val="2596441527"/>
                    </a:ext>
                  </a:extLst>
                </a:gridCol>
                <a:gridCol w="3058995">
                  <a:extLst>
                    <a:ext uri="{9D8B030D-6E8A-4147-A177-3AD203B41FA5}">
                      <a16:colId xmlns:a16="http://schemas.microsoft.com/office/drawing/2014/main" val="3824340365"/>
                    </a:ext>
                  </a:extLst>
                </a:gridCol>
              </a:tblGrid>
              <a:tr h="505688">
                <a:tc rowSpan="4">
                  <a:txBody>
                    <a:bodyPr/>
                    <a:lstStyle/>
                    <a:p>
                      <a:pPr marL="0" marR="0" algn="ctr">
                        <a:lnSpc>
                          <a:spcPct val="150000"/>
                        </a:lnSpc>
                        <a:spcBef>
                          <a:spcPts val="300"/>
                        </a:spcBef>
                        <a:spcAft>
                          <a:spcPts val="300"/>
                        </a:spcAft>
                      </a:pPr>
                      <a:r>
                        <a:rPr lang="en-US" sz="2000" b="1">
                          <a:effectLst/>
                          <a:latin typeface="UTM Avo" panose="02040603050506020204" pitchFamily="18"/>
                        </a:rPr>
                        <a:t>Quang hợp</a:t>
                      </a:r>
                      <a:endParaRPr lang="en-US" sz="2000" b="1" dirty="0">
                        <a:effectLst/>
                        <a:latin typeface="UTM Avo" panose="02040603050506020204" pitchFamily="18"/>
                        <a:ea typeface="Calibri" panose="020F0502020204030204" pitchFamily="34" charset="0"/>
                      </a:endParaRPr>
                    </a:p>
                  </a:txBody>
                  <a:tcPr marL="68580" marR="68580" marT="0" marB="0" anchor="ctr"/>
                </a:tc>
                <a:tc rowSpan="2">
                  <a:txBody>
                    <a:bodyPr/>
                    <a:lstStyle/>
                    <a:p>
                      <a:pPr marL="0" marR="0" algn="ctr">
                        <a:lnSpc>
                          <a:spcPct val="150000"/>
                        </a:lnSpc>
                        <a:spcBef>
                          <a:spcPts val="300"/>
                        </a:spcBef>
                        <a:spcAft>
                          <a:spcPts val="300"/>
                        </a:spcAft>
                      </a:pPr>
                      <a:r>
                        <a:rPr lang="en-US" sz="2000" b="1">
                          <a:effectLst/>
                          <a:latin typeface="UTM Avo" panose="02040603050506020204" pitchFamily="18"/>
                        </a:rPr>
                        <a:t> Quá trình trao đổi chất</a:t>
                      </a:r>
                      <a:endParaRPr lang="en-US" sz="2000" b="1" dirty="0">
                        <a:effectLst/>
                        <a:latin typeface="UTM Avo" panose="02040603050506020204" pitchFamily="18"/>
                        <a:ea typeface="Calibri" panose="020F0502020204030204" pitchFamily="34" charset="0"/>
                      </a:endParaRPr>
                    </a:p>
                  </a:txBody>
                  <a:tcPr marL="68580" marR="68580" marT="0" marB="0" anchor="ctr"/>
                </a:tc>
                <a:tc>
                  <a:txBody>
                    <a:bodyPr/>
                    <a:lstStyle/>
                    <a:p>
                      <a:pPr marL="0" marR="0" algn="ctr">
                        <a:lnSpc>
                          <a:spcPct val="150000"/>
                        </a:lnSpc>
                        <a:spcBef>
                          <a:spcPts val="300"/>
                        </a:spcBef>
                        <a:spcAft>
                          <a:spcPts val="300"/>
                        </a:spcAft>
                      </a:pPr>
                      <a:r>
                        <a:rPr lang="en-US" sz="2000" b="1" dirty="0" err="1">
                          <a:effectLst/>
                          <a:latin typeface="UTM Avo" panose="02040603050506020204" pitchFamily="18"/>
                        </a:rPr>
                        <a:t>Chất</a:t>
                      </a:r>
                      <a:r>
                        <a:rPr lang="en-US" sz="2000" b="1" dirty="0">
                          <a:effectLst/>
                          <a:latin typeface="UTM Avo" panose="02040603050506020204" pitchFamily="18"/>
                        </a:rPr>
                        <a:t> </a:t>
                      </a:r>
                      <a:r>
                        <a:rPr lang="en-US" sz="2000" b="1" dirty="0" err="1">
                          <a:effectLst/>
                          <a:latin typeface="UTM Avo" panose="02040603050506020204" pitchFamily="18"/>
                        </a:rPr>
                        <a:t>lấy</a:t>
                      </a:r>
                      <a:r>
                        <a:rPr lang="en-US" sz="2000" b="1" dirty="0">
                          <a:effectLst/>
                          <a:latin typeface="UTM Avo" panose="02040603050506020204" pitchFamily="18"/>
                        </a:rPr>
                        <a:t> </a:t>
                      </a:r>
                      <a:r>
                        <a:rPr lang="en-US" sz="2000" b="1" dirty="0" err="1">
                          <a:effectLst/>
                          <a:latin typeface="UTM Avo" panose="02040603050506020204" pitchFamily="18"/>
                        </a:rPr>
                        <a:t>vào</a:t>
                      </a:r>
                      <a:endParaRPr lang="en-US" sz="2000" b="1" dirty="0">
                        <a:effectLst/>
                        <a:latin typeface="UTM Avo" panose="02040603050506020204" pitchFamily="18"/>
                        <a:ea typeface="Calibri" panose="020F0502020204030204" pitchFamily="34" charset="0"/>
                      </a:endParaRPr>
                    </a:p>
                  </a:txBody>
                  <a:tcPr marL="68580" marR="68580" marT="0" marB="0" anchor="ctr"/>
                </a:tc>
                <a:tc>
                  <a:txBody>
                    <a:bodyPr/>
                    <a:lstStyle/>
                    <a:p>
                      <a:pPr marL="0" marR="0" algn="ctr">
                        <a:lnSpc>
                          <a:spcPct val="150000"/>
                        </a:lnSpc>
                        <a:spcBef>
                          <a:spcPts val="300"/>
                        </a:spcBef>
                        <a:spcAft>
                          <a:spcPts val="300"/>
                        </a:spcAft>
                      </a:pPr>
                      <a:r>
                        <a:rPr lang="en-US" sz="2000" b="1" dirty="0" err="1">
                          <a:effectLst/>
                          <a:latin typeface="UTM Avo" panose="02040603050506020204" pitchFamily="18"/>
                        </a:rPr>
                        <a:t>Chất</a:t>
                      </a:r>
                      <a:r>
                        <a:rPr lang="en-US" sz="2000" b="1" dirty="0">
                          <a:effectLst/>
                          <a:latin typeface="UTM Avo" panose="02040603050506020204" pitchFamily="18"/>
                        </a:rPr>
                        <a:t> </a:t>
                      </a:r>
                      <a:r>
                        <a:rPr lang="en-US" sz="2000" b="1" dirty="0" err="1">
                          <a:effectLst/>
                          <a:latin typeface="UTM Avo" panose="02040603050506020204" pitchFamily="18"/>
                        </a:rPr>
                        <a:t>tạo</a:t>
                      </a:r>
                      <a:r>
                        <a:rPr lang="en-US" sz="2000" b="1" dirty="0">
                          <a:effectLst/>
                          <a:latin typeface="UTM Avo" panose="02040603050506020204" pitchFamily="18"/>
                        </a:rPr>
                        <a:t> </a:t>
                      </a:r>
                      <a:r>
                        <a:rPr lang="en-US" sz="2000" b="1" dirty="0" err="1">
                          <a:effectLst/>
                          <a:latin typeface="UTM Avo" panose="02040603050506020204" pitchFamily="18"/>
                        </a:rPr>
                        <a:t>ra</a:t>
                      </a:r>
                      <a:endParaRPr lang="en-US" sz="2000" b="1" dirty="0">
                        <a:effectLst/>
                        <a:latin typeface="UTM Avo" panose="02040603050506020204" pitchFamily="18"/>
                        <a:ea typeface="Calibri" panose="020F0502020204030204" pitchFamily="34" charset="0"/>
                      </a:endParaRPr>
                    </a:p>
                  </a:txBody>
                  <a:tcPr marL="68580" marR="68580" marT="0" marB="0" anchor="ctr"/>
                </a:tc>
                <a:extLst>
                  <a:ext uri="{0D108BD9-81ED-4DB2-BD59-A6C34878D82A}">
                    <a16:rowId xmlns:a16="http://schemas.microsoft.com/office/drawing/2014/main" val="1165192998"/>
                  </a:ext>
                </a:extLst>
              </a:tr>
              <a:tr h="589151">
                <a:tc vMerge="1">
                  <a:txBody>
                    <a:bodyPr/>
                    <a:lstStyle/>
                    <a:p>
                      <a:endParaRPr lang="en-US"/>
                    </a:p>
                  </a:txBody>
                  <a:tcPr/>
                </a:tc>
                <a:tc vMerge="1">
                  <a:txBody>
                    <a:bodyPr/>
                    <a:lstStyle/>
                    <a:p>
                      <a:endParaRPr lang="en-US"/>
                    </a:p>
                  </a:txBody>
                  <a:tcPr/>
                </a:tc>
                <a:tc>
                  <a:txBody>
                    <a:bodyPr/>
                    <a:lstStyle/>
                    <a:p>
                      <a:pPr marL="0" marR="0" algn="ctr">
                        <a:lnSpc>
                          <a:spcPct val="150000"/>
                        </a:lnSpc>
                        <a:spcBef>
                          <a:spcPts val="300"/>
                        </a:spcBef>
                        <a:spcAft>
                          <a:spcPts val="300"/>
                        </a:spcAft>
                      </a:pPr>
                      <a:r>
                        <a:rPr lang="en-US" sz="2000" b="1">
                          <a:effectLst/>
                          <a:latin typeface="UTM Avo" panose="02040603050506020204" pitchFamily="18"/>
                        </a:rPr>
                        <a:t>?</a:t>
                      </a:r>
                      <a:endParaRPr lang="en-US" sz="2000" b="1" dirty="0">
                        <a:effectLst/>
                        <a:latin typeface="UTM Avo" panose="02040603050506020204" pitchFamily="18"/>
                        <a:ea typeface="Calibri" panose="020F0502020204030204" pitchFamily="34" charset="0"/>
                      </a:endParaRPr>
                    </a:p>
                  </a:txBody>
                  <a:tcPr marL="68580" marR="68580" marT="0" marB="0" anchor="ctr"/>
                </a:tc>
                <a:tc>
                  <a:txBody>
                    <a:bodyPr/>
                    <a:lstStyle/>
                    <a:p>
                      <a:pPr marL="0" marR="0" algn="ctr">
                        <a:lnSpc>
                          <a:spcPct val="150000"/>
                        </a:lnSpc>
                        <a:spcBef>
                          <a:spcPts val="300"/>
                        </a:spcBef>
                        <a:spcAft>
                          <a:spcPts val="300"/>
                        </a:spcAft>
                      </a:pPr>
                      <a:r>
                        <a:rPr lang="en-US" sz="2000" b="1">
                          <a:effectLst/>
                          <a:latin typeface="UTM Avo" panose="02040603050506020204" pitchFamily="18"/>
                        </a:rPr>
                        <a:t>?</a:t>
                      </a:r>
                      <a:endParaRPr lang="en-US" sz="2000" b="1" dirty="0">
                        <a:effectLst/>
                        <a:latin typeface="UTM Avo" panose="02040603050506020204" pitchFamily="18"/>
                        <a:ea typeface="Calibri" panose="020F0502020204030204" pitchFamily="34" charset="0"/>
                      </a:endParaRPr>
                    </a:p>
                  </a:txBody>
                  <a:tcPr marL="68580" marR="68580" marT="0" marB="0" anchor="ctr"/>
                </a:tc>
                <a:extLst>
                  <a:ext uri="{0D108BD9-81ED-4DB2-BD59-A6C34878D82A}">
                    <a16:rowId xmlns:a16="http://schemas.microsoft.com/office/drawing/2014/main" val="1775525038"/>
                  </a:ext>
                </a:extLst>
              </a:tr>
              <a:tr h="505688">
                <a:tc vMerge="1">
                  <a:txBody>
                    <a:bodyPr/>
                    <a:lstStyle/>
                    <a:p>
                      <a:endParaRPr lang="en-US"/>
                    </a:p>
                  </a:txBody>
                  <a:tcPr/>
                </a:tc>
                <a:tc rowSpan="2">
                  <a:txBody>
                    <a:bodyPr/>
                    <a:lstStyle/>
                    <a:p>
                      <a:pPr marL="0" marR="0" algn="ctr">
                        <a:lnSpc>
                          <a:spcPct val="150000"/>
                        </a:lnSpc>
                        <a:spcBef>
                          <a:spcPts val="300"/>
                        </a:spcBef>
                        <a:spcAft>
                          <a:spcPts val="300"/>
                        </a:spcAft>
                      </a:pPr>
                      <a:r>
                        <a:rPr lang="en-US" sz="2000" b="1">
                          <a:effectLst/>
                          <a:latin typeface="UTM Avo" panose="02040603050506020204" pitchFamily="18"/>
                        </a:rPr>
                        <a:t> Quá trình chuyển hóa năng lượng</a:t>
                      </a:r>
                      <a:endParaRPr lang="en-US" sz="2000" b="1" dirty="0">
                        <a:effectLst/>
                        <a:latin typeface="UTM Avo" panose="02040603050506020204" pitchFamily="18"/>
                        <a:ea typeface="Calibri" panose="020F0502020204030204" pitchFamily="34" charset="0"/>
                      </a:endParaRPr>
                    </a:p>
                  </a:txBody>
                  <a:tcPr marL="68580" marR="68580" marT="0" marB="0" anchor="ctr"/>
                </a:tc>
                <a:tc>
                  <a:txBody>
                    <a:bodyPr/>
                    <a:lstStyle/>
                    <a:p>
                      <a:pPr marL="0" marR="0" algn="ctr">
                        <a:lnSpc>
                          <a:spcPct val="150000"/>
                        </a:lnSpc>
                        <a:spcBef>
                          <a:spcPts val="300"/>
                        </a:spcBef>
                        <a:spcAft>
                          <a:spcPts val="300"/>
                        </a:spcAft>
                      </a:pPr>
                      <a:r>
                        <a:rPr lang="en-US" sz="2000" b="1">
                          <a:effectLst/>
                          <a:latin typeface="UTM Avo" panose="02040603050506020204" pitchFamily="18"/>
                        </a:rPr>
                        <a:t>Năng lượng hấp thụ</a:t>
                      </a:r>
                      <a:endParaRPr lang="en-US" sz="2000" b="1" dirty="0">
                        <a:effectLst/>
                        <a:latin typeface="UTM Avo" panose="02040603050506020204" pitchFamily="18"/>
                        <a:ea typeface="Calibri" panose="020F0502020204030204" pitchFamily="34" charset="0"/>
                      </a:endParaRPr>
                    </a:p>
                  </a:txBody>
                  <a:tcPr marL="68580" marR="68580" marT="0" marB="0" anchor="ctr"/>
                </a:tc>
                <a:tc>
                  <a:txBody>
                    <a:bodyPr/>
                    <a:lstStyle/>
                    <a:p>
                      <a:pPr marL="0" marR="0" algn="ctr">
                        <a:lnSpc>
                          <a:spcPct val="150000"/>
                        </a:lnSpc>
                        <a:spcBef>
                          <a:spcPts val="300"/>
                        </a:spcBef>
                        <a:spcAft>
                          <a:spcPts val="300"/>
                        </a:spcAft>
                      </a:pPr>
                      <a:r>
                        <a:rPr lang="en-US" sz="2000" b="1">
                          <a:effectLst/>
                          <a:latin typeface="UTM Avo" panose="02040603050506020204" pitchFamily="18"/>
                        </a:rPr>
                        <a:t>Năng lượng tạo thành</a:t>
                      </a:r>
                      <a:endParaRPr lang="en-US" sz="2000" b="1" dirty="0">
                        <a:effectLst/>
                        <a:latin typeface="UTM Avo" panose="02040603050506020204" pitchFamily="18"/>
                        <a:ea typeface="Calibri" panose="020F0502020204030204" pitchFamily="34" charset="0"/>
                      </a:endParaRPr>
                    </a:p>
                  </a:txBody>
                  <a:tcPr marL="68580" marR="68580" marT="0" marB="0" anchor="ctr"/>
                </a:tc>
                <a:extLst>
                  <a:ext uri="{0D108BD9-81ED-4DB2-BD59-A6C34878D82A}">
                    <a16:rowId xmlns:a16="http://schemas.microsoft.com/office/drawing/2014/main" val="1934775140"/>
                  </a:ext>
                </a:extLst>
              </a:tr>
              <a:tr h="1178300">
                <a:tc vMerge="1">
                  <a:txBody>
                    <a:bodyPr/>
                    <a:lstStyle/>
                    <a:p>
                      <a:endParaRPr lang="en-US"/>
                    </a:p>
                  </a:txBody>
                  <a:tcPr/>
                </a:tc>
                <a:tc vMerge="1">
                  <a:txBody>
                    <a:bodyPr/>
                    <a:lstStyle/>
                    <a:p>
                      <a:endParaRPr lang="en-US"/>
                    </a:p>
                  </a:txBody>
                  <a:tcPr/>
                </a:tc>
                <a:tc>
                  <a:txBody>
                    <a:bodyPr/>
                    <a:lstStyle/>
                    <a:p>
                      <a:pPr marL="0" marR="0" algn="ctr">
                        <a:lnSpc>
                          <a:spcPct val="150000"/>
                        </a:lnSpc>
                        <a:spcBef>
                          <a:spcPts val="300"/>
                        </a:spcBef>
                        <a:spcAft>
                          <a:spcPts val="300"/>
                        </a:spcAft>
                      </a:pPr>
                      <a:r>
                        <a:rPr lang="en-US" sz="2000" b="1">
                          <a:effectLst/>
                          <a:latin typeface="UTM Avo" panose="02040603050506020204" pitchFamily="18"/>
                        </a:rPr>
                        <a:t>?</a:t>
                      </a:r>
                      <a:endParaRPr lang="en-US" sz="2000" b="1" dirty="0">
                        <a:effectLst/>
                        <a:latin typeface="UTM Avo" panose="02040603050506020204" pitchFamily="18"/>
                        <a:ea typeface="Calibri" panose="020F0502020204030204" pitchFamily="34" charset="0"/>
                      </a:endParaRPr>
                    </a:p>
                  </a:txBody>
                  <a:tcPr marL="68580" marR="68580" marT="0" marB="0" anchor="ctr"/>
                </a:tc>
                <a:tc>
                  <a:txBody>
                    <a:bodyPr/>
                    <a:lstStyle/>
                    <a:p>
                      <a:pPr marL="0" marR="0" algn="ctr">
                        <a:lnSpc>
                          <a:spcPct val="150000"/>
                        </a:lnSpc>
                        <a:spcBef>
                          <a:spcPts val="300"/>
                        </a:spcBef>
                        <a:spcAft>
                          <a:spcPts val="300"/>
                        </a:spcAft>
                      </a:pPr>
                      <a:r>
                        <a:rPr lang="en-US" sz="2000" b="1" dirty="0">
                          <a:effectLst/>
                          <a:latin typeface="UTM Avo" panose="02040603050506020204" pitchFamily="18"/>
                        </a:rPr>
                        <a:t>?</a:t>
                      </a:r>
                      <a:endParaRPr lang="en-US" sz="2000" b="1" dirty="0">
                        <a:effectLst/>
                        <a:latin typeface="UTM Avo" panose="02040603050506020204" pitchFamily="18"/>
                        <a:ea typeface="Calibri" panose="020F0502020204030204" pitchFamily="34" charset="0"/>
                      </a:endParaRPr>
                    </a:p>
                  </a:txBody>
                  <a:tcPr marL="68580" marR="68580" marT="0" marB="0" anchor="ctr"/>
                </a:tc>
                <a:extLst>
                  <a:ext uri="{0D108BD9-81ED-4DB2-BD59-A6C34878D82A}">
                    <a16:rowId xmlns:a16="http://schemas.microsoft.com/office/drawing/2014/main" val="1909356410"/>
                  </a:ext>
                </a:extLst>
              </a:tr>
            </a:tbl>
          </a:graphicData>
        </a:graphic>
      </p:graphicFrame>
      <p:sp>
        <p:nvSpPr>
          <p:cNvPr id="3" name="TextBox 2">
            <a:extLst>
              <a:ext uri="{FF2B5EF4-FFF2-40B4-BE49-F238E27FC236}">
                <a16:creationId xmlns:a16="http://schemas.microsoft.com/office/drawing/2014/main" id="{AC9C8CA9-3BCC-7E85-8CBC-C3ED447732AE}"/>
              </a:ext>
            </a:extLst>
          </p:cNvPr>
          <p:cNvSpPr txBox="1"/>
          <p:nvPr/>
        </p:nvSpPr>
        <p:spPr>
          <a:xfrm>
            <a:off x="949635" y="1758947"/>
            <a:ext cx="10292727" cy="1954381"/>
          </a:xfrm>
          <a:prstGeom prst="rect">
            <a:avLst/>
          </a:prstGeom>
          <a:noFill/>
        </p:spPr>
        <p:txBody>
          <a:bodyPr wrap="square" rtlCol="0">
            <a:spAutoFit/>
          </a:bodyPr>
          <a:lstStyle/>
          <a:p>
            <a:pPr algn="just">
              <a:lnSpc>
                <a:spcPct val="150000"/>
              </a:lnSpc>
            </a:pPr>
            <a:r>
              <a:rPr lang="en-US" sz="2200" b="1" dirty="0">
                <a:effectLst/>
                <a:latin typeface="UTM Avo" panose="02040603050506020204" pitchFamily="18"/>
                <a:ea typeface="Times New Roman" panose="02020603050405020304" pitchFamily="18" charset="0"/>
              </a:rPr>
              <a:t>1. </a:t>
            </a:r>
            <a:r>
              <a:rPr lang="en-US" sz="2200" dirty="0">
                <a:effectLst/>
                <a:latin typeface="UTM Avo" panose="02040603050506020204" pitchFamily="18"/>
                <a:ea typeface="Times New Roman" panose="02020603050405020304" pitchFamily="18" charset="0"/>
              </a:rPr>
              <a:t>Cho </a:t>
            </a:r>
            <a:r>
              <a:rPr lang="en-US" sz="2200" dirty="0" err="1">
                <a:effectLst/>
                <a:latin typeface="UTM Avo" panose="02040603050506020204" pitchFamily="18"/>
                <a:ea typeface="Times New Roman" panose="02020603050405020304" pitchFamily="18" charset="0"/>
              </a:rPr>
              <a:t>các</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cụm</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từ</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Nước</a:t>
            </a:r>
            <a:r>
              <a:rPr lang="en-US" sz="2200" dirty="0">
                <a:effectLst/>
                <a:latin typeface="UTM Avo" panose="02040603050506020204" pitchFamily="18"/>
                <a:ea typeface="Times New Roman" panose="02020603050405020304" pitchFamily="18" charset="0"/>
              </a:rPr>
              <a:t>, carbon dioxide, Oxygen, glucose, </a:t>
            </a:r>
            <a:r>
              <a:rPr lang="en-US" sz="2200" dirty="0" err="1">
                <a:effectLst/>
                <a:latin typeface="UTM Avo" panose="02040603050506020204" pitchFamily="18"/>
                <a:ea typeface="Times New Roman" panose="02020603050405020304" pitchFamily="18" charset="0"/>
              </a:rPr>
              <a:t>hóa</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năng</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quang</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năng</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Hãy</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chọn</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cụm</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từ</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thích</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hợp</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trong</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các</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cụm</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từ</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trên</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thay</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cho</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các</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dấu</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hỏi</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chấm</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trong</a:t>
            </a:r>
            <a:r>
              <a:rPr lang="en-US" sz="2200" dirty="0">
                <a:effectLst/>
                <a:latin typeface="UTM Avo" panose="02040603050506020204" pitchFamily="18"/>
                <a:ea typeface="Times New Roman" panose="02020603050405020304" pitchFamily="18" charset="0"/>
              </a:rPr>
              <a:t> </a:t>
            </a:r>
            <a:r>
              <a:rPr lang="en-US" sz="2200" dirty="0" err="1">
                <a:effectLst/>
                <a:latin typeface="UTM Avo" panose="02040603050506020204" pitchFamily="18"/>
                <a:ea typeface="Times New Roman" panose="02020603050405020304" pitchFamily="18" charset="0"/>
              </a:rPr>
              <a:t>bảng</a:t>
            </a:r>
            <a:r>
              <a:rPr lang="en-US" sz="2200" dirty="0">
                <a:effectLst/>
                <a:latin typeface="UTM Avo" panose="02040603050506020204" pitchFamily="18"/>
                <a:ea typeface="Times New Roman" panose="02020603050405020304" pitchFamily="18" charset="0"/>
              </a:rPr>
              <a:t>:</a:t>
            </a:r>
            <a:endParaRPr lang="en-US" sz="2200" dirty="0">
              <a:effectLst/>
              <a:latin typeface="UTM Avo" panose="02040603050506020204" pitchFamily="18"/>
              <a:ea typeface="Calibri" panose="020F0502020204030204" pitchFamily="34" charset="0"/>
            </a:endParaRPr>
          </a:p>
          <a:p>
            <a:endParaRPr lang="en-US" sz="2200" dirty="0">
              <a:latin typeface="UTM Avo" panose="02040603050506020204" pitchFamily="18"/>
            </a:endParaRPr>
          </a:p>
        </p:txBody>
      </p:sp>
    </p:spTree>
    <p:extLst>
      <p:ext uri="{BB962C8B-B14F-4D97-AF65-F5344CB8AC3E}">
        <p14:creationId xmlns:p14="http://schemas.microsoft.com/office/powerpoint/2010/main" val="2475343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863CBC6-8092-F46E-E8B3-2B159872DA2C}"/>
              </a:ext>
            </a:extLst>
          </p:cNvPr>
          <p:cNvGraphicFramePr>
            <a:graphicFrameLocks noGrp="1"/>
          </p:cNvGraphicFramePr>
          <p:nvPr>
            <p:extLst>
              <p:ext uri="{D42A27DB-BD31-4B8C-83A1-F6EECF244321}">
                <p14:modId xmlns:p14="http://schemas.microsoft.com/office/powerpoint/2010/main" val="2111292968"/>
              </p:ext>
            </p:extLst>
          </p:nvPr>
        </p:nvGraphicFramePr>
        <p:xfrm>
          <a:off x="939635" y="2258069"/>
          <a:ext cx="10312730" cy="4120736"/>
        </p:xfrm>
        <a:graphic>
          <a:graphicData uri="http://schemas.openxmlformats.org/drawingml/2006/table">
            <a:tbl>
              <a:tblPr bandRow="1"/>
              <a:tblGrid>
                <a:gridCol w="2025679">
                  <a:extLst>
                    <a:ext uri="{9D8B030D-6E8A-4147-A177-3AD203B41FA5}">
                      <a16:colId xmlns:a16="http://schemas.microsoft.com/office/drawing/2014/main" val="3861734379"/>
                    </a:ext>
                  </a:extLst>
                </a:gridCol>
                <a:gridCol w="2034849">
                  <a:extLst>
                    <a:ext uri="{9D8B030D-6E8A-4147-A177-3AD203B41FA5}">
                      <a16:colId xmlns:a16="http://schemas.microsoft.com/office/drawing/2014/main" val="3635407910"/>
                    </a:ext>
                  </a:extLst>
                </a:gridCol>
                <a:gridCol w="3171294">
                  <a:extLst>
                    <a:ext uri="{9D8B030D-6E8A-4147-A177-3AD203B41FA5}">
                      <a16:colId xmlns:a16="http://schemas.microsoft.com/office/drawing/2014/main" val="98883950"/>
                    </a:ext>
                  </a:extLst>
                </a:gridCol>
                <a:gridCol w="3080908">
                  <a:extLst>
                    <a:ext uri="{9D8B030D-6E8A-4147-A177-3AD203B41FA5}">
                      <a16:colId xmlns:a16="http://schemas.microsoft.com/office/drawing/2014/main" val="2823173252"/>
                    </a:ext>
                  </a:extLst>
                </a:gridCol>
              </a:tblGrid>
              <a:tr h="612428">
                <a:tc rowSpan="4">
                  <a:txBody>
                    <a:bodyPr/>
                    <a:lstStyle/>
                    <a:p>
                      <a:pPr marL="0" marR="0" algn="ctr">
                        <a:lnSpc>
                          <a:spcPct val="150000"/>
                        </a:lnSpc>
                        <a:spcBef>
                          <a:spcPts val="300"/>
                        </a:spcBef>
                        <a:spcAft>
                          <a:spcPts val="300"/>
                        </a:spcAft>
                      </a:pPr>
                      <a:r>
                        <a:rPr lang="en-US" sz="2200" b="1" dirty="0">
                          <a:effectLst/>
                          <a:latin typeface="UTM Avo" panose="02040603050506020204" pitchFamily="18"/>
                        </a:rPr>
                        <a:t>Quang </a:t>
                      </a:r>
                      <a:r>
                        <a:rPr lang="en-US" sz="2200" b="1" dirty="0" err="1">
                          <a:effectLst/>
                          <a:latin typeface="UTM Avo" panose="02040603050506020204" pitchFamily="18"/>
                        </a:rPr>
                        <a:t>hợp</a:t>
                      </a:r>
                      <a:endParaRPr lang="en-US" sz="2200" b="1" dirty="0">
                        <a:effectLst/>
                        <a:latin typeface="UTM Avo" panose="02040603050506020204" pitchFamily="18"/>
                        <a:ea typeface="Calibri" panose="020F0502020204030204" pitchFamily="34" charset="0"/>
                      </a:endParaRPr>
                    </a:p>
                  </a:txBody>
                  <a:tcPr marL="68580" marR="68580" marT="0" marB="0" anchor="ctr"/>
                </a:tc>
                <a:tc rowSpan="2">
                  <a:txBody>
                    <a:bodyPr/>
                    <a:lstStyle/>
                    <a:p>
                      <a:pPr marL="0" marR="0" algn="ctr">
                        <a:lnSpc>
                          <a:spcPct val="150000"/>
                        </a:lnSpc>
                        <a:spcBef>
                          <a:spcPts val="300"/>
                        </a:spcBef>
                        <a:spcAft>
                          <a:spcPts val="300"/>
                        </a:spcAft>
                      </a:pPr>
                      <a:r>
                        <a:rPr lang="en-US" sz="2200" b="1" dirty="0">
                          <a:effectLst/>
                          <a:latin typeface="UTM Avo" panose="02040603050506020204" pitchFamily="18"/>
                        </a:rPr>
                        <a:t> </a:t>
                      </a:r>
                      <a:r>
                        <a:rPr lang="en-US" sz="2200" b="1" dirty="0" err="1">
                          <a:effectLst/>
                          <a:latin typeface="UTM Avo" panose="02040603050506020204" pitchFamily="18"/>
                        </a:rPr>
                        <a:t>Quá</a:t>
                      </a:r>
                      <a:r>
                        <a:rPr lang="en-US" sz="2200" b="1" dirty="0">
                          <a:effectLst/>
                          <a:latin typeface="UTM Avo" panose="02040603050506020204" pitchFamily="18"/>
                        </a:rPr>
                        <a:t> </a:t>
                      </a:r>
                      <a:r>
                        <a:rPr lang="en-US" sz="2200" b="1" dirty="0" err="1">
                          <a:effectLst/>
                          <a:latin typeface="UTM Avo" panose="02040603050506020204" pitchFamily="18"/>
                        </a:rPr>
                        <a:t>trình</a:t>
                      </a:r>
                      <a:r>
                        <a:rPr lang="en-US" sz="2200" b="1" dirty="0">
                          <a:effectLst/>
                          <a:latin typeface="UTM Avo" panose="02040603050506020204" pitchFamily="18"/>
                        </a:rPr>
                        <a:t> </a:t>
                      </a:r>
                      <a:r>
                        <a:rPr lang="en-US" sz="2200" b="1" dirty="0" err="1">
                          <a:effectLst/>
                          <a:latin typeface="UTM Avo" panose="02040603050506020204" pitchFamily="18"/>
                        </a:rPr>
                        <a:t>trao</a:t>
                      </a:r>
                      <a:r>
                        <a:rPr lang="en-US" sz="2200" b="1" dirty="0">
                          <a:effectLst/>
                          <a:latin typeface="UTM Avo" panose="02040603050506020204" pitchFamily="18"/>
                        </a:rPr>
                        <a:t> </a:t>
                      </a:r>
                      <a:r>
                        <a:rPr lang="en-US" sz="2200" b="1" dirty="0" err="1">
                          <a:effectLst/>
                          <a:latin typeface="UTM Avo" panose="02040603050506020204" pitchFamily="18"/>
                        </a:rPr>
                        <a:t>đổi</a:t>
                      </a:r>
                      <a:r>
                        <a:rPr lang="en-US" sz="2200" b="1" dirty="0">
                          <a:effectLst/>
                          <a:latin typeface="UTM Avo" panose="02040603050506020204" pitchFamily="18"/>
                        </a:rPr>
                        <a:t> </a:t>
                      </a:r>
                      <a:r>
                        <a:rPr lang="en-US" sz="2200" b="1" dirty="0" err="1">
                          <a:effectLst/>
                          <a:latin typeface="UTM Avo" panose="02040603050506020204" pitchFamily="18"/>
                        </a:rPr>
                        <a:t>chất</a:t>
                      </a:r>
                      <a:endParaRPr lang="en-US" sz="2200" b="1" dirty="0">
                        <a:effectLst/>
                        <a:latin typeface="UTM Avo" panose="02040603050506020204" pitchFamily="18"/>
                        <a:ea typeface="Calibri" panose="020F0502020204030204" pitchFamily="34" charset="0"/>
                      </a:endParaRPr>
                    </a:p>
                  </a:txBody>
                  <a:tcPr marL="68580" marR="68580" marT="0" marB="0" anchor="ctr"/>
                </a:tc>
                <a:tc>
                  <a:txBody>
                    <a:bodyPr/>
                    <a:lstStyle/>
                    <a:p>
                      <a:pPr marL="0" marR="0" algn="ctr">
                        <a:lnSpc>
                          <a:spcPct val="150000"/>
                        </a:lnSpc>
                        <a:spcBef>
                          <a:spcPts val="300"/>
                        </a:spcBef>
                        <a:spcAft>
                          <a:spcPts val="300"/>
                        </a:spcAft>
                      </a:pPr>
                      <a:r>
                        <a:rPr lang="en-US" sz="2200" b="1">
                          <a:effectLst/>
                          <a:latin typeface="UTM Avo" panose="02040603050506020204" pitchFamily="18"/>
                        </a:rPr>
                        <a:t>Chất lấy vào</a:t>
                      </a:r>
                      <a:endParaRPr lang="en-US" sz="2200" b="1">
                        <a:effectLst/>
                        <a:latin typeface="UTM Avo" panose="02040603050506020204" pitchFamily="18"/>
                        <a:ea typeface="Calibri" panose="020F0502020204030204" pitchFamily="34" charset="0"/>
                      </a:endParaRPr>
                    </a:p>
                  </a:txBody>
                  <a:tcPr marL="68580" marR="68580" marT="0" marB="0" anchor="ctr"/>
                </a:tc>
                <a:tc>
                  <a:txBody>
                    <a:bodyPr/>
                    <a:lstStyle/>
                    <a:p>
                      <a:pPr marL="0" marR="0" algn="ctr">
                        <a:lnSpc>
                          <a:spcPct val="150000"/>
                        </a:lnSpc>
                        <a:spcBef>
                          <a:spcPts val="300"/>
                        </a:spcBef>
                        <a:spcAft>
                          <a:spcPts val="300"/>
                        </a:spcAft>
                      </a:pPr>
                      <a:r>
                        <a:rPr lang="en-US" sz="2200" b="1">
                          <a:effectLst/>
                          <a:latin typeface="UTM Avo" panose="02040603050506020204" pitchFamily="18"/>
                        </a:rPr>
                        <a:t>Chất tạo ra</a:t>
                      </a:r>
                      <a:endParaRPr lang="en-US" sz="2200" b="1">
                        <a:effectLst/>
                        <a:latin typeface="UTM Avo" panose="02040603050506020204" pitchFamily="18"/>
                        <a:ea typeface="Calibri" panose="020F0502020204030204" pitchFamily="34" charset="0"/>
                      </a:endParaRPr>
                    </a:p>
                  </a:txBody>
                  <a:tcPr marL="68580" marR="68580" marT="0" marB="0" anchor="ctr"/>
                </a:tc>
                <a:extLst>
                  <a:ext uri="{0D108BD9-81ED-4DB2-BD59-A6C34878D82A}">
                    <a16:rowId xmlns:a16="http://schemas.microsoft.com/office/drawing/2014/main" val="2665081401"/>
                  </a:ext>
                </a:extLst>
              </a:tr>
              <a:tr h="965644">
                <a:tc vMerge="1">
                  <a:txBody>
                    <a:bodyPr/>
                    <a:lstStyle/>
                    <a:p>
                      <a:endParaRPr lang="en-US"/>
                    </a:p>
                  </a:txBody>
                  <a:tcPr/>
                </a:tc>
                <a:tc vMerge="1">
                  <a:txBody>
                    <a:bodyPr/>
                    <a:lstStyle/>
                    <a:p>
                      <a:endParaRPr lang="en-US"/>
                    </a:p>
                  </a:txBody>
                  <a:tcPr/>
                </a:tc>
                <a:tc>
                  <a:txBody>
                    <a:bodyPr/>
                    <a:lstStyle/>
                    <a:p>
                      <a:pPr marL="0" marR="0" algn="ctr">
                        <a:lnSpc>
                          <a:spcPct val="150000"/>
                        </a:lnSpc>
                        <a:spcBef>
                          <a:spcPts val="300"/>
                        </a:spcBef>
                        <a:spcAft>
                          <a:spcPts val="300"/>
                        </a:spcAft>
                      </a:pPr>
                      <a:r>
                        <a:rPr lang="en-US" sz="2200" b="0" dirty="0" err="1">
                          <a:effectLst/>
                          <a:latin typeface="UTM Avo" panose="02040603050506020204" pitchFamily="18"/>
                          <a:ea typeface="Calibri" panose="020F0502020204030204" pitchFamily="34" charset="0"/>
                        </a:rPr>
                        <a:t>Nước</a:t>
                      </a:r>
                      <a:r>
                        <a:rPr lang="en-US" sz="2200" b="0" dirty="0">
                          <a:effectLst/>
                          <a:latin typeface="UTM Avo" panose="02040603050506020204" pitchFamily="18"/>
                          <a:ea typeface="Calibri" panose="020F0502020204030204" pitchFamily="34" charset="0"/>
                        </a:rPr>
                        <a:t>,</a:t>
                      </a:r>
                      <a:r>
                        <a:rPr lang="en-US" sz="2200" b="0" i="0" u="none" strike="noStrike" cap="none" dirty="0">
                          <a:solidFill>
                            <a:srgbClr val="000000"/>
                          </a:solidFill>
                          <a:effectLst/>
                          <a:latin typeface="UTM Avo" panose="02040603050506020204" pitchFamily="18"/>
                          <a:ea typeface="Times New Roman" panose="02020603050405020304" pitchFamily="18" charset="0"/>
                          <a:cs typeface="Arial"/>
                          <a:sym typeface="Arial"/>
                        </a:rPr>
                        <a:t> carbon dioxide</a:t>
                      </a:r>
                      <a:endParaRPr lang="en-US" sz="2200" b="0" dirty="0">
                        <a:effectLst/>
                        <a:latin typeface="UTM Avo" panose="02040603050506020204" pitchFamily="18"/>
                        <a:ea typeface="Calibri" panose="020F0502020204030204" pitchFamily="34" charset="0"/>
                      </a:endParaRPr>
                    </a:p>
                  </a:txBody>
                  <a:tcPr marL="68580" marR="68580" marT="0" marB="0" anchor="ctr"/>
                </a:tc>
                <a:tc>
                  <a:txBody>
                    <a:bodyPr/>
                    <a:lstStyle/>
                    <a:p>
                      <a:pPr marL="0" marR="0" algn="ctr">
                        <a:lnSpc>
                          <a:spcPct val="150000"/>
                        </a:lnSpc>
                        <a:spcBef>
                          <a:spcPts val="300"/>
                        </a:spcBef>
                        <a:spcAft>
                          <a:spcPts val="300"/>
                        </a:spcAft>
                      </a:pPr>
                      <a:r>
                        <a:rPr lang="en-US" sz="2200" b="0" i="0" u="none" strike="noStrike" cap="none" dirty="0">
                          <a:solidFill>
                            <a:srgbClr val="000000"/>
                          </a:solidFill>
                          <a:effectLst/>
                          <a:latin typeface="UTM Avo" panose="02040603050506020204" pitchFamily="18"/>
                          <a:ea typeface="Times New Roman" panose="02020603050405020304" pitchFamily="18" charset="0"/>
                          <a:cs typeface="Arial"/>
                          <a:sym typeface="Arial"/>
                        </a:rPr>
                        <a:t>Oxygen, glucose</a:t>
                      </a:r>
                      <a:endParaRPr lang="en-US" sz="2200" b="0" dirty="0">
                        <a:effectLst/>
                        <a:latin typeface="UTM Avo" panose="02040603050506020204" pitchFamily="18"/>
                        <a:ea typeface="Calibri" panose="020F0502020204030204" pitchFamily="34" charset="0"/>
                      </a:endParaRPr>
                    </a:p>
                  </a:txBody>
                  <a:tcPr marL="68580" marR="68580" marT="0" marB="0" anchor="ctr"/>
                </a:tc>
                <a:extLst>
                  <a:ext uri="{0D108BD9-81ED-4DB2-BD59-A6C34878D82A}">
                    <a16:rowId xmlns:a16="http://schemas.microsoft.com/office/drawing/2014/main" val="2241565009"/>
                  </a:ext>
                </a:extLst>
              </a:tr>
              <a:tr h="1029574">
                <a:tc vMerge="1">
                  <a:txBody>
                    <a:bodyPr/>
                    <a:lstStyle/>
                    <a:p>
                      <a:endParaRPr lang="en-US"/>
                    </a:p>
                  </a:txBody>
                  <a:tcPr/>
                </a:tc>
                <a:tc rowSpan="2">
                  <a:txBody>
                    <a:bodyPr/>
                    <a:lstStyle/>
                    <a:p>
                      <a:pPr marL="0" marR="0" algn="ctr">
                        <a:lnSpc>
                          <a:spcPct val="150000"/>
                        </a:lnSpc>
                        <a:spcBef>
                          <a:spcPts val="300"/>
                        </a:spcBef>
                        <a:spcAft>
                          <a:spcPts val="300"/>
                        </a:spcAft>
                      </a:pPr>
                      <a:r>
                        <a:rPr lang="en-US" sz="2200" b="1" dirty="0">
                          <a:effectLst/>
                          <a:latin typeface="UTM Avo" panose="02040603050506020204" pitchFamily="18"/>
                        </a:rPr>
                        <a:t> </a:t>
                      </a:r>
                      <a:r>
                        <a:rPr lang="en-US" sz="2200" b="1" dirty="0" err="1">
                          <a:effectLst/>
                          <a:latin typeface="UTM Avo" panose="02040603050506020204" pitchFamily="18"/>
                        </a:rPr>
                        <a:t>Quá</a:t>
                      </a:r>
                      <a:r>
                        <a:rPr lang="en-US" sz="2200" b="1" dirty="0">
                          <a:effectLst/>
                          <a:latin typeface="UTM Avo" panose="02040603050506020204" pitchFamily="18"/>
                        </a:rPr>
                        <a:t> </a:t>
                      </a:r>
                      <a:r>
                        <a:rPr lang="en-US" sz="2200" b="1" dirty="0" err="1">
                          <a:effectLst/>
                          <a:latin typeface="UTM Avo" panose="02040603050506020204" pitchFamily="18"/>
                        </a:rPr>
                        <a:t>trình</a:t>
                      </a:r>
                      <a:r>
                        <a:rPr lang="en-US" sz="2200" b="1" dirty="0">
                          <a:effectLst/>
                          <a:latin typeface="UTM Avo" panose="02040603050506020204" pitchFamily="18"/>
                        </a:rPr>
                        <a:t> </a:t>
                      </a:r>
                      <a:r>
                        <a:rPr lang="en-US" sz="2200" b="1" dirty="0" err="1">
                          <a:effectLst/>
                          <a:latin typeface="UTM Avo" panose="02040603050506020204" pitchFamily="18"/>
                        </a:rPr>
                        <a:t>chuyển</a:t>
                      </a:r>
                      <a:r>
                        <a:rPr lang="en-US" sz="2200" b="1" dirty="0">
                          <a:effectLst/>
                          <a:latin typeface="UTM Avo" panose="02040603050506020204" pitchFamily="18"/>
                        </a:rPr>
                        <a:t> </a:t>
                      </a:r>
                      <a:r>
                        <a:rPr lang="en-US" sz="2200" b="1" dirty="0" err="1">
                          <a:effectLst/>
                          <a:latin typeface="UTM Avo" panose="02040603050506020204" pitchFamily="18"/>
                        </a:rPr>
                        <a:t>hóa</a:t>
                      </a:r>
                      <a:r>
                        <a:rPr lang="en-US" sz="2200" b="1" dirty="0">
                          <a:effectLst/>
                          <a:latin typeface="UTM Avo" panose="02040603050506020204" pitchFamily="18"/>
                        </a:rPr>
                        <a:t> </a:t>
                      </a:r>
                      <a:r>
                        <a:rPr lang="en-US" sz="2200" b="1" dirty="0" err="1">
                          <a:effectLst/>
                          <a:latin typeface="UTM Avo" panose="02040603050506020204" pitchFamily="18"/>
                        </a:rPr>
                        <a:t>năng</a:t>
                      </a:r>
                      <a:r>
                        <a:rPr lang="en-US" sz="2200" b="1" dirty="0">
                          <a:effectLst/>
                          <a:latin typeface="UTM Avo" panose="02040603050506020204" pitchFamily="18"/>
                        </a:rPr>
                        <a:t> </a:t>
                      </a:r>
                      <a:r>
                        <a:rPr lang="en-US" sz="2200" b="1" dirty="0" err="1">
                          <a:effectLst/>
                          <a:latin typeface="UTM Avo" panose="02040603050506020204" pitchFamily="18"/>
                        </a:rPr>
                        <a:t>lượng</a:t>
                      </a:r>
                      <a:endParaRPr lang="en-US" sz="2200" b="1" dirty="0">
                        <a:effectLst/>
                        <a:latin typeface="UTM Avo" panose="02040603050506020204" pitchFamily="18"/>
                        <a:ea typeface="Calibri" panose="020F0502020204030204" pitchFamily="34" charset="0"/>
                      </a:endParaRPr>
                    </a:p>
                  </a:txBody>
                  <a:tcPr marL="68580" marR="68580" marT="0" marB="0" anchor="ctr"/>
                </a:tc>
                <a:tc>
                  <a:txBody>
                    <a:bodyPr/>
                    <a:lstStyle/>
                    <a:p>
                      <a:pPr marL="0" marR="0" algn="ctr">
                        <a:lnSpc>
                          <a:spcPct val="150000"/>
                        </a:lnSpc>
                        <a:spcBef>
                          <a:spcPts val="300"/>
                        </a:spcBef>
                        <a:spcAft>
                          <a:spcPts val="300"/>
                        </a:spcAft>
                      </a:pPr>
                      <a:r>
                        <a:rPr lang="en-US" sz="2200" b="1" dirty="0" err="1">
                          <a:effectLst/>
                          <a:latin typeface="UTM Avo" panose="02040603050506020204" pitchFamily="18"/>
                        </a:rPr>
                        <a:t>Năng</a:t>
                      </a:r>
                      <a:r>
                        <a:rPr lang="en-US" sz="2200" b="1" dirty="0">
                          <a:effectLst/>
                          <a:latin typeface="UTM Avo" panose="02040603050506020204" pitchFamily="18"/>
                        </a:rPr>
                        <a:t> </a:t>
                      </a:r>
                      <a:r>
                        <a:rPr lang="en-US" sz="2200" b="1" dirty="0" err="1">
                          <a:effectLst/>
                          <a:latin typeface="UTM Avo" panose="02040603050506020204" pitchFamily="18"/>
                        </a:rPr>
                        <a:t>lượng</a:t>
                      </a:r>
                      <a:r>
                        <a:rPr lang="en-US" sz="2200" b="1" dirty="0">
                          <a:effectLst/>
                          <a:latin typeface="UTM Avo" panose="02040603050506020204" pitchFamily="18"/>
                        </a:rPr>
                        <a:t> </a:t>
                      </a:r>
                      <a:r>
                        <a:rPr lang="en-US" sz="2200" b="1" dirty="0" err="1">
                          <a:effectLst/>
                          <a:latin typeface="UTM Avo" panose="02040603050506020204" pitchFamily="18"/>
                        </a:rPr>
                        <a:t>hấp</a:t>
                      </a:r>
                      <a:r>
                        <a:rPr lang="en-US" sz="2200" b="1" dirty="0">
                          <a:effectLst/>
                          <a:latin typeface="UTM Avo" panose="02040603050506020204" pitchFamily="18"/>
                        </a:rPr>
                        <a:t> </a:t>
                      </a:r>
                      <a:r>
                        <a:rPr lang="en-US" sz="2200" b="1" dirty="0" err="1">
                          <a:effectLst/>
                          <a:latin typeface="UTM Avo" panose="02040603050506020204" pitchFamily="18"/>
                        </a:rPr>
                        <a:t>thụ</a:t>
                      </a:r>
                      <a:endParaRPr lang="en-US" sz="2200" b="1" dirty="0">
                        <a:effectLst/>
                        <a:latin typeface="UTM Avo" panose="02040603050506020204" pitchFamily="18"/>
                        <a:ea typeface="Calibri" panose="020F0502020204030204" pitchFamily="34" charset="0"/>
                      </a:endParaRPr>
                    </a:p>
                  </a:txBody>
                  <a:tcPr marL="68580" marR="68580" marT="0" marB="0" anchor="ctr"/>
                </a:tc>
                <a:tc>
                  <a:txBody>
                    <a:bodyPr/>
                    <a:lstStyle/>
                    <a:p>
                      <a:pPr marL="0" marR="0" algn="ctr">
                        <a:lnSpc>
                          <a:spcPct val="150000"/>
                        </a:lnSpc>
                        <a:spcBef>
                          <a:spcPts val="300"/>
                        </a:spcBef>
                        <a:spcAft>
                          <a:spcPts val="300"/>
                        </a:spcAft>
                      </a:pPr>
                      <a:r>
                        <a:rPr lang="en-US" sz="2200" b="1" dirty="0" err="1">
                          <a:effectLst/>
                          <a:latin typeface="UTM Avo" panose="02040603050506020204" pitchFamily="18"/>
                        </a:rPr>
                        <a:t>Năng</a:t>
                      </a:r>
                      <a:r>
                        <a:rPr lang="en-US" sz="2200" b="1" dirty="0">
                          <a:effectLst/>
                          <a:latin typeface="UTM Avo" panose="02040603050506020204" pitchFamily="18"/>
                        </a:rPr>
                        <a:t> </a:t>
                      </a:r>
                      <a:r>
                        <a:rPr lang="en-US" sz="2200" b="1" dirty="0" err="1">
                          <a:effectLst/>
                          <a:latin typeface="UTM Avo" panose="02040603050506020204" pitchFamily="18"/>
                        </a:rPr>
                        <a:t>lượng</a:t>
                      </a:r>
                      <a:r>
                        <a:rPr lang="en-US" sz="2200" b="1" dirty="0">
                          <a:effectLst/>
                          <a:latin typeface="UTM Avo" panose="02040603050506020204" pitchFamily="18"/>
                        </a:rPr>
                        <a:t> </a:t>
                      </a:r>
                      <a:r>
                        <a:rPr lang="en-US" sz="2200" b="1" dirty="0" err="1">
                          <a:effectLst/>
                          <a:latin typeface="UTM Avo" panose="02040603050506020204" pitchFamily="18"/>
                        </a:rPr>
                        <a:t>tạo</a:t>
                      </a:r>
                      <a:r>
                        <a:rPr lang="en-US" sz="2200" b="1" dirty="0">
                          <a:effectLst/>
                          <a:latin typeface="UTM Avo" panose="02040603050506020204" pitchFamily="18"/>
                        </a:rPr>
                        <a:t> </a:t>
                      </a:r>
                      <a:r>
                        <a:rPr lang="en-US" sz="2200" b="1" dirty="0" err="1">
                          <a:effectLst/>
                          <a:latin typeface="UTM Avo" panose="02040603050506020204" pitchFamily="18"/>
                        </a:rPr>
                        <a:t>thành</a:t>
                      </a:r>
                      <a:endParaRPr lang="en-US" sz="2200" b="1" dirty="0">
                        <a:effectLst/>
                        <a:latin typeface="UTM Avo" panose="02040603050506020204" pitchFamily="18"/>
                        <a:ea typeface="Calibri" panose="020F0502020204030204" pitchFamily="34" charset="0"/>
                      </a:endParaRPr>
                    </a:p>
                  </a:txBody>
                  <a:tcPr marL="68580" marR="68580" marT="0" marB="0" anchor="ctr"/>
                </a:tc>
                <a:extLst>
                  <a:ext uri="{0D108BD9-81ED-4DB2-BD59-A6C34878D82A}">
                    <a16:rowId xmlns:a16="http://schemas.microsoft.com/office/drawing/2014/main" val="2015870220"/>
                  </a:ext>
                </a:extLst>
              </a:tr>
              <a:tr h="1513090">
                <a:tc vMerge="1">
                  <a:txBody>
                    <a:bodyPr/>
                    <a:lstStyle/>
                    <a:p>
                      <a:endParaRPr lang="en-US"/>
                    </a:p>
                  </a:txBody>
                  <a:tcPr/>
                </a:tc>
                <a:tc vMerge="1">
                  <a:txBody>
                    <a:bodyPr/>
                    <a:lstStyle/>
                    <a:p>
                      <a:endParaRPr lang="en-US"/>
                    </a:p>
                  </a:txBody>
                  <a:tcPr/>
                </a:tc>
                <a:tc>
                  <a:txBody>
                    <a:bodyPr/>
                    <a:lstStyle/>
                    <a:p>
                      <a:pPr marL="0" marR="0" algn="ctr">
                        <a:lnSpc>
                          <a:spcPct val="150000"/>
                        </a:lnSpc>
                        <a:spcBef>
                          <a:spcPts val="300"/>
                        </a:spcBef>
                        <a:spcAft>
                          <a:spcPts val="300"/>
                        </a:spcAft>
                      </a:pPr>
                      <a:r>
                        <a:rPr lang="en-US" sz="2200">
                          <a:effectLst/>
                          <a:latin typeface="UTM Avo" panose="02040603050506020204" pitchFamily="18"/>
                          <a:ea typeface="Calibri" panose="020F0502020204030204" pitchFamily="34" charset="0"/>
                        </a:rPr>
                        <a:t>Quang năng</a:t>
                      </a:r>
                    </a:p>
                  </a:txBody>
                  <a:tcPr marL="68580" marR="68580" marT="0" marB="0" anchor="ctr"/>
                </a:tc>
                <a:tc>
                  <a:txBody>
                    <a:bodyPr/>
                    <a:lstStyle/>
                    <a:p>
                      <a:pPr marL="0" marR="0" algn="ctr">
                        <a:lnSpc>
                          <a:spcPct val="150000"/>
                        </a:lnSpc>
                        <a:spcBef>
                          <a:spcPts val="300"/>
                        </a:spcBef>
                        <a:spcAft>
                          <a:spcPts val="300"/>
                        </a:spcAft>
                      </a:pPr>
                      <a:r>
                        <a:rPr lang="en-US" sz="2200" dirty="0" err="1">
                          <a:effectLst/>
                          <a:latin typeface="UTM Avo" panose="02040603050506020204" pitchFamily="18"/>
                          <a:ea typeface="Calibri" panose="020F0502020204030204" pitchFamily="34" charset="0"/>
                        </a:rPr>
                        <a:t>Hóa</a:t>
                      </a:r>
                      <a:r>
                        <a:rPr lang="en-US" sz="2200" dirty="0">
                          <a:effectLst/>
                          <a:latin typeface="UTM Avo" panose="02040603050506020204" pitchFamily="18"/>
                          <a:ea typeface="Calibri" panose="020F0502020204030204" pitchFamily="34" charset="0"/>
                        </a:rPr>
                        <a:t> </a:t>
                      </a:r>
                      <a:r>
                        <a:rPr lang="en-US" sz="2200" dirty="0" err="1">
                          <a:effectLst/>
                          <a:latin typeface="UTM Avo" panose="02040603050506020204" pitchFamily="18"/>
                          <a:ea typeface="Calibri" panose="020F0502020204030204" pitchFamily="34" charset="0"/>
                        </a:rPr>
                        <a:t>năng</a:t>
                      </a:r>
                      <a:endParaRPr lang="en-US" sz="2200" dirty="0">
                        <a:effectLst/>
                        <a:latin typeface="UTM Avo" panose="02040603050506020204" pitchFamily="18"/>
                        <a:ea typeface="Calibri" panose="020F0502020204030204" pitchFamily="34" charset="0"/>
                      </a:endParaRPr>
                    </a:p>
                  </a:txBody>
                  <a:tcPr marL="68580" marR="68580" marT="0" marB="0" anchor="ctr"/>
                </a:tc>
                <a:extLst>
                  <a:ext uri="{0D108BD9-81ED-4DB2-BD59-A6C34878D82A}">
                    <a16:rowId xmlns:a16="http://schemas.microsoft.com/office/drawing/2014/main" val="3223737843"/>
                  </a:ext>
                </a:extLst>
              </a:tr>
            </a:tbl>
          </a:graphicData>
        </a:graphic>
      </p:graphicFrame>
    </p:spTree>
    <p:extLst>
      <p:ext uri="{BB962C8B-B14F-4D97-AF65-F5344CB8AC3E}">
        <p14:creationId xmlns:p14="http://schemas.microsoft.com/office/powerpoint/2010/main" val="3981296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8D0BE47-0F77-541D-BC3F-A13A1CDF7868}"/>
              </a:ext>
            </a:extLst>
          </p:cNvPr>
          <p:cNvSpPr txBox="1"/>
          <p:nvPr/>
        </p:nvSpPr>
        <p:spPr>
          <a:xfrm>
            <a:off x="1082575" y="1670117"/>
            <a:ext cx="10026847" cy="1036053"/>
          </a:xfrm>
          <a:prstGeom prst="rect">
            <a:avLst/>
          </a:prstGeom>
          <a:noFill/>
        </p:spPr>
        <p:txBody>
          <a:bodyPr wrap="square" rtlCol="0">
            <a:spAutoFit/>
          </a:bodyPr>
          <a:lstStyle/>
          <a:p>
            <a:pPr algn="just">
              <a:lnSpc>
                <a:spcPct val="150000"/>
              </a:lnSpc>
            </a:pPr>
            <a:r>
              <a:rPr lang="en-US" sz="2200" b="1" dirty="0">
                <a:solidFill>
                  <a:srgbClr val="000000"/>
                </a:solidFill>
                <a:effectLst/>
                <a:latin typeface="UTM Avo" panose="02040603050506020204" pitchFamily="18"/>
                <a:ea typeface="Times New Roman" panose="02020603050405020304" pitchFamily="18" charset="0"/>
              </a:rPr>
              <a:t>2. </a:t>
            </a:r>
            <a:r>
              <a:rPr lang="en-US" sz="2200" dirty="0">
                <a:solidFill>
                  <a:srgbClr val="000000"/>
                </a:solidFill>
                <a:effectLst/>
                <a:latin typeface="UTM Avo" panose="02040603050506020204" pitchFamily="18"/>
                <a:ea typeface="Times New Roman" panose="02020603050405020304" pitchFamily="18" charset="0"/>
              </a:rPr>
              <a:t>Theo </a:t>
            </a:r>
            <a:r>
              <a:rPr lang="en-US" sz="2200" dirty="0" err="1">
                <a:solidFill>
                  <a:srgbClr val="000000"/>
                </a:solidFill>
                <a:effectLst/>
                <a:latin typeface="UTM Avo" panose="02040603050506020204" pitchFamily="18"/>
                <a:ea typeface="Times New Roman" panose="02020603050405020304" pitchFamily="18" charset="0"/>
              </a:rPr>
              <a:t>em</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những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cây</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có</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tiêu</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biến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ví</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dụ</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cây</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xương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rồng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lá</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biến</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thành</a:t>
            </a:r>
            <a:r>
              <a:rPr lang="en-US" sz="2200" dirty="0">
                <a:solidFill>
                  <a:srgbClr val="000000"/>
                </a:solidFill>
                <a:effectLst/>
                <a:latin typeface="UTM Avo" panose="02040603050506020204" pitchFamily="18"/>
                <a:ea typeface="Times New Roman" panose="02020603050405020304" pitchFamily="18" charset="0"/>
              </a:rPr>
              <a:t> gai) </a:t>
            </a:r>
            <a:r>
              <a:rPr lang="en-US" sz="2200" dirty="0" err="1">
                <a:solidFill>
                  <a:srgbClr val="000000"/>
                </a:solidFill>
                <a:effectLst/>
                <a:latin typeface="UTM Avo" panose="02040603050506020204" pitchFamily="18"/>
                <a:ea typeface="Times New Roman" panose="02020603050405020304" pitchFamily="18" charset="0"/>
              </a:rPr>
              <a:t>thì</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có</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thể</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quang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hợp</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được</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không</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Vì</a:t>
            </a:r>
            <a:r>
              <a:rPr lang="en-US" sz="2200" dirty="0">
                <a:solidFill>
                  <a:srgbClr val="000000"/>
                </a:solidFill>
                <a:effectLst/>
                <a:latin typeface="UTM Avo" panose="02040603050506020204" pitchFamily="18"/>
                <a:ea typeface="Times New Roman" panose="02020603050405020304" pitchFamily="18" charset="0"/>
              </a:rPr>
              <a:t> </a:t>
            </a:r>
            <a:r>
              <a:rPr lang="en-US" sz="2200" dirty="0" err="1">
                <a:solidFill>
                  <a:srgbClr val="000000"/>
                </a:solidFill>
                <a:effectLst/>
                <a:latin typeface="UTM Avo" panose="02040603050506020204" pitchFamily="18"/>
                <a:ea typeface="Times New Roman" panose="02020603050405020304" pitchFamily="18" charset="0"/>
              </a:rPr>
              <a:t>sao</a:t>
            </a:r>
            <a:r>
              <a:rPr lang="en-US" sz="2200" dirty="0">
                <a:latin typeface="UTM Avo" panose="02040603050506020204" pitchFamily="18"/>
                <a:ea typeface="Times New Roman" panose="02020603050405020304" pitchFamily="18" charset="0"/>
              </a:rPr>
              <a:t>?</a:t>
            </a:r>
            <a:endParaRPr lang="en-US" sz="2200" dirty="0">
              <a:solidFill>
                <a:srgbClr val="000000"/>
              </a:solidFill>
              <a:effectLst/>
              <a:latin typeface="UTM Avo" panose="02040603050506020204" pitchFamily="18"/>
              <a:ea typeface="Times New Roman" panose="02020603050405020304" pitchFamily="18" charset="0"/>
            </a:endParaRPr>
          </a:p>
        </p:txBody>
      </p:sp>
      <p:sp>
        <p:nvSpPr>
          <p:cNvPr id="5" name="TextBox 4">
            <a:extLst>
              <a:ext uri="{FF2B5EF4-FFF2-40B4-BE49-F238E27FC236}">
                <a16:creationId xmlns:a16="http://schemas.microsoft.com/office/drawing/2014/main" id="{AAD9C9FB-FD41-E792-649B-C2BD6D81B2F2}"/>
              </a:ext>
            </a:extLst>
          </p:cNvPr>
          <p:cNvSpPr txBox="1"/>
          <p:nvPr/>
        </p:nvSpPr>
        <p:spPr>
          <a:xfrm>
            <a:off x="686101" y="2975264"/>
            <a:ext cx="10819798" cy="3652218"/>
          </a:xfrm>
          <a:prstGeom prst="rect">
            <a:avLst/>
          </a:prstGeom>
          <a:solidFill>
            <a:schemeClr val="accent4">
              <a:lumMod val="20000"/>
              <a:lumOff val="80000"/>
            </a:schemeClr>
          </a:solidFill>
        </p:spPr>
        <p:txBody>
          <a:bodyPr wrap="square">
            <a:spAutoFit/>
          </a:bodyPr>
          <a:lstStyle/>
          <a:p>
            <a:pPr algn="just">
              <a:lnSpc>
                <a:spcPct val="150000"/>
              </a:lnSpc>
              <a:spcBef>
                <a:spcPts val="600"/>
              </a:spcBef>
            </a:pPr>
            <a:r>
              <a:rPr lang="vi-VN" sz="2200" b="0" i="0" dirty="0">
                <a:solidFill>
                  <a:srgbClr val="000000"/>
                </a:solidFill>
                <a:effectLst/>
                <a:latin typeface="UTM Avo" panose="02040603050506020204" pitchFamily="18"/>
              </a:rPr>
              <a:t>- Ở thực vật, tất cả các bộ phận chứa diệp lục của cây như thân non, </a:t>
            </a:r>
            <a:br>
              <a:rPr lang="en-US" sz="2200" b="0" i="0" dirty="0">
                <a:solidFill>
                  <a:srgbClr val="000000"/>
                </a:solidFill>
                <a:effectLst/>
                <a:latin typeface="UTM Avo" panose="02040603050506020204" pitchFamily="18"/>
              </a:rPr>
            </a:br>
            <a:r>
              <a:rPr lang="vi-VN" sz="2200" b="0" i="0" dirty="0">
                <a:solidFill>
                  <a:srgbClr val="000000"/>
                </a:solidFill>
                <a:effectLst/>
                <a:latin typeface="UTM Avo" panose="02040603050506020204" pitchFamily="18"/>
              </a:rPr>
              <a:t>cành non, lá, quả xanh,… đều có khả năng quang hợp. Do đó, lá chỉ là </a:t>
            </a:r>
            <a:br>
              <a:rPr lang="en-US" sz="2200" b="0" i="0" dirty="0">
                <a:solidFill>
                  <a:srgbClr val="000000"/>
                </a:solidFill>
                <a:effectLst/>
                <a:latin typeface="UTM Avo" panose="02040603050506020204" pitchFamily="18"/>
              </a:rPr>
            </a:br>
            <a:r>
              <a:rPr lang="vi-VN" sz="2200" b="0" i="0" dirty="0">
                <a:solidFill>
                  <a:srgbClr val="000000"/>
                </a:solidFill>
                <a:effectLst/>
                <a:latin typeface="UTM Avo" panose="02040603050506020204" pitchFamily="18"/>
              </a:rPr>
              <a:t>bộ phận chính thực hiện chức năng quang hợp chứ không phải là bộ phận duy nhất có khả năng quang hợp.</a:t>
            </a:r>
          </a:p>
          <a:p>
            <a:pPr algn="just">
              <a:lnSpc>
                <a:spcPct val="150000"/>
              </a:lnSpc>
              <a:spcBef>
                <a:spcPts val="600"/>
              </a:spcBef>
            </a:pPr>
            <a:r>
              <a:rPr lang="vi-VN" sz="2200" b="0" i="0" dirty="0">
                <a:solidFill>
                  <a:srgbClr val="000000"/>
                </a:solidFill>
                <a:effectLst/>
                <a:latin typeface="UTM Avo" panose="02040603050506020204" pitchFamily="18"/>
              </a:rPr>
              <a:t>- Cây có lá tiêu biến như cây xương rồng thì vẫn có thể quang hợp được. Vì ở những cây này, thân hoặc cành sẽ có lục lạp (biểu hiện là thân hoặc cành có màu xanh) nên thân hoặc cành sẽ thay lá làm nhiệm vụ quang hợp.</a:t>
            </a:r>
          </a:p>
        </p:txBody>
      </p:sp>
    </p:spTree>
    <p:extLst>
      <p:ext uri="{BB962C8B-B14F-4D97-AF65-F5344CB8AC3E}">
        <p14:creationId xmlns:p14="http://schemas.microsoft.com/office/powerpoint/2010/main" val="1123312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98F56B3-EF03-C84E-6DAE-FC79142D2CAC}"/>
              </a:ext>
            </a:extLst>
          </p:cNvPr>
          <p:cNvSpPr txBox="1"/>
          <p:nvPr/>
        </p:nvSpPr>
        <p:spPr>
          <a:xfrm>
            <a:off x="1135419" y="1671314"/>
            <a:ext cx="9921162" cy="553228"/>
          </a:xfrm>
          <a:prstGeom prst="rect">
            <a:avLst/>
          </a:prstGeom>
          <a:noFill/>
        </p:spPr>
        <p:txBody>
          <a:bodyPr wrap="square" rtlCol="0">
            <a:spAutoFit/>
          </a:bodyPr>
          <a:lstStyle/>
          <a:p>
            <a:pPr algn="just">
              <a:lnSpc>
                <a:spcPct val="150000"/>
              </a:lnSpc>
            </a:pPr>
            <a:r>
              <a:rPr lang="en-US" sz="2300" b="1" dirty="0">
                <a:latin typeface="UTM Avo" panose="02040603050506020204" pitchFamily="18"/>
                <a:ea typeface="Times New Roman" panose="02020603050405020304" pitchFamily="18" charset="0"/>
              </a:rPr>
              <a:t>3. </a:t>
            </a:r>
            <a:r>
              <a:rPr lang="en-US" sz="2300" dirty="0">
                <a:latin typeface="UTM Avo" panose="02040603050506020204" pitchFamily="18"/>
                <a:ea typeface="Times New Roman" panose="02020603050405020304" pitchFamily="18" charset="0"/>
              </a:rPr>
              <a:t>Quang </a:t>
            </a:r>
            <a:r>
              <a:rPr lang="en-US" sz="2300" dirty="0" err="1">
                <a:latin typeface="UTM Avo" panose="02040603050506020204" pitchFamily="18"/>
                <a:ea typeface="Times New Roman" panose="02020603050405020304" pitchFamily="18" charset="0"/>
              </a:rPr>
              <a:t>hợp</a:t>
            </a:r>
            <a:r>
              <a:rPr lang="en-US" sz="2300" dirty="0">
                <a:latin typeface="UTM Avo" panose="02040603050506020204" pitchFamily="18"/>
                <a:ea typeface="Times New Roman" panose="02020603050405020304" pitchFamily="18" charset="0"/>
              </a:rPr>
              <a:t> </a:t>
            </a:r>
            <a:r>
              <a:rPr lang="en-US" sz="2300" dirty="0" err="1">
                <a:latin typeface="UTM Avo" panose="02040603050506020204" pitchFamily="18"/>
                <a:ea typeface="Times New Roman" panose="02020603050405020304" pitchFamily="18" charset="0"/>
              </a:rPr>
              <a:t>có</a:t>
            </a:r>
            <a:r>
              <a:rPr lang="en-US" sz="2300" dirty="0">
                <a:latin typeface="UTM Avo" panose="02040603050506020204" pitchFamily="18"/>
                <a:ea typeface="Times New Roman" panose="02020603050405020304" pitchFamily="18" charset="0"/>
              </a:rPr>
              <a:t> ý </a:t>
            </a:r>
            <a:r>
              <a:rPr lang="en-US" sz="2300" dirty="0" err="1">
                <a:latin typeface="UTM Avo" panose="02040603050506020204" pitchFamily="18"/>
                <a:ea typeface="Times New Roman" panose="02020603050405020304" pitchFamily="18" charset="0"/>
              </a:rPr>
              <a:t>nghĩa</a:t>
            </a:r>
            <a:r>
              <a:rPr lang="en-US" sz="2300" dirty="0">
                <a:latin typeface="UTM Avo" panose="02040603050506020204" pitchFamily="18"/>
                <a:ea typeface="Times New Roman" panose="02020603050405020304" pitchFamily="18" charset="0"/>
              </a:rPr>
              <a:t> </a:t>
            </a:r>
            <a:r>
              <a:rPr lang="en-US" sz="2300" dirty="0" err="1">
                <a:latin typeface="UTM Avo" panose="02040603050506020204" pitchFamily="18"/>
                <a:ea typeface="Times New Roman" panose="02020603050405020304" pitchFamily="18" charset="0"/>
              </a:rPr>
              <a:t>như</a:t>
            </a:r>
            <a:r>
              <a:rPr lang="en-US" sz="2300" dirty="0">
                <a:latin typeface="UTM Avo" panose="02040603050506020204" pitchFamily="18"/>
                <a:ea typeface="Times New Roman" panose="02020603050405020304" pitchFamily="18" charset="0"/>
              </a:rPr>
              <a:t> </a:t>
            </a:r>
            <a:r>
              <a:rPr lang="en-US" sz="2300" dirty="0" err="1">
                <a:latin typeface="UTM Avo" panose="02040603050506020204" pitchFamily="18"/>
                <a:ea typeface="Times New Roman" panose="02020603050405020304" pitchFamily="18" charset="0"/>
              </a:rPr>
              <a:t>thế</a:t>
            </a:r>
            <a:r>
              <a:rPr lang="en-US" sz="2300" dirty="0">
                <a:latin typeface="UTM Avo" panose="02040603050506020204" pitchFamily="18"/>
                <a:ea typeface="Times New Roman" panose="02020603050405020304" pitchFamily="18" charset="0"/>
              </a:rPr>
              <a:t> </a:t>
            </a:r>
            <a:r>
              <a:rPr lang="en-US" sz="2300" dirty="0" err="1">
                <a:latin typeface="UTM Avo" panose="02040603050506020204" pitchFamily="18"/>
                <a:ea typeface="Times New Roman" panose="02020603050405020304" pitchFamily="18" charset="0"/>
              </a:rPr>
              <a:t>nào</a:t>
            </a:r>
            <a:r>
              <a:rPr lang="en-US" sz="2300" dirty="0">
                <a:latin typeface="UTM Avo" panose="02040603050506020204" pitchFamily="18"/>
                <a:ea typeface="Times New Roman" panose="02020603050405020304" pitchFamily="18" charset="0"/>
              </a:rPr>
              <a:t> </a:t>
            </a:r>
            <a:r>
              <a:rPr lang="en-US" sz="2300" dirty="0" err="1">
                <a:latin typeface="UTM Avo" panose="02040603050506020204" pitchFamily="18"/>
                <a:ea typeface="Times New Roman" panose="02020603050405020304" pitchFamily="18" charset="0"/>
              </a:rPr>
              <a:t>đối</a:t>
            </a:r>
            <a:r>
              <a:rPr lang="en-US" sz="2300" dirty="0">
                <a:latin typeface="UTM Avo" panose="02040603050506020204" pitchFamily="18"/>
                <a:ea typeface="Times New Roman" panose="02020603050405020304" pitchFamily="18" charset="0"/>
              </a:rPr>
              <a:t> </a:t>
            </a:r>
            <a:r>
              <a:rPr lang="en-US" sz="2300" dirty="0" err="1">
                <a:latin typeface="UTM Avo" panose="02040603050506020204" pitchFamily="18"/>
                <a:ea typeface="Times New Roman" panose="02020603050405020304" pitchFamily="18" charset="0"/>
              </a:rPr>
              <a:t>với</a:t>
            </a:r>
            <a:r>
              <a:rPr lang="en-US" sz="2300" dirty="0">
                <a:latin typeface="UTM Avo" panose="02040603050506020204" pitchFamily="18"/>
                <a:ea typeface="Times New Roman" panose="02020603050405020304" pitchFamily="18" charset="0"/>
              </a:rPr>
              <a:t> </a:t>
            </a:r>
            <a:r>
              <a:rPr lang="en-US" sz="2300" dirty="0" err="1">
                <a:latin typeface="UTM Avo" panose="02040603050506020204" pitchFamily="18"/>
                <a:ea typeface="Times New Roman" panose="02020603050405020304" pitchFamily="18" charset="0"/>
              </a:rPr>
              <a:t>sự</a:t>
            </a:r>
            <a:r>
              <a:rPr lang="en-US" sz="2300" dirty="0">
                <a:latin typeface="UTM Avo" panose="02040603050506020204" pitchFamily="18"/>
                <a:ea typeface="Times New Roman" panose="02020603050405020304" pitchFamily="18" charset="0"/>
              </a:rPr>
              <a:t> </a:t>
            </a:r>
            <a:r>
              <a:rPr lang="en-US" sz="2300" dirty="0" err="1">
                <a:latin typeface="UTM Avo" panose="02040603050506020204" pitchFamily="18"/>
                <a:ea typeface="Times New Roman" panose="02020603050405020304" pitchFamily="18" charset="0"/>
              </a:rPr>
              <a:t>sống</a:t>
            </a:r>
            <a:r>
              <a:rPr lang="en-US" sz="2300" dirty="0">
                <a:latin typeface="UTM Avo" panose="02040603050506020204" pitchFamily="18"/>
                <a:ea typeface="Times New Roman" panose="02020603050405020304" pitchFamily="18" charset="0"/>
              </a:rPr>
              <a:t> </a:t>
            </a:r>
            <a:r>
              <a:rPr lang="en-US" sz="2300" dirty="0" err="1">
                <a:latin typeface="UTM Avo" panose="02040603050506020204" pitchFamily="18"/>
                <a:ea typeface="Times New Roman" panose="02020603050405020304" pitchFamily="18" charset="0"/>
              </a:rPr>
              <a:t>trên</a:t>
            </a:r>
            <a:r>
              <a:rPr lang="en-US" sz="2300" dirty="0">
                <a:latin typeface="UTM Avo" panose="02040603050506020204" pitchFamily="18"/>
                <a:ea typeface="Times New Roman" panose="02020603050405020304" pitchFamily="18" charset="0"/>
              </a:rPr>
              <a:t> </a:t>
            </a:r>
            <a:r>
              <a:rPr lang="en-US" sz="2300" dirty="0" err="1">
                <a:latin typeface="UTM Avo" panose="02040603050506020204" pitchFamily="18"/>
                <a:ea typeface="Times New Roman" panose="02020603050405020304" pitchFamily="18" charset="0"/>
              </a:rPr>
              <a:t>Trái</a:t>
            </a:r>
            <a:r>
              <a:rPr lang="en-US" sz="2300" dirty="0">
                <a:latin typeface="UTM Avo" panose="02040603050506020204" pitchFamily="18"/>
                <a:ea typeface="Times New Roman" panose="02020603050405020304" pitchFamily="18" charset="0"/>
              </a:rPr>
              <a:t> </a:t>
            </a:r>
            <a:r>
              <a:rPr lang="en-US" sz="2300" dirty="0" err="1">
                <a:latin typeface="UTM Avo" panose="02040603050506020204" pitchFamily="18"/>
                <a:ea typeface="Times New Roman" panose="02020603050405020304" pitchFamily="18" charset="0"/>
              </a:rPr>
              <a:t>Đất</a:t>
            </a:r>
            <a:r>
              <a:rPr lang="en-US" sz="2300" dirty="0">
                <a:latin typeface="UTM Avo" panose="02040603050506020204" pitchFamily="18"/>
                <a:ea typeface="Times New Roman" panose="02020603050405020304" pitchFamily="18" charset="0"/>
              </a:rPr>
              <a:t>?</a:t>
            </a:r>
          </a:p>
        </p:txBody>
      </p:sp>
      <p:sp>
        <p:nvSpPr>
          <p:cNvPr id="3" name="TextBox 2">
            <a:extLst>
              <a:ext uri="{FF2B5EF4-FFF2-40B4-BE49-F238E27FC236}">
                <a16:creationId xmlns:a16="http://schemas.microsoft.com/office/drawing/2014/main" id="{E4E12102-A32B-8E79-59D3-669E082B0405}"/>
              </a:ext>
            </a:extLst>
          </p:cNvPr>
          <p:cNvSpPr txBox="1"/>
          <p:nvPr/>
        </p:nvSpPr>
        <p:spPr>
          <a:xfrm>
            <a:off x="625239" y="2338574"/>
            <a:ext cx="10941521" cy="4083105"/>
          </a:xfrm>
          <a:prstGeom prst="rect">
            <a:avLst/>
          </a:prstGeom>
          <a:solidFill>
            <a:schemeClr val="accent4">
              <a:lumMod val="20000"/>
              <a:lumOff val="80000"/>
            </a:schemeClr>
          </a:solidFill>
        </p:spPr>
        <p:txBody>
          <a:bodyPr wrap="square">
            <a:spAutoFit/>
          </a:bodyPr>
          <a:lstStyle/>
          <a:p>
            <a:pPr algn="just">
              <a:lnSpc>
                <a:spcPct val="150000"/>
              </a:lnSpc>
            </a:pPr>
            <a:r>
              <a:rPr lang="en-US" sz="2200" b="0" i="0" dirty="0">
                <a:solidFill>
                  <a:srgbClr val="000000"/>
                </a:solidFill>
                <a:effectLst/>
                <a:latin typeface="UTM Avo" panose="02040603050506020204" pitchFamily="18"/>
              </a:rPr>
              <a:t>Q</a:t>
            </a:r>
            <a:r>
              <a:rPr lang="vi-VN" sz="2200" b="0" i="0" dirty="0">
                <a:solidFill>
                  <a:srgbClr val="000000"/>
                </a:solidFill>
                <a:effectLst/>
                <a:latin typeface="UTM Avo" panose="02040603050506020204" pitchFamily="18"/>
              </a:rPr>
              <a:t>uang hợp có vai trò quyết định đối với sự sống trên Trái Đất:</a:t>
            </a:r>
          </a:p>
          <a:p>
            <a:pPr algn="just">
              <a:lnSpc>
                <a:spcPct val="150000"/>
              </a:lnSpc>
            </a:pPr>
            <a:r>
              <a:rPr lang="vi-VN" sz="2200" b="0" i="0" dirty="0">
                <a:solidFill>
                  <a:srgbClr val="000000"/>
                </a:solidFill>
                <a:effectLst/>
                <a:latin typeface="UTM Avo" panose="02040603050506020204" pitchFamily="18"/>
              </a:rPr>
              <a:t>- Quang hợp tạo ra các chất hữu cơ phục vụ đời sống của các sinh vật như làm thức ăn, nơi ở; làm nguyên liệu cho công nghiệp; làm dược liệu;… Không có quang hợp sẽ không có sự tổng hợp chất hữu cơ → tất cả các loài sinh vật sẽ chất.</a:t>
            </a:r>
          </a:p>
          <a:p>
            <a:pPr algn="just">
              <a:lnSpc>
                <a:spcPct val="150000"/>
              </a:lnSpc>
            </a:pPr>
            <a:r>
              <a:rPr lang="vi-VN" sz="2200" b="0" i="0" dirty="0">
                <a:solidFill>
                  <a:srgbClr val="000000"/>
                </a:solidFill>
                <a:effectLst/>
                <a:latin typeface="UTM Avo" panose="02040603050506020204" pitchFamily="18"/>
              </a:rPr>
              <a:t>- Quang hợp hấp thụ khí </a:t>
            </a:r>
            <a:r>
              <a:rPr lang="en-US" sz="2200" b="0" i="0" dirty="0">
                <a:solidFill>
                  <a:srgbClr val="000000"/>
                </a:solidFill>
                <a:effectLst/>
                <a:latin typeface="UTM Avo" panose="02040603050506020204" pitchFamily="18"/>
              </a:rPr>
              <a:t>c</a:t>
            </a:r>
            <a:r>
              <a:rPr lang="vi-VN" sz="2200" b="0" i="0" dirty="0">
                <a:solidFill>
                  <a:srgbClr val="000000"/>
                </a:solidFill>
                <a:effectLst/>
                <a:latin typeface="UTM Avo" panose="02040603050506020204" pitchFamily="18"/>
              </a:rPr>
              <a:t>arbon dioxide (CO</a:t>
            </a:r>
            <a:r>
              <a:rPr lang="vi-VN" sz="2200" b="0" i="0" baseline="-25000" dirty="0">
                <a:solidFill>
                  <a:srgbClr val="000000"/>
                </a:solidFill>
                <a:effectLst/>
                <a:latin typeface="UTM Avo" panose="02040603050506020204" pitchFamily="18"/>
              </a:rPr>
              <a:t>2</a:t>
            </a:r>
            <a:r>
              <a:rPr lang="vi-VN" sz="2200" b="0" i="0" dirty="0">
                <a:solidFill>
                  <a:srgbClr val="000000"/>
                </a:solidFill>
                <a:effectLst/>
                <a:latin typeface="UTM Avo" panose="02040603050506020204" pitchFamily="18"/>
              </a:rPr>
              <a:t>) và giải phóng khí </a:t>
            </a:r>
            <a:r>
              <a:rPr lang="en-US" sz="2200" b="0" i="0" dirty="0">
                <a:solidFill>
                  <a:srgbClr val="000000"/>
                </a:solidFill>
                <a:effectLst/>
                <a:latin typeface="UTM Avo" panose="02040603050506020204" pitchFamily="18"/>
              </a:rPr>
              <a:t>o</a:t>
            </a:r>
            <a:r>
              <a:rPr lang="vi-VN" sz="2200" b="0" i="0" dirty="0">
                <a:solidFill>
                  <a:srgbClr val="000000"/>
                </a:solidFill>
                <a:effectLst/>
                <a:latin typeface="UTM Avo" panose="02040603050506020204" pitchFamily="18"/>
              </a:rPr>
              <a:t>xygen (O</a:t>
            </a:r>
            <a:r>
              <a:rPr lang="vi-VN" sz="2200" b="0" i="0" baseline="-25000" dirty="0">
                <a:solidFill>
                  <a:srgbClr val="000000"/>
                </a:solidFill>
                <a:effectLst/>
                <a:latin typeface="UTM Avo" panose="02040603050506020204" pitchFamily="18"/>
              </a:rPr>
              <a:t>2</a:t>
            </a:r>
            <a:r>
              <a:rPr lang="vi-VN" sz="2200" b="0" i="0" dirty="0">
                <a:solidFill>
                  <a:srgbClr val="000000"/>
                </a:solidFill>
                <a:effectLst/>
                <a:latin typeface="UTM Avo" panose="02040603050506020204" pitchFamily="18"/>
              </a:rPr>
              <a:t>) giúp điều hòa không khí, cung cấp </a:t>
            </a:r>
            <a:r>
              <a:rPr lang="en-US" sz="2200" b="0" i="0" dirty="0">
                <a:solidFill>
                  <a:srgbClr val="000000"/>
                </a:solidFill>
                <a:effectLst/>
                <a:latin typeface="UTM Avo" panose="02040603050506020204" pitchFamily="18"/>
              </a:rPr>
              <a:t>o</a:t>
            </a:r>
            <a:r>
              <a:rPr lang="vi-VN" sz="2200" b="0" i="0" dirty="0">
                <a:solidFill>
                  <a:srgbClr val="000000"/>
                </a:solidFill>
                <a:effectLst/>
                <a:latin typeface="UTM Avo" panose="02040603050506020204" pitchFamily="18"/>
              </a:rPr>
              <a:t>xygen cho sự sống. Không có quang hợp, tất cả những loài hiếu khí (cần </a:t>
            </a:r>
            <a:r>
              <a:rPr lang="en-US" sz="2200" b="0" i="0" dirty="0">
                <a:solidFill>
                  <a:srgbClr val="000000"/>
                </a:solidFill>
                <a:effectLst/>
                <a:latin typeface="UTM Avo" panose="02040603050506020204" pitchFamily="18"/>
              </a:rPr>
              <a:t>o</a:t>
            </a:r>
            <a:r>
              <a:rPr lang="vi-VN" sz="2200" b="0" i="0" dirty="0">
                <a:solidFill>
                  <a:srgbClr val="000000"/>
                </a:solidFill>
                <a:effectLst/>
                <a:latin typeface="UTM Avo" panose="02040603050506020204" pitchFamily="18"/>
              </a:rPr>
              <a:t>xygen cho sự sống) cũng sẽ chết.</a:t>
            </a:r>
          </a:p>
        </p:txBody>
      </p:sp>
    </p:spTree>
    <p:extLst>
      <p:ext uri="{BB962C8B-B14F-4D97-AF65-F5344CB8AC3E}">
        <p14:creationId xmlns:p14="http://schemas.microsoft.com/office/powerpoint/2010/main" val="1586704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EA5AA40-05DD-16D7-AB02-DEDB3FB52BBB}"/>
              </a:ext>
            </a:extLst>
          </p:cNvPr>
          <p:cNvSpPr txBox="1"/>
          <p:nvPr/>
        </p:nvSpPr>
        <p:spPr>
          <a:xfrm>
            <a:off x="2054817" y="1617973"/>
            <a:ext cx="8082365" cy="587661"/>
          </a:xfrm>
          <a:prstGeom prst="rect">
            <a:avLst/>
          </a:prstGeom>
          <a:noFill/>
        </p:spPr>
        <p:txBody>
          <a:bodyPr wrap="square" rtlCol="0">
            <a:spAutoFit/>
          </a:bodyPr>
          <a:lstStyle/>
          <a:p>
            <a:pPr algn="ctr">
              <a:lnSpc>
                <a:spcPct val="150000"/>
              </a:lnSpc>
            </a:pPr>
            <a:r>
              <a:rPr lang="en-US" sz="2500" b="1" dirty="0">
                <a:latin typeface="UTM Avo" panose="02040603050506020204" pitchFamily="18"/>
                <a:ea typeface="Times New Roman" panose="02020603050405020304" pitchFamily="18" charset="0"/>
              </a:rPr>
              <a:t>4. </a:t>
            </a:r>
            <a:r>
              <a:rPr lang="en-US" sz="2500" dirty="0" err="1">
                <a:latin typeface="UTM Avo" panose="02040603050506020204" pitchFamily="18"/>
                <a:ea typeface="Times New Roman" panose="02020603050405020304" pitchFamily="18" charset="0"/>
              </a:rPr>
              <a:t>Những</a:t>
            </a:r>
            <a:r>
              <a:rPr lang="en-US" sz="2500" dirty="0">
                <a:latin typeface="UTM Avo" panose="02040603050506020204" pitchFamily="18"/>
                <a:ea typeface="Times New Roman" panose="02020603050405020304" pitchFamily="18" charset="0"/>
              </a:rPr>
              <a:t> </a:t>
            </a:r>
            <a:r>
              <a:rPr lang="en-US" sz="2500" dirty="0" err="1">
                <a:latin typeface="UTM Avo" panose="02040603050506020204" pitchFamily="18"/>
                <a:ea typeface="Times New Roman" panose="02020603050405020304" pitchFamily="18" charset="0"/>
              </a:rPr>
              <a:t>sinh</a:t>
            </a:r>
            <a:r>
              <a:rPr lang="en-US" sz="2500" dirty="0">
                <a:latin typeface="UTM Avo" panose="02040603050506020204" pitchFamily="18"/>
                <a:ea typeface="Times New Roman" panose="02020603050405020304" pitchFamily="18" charset="0"/>
              </a:rPr>
              <a:t> </a:t>
            </a:r>
            <a:r>
              <a:rPr lang="en-US" sz="2500" dirty="0" err="1">
                <a:latin typeface="UTM Avo" panose="02040603050506020204" pitchFamily="18"/>
                <a:ea typeface="Times New Roman" panose="02020603050405020304" pitchFamily="18" charset="0"/>
              </a:rPr>
              <a:t>vật</a:t>
            </a:r>
            <a:r>
              <a:rPr lang="en-US" sz="2500" dirty="0">
                <a:latin typeface="UTM Avo" panose="02040603050506020204" pitchFamily="18"/>
                <a:ea typeface="Times New Roman" panose="02020603050405020304" pitchFamily="18" charset="0"/>
              </a:rPr>
              <a:t> </a:t>
            </a:r>
            <a:r>
              <a:rPr lang="en-US" sz="2500" dirty="0" err="1">
                <a:latin typeface="UTM Avo" panose="02040603050506020204" pitchFamily="18"/>
                <a:ea typeface="Times New Roman" panose="02020603050405020304" pitchFamily="18" charset="0"/>
              </a:rPr>
              <a:t>nào</a:t>
            </a:r>
            <a:r>
              <a:rPr lang="en-US" sz="2500" dirty="0">
                <a:latin typeface="UTM Avo" panose="02040603050506020204" pitchFamily="18"/>
                <a:ea typeface="Times New Roman" panose="02020603050405020304" pitchFamily="18" charset="0"/>
              </a:rPr>
              <a:t> </a:t>
            </a:r>
            <a:r>
              <a:rPr lang="en-US" sz="2500" dirty="0" err="1">
                <a:latin typeface="UTM Avo" panose="02040603050506020204" pitchFamily="18"/>
                <a:ea typeface="Times New Roman" panose="02020603050405020304" pitchFamily="18" charset="0"/>
              </a:rPr>
              <a:t>có</a:t>
            </a:r>
            <a:r>
              <a:rPr lang="en-US" sz="2500" dirty="0">
                <a:latin typeface="UTM Avo" panose="02040603050506020204" pitchFamily="18"/>
                <a:ea typeface="Times New Roman" panose="02020603050405020304" pitchFamily="18" charset="0"/>
              </a:rPr>
              <a:t> </a:t>
            </a:r>
            <a:r>
              <a:rPr lang="en-US" sz="2500" dirty="0" err="1">
                <a:latin typeface="UTM Avo" panose="02040603050506020204" pitchFamily="18"/>
                <a:ea typeface="Times New Roman" panose="02020603050405020304" pitchFamily="18" charset="0"/>
              </a:rPr>
              <a:t>thể</a:t>
            </a:r>
            <a:r>
              <a:rPr lang="en-US" sz="2500" dirty="0">
                <a:latin typeface="UTM Avo" panose="02040603050506020204" pitchFamily="18"/>
                <a:ea typeface="Times New Roman" panose="02020603050405020304" pitchFamily="18" charset="0"/>
              </a:rPr>
              <a:t> </a:t>
            </a:r>
            <a:r>
              <a:rPr lang="en-US" sz="2500" dirty="0" err="1">
                <a:latin typeface="UTM Avo" panose="02040603050506020204" pitchFamily="18"/>
                <a:ea typeface="Times New Roman" panose="02020603050405020304" pitchFamily="18" charset="0"/>
              </a:rPr>
              <a:t>quang</a:t>
            </a:r>
            <a:r>
              <a:rPr lang="en-US" sz="2500" dirty="0">
                <a:latin typeface="UTM Avo" panose="02040603050506020204" pitchFamily="18"/>
                <a:ea typeface="Times New Roman" panose="02020603050405020304" pitchFamily="18" charset="0"/>
              </a:rPr>
              <a:t> </a:t>
            </a:r>
            <a:r>
              <a:rPr lang="en-US" sz="2500" dirty="0" err="1">
                <a:latin typeface="UTM Avo" panose="02040603050506020204" pitchFamily="18"/>
                <a:ea typeface="Times New Roman" panose="02020603050405020304" pitchFamily="18" charset="0"/>
              </a:rPr>
              <a:t>hợp</a:t>
            </a:r>
            <a:r>
              <a:rPr lang="en-US" sz="2500" dirty="0">
                <a:latin typeface="UTM Avo" panose="02040603050506020204" pitchFamily="18"/>
                <a:ea typeface="Times New Roman" panose="02020603050405020304" pitchFamily="18" charset="0"/>
              </a:rPr>
              <a:t>?</a:t>
            </a:r>
          </a:p>
        </p:txBody>
      </p:sp>
      <p:sp>
        <p:nvSpPr>
          <p:cNvPr id="3" name="TextBox 2">
            <a:extLst>
              <a:ext uri="{FF2B5EF4-FFF2-40B4-BE49-F238E27FC236}">
                <a16:creationId xmlns:a16="http://schemas.microsoft.com/office/drawing/2014/main" id="{82A09F1B-7BE5-377D-15F4-41FFF00D9BA2}"/>
              </a:ext>
            </a:extLst>
          </p:cNvPr>
          <p:cNvSpPr txBox="1"/>
          <p:nvPr/>
        </p:nvSpPr>
        <p:spPr>
          <a:xfrm>
            <a:off x="3069005" y="2511525"/>
            <a:ext cx="6053992" cy="2140842"/>
          </a:xfrm>
          <a:prstGeom prst="rect">
            <a:avLst/>
          </a:prstGeom>
          <a:solidFill>
            <a:schemeClr val="accent4">
              <a:lumMod val="20000"/>
              <a:lumOff val="80000"/>
            </a:schemeClr>
          </a:solidFill>
        </p:spPr>
        <p:txBody>
          <a:bodyPr wrap="square">
            <a:spAutoFit/>
          </a:bodyPr>
          <a:lstStyle/>
          <a:p>
            <a:pPr algn="just">
              <a:lnSpc>
                <a:spcPct val="150000"/>
              </a:lnSpc>
            </a:pPr>
            <a:r>
              <a:rPr lang="en-US" sz="2300" b="0" i="0" dirty="0" err="1">
                <a:solidFill>
                  <a:srgbClr val="000000"/>
                </a:solidFill>
                <a:effectLst/>
                <a:latin typeface="UTM Avo" panose="02040603050506020204" pitchFamily="18"/>
              </a:rPr>
              <a:t>Những</a:t>
            </a:r>
            <a:r>
              <a:rPr lang="en-US" sz="2300" b="0" i="0" dirty="0">
                <a:solidFill>
                  <a:srgbClr val="000000"/>
                </a:solidFill>
                <a:effectLst/>
                <a:latin typeface="UTM Avo" panose="02040603050506020204" pitchFamily="18"/>
              </a:rPr>
              <a:t> </a:t>
            </a:r>
            <a:r>
              <a:rPr lang="en-US" sz="2300" b="0" i="0" dirty="0" err="1">
                <a:solidFill>
                  <a:srgbClr val="000000"/>
                </a:solidFill>
                <a:effectLst/>
                <a:latin typeface="UTM Avo" panose="02040603050506020204" pitchFamily="18"/>
              </a:rPr>
              <a:t>sinh</a:t>
            </a:r>
            <a:r>
              <a:rPr lang="en-US" sz="2300" b="0" i="0" dirty="0">
                <a:solidFill>
                  <a:srgbClr val="000000"/>
                </a:solidFill>
                <a:effectLst/>
                <a:latin typeface="UTM Avo" panose="02040603050506020204" pitchFamily="18"/>
              </a:rPr>
              <a:t> </a:t>
            </a:r>
            <a:r>
              <a:rPr lang="en-US" sz="2300" b="0" i="0" dirty="0" err="1">
                <a:solidFill>
                  <a:srgbClr val="000000"/>
                </a:solidFill>
                <a:effectLst/>
                <a:latin typeface="UTM Avo" panose="02040603050506020204" pitchFamily="18"/>
              </a:rPr>
              <a:t>vật</a:t>
            </a:r>
            <a:r>
              <a:rPr lang="en-US" sz="2300" b="0" i="0" dirty="0">
                <a:solidFill>
                  <a:srgbClr val="000000"/>
                </a:solidFill>
                <a:effectLst/>
                <a:latin typeface="UTM Avo" panose="02040603050506020204" pitchFamily="18"/>
              </a:rPr>
              <a:t> </a:t>
            </a:r>
            <a:r>
              <a:rPr lang="en-US" sz="2300" b="0" i="0" dirty="0" err="1">
                <a:solidFill>
                  <a:srgbClr val="000000"/>
                </a:solidFill>
                <a:effectLst/>
                <a:latin typeface="UTM Avo" panose="02040603050506020204" pitchFamily="18"/>
              </a:rPr>
              <a:t>có</a:t>
            </a:r>
            <a:r>
              <a:rPr lang="en-US" sz="2300" b="0" i="0" dirty="0">
                <a:solidFill>
                  <a:srgbClr val="000000"/>
                </a:solidFill>
                <a:effectLst/>
                <a:latin typeface="UTM Avo" panose="02040603050506020204" pitchFamily="18"/>
              </a:rPr>
              <a:t> </a:t>
            </a:r>
            <a:r>
              <a:rPr lang="en-US" sz="2300" b="0" i="0" dirty="0" err="1">
                <a:solidFill>
                  <a:srgbClr val="000000"/>
                </a:solidFill>
                <a:effectLst/>
                <a:latin typeface="UTM Avo" panose="02040603050506020204" pitchFamily="18"/>
              </a:rPr>
              <a:t>thể</a:t>
            </a:r>
            <a:r>
              <a:rPr lang="en-US" sz="2300" b="0" i="0" dirty="0">
                <a:solidFill>
                  <a:srgbClr val="000000"/>
                </a:solidFill>
                <a:effectLst/>
                <a:latin typeface="UTM Avo" panose="02040603050506020204" pitchFamily="18"/>
              </a:rPr>
              <a:t> </a:t>
            </a:r>
            <a:r>
              <a:rPr lang="en-US" sz="2300" b="0" i="0" dirty="0" err="1">
                <a:solidFill>
                  <a:srgbClr val="000000"/>
                </a:solidFill>
                <a:effectLst/>
                <a:latin typeface="UTM Avo" panose="02040603050506020204" pitchFamily="18"/>
              </a:rPr>
              <a:t>quang</a:t>
            </a:r>
            <a:r>
              <a:rPr lang="en-US" sz="2300" b="0" i="0" dirty="0">
                <a:solidFill>
                  <a:srgbClr val="000000"/>
                </a:solidFill>
                <a:effectLst/>
                <a:latin typeface="UTM Avo" panose="02040603050506020204" pitchFamily="18"/>
              </a:rPr>
              <a:t> </a:t>
            </a:r>
            <a:r>
              <a:rPr lang="en-US" sz="2300" b="0" i="0" dirty="0" err="1">
                <a:solidFill>
                  <a:srgbClr val="000000"/>
                </a:solidFill>
                <a:effectLst/>
                <a:latin typeface="UTM Avo" panose="02040603050506020204" pitchFamily="18"/>
              </a:rPr>
              <a:t>hợp</a:t>
            </a:r>
            <a:r>
              <a:rPr lang="en-US" sz="2300" b="0" i="0" dirty="0">
                <a:solidFill>
                  <a:srgbClr val="000000"/>
                </a:solidFill>
                <a:effectLst/>
                <a:latin typeface="UTM Avo" panose="02040603050506020204" pitchFamily="18"/>
              </a:rPr>
              <a:t> </a:t>
            </a:r>
            <a:r>
              <a:rPr lang="en-US" sz="2300" b="0" i="0" dirty="0" err="1">
                <a:solidFill>
                  <a:srgbClr val="000000"/>
                </a:solidFill>
                <a:effectLst/>
                <a:latin typeface="UTM Avo" panose="02040603050506020204" pitchFamily="18"/>
              </a:rPr>
              <a:t>là</a:t>
            </a:r>
            <a:r>
              <a:rPr lang="en-US" sz="2300" b="0" i="0" dirty="0">
                <a:solidFill>
                  <a:srgbClr val="000000"/>
                </a:solidFill>
                <a:effectLst/>
                <a:latin typeface="UTM Avo" panose="02040603050506020204" pitchFamily="18"/>
              </a:rPr>
              <a:t>: </a:t>
            </a:r>
          </a:p>
          <a:p>
            <a:pPr algn="just">
              <a:lnSpc>
                <a:spcPct val="150000"/>
              </a:lnSpc>
            </a:pPr>
            <a:r>
              <a:rPr lang="en-US" sz="2300" b="0" i="0" dirty="0">
                <a:solidFill>
                  <a:srgbClr val="000000"/>
                </a:solidFill>
                <a:effectLst/>
                <a:latin typeface="UTM Avo" panose="02040603050506020204" pitchFamily="18"/>
              </a:rPr>
              <a:t>- </a:t>
            </a:r>
            <a:r>
              <a:rPr lang="en-US" sz="2300" b="0" i="0" dirty="0" err="1">
                <a:solidFill>
                  <a:srgbClr val="000000"/>
                </a:solidFill>
                <a:effectLst/>
                <a:latin typeface="UTM Avo" panose="02040603050506020204" pitchFamily="18"/>
              </a:rPr>
              <a:t>Thực</a:t>
            </a:r>
            <a:r>
              <a:rPr lang="en-US" sz="2300" b="0" i="0" dirty="0">
                <a:solidFill>
                  <a:srgbClr val="000000"/>
                </a:solidFill>
                <a:effectLst/>
                <a:latin typeface="UTM Avo" panose="02040603050506020204" pitchFamily="18"/>
              </a:rPr>
              <a:t> </a:t>
            </a:r>
            <a:r>
              <a:rPr lang="en-US" sz="2300" b="0" i="0" dirty="0" err="1">
                <a:solidFill>
                  <a:srgbClr val="000000"/>
                </a:solidFill>
                <a:effectLst/>
                <a:latin typeface="UTM Avo" panose="02040603050506020204" pitchFamily="18"/>
              </a:rPr>
              <a:t>vật</a:t>
            </a:r>
            <a:endParaRPr lang="en-US" sz="2300" b="0" i="0" dirty="0">
              <a:solidFill>
                <a:srgbClr val="000000"/>
              </a:solidFill>
              <a:effectLst/>
              <a:latin typeface="UTM Avo" panose="02040603050506020204" pitchFamily="18"/>
            </a:endParaRPr>
          </a:p>
          <a:p>
            <a:pPr algn="just">
              <a:lnSpc>
                <a:spcPct val="150000"/>
              </a:lnSpc>
            </a:pPr>
            <a:r>
              <a:rPr lang="en-US" sz="2300" b="0" i="0" dirty="0">
                <a:solidFill>
                  <a:srgbClr val="000000"/>
                </a:solidFill>
                <a:effectLst/>
                <a:latin typeface="UTM Avo" panose="02040603050506020204" pitchFamily="18"/>
              </a:rPr>
              <a:t>- </a:t>
            </a:r>
            <a:r>
              <a:rPr lang="en-US" sz="2300" b="0" i="0" dirty="0" err="1">
                <a:solidFill>
                  <a:srgbClr val="000000"/>
                </a:solidFill>
                <a:effectLst/>
                <a:latin typeface="UTM Avo" panose="02040603050506020204" pitchFamily="18"/>
              </a:rPr>
              <a:t>Tảo</a:t>
            </a:r>
            <a:endParaRPr lang="en-US" sz="2300" b="0" i="0" dirty="0">
              <a:solidFill>
                <a:srgbClr val="000000"/>
              </a:solidFill>
              <a:effectLst/>
              <a:latin typeface="UTM Avo" panose="02040603050506020204" pitchFamily="18"/>
            </a:endParaRPr>
          </a:p>
          <a:p>
            <a:pPr algn="just">
              <a:lnSpc>
                <a:spcPct val="150000"/>
              </a:lnSpc>
            </a:pPr>
            <a:r>
              <a:rPr lang="en-US" sz="2300" dirty="0">
                <a:latin typeface="UTM Avo" panose="02040603050506020204" pitchFamily="18"/>
              </a:rPr>
              <a:t>- </a:t>
            </a:r>
            <a:r>
              <a:rPr lang="vi-VN" sz="2300" b="0" i="0" dirty="0">
                <a:solidFill>
                  <a:srgbClr val="000000"/>
                </a:solidFill>
                <a:effectLst/>
                <a:latin typeface="UTM Avo" panose="02040603050506020204" pitchFamily="18"/>
              </a:rPr>
              <a:t>Một số vi khuẩn như vi khuẩn lam,…</a:t>
            </a:r>
            <a:endParaRPr lang="en-US" sz="2300" b="0" i="0" dirty="0">
              <a:solidFill>
                <a:srgbClr val="000000"/>
              </a:solidFill>
              <a:effectLst/>
              <a:latin typeface="UTM Avo" panose="02040603050506020204" pitchFamily="18"/>
            </a:endParaRPr>
          </a:p>
        </p:txBody>
      </p:sp>
      <p:pic>
        <p:nvPicPr>
          <p:cNvPr id="5" name="Picture 4">
            <a:extLst>
              <a:ext uri="{FF2B5EF4-FFF2-40B4-BE49-F238E27FC236}">
                <a16:creationId xmlns:a16="http://schemas.microsoft.com/office/drawing/2014/main" id="{4C8F791E-9E42-7D78-F46C-25A2E17CBD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4198" y="3620788"/>
            <a:ext cx="4952257" cy="3641866"/>
          </a:xfrm>
          <a:prstGeom prst="rect">
            <a:avLst/>
          </a:prstGeom>
        </p:spPr>
      </p:pic>
      <p:pic>
        <p:nvPicPr>
          <p:cNvPr id="7" name="Picture 6">
            <a:extLst>
              <a:ext uri="{FF2B5EF4-FFF2-40B4-BE49-F238E27FC236}">
                <a16:creationId xmlns:a16="http://schemas.microsoft.com/office/drawing/2014/main" id="{D5B6E403-F798-E573-ED7B-EA5ECCAC50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788784"/>
            <a:ext cx="3360420" cy="2161042"/>
          </a:xfrm>
          <a:prstGeom prst="rect">
            <a:avLst/>
          </a:prstGeom>
        </p:spPr>
      </p:pic>
    </p:spTree>
    <p:extLst>
      <p:ext uri="{BB962C8B-B14F-4D97-AF65-F5344CB8AC3E}">
        <p14:creationId xmlns:p14="http://schemas.microsoft.com/office/powerpoint/2010/main" val="1711580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5" presetClass="entr" presetSubtype="1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checkerboard(across)">
                                      <p:cBhvr>
                                        <p:cTn id="15" dur="500"/>
                                        <p:tgtEl>
                                          <p:spTgt spid="7"/>
                                        </p:tgtEl>
                                      </p:cBhvr>
                                    </p:animEffect>
                                  </p:childTnLst>
                                </p:cTn>
                              </p:par>
                              <p:par>
                                <p:cTn id="16" presetID="5" presetClass="entr" presetSubtype="1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checkerboard(across)">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A7FEF8A6-0917-F0A2-4271-CDBC13EBC1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9658899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2" name="Google Shape;3629;p41">
            <a:extLst>
              <a:ext uri="{FF2B5EF4-FFF2-40B4-BE49-F238E27FC236}">
                <a16:creationId xmlns:a16="http://schemas.microsoft.com/office/drawing/2014/main" id="{FD01F23B-B11B-73B5-675B-11593310A405}"/>
              </a:ext>
            </a:extLst>
          </p:cNvPr>
          <p:cNvCxnSpPr>
            <a:stCxn id="10" idx="6"/>
            <a:endCxn id="13" idx="2"/>
          </p:cNvCxnSpPr>
          <p:nvPr/>
        </p:nvCxnSpPr>
        <p:spPr>
          <a:xfrm rot="10800000" flipH="1">
            <a:off x="3206731" y="4269251"/>
            <a:ext cx="791400" cy="9000"/>
          </a:xfrm>
          <a:prstGeom prst="straightConnector1">
            <a:avLst/>
          </a:prstGeom>
          <a:noFill/>
          <a:ln w="9525" cap="flat" cmpd="sng">
            <a:solidFill>
              <a:schemeClr val="accent2"/>
            </a:solidFill>
            <a:prstDash val="solid"/>
            <a:round/>
            <a:headEnd type="none" w="med" len="med"/>
            <a:tailEnd type="none" w="med" len="med"/>
          </a:ln>
        </p:spPr>
      </p:cxnSp>
      <p:cxnSp>
        <p:nvCxnSpPr>
          <p:cNvPr id="3" name="Google Shape;3632;p41">
            <a:extLst>
              <a:ext uri="{FF2B5EF4-FFF2-40B4-BE49-F238E27FC236}">
                <a16:creationId xmlns:a16="http://schemas.microsoft.com/office/drawing/2014/main" id="{B205E773-75CE-253F-9651-2CEF9D330CD1}"/>
              </a:ext>
            </a:extLst>
          </p:cNvPr>
          <p:cNvCxnSpPr>
            <a:stCxn id="10" idx="4"/>
          </p:cNvCxnSpPr>
          <p:nvPr/>
        </p:nvCxnSpPr>
        <p:spPr>
          <a:xfrm>
            <a:off x="2829931" y="4655051"/>
            <a:ext cx="0" cy="1014000"/>
          </a:xfrm>
          <a:prstGeom prst="straightConnector1">
            <a:avLst/>
          </a:prstGeom>
          <a:noFill/>
          <a:ln w="9525" cap="flat" cmpd="sng">
            <a:solidFill>
              <a:schemeClr val="accent2"/>
            </a:solidFill>
            <a:prstDash val="solid"/>
            <a:round/>
            <a:headEnd type="none" w="med" len="med"/>
            <a:tailEnd type="none" w="med" len="med"/>
          </a:ln>
        </p:spPr>
      </p:cxnSp>
      <p:cxnSp>
        <p:nvCxnSpPr>
          <p:cNvPr id="4" name="Google Shape;3633;p41">
            <a:extLst>
              <a:ext uri="{FF2B5EF4-FFF2-40B4-BE49-F238E27FC236}">
                <a16:creationId xmlns:a16="http://schemas.microsoft.com/office/drawing/2014/main" id="{DC4781EE-6D5A-5836-21E2-FEDDA0D9146E}"/>
              </a:ext>
            </a:extLst>
          </p:cNvPr>
          <p:cNvCxnSpPr>
            <a:endCxn id="13" idx="0"/>
          </p:cNvCxnSpPr>
          <p:nvPr/>
        </p:nvCxnSpPr>
        <p:spPr>
          <a:xfrm>
            <a:off x="4375010" y="2878308"/>
            <a:ext cx="0" cy="1014000"/>
          </a:xfrm>
          <a:prstGeom prst="straightConnector1">
            <a:avLst/>
          </a:prstGeom>
          <a:noFill/>
          <a:ln w="9525" cap="flat" cmpd="sng">
            <a:solidFill>
              <a:schemeClr val="accent2"/>
            </a:solidFill>
            <a:prstDash val="solid"/>
            <a:round/>
            <a:headEnd type="none" w="med" len="med"/>
            <a:tailEnd type="none" w="med" len="med"/>
          </a:ln>
        </p:spPr>
      </p:cxnSp>
      <p:cxnSp>
        <p:nvCxnSpPr>
          <p:cNvPr id="5" name="Google Shape;3634;p41">
            <a:extLst>
              <a:ext uri="{FF2B5EF4-FFF2-40B4-BE49-F238E27FC236}">
                <a16:creationId xmlns:a16="http://schemas.microsoft.com/office/drawing/2014/main" id="{D91B6284-C38D-2ED0-AEE1-8819F0B87C25}"/>
              </a:ext>
            </a:extLst>
          </p:cNvPr>
          <p:cNvCxnSpPr>
            <a:stCxn id="16" idx="4"/>
          </p:cNvCxnSpPr>
          <p:nvPr/>
        </p:nvCxnSpPr>
        <p:spPr>
          <a:xfrm>
            <a:off x="5920089" y="4645908"/>
            <a:ext cx="0" cy="1023300"/>
          </a:xfrm>
          <a:prstGeom prst="straightConnector1">
            <a:avLst/>
          </a:prstGeom>
          <a:noFill/>
          <a:ln w="9525" cap="flat" cmpd="sng">
            <a:solidFill>
              <a:schemeClr val="accent2"/>
            </a:solidFill>
            <a:prstDash val="solid"/>
            <a:round/>
            <a:headEnd type="none" w="med" len="med"/>
            <a:tailEnd type="none" w="med" len="med"/>
          </a:ln>
        </p:spPr>
      </p:cxnSp>
      <p:cxnSp>
        <p:nvCxnSpPr>
          <p:cNvPr id="6" name="Google Shape;3638;p41">
            <a:extLst>
              <a:ext uri="{FF2B5EF4-FFF2-40B4-BE49-F238E27FC236}">
                <a16:creationId xmlns:a16="http://schemas.microsoft.com/office/drawing/2014/main" id="{2A025908-006D-382B-1905-B851A26C6040}"/>
              </a:ext>
            </a:extLst>
          </p:cNvPr>
          <p:cNvCxnSpPr>
            <a:stCxn id="13" idx="6"/>
            <a:endCxn id="16" idx="2"/>
          </p:cNvCxnSpPr>
          <p:nvPr/>
        </p:nvCxnSpPr>
        <p:spPr>
          <a:xfrm>
            <a:off x="4751810" y="4269108"/>
            <a:ext cx="791400" cy="0"/>
          </a:xfrm>
          <a:prstGeom prst="straightConnector1">
            <a:avLst/>
          </a:prstGeom>
          <a:noFill/>
          <a:ln w="9525" cap="flat" cmpd="sng">
            <a:solidFill>
              <a:schemeClr val="accent2"/>
            </a:solidFill>
            <a:prstDash val="solid"/>
            <a:round/>
            <a:headEnd type="none" w="med" len="med"/>
            <a:tailEnd type="none" w="med" len="med"/>
          </a:ln>
        </p:spPr>
      </p:cxnSp>
      <p:cxnSp>
        <p:nvCxnSpPr>
          <p:cNvPr id="7" name="Google Shape;3639;p41">
            <a:extLst>
              <a:ext uri="{FF2B5EF4-FFF2-40B4-BE49-F238E27FC236}">
                <a16:creationId xmlns:a16="http://schemas.microsoft.com/office/drawing/2014/main" id="{71FB0D09-1186-689F-5608-062E2A9F3C28}"/>
              </a:ext>
            </a:extLst>
          </p:cNvPr>
          <p:cNvCxnSpPr>
            <a:cxnSpLocks/>
            <a:stCxn id="16" idx="6"/>
          </p:cNvCxnSpPr>
          <p:nvPr/>
        </p:nvCxnSpPr>
        <p:spPr>
          <a:xfrm>
            <a:off x="6296889" y="4269108"/>
            <a:ext cx="791400" cy="0"/>
          </a:xfrm>
          <a:prstGeom prst="straightConnector1">
            <a:avLst/>
          </a:prstGeom>
          <a:noFill/>
          <a:ln w="9525" cap="flat" cmpd="sng">
            <a:solidFill>
              <a:schemeClr val="accent2"/>
            </a:solidFill>
            <a:prstDash val="solid"/>
            <a:round/>
            <a:headEnd type="none" w="med" len="med"/>
            <a:tailEnd type="none" w="med" len="med"/>
          </a:ln>
        </p:spPr>
      </p:cxnSp>
      <p:grpSp>
        <p:nvGrpSpPr>
          <p:cNvPr id="8" name="Google Shape;3663;p41">
            <a:extLst>
              <a:ext uri="{FF2B5EF4-FFF2-40B4-BE49-F238E27FC236}">
                <a16:creationId xmlns:a16="http://schemas.microsoft.com/office/drawing/2014/main" id="{429FA698-BF4E-C3E3-8EDF-3168B8DE2D6F}"/>
              </a:ext>
            </a:extLst>
          </p:cNvPr>
          <p:cNvGrpSpPr/>
          <p:nvPr/>
        </p:nvGrpSpPr>
        <p:grpSpPr>
          <a:xfrm>
            <a:off x="2453131" y="3901451"/>
            <a:ext cx="753600" cy="753600"/>
            <a:chOff x="884252" y="2520552"/>
            <a:chExt cx="753600" cy="753600"/>
          </a:xfrm>
        </p:grpSpPr>
        <p:sp>
          <p:nvSpPr>
            <p:cNvPr id="9" name="Google Shape;3664;p41">
              <a:extLst>
                <a:ext uri="{FF2B5EF4-FFF2-40B4-BE49-F238E27FC236}">
                  <a16:creationId xmlns:a16="http://schemas.microsoft.com/office/drawing/2014/main" id="{A20B33C1-AA95-FF8D-2D4D-C232B7BE9F2F}"/>
                </a:ext>
              </a:extLst>
            </p:cNvPr>
            <p:cNvSpPr/>
            <p:nvPr/>
          </p:nvSpPr>
          <p:spPr>
            <a:xfrm>
              <a:off x="884252" y="2520552"/>
              <a:ext cx="753600" cy="753600"/>
            </a:xfrm>
            <a:prstGeom prst="ellipse">
              <a:avLst/>
            </a:prstGeom>
            <a:solidFill>
              <a:schemeClr val="accent3"/>
            </a:solidFill>
            <a:ln w="152400" cap="flat" cmpd="sng">
              <a:solidFill>
                <a:schemeClr val="lt1"/>
              </a:solidFill>
              <a:prstDash val="solid"/>
              <a:round/>
              <a:headEnd type="none" w="sm" len="sm"/>
              <a:tailEnd type="none" w="sm" len="sm"/>
            </a:ln>
            <a:effectLst>
              <a:outerShdw dist="57150" dir="3480000" algn="bl" rotWithShape="0">
                <a:schemeClr val="dk1">
                  <a:alpha val="4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 name="Google Shape;3630;p41">
              <a:extLst>
                <a:ext uri="{FF2B5EF4-FFF2-40B4-BE49-F238E27FC236}">
                  <a16:creationId xmlns:a16="http://schemas.microsoft.com/office/drawing/2014/main" id="{7CAE133C-F375-3FA1-7E14-C318E95D4D5F}"/>
                </a:ext>
              </a:extLst>
            </p:cNvPr>
            <p:cNvSpPr/>
            <p:nvPr/>
          </p:nvSpPr>
          <p:spPr>
            <a:xfrm>
              <a:off x="884252" y="2520552"/>
              <a:ext cx="753600" cy="753600"/>
            </a:xfrm>
            <a:prstGeom prst="ellipse">
              <a:avLst/>
            </a:prstGeom>
            <a:solidFill>
              <a:schemeClr val="lt2"/>
            </a:solidFill>
            <a:ln w="9525" cap="flat" cmpd="sng">
              <a:solidFill>
                <a:schemeClr val="accent2"/>
              </a:solidFill>
              <a:prstDash val="solid"/>
              <a:round/>
              <a:headEnd type="none" w="sm" len="sm"/>
              <a:tailEnd type="none" w="sm" len="sm"/>
            </a:ln>
          </p:spPr>
          <p:txBody>
            <a:bodyPr spcFirstLastPara="1" wrap="square" lIns="0" tIns="91425" rIns="0" bIns="91425" anchor="ctr" anchorCtr="0">
              <a:noAutofit/>
            </a:bodyPr>
            <a:lstStyle/>
            <a:p>
              <a:pPr marL="0" lvl="0" indent="0" algn="ctr" rtl="0">
                <a:lnSpc>
                  <a:spcPct val="150000"/>
                </a:lnSpc>
                <a:spcBef>
                  <a:spcPts val="0"/>
                </a:spcBef>
                <a:spcAft>
                  <a:spcPts val="0"/>
                </a:spcAft>
                <a:buNone/>
              </a:pPr>
              <a:r>
                <a:rPr lang="en" sz="2200" b="1">
                  <a:latin typeface="UTM Avo" panose="02040603050506020204" pitchFamily="18"/>
                  <a:ea typeface="Fredoka One"/>
                  <a:cs typeface="Fredoka One"/>
                  <a:sym typeface="Fredoka One"/>
                </a:rPr>
                <a:t>01</a:t>
              </a:r>
              <a:endParaRPr sz="2200" b="1">
                <a:latin typeface="UTM Avo" panose="02040603050506020204" pitchFamily="18"/>
              </a:endParaRPr>
            </a:p>
          </p:txBody>
        </p:sp>
      </p:grpSp>
      <p:grpSp>
        <p:nvGrpSpPr>
          <p:cNvPr id="11" name="Google Shape;3665;p41">
            <a:extLst>
              <a:ext uri="{FF2B5EF4-FFF2-40B4-BE49-F238E27FC236}">
                <a16:creationId xmlns:a16="http://schemas.microsoft.com/office/drawing/2014/main" id="{25C743CF-D420-E368-2D5B-F5750E492B9A}"/>
              </a:ext>
            </a:extLst>
          </p:cNvPr>
          <p:cNvGrpSpPr/>
          <p:nvPr/>
        </p:nvGrpSpPr>
        <p:grpSpPr>
          <a:xfrm>
            <a:off x="3998210" y="3892308"/>
            <a:ext cx="753600" cy="762737"/>
            <a:chOff x="2427648" y="2511409"/>
            <a:chExt cx="753600" cy="762737"/>
          </a:xfrm>
        </p:grpSpPr>
        <p:sp>
          <p:nvSpPr>
            <p:cNvPr id="12" name="Google Shape;3666;p41">
              <a:extLst>
                <a:ext uri="{FF2B5EF4-FFF2-40B4-BE49-F238E27FC236}">
                  <a16:creationId xmlns:a16="http://schemas.microsoft.com/office/drawing/2014/main" id="{A4B47866-7C63-8AB3-CFFA-A3056E903961}"/>
                </a:ext>
              </a:extLst>
            </p:cNvPr>
            <p:cNvSpPr/>
            <p:nvPr/>
          </p:nvSpPr>
          <p:spPr>
            <a:xfrm>
              <a:off x="2427648" y="2520546"/>
              <a:ext cx="753600" cy="753600"/>
            </a:xfrm>
            <a:prstGeom prst="ellipse">
              <a:avLst/>
            </a:prstGeom>
            <a:solidFill>
              <a:schemeClr val="accent3"/>
            </a:solidFill>
            <a:ln w="152400" cap="flat" cmpd="sng">
              <a:solidFill>
                <a:schemeClr val="lt1"/>
              </a:solidFill>
              <a:prstDash val="solid"/>
              <a:round/>
              <a:headEnd type="none" w="sm" len="sm"/>
              <a:tailEnd type="none" w="sm" len="sm"/>
            </a:ln>
            <a:effectLst>
              <a:outerShdw dist="57150" dir="3480000" algn="bl" rotWithShape="0">
                <a:schemeClr val="dk1">
                  <a:alpha val="4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3" name="Google Shape;3631;p41">
              <a:extLst>
                <a:ext uri="{FF2B5EF4-FFF2-40B4-BE49-F238E27FC236}">
                  <a16:creationId xmlns:a16="http://schemas.microsoft.com/office/drawing/2014/main" id="{E159F023-C3C6-9DDA-A8EB-F4E301F8D51F}"/>
                </a:ext>
              </a:extLst>
            </p:cNvPr>
            <p:cNvSpPr/>
            <p:nvPr/>
          </p:nvSpPr>
          <p:spPr>
            <a:xfrm>
              <a:off x="2427648" y="2511409"/>
              <a:ext cx="753600" cy="753600"/>
            </a:xfrm>
            <a:prstGeom prst="ellipse">
              <a:avLst/>
            </a:prstGeom>
            <a:solidFill>
              <a:schemeClr val="lt2"/>
            </a:solidFill>
            <a:ln w="9525" cap="flat" cmpd="sng">
              <a:solidFill>
                <a:schemeClr val="accent2"/>
              </a:solidFill>
              <a:prstDash val="solid"/>
              <a:round/>
              <a:headEnd type="none" w="sm" len="sm"/>
              <a:tailEnd type="none" w="sm" len="sm"/>
            </a:ln>
          </p:spPr>
          <p:txBody>
            <a:bodyPr spcFirstLastPara="1" wrap="square" lIns="0" tIns="91425" rIns="0" bIns="91425" anchor="ctr" anchorCtr="0">
              <a:noAutofit/>
            </a:bodyPr>
            <a:lstStyle/>
            <a:p>
              <a:pPr marL="0" lvl="0" indent="0" algn="ctr" rtl="0">
                <a:lnSpc>
                  <a:spcPct val="150000"/>
                </a:lnSpc>
                <a:spcBef>
                  <a:spcPts val="0"/>
                </a:spcBef>
                <a:spcAft>
                  <a:spcPts val="0"/>
                </a:spcAft>
                <a:buNone/>
              </a:pPr>
              <a:r>
                <a:rPr lang="en" sz="2200" b="1">
                  <a:latin typeface="UTM Avo" panose="02040603050506020204" pitchFamily="18"/>
                  <a:ea typeface="Fredoka One"/>
                  <a:cs typeface="Fredoka One"/>
                  <a:sym typeface="Fredoka One"/>
                </a:rPr>
                <a:t>02</a:t>
              </a:r>
              <a:endParaRPr sz="2200" b="1">
                <a:latin typeface="UTM Avo" panose="02040603050506020204" pitchFamily="18"/>
              </a:endParaRPr>
            </a:p>
          </p:txBody>
        </p:sp>
      </p:grpSp>
      <p:grpSp>
        <p:nvGrpSpPr>
          <p:cNvPr id="14" name="Google Shape;3667;p41">
            <a:extLst>
              <a:ext uri="{FF2B5EF4-FFF2-40B4-BE49-F238E27FC236}">
                <a16:creationId xmlns:a16="http://schemas.microsoft.com/office/drawing/2014/main" id="{85EE8D88-6359-63A7-B5B3-F023B5C119C8}"/>
              </a:ext>
            </a:extLst>
          </p:cNvPr>
          <p:cNvGrpSpPr/>
          <p:nvPr/>
        </p:nvGrpSpPr>
        <p:grpSpPr>
          <a:xfrm>
            <a:off x="5543289" y="3892308"/>
            <a:ext cx="753600" cy="762737"/>
            <a:chOff x="3976093" y="2511409"/>
            <a:chExt cx="753600" cy="762737"/>
          </a:xfrm>
        </p:grpSpPr>
        <p:sp>
          <p:nvSpPr>
            <p:cNvPr id="15" name="Google Shape;3668;p41">
              <a:extLst>
                <a:ext uri="{FF2B5EF4-FFF2-40B4-BE49-F238E27FC236}">
                  <a16:creationId xmlns:a16="http://schemas.microsoft.com/office/drawing/2014/main" id="{E651AFB0-4492-A91B-170D-37EB1B4CAC0F}"/>
                </a:ext>
              </a:extLst>
            </p:cNvPr>
            <p:cNvSpPr/>
            <p:nvPr/>
          </p:nvSpPr>
          <p:spPr>
            <a:xfrm>
              <a:off x="3976093" y="2520546"/>
              <a:ext cx="753600" cy="753600"/>
            </a:xfrm>
            <a:prstGeom prst="ellipse">
              <a:avLst/>
            </a:prstGeom>
            <a:solidFill>
              <a:schemeClr val="accent3"/>
            </a:solidFill>
            <a:ln w="152400" cap="flat" cmpd="sng">
              <a:solidFill>
                <a:schemeClr val="lt1"/>
              </a:solidFill>
              <a:prstDash val="solid"/>
              <a:round/>
              <a:headEnd type="none" w="sm" len="sm"/>
              <a:tailEnd type="none" w="sm" len="sm"/>
            </a:ln>
            <a:effectLst>
              <a:outerShdw dist="57150" dir="3480000" algn="bl" rotWithShape="0">
                <a:schemeClr val="dk1">
                  <a:alpha val="4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 name="Google Shape;3635;p41">
              <a:extLst>
                <a:ext uri="{FF2B5EF4-FFF2-40B4-BE49-F238E27FC236}">
                  <a16:creationId xmlns:a16="http://schemas.microsoft.com/office/drawing/2014/main" id="{A5BBE2E1-CD15-043A-513C-7BF8F16FBA80}"/>
                </a:ext>
              </a:extLst>
            </p:cNvPr>
            <p:cNvSpPr/>
            <p:nvPr/>
          </p:nvSpPr>
          <p:spPr>
            <a:xfrm>
              <a:off x="3976093" y="2511409"/>
              <a:ext cx="753600" cy="753600"/>
            </a:xfrm>
            <a:prstGeom prst="ellipse">
              <a:avLst/>
            </a:prstGeom>
            <a:solidFill>
              <a:schemeClr val="lt2"/>
            </a:solidFill>
            <a:ln w="9525" cap="flat" cmpd="sng">
              <a:solidFill>
                <a:schemeClr val="accent2"/>
              </a:solidFill>
              <a:prstDash val="solid"/>
              <a:round/>
              <a:headEnd type="none" w="sm" len="sm"/>
              <a:tailEnd type="none" w="sm" len="sm"/>
            </a:ln>
          </p:spPr>
          <p:txBody>
            <a:bodyPr spcFirstLastPara="1" wrap="square" lIns="0" tIns="91425" rIns="0" bIns="91425" anchor="ctr" anchorCtr="0">
              <a:noAutofit/>
            </a:bodyPr>
            <a:lstStyle/>
            <a:p>
              <a:pPr marL="0" lvl="0" indent="0" algn="ctr" rtl="0">
                <a:lnSpc>
                  <a:spcPct val="150000"/>
                </a:lnSpc>
                <a:spcBef>
                  <a:spcPts val="0"/>
                </a:spcBef>
                <a:spcAft>
                  <a:spcPts val="0"/>
                </a:spcAft>
                <a:buNone/>
              </a:pPr>
              <a:r>
                <a:rPr lang="en" sz="2200" b="1">
                  <a:latin typeface="UTM Avo" panose="02040603050506020204" pitchFamily="18"/>
                  <a:ea typeface="Fredoka One"/>
                  <a:cs typeface="Fredoka One"/>
                  <a:sym typeface="Fredoka One"/>
                </a:rPr>
                <a:t>03</a:t>
              </a:r>
              <a:endParaRPr sz="2200" b="1">
                <a:latin typeface="UTM Avo" panose="02040603050506020204" pitchFamily="18"/>
              </a:endParaRPr>
            </a:p>
          </p:txBody>
        </p:sp>
      </p:grpSp>
      <p:sp>
        <p:nvSpPr>
          <p:cNvPr id="17" name="Title 2">
            <a:extLst>
              <a:ext uri="{FF2B5EF4-FFF2-40B4-BE49-F238E27FC236}">
                <a16:creationId xmlns:a16="http://schemas.microsoft.com/office/drawing/2014/main" id="{0F8383E8-3B36-B643-8079-0DAC9739FB33}"/>
              </a:ext>
            </a:extLst>
          </p:cNvPr>
          <p:cNvSpPr>
            <a:spLocks noGrp="1"/>
          </p:cNvSpPr>
          <p:nvPr>
            <p:ph type="title"/>
          </p:nvPr>
        </p:nvSpPr>
        <p:spPr>
          <a:xfrm>
            <a:off x="2204298" y="1908994"/>
            <a:ext cx="7714823" cy="438694"/>
          </a:xfrm>
        </p:spPr>
        <p:txBody>
          <a:bodyPr>
            <a:noAutofit/>
          </a:bodyPr>
          <a:lstStyle/>
          <a:p>
            <a:pPr algn="ctr"/>
            <a:r>
              <a:rPr lang="en-US" sz="2700" b="1" dirty="0">
                <a:latin typeface="UTM Avo" panose="02040603050506020204" pitchFamily="18"/>
              </a:rPr>
              <a:t>HƯỚNG DẪN VỀ NHÀ</a:t>
            </a:r>
          </a:p>
        </p:txBody>
      </p:sp>
      <p:sp>
        <p:nvSpPr>
          <p:cNvPr id="18" name="TextBox 17">
            <a:extLst>
              <a:ext uri="{FF2B5EF4-FFF2-40B4-BE49-F238E27FC236}">
                <a16:creationId xmlns:a16="http://schemas.microsoft.com/office/drawing/2014/main" id="{431A6FCD-94FE-F5C2-69EA-FB0B0C3DF0D5}"/>
              </a:ext>
            </a:extLst>
          </p:cNvPr>
          <p:cNvSpPr txBox="1"/>
          <p:nvPr/>
        </p:nvSpPr>
        <p:spPr>
          <a:xfrm>
            <a:off x="2829931" y="5269705"/>
            <a:ext cx="2442709" cy="1036053"/>
          </a:xfrm>
          <a:prstGeom prst="rect">
            <a:avLst/>
          </a:prstGeom>
          <a:noFill/>
        </p:spPr>
        <p:txBody>
          <a:bodyPr wrap="square" rtlCol="0">
            <a:spAutoFit/>
          </a:bodyPr>
          <a:lstStyle/>
          <a:p>
            <a:pPr algn="ctr">
              <a:lnSpc>
                <a:spcPct val="150000"/>
              </a:lnSpc>
            </a:pPr>
            <a:r>
              <a:rPr lang="en-US" sz="2200" dirty="0" err="1">
                <a:latin typeface="UTM Avo" panose="02040603050506020204" pitchFamily="18"/>
              </a:rPr>
              <a:t>Ôn</a:t>
            </a:r>
            <a:r>
              <a:rPr lang="en-US" sz="2200" dirty="0">
                <a:latin typeface="UTM Avo" panose="02040603050506020204" pitchFamily="18"/>
              </a:rPr>
              <a:t> </a:t>
            </a:r>
            <a:r>
              <a:rPr lang="en-US" sz="2200" dirty="0" err="1">
                <a:latin typeface="UTM Avo" panose="02040603050506020204" pitchFamily="18"/>
              </a:rPr>
              <a:t>lại</a:t>
            </a:r>
            <a:r>
              <a:rPr lang="en-US" sz="2200" dirty="0">
                <a:latin typeface="UTM Avo" panose="02040603050506020204" pitchFamily="18"/>
              </a:rPr>
              <a:t> </a:t>
            </a:r>
            <a:r>
              <a:rPr lang="en-US" sz="2200" dirty="0" err="1">
                <a:latin typeface="UTM Avo" panose="02040603050506020204" pitchFamily="18"/>
              </a:rPr>
              <a:t>kiến</a:t>
            </a:r>
            <a:r>
              <a:rPr lang="en-US" sz="2200" dirty="0">
                <a:latin typeface="UTM Avo" panose="02040603050506020204" pitchFamily="18"/>
              </a:rPr>
              <a:t> </a:t>
            </a:r>
            <a:r>
              <a:rPr lang="en-US" sz="2200" dirty="0" err="1">
                <a:latin typeface="UTM Avo" panose="02040603050506020204" pitchFamily="18"/>
              </a:rPr>
              <a:t>thức</a:t>
            </a:r>
            <a:r>
              <a:rPr lang="en-US" sz="2200" dirty="0">
                <a:latin typeface="UTM Avo" panose="02040603050506020204" pitchFamily="18"/>
              </a:rPr>
              <a:t> </a:t>
            </a:r>
            <a:r>
              <a:rPr lang="en-US" sz="2200" dirty="0" err="1">
                <a:latin typeface="UTM Avo" panose="02040603050506020204" pitchFamily="18"/>
              </a:rPr>
              <a:t>đã</a:t>
            </a:r>
            <a:r>
              <a:rPr lang="en-US" sz="2200" dirty="0">
                <a:latin typeface="UTM Avo" panose="02040603050506020204" pitchFamily="18"/>
              </a:rPr>
              <a:t> </a:t>
            </a:r>
            <a:r>
              <a:rPr lang="en-US" sz="2200" dirty="0" err="1">
                <a:latin typeface="UTM Avo" panose="02040603050506020204" pitchFamily="18"/>
              </a:rPr>
              <a:t>học</a:t>
            </a:r>
            <a:endParaRPr lang="en-US" sz="2200" dirty="0">
              <a:latin typeface="UTM Avo" panose="02040603050506020204" pitchFamily="18"/>
            </a:endParaRPr>
          </a:p>
        </p:txBody>
      </p:sp>
      <p:sp>
        <p:nvSpPr>
          <p:cNvPr id="19" name="TextBox 18">
            <a:extLst>
              <a:ext uri="{FF2B5EF4-FFF2-40B4-BE49-F238E27FC236}">
                <a16:creationId xmlns:a16="http://schemas.microsoft.com/office/drawing/2014/main" id="{EB96348E-8796-CCAB-B048-130E43E15ACB}"/>
              </a:ext>
            </a:extLst>
          </p:cNvPr>
          <p:cNvSpPr txBox="1"/>
          <p:nvPr/>
        </p:nvSpPr>
        <p:spPr>
          <a:xfrm>
            <a:off x="4424689" y="2508581"/>
            <a:ext cx="2644615" cy="1036053"/>
          </a:xfrm>
          <a:prstGeom prst="rect">
            <a:avLst/>
          </a:prstGeom>
          <a:noFill/>
        </p:spPr>
        <p:txBody>
          <a:bodyPr wrap="square" rtlCol="0">
            <a:spAutoFit/>
          </a:bodyPr>
          <a:lstStyle/>
          <a:p>
            <a:pPr algn="ctr">
              <a:lnSpc>
                <a:spcPct val="150000"/>
              </a:lnSpc>
            </a:pPr>
            <a:r>
              <a:rPr lang="en-US" sz="2200" dirty="0" err="1">
                <a:effectLst/>
                <a:latin typeface="UTM Avo" panose="02040603050506020204" pitchFamily="18"/>
                <a:ea typeface="Times New Roman" panose="02020603050405020304" pitchFamily="18" charset="0"/>
                <a:cs typeface="Noto Sans Symbols"/>
              </a:rPr>
              <a:t>Làm</a:t>
            </a:r>
            <a:r>
              <a:rPr lang="en-US" sz="2200" dirty="0">
                <a:effectLst/>
                <a:latin typeface="UTM Avo" panose="02040603050506020204" pitchFamily="18"/>
                <a:ea typeface="Times New Roman" panose="02020603050405020304" pitchFamily="18" charset="0"/>
                <a:cs typeface="Noto Sans Symbols"/>
              </a:rPr>
              <a:t> </a:t>
            </a:r>
            <a:r>
              <a:rPr lang="en-US" sz="2200" dirty="0" err="1">
                <a:effectLst/>
                <a:latin typeface="UTM Avo" panose="02040603050506020204" pitchFamily="18"/>
                <a:ea typeface="Times New Roman" panose="02020603050405020304" pitchFamily="18" charset="0"/>
                <a:cs typeface="Noto Sans Symbols"/>
              </a:rPr>
              <a:t>bài</a:t>
            </a:r>
            <a:r>
              <a:rPr lang="en-US" sz="2200" dirty="0">
                <a:effectLst/>
                <a:latin typeface="UTM Avo" panose="02040603050506020204" pitchFamily="18"/>
                <a:ea typeface="Times New Roman" panose="02020603050405020304" pitchFamily="18" charset="0"/>
                <a:cs typeface="Noto Sans Symbols"/>
              </a:rPr>
              <a:t> </a:t>
            </a:r>
            <a:r>
              <a:rPr lang="en-US" sz="2200" dirty="0" err="1">
                <a:effectLst/>
                <a:latin typeface="UTM Avo" panose="02040603050506020204" pitchFamily="18"/>
                <a:ea typeface="Times New Roman" panose="02020603050405020304" pitchFamily="18" charset="0"/>
                <a:cs typeface="Noto Sans Symbols"/>
              </a:rPr>
              <a:t>tập</a:t>
            </a:r>
            <a:r>
              <a:rPr lang="en-US" sz="2200" dirty="0">
                <a:effectLst/>
                <a:latin typeface="UTM Avo" panose="02040603050506020204" pitchFamily="18"/>
                <a:ea typeface="Times New Roman" panose="02020603050405020304" pitchFamily="18" charset="0"/>
                <a:cs typeface="Noto Sans Symbols"/>
              </a:rPr>
              <a:t> </a:t>
            </a:r>
            <a:r>
              <a:rPr lang="en-US" sz="2200" dirty="0" err="1">
                <a:effectLst/>
                <a:latin typeface="UTM Avo" panose="02040603050506020204" pitchFamily="18"/>
                <a:ea typeface="Times New Roman" panose="02020603050405020304" pitchFamily="18" charset="0"/>
                <a:cs typeface="Noto Sans Symbols"/>
              </a:rPr>
              <a:t>trong</a:t>
            </a:r>
            <a:r>
              <a:rPr lang="en-US" sz="2200" dirty="0">
                <a:effectLst/>
                <a:latin typeface="UTM Avo" panose="02040603050506020204" pitchFamily="18"/>
                <a:ea typeface="Times New Roman" panose="02020603050405020304" pitchFamily="18" charset="0"/>
                <a:cs typeface="Noto Sans Symbols"/>
              </a:rPr>
              <a:t> </a:t>
            </a:r>
            <a:r>
              <a:rPr lang="en-US" sz="2200" dirty="0" err="1">
                <a:effectLst/>
                <a:latin typeface="UTM Avo" panose="02040603050506020204" pitchFamily="18"/>
                <a:ea typeface="Times New Roman" panose="02020603050405020304" pitchFamily="18" charset="0"/>
                <a:cs typeface="Noto Sans Symbols"/>
              </a:rPr>
              <a:t>Sách</a:t>
            </a:r>
            <a:r>
              <a:rPr lang="en-US" sz="2200" dirty="0">
                <a:effectLst/>
                <a:latin typeface="UTM Avo" panose="02040603050506020204" pitchFamily="18"/>
                <a:ea typeface="Times New Roman" panose="02020603050405020304" pitchFamily="18" charset="0"/>
                <a:cs typeface="Noto Sans Symbols"/>
              </a:rPr>
              <a:t> </a:t>
            </a:r>
            <a:r>
              <a:rPr lang="en-US" sz="2200" dirty="0" err="1">
                <a:effectLst/>
                <a:latin typeface="UTM Avo" panose="02040603050506020204" pitchFamily="18"/>
                <a:ea typeface="Times New Roman" panose="02020603050405020304" pitchFamily="18" charset="0"/>
                <a:cs typeface="Noto Sans Symbols"/>
              </a:rPr>
              <a:t>bài</a:t>
            </a:r>
            <a:r>
              <a:rPr lang="en-US" sz="2200" dirty="0">
                <a:effectLst/>
                <a:latin typeface="UTM Avo" panose="02040603050506020204" pitchFamily="18"/>
                <a:ea typeface="Times New Roman" panose="02020603050405020304" pitchFamily="18" charset="0"/>
                <a:cs typeface="Noto Sans Symbols"/>
              </a:rPr>
              <a:t> </a:t>
            </a:r>
            <a:r>
              <a:rPr lang="en-US" sz="2200" dirty="0" err="1">
                <a:effectLst/>
                <a:latin typeface="UTM Avo" panose="02040603050506020204" pitchFamily="18"/>
                <a:ea typeface="Times New Roman" panose="02020603050405020304" pitchFamily="18" charset="0"/>
                <a:cs typeface="Noto Sans Symbols"/>
              </a:rPr>
              <a:t>tập</a:t>
            </a:r>
            <a:r>
              <a:rPr lang="en-US" sz="2200" dirty="0">
                <a:effectLst/>
                <a:latin typeface="UTM Avo" panose="02040603050506020204" pitchFamily="18"/>
                <a:ea typeface="Times New Roman" panose="02020603050405020304" pitchFamily="18" charset="0"/>
                <a:cs typeface="Noto Sans Symbols"/>
              </a:rPr>
              <a:t>.</a:t>
            </a:r>
            <a:endParaRPr lang="en-US" sz="2200" dirty="0">
              <a:latin typeface="UTM Avo" panose="02040603050506020204" pitchFamily="18"/>
            </a:endParaRPr>
          </a:p>
        </p:txBody>
      </p:sp>
      <p:sp>
        <p:nvSpPr>
          <p:cNvPr id="20" name="TextBox 19">
            <a:extLst>
              <a:ext uri="{FF2B5EF4-FFF2-40B4-BE49-F238E27FC236}">
                <a16:creationId xmlns:a16="http://schemas.microsoft.com/office/drawing/2014/main" id="{67E2BB1B-0D9A-BEDA-1D86-A4CE5342EF3E}"/>
              </a:ext>
            </a:extLst>
          </p:cNvPr>
          <p:cNvSpPr txBox="1"/>
          <p:nvPr/>
        </p:nvSpPr>
        <p:spPr>
          <a:xfrm>
            <a:off x="6257140" y="4384991"/>
            <a:ext cx="4466685" cy="1923604"/>
          </a:xfrm>
          <a:prstGeom prst="rect">
            <a:avLst/>
          </a:prstGeom>
          <a:noFill/>
        </p:spPr>
        <p:txBody>
          <a:bodyPr wrap="square" rtlCol="0">
            <a:spAutoFit/>
          </a:bodyPr>
          <a:lstStyle/>
          <a:p>
            <a:pPr algn="ctr">
              <a:lnSpc>
                <a:spcPct val="150000"/>
              </a:lnSpc>
            </a:pPr>
            <a:r>
              <a:rPr lang="en-US" sz="2200" dirty="0" err="1">
                <a:effectLst/>
                <a:latin typeface="UTM Avo" panose="02040603050506020204" pitchFamily="18"/>
                <a:ea typeface="Times New Roman" panose="02020603050405020304" pitchFamily="18" charset="0"/>
                <a:cs typeface="Noto Sans Symbols"/>
              </a:rPr>
              <a:t>Đọc</a:t>
            </a:r>
            <a:r>
              <a:rPr lang="en-US" sz="2200" dirty="0">
                <a:effectLst/>
                <a:latin typeface="UTM Avo" panose="02040603050506020204" pitchFamily="18"/>
                <a:ea typeface="Times New Roman" panose="02020603050405020304" pitchFamily="18" charset="0"/>
                <a:cs typeface="Noto Sans Symbols"/>
              </a:rPr>
              <a:t> </a:t>
            </a:r>
            <a:r>
              <a:rPr lang="en-US" sz="2200" dirty="0" err="1">
                <a:effectLst/>
                <a:latin typeface="UTM Avo" panose="02040603050506020204" pitchFamily="18"/>
                <a:ea typeface="Times New Roman" panose="02020603050405020304" pitchFamily="18" charset="0"/>
                <a:cs typeface="Noto Sans Symbols"/>
              </a:rPr>
              <a:t>và</a:t>
            </a:r>
            <a:r>
              <a:rPr lang="en-US" sz="2200" dirty="0">
                <a:effectLst/>
                <a:latin typeface="UTM Avo" panose="02040603050506020204" pitchFamily="18"/>
                <a:ea typeface="Times New Roman" panose="02020603050405020304" pitchFamily="18" charset="0"/>
                <a:cs typeface="Noto Sans Symbols"/>
              </a:rPr>
              <a:t> </a:t>
            </a:r>
            <a:r>
              <a:rPr lang="en-US" sz="2200" dirty="0" err="1">
                <a:effectLst/>
                <a:latin typeface="UTM Avo" panose="02040603050506020204" pitchFamily="18"/>
                <a:ea typeface="Times New Roman" panose="02020603050405020304" pitchFamily="18" charset="0"/>
                <a:cs typeface="Noto Sans Symbols"/>
              </a:rPr>
              <a:t>tìm</a:t>
            </a:r>
            <a:r>
              <a:rPr lang="en-US" sz="2200" dirty="0">
                <a:effectLst/>
                <a:latin typeface="UTM Avo" panose="02040603050506020204" pitchFamily="18"/>
                <a:ea typeface="Times New Roman" panose="02020603050405020304" pitchFamily="18" charset="0"/>
                <a:cs typeface="Noto Sans Symbols"/>
              </a:rPr>
              <a:t> </a:t>
            </a:r>
            <a:r>
              <a:rPr lang="en-US" sz="2200" dirty="0" err="1">
                <a:effectLst/>
                <a:latin typeface="UTM Avo" panose="02040603050506020204" pitchFamily="18"/>
                <a:ea typeface="Times New Roman" panose="02020603050405020304" pitchFamily="18" charset="0"/>
                <a:cs typeface="Noto Sans Symbols"/>
              </a:rPr>
              <a:t>hiểu</a:t>
            </a:r>
            <a:r>
              <a:rPr lang="en-US" sz="2200" dirty="0">
                <a:effectLst/>
                <a:latin typeface="UTM Avo" panose="02040603050506020204" pitchFamily="18"/>
                <a:ea typeface="Times New Roman" panose="02020603050405020304" pitchFamily="18" charset="0"/>
                <a:cs typeface="Noto Sans Symbols"/>
              </a:rPr>
              <a:t> </a:t>
            </a:r>
            <a:r>
              <a:rPr lang="en-US" sz="2200" dirty="0" err="1">
                <a:effectLst/>
                <a:latin typeface="UTM Avo" panose="02040603050506020204" pitchFamily="18"/>
                <a:ea typeface="Times New Roman" panose="02020603050405020304" pitchFamily="18" charset="0"/>
                <a:cs typeface="Noto Sans Symbols"/>
              </a:rPr>
              <a:t>trước</a:t>
            </a:r>
            <a:endParaRPr lang="en-US" sz="2200" dirty="0">
              <a:effectLst/>
              <a:latin typeface="UTM Avo" panose="02040603050506020204" pitchFamily="18"/>
              <a:ea typeface="Times New Roman" panose="02020603050405020304" pitchFamily="18" charset="0"/>
              <a:cs typeface="Noto Sans Symbols"/>
            </a:endParaRPr>
          </a:p>
          <a:p>
            <a:pPr algn="ctr">
              <a:lnSpc>
                <a:spcPct val="150000"/>
              </a:lnSpc>
            </a:pPr>
            <a:r>
              <a:rPr lang="en-US" sz="2200" b="1" dirty="0" err="1">
                <a:effectLst/>
                <a:latin typeface="UTM Avo" panose="02040603050506020204" pitchFamily="18"/>
                <a:ea typeface="Times New Roman" panose="02020603050405020304" pitchFamily="18" charset="0"/>
                <a:cs typeface="Noto Sans Symbols"/>
              </a:rPr>
              <a:t>Bài</a:t>
            </a:r>
            <a:r>
              <a:rPr lang="en-US" sz="2200" b="1" dirty="0">
                <a:effectLst/>
                <a:latin typeface="UTM Avo" panose="02040603050506020204" pitchFamily="18"/>
                <a:ea typeface="Times New Roman" panose="02020603050405020304" pitchFamily="18" charset="0"/>
                <a:cs typeface="Noto Sans Symbols"/>
              </a:rPr>
              <a:t> 19: </a:t>
            </a:r>
            <a:r>
              <a:rPr lang="en-US" sz="2200" b="1" dirty="0" err="1">
                <a:effectLst/>
                <a:latin typeface="UTM Avo" panose="02040603050506020204" pitchFamily="18"/>
                <a:ea typeface="Times New Roman" panose="02020603050405020304" pitchFamily="18" charset="0"/>
                <a:cs typeface="Noto Sans Symbols"/>
              </a:rPr>
              <a:t>Các</a:t>
            </a:r>
            <a:r>
              <a:rPr lang="en-US" sz="2200" b="1" dirty="0">
                <a:effectLst/>
                <a:latin typeface="UTM Avo" panose="02040603050506020204" pitchFamily="18"/>
                <a:ea typeface="Times New Roman" panose="02020603050405020304" pitchFamily="18" charset="0"/>
                <a:cs typeface="Noto Sans Symbols"/>
              </a:rPr>
              <a:t> </a:t>
            </a:r>
            <a:r>
              <a:rPr lang="en-US" sz="2200" b="1" dirty="0" err="1">
                <a:effectLst/>
                <a:latin typeface="UTM Avo" panose="02040603050506020204" pitchFamily="18"/>
                <a:ea typeface="Times New Roman" panose="02020603050405020304" pitchFamily="18" charset="0"/>
                <a:cs typeface="Noto Sans Symbols"/>
              </a:rPr>
              <a:t>yếu</a:t>
            </a:r>
            <a:r>
              <a:rPr lang="en-US" sz="2200" b="1" dirty="0">
                <a:effectLst/>
                <a:latin typeface="UTM Avo" panose="02040603050506020204" pitchFamily="18"/>
                <a:ea typeface="Times New Roman" panose="02020603050405020304" pitchFamily="18" charset="0"/>
                <a:cs typeface="Noto Sans Symbols"/>
              </a:rPr>
              <a:t> </a:t>
            </a:r>
            <a:r>
              <a:rPr lang="en-US" sz="2200" b="1" dirty="0" err="1">
                <a:effectLst/>
                <a:latin typeface="UTM Avo" panose="02040603050506020204" pitchFamily="18"/>
                <a:ea typeface="Times New Roman" panose="02020603050405020304" pitchFamily="18" charset="0"/>
                <a:cs typeface="Noto Sans Symbols"/>
              </a:rPr>
              <a:t>tố</a:t>
            </a:r>
            <a:r>
              <a:rPr lang="en-US" sz="2200" b="1" dirty="0">
                <a:effectLst/>
                <a:latin typeface="UTM Avo" panose="02040603050506020204" pitchFamily="18"/>
                <a:ea typeface="Times New Roman" panose="02020603050405020304" pitchFamily="18" charset="0"/>
                <a:cs typeface="Noto Sans Symbols"/>
              </a:rPr>
              <a:t> </a:t>
            </a:r>
            <a:r>
              <a:rPr lang="en-US" sz="2200" b="1" dirty="0" err="1">
                <a:effectLst/>
                <a:latin typeface="UTM Avo" panose="02040603050506020204" pitchFamily="18"/>
                <a:ea typeface="Times New Roman" panose="02020603050405020304" pitchFamily="18" charset="0"/>
                <a:cs typeface="Noto Sans Symbols"/>
              </a:rPr>
              <a:t>ảnh</a:t>
            </a:r>
            <a:r>
              <a:rPr lang="en-US" sz="2200" b="1" dirty="0">
                <a:effectLst/>
                <a:latin typeface="UTM Avo" panose="02040603050506020204" pitchFamily="18"/>
                <a:ea typeface="Times New Roman" panose="02020603050405020304" pitchFamily="18" charset="0"/>
                <a:cs typeface="Noto Sans Symbols"/>
              </a:rPr>
              <a:t> </a:t>
            </a:r>
            <a:r>
              <a:rPr lang="en-US" sz="2200" b="1" dirty="0" err="1">
                <a:effectLst/>
                <a:latin typeface="UTM Avo" panose="02040603050506020204" pitchFamily="18"/>
                <a:ea typeface="Times New Roman" panose="02020603050405020304" pitchFamily="18" charset="0"/>
                <a:cs typeface="Noto Sans Symbols"/>
              </a:rPr>
              <a:t>hưởng</a:t>
            </a:r>
            <a:r>
              <a:rPr lang="en-US" sz="2200" b="1" dirty="0">
                <a:effectLst/>
                <a:latin typeface="UTM Avo" panose="02040603050506020204" pitchFamily="18"/>
                <a:ea typeface="Times New Roman" panose="02020603050405020304" pitchFamily="18" charset="0"/>
                <a:cs typeface="Noto Sans Symbols"/>
              </a:rPr>
              <a:t> </a:t>
            </a:r>
            <a:r>
              <a:rPr lang="en-US" sz="2200" b="1" dirty="0" err="1">
                <a:effectLst/>
                <a:latin typeface="UTM Avo" panose="02040603050506020204" pitchFamily="18"/>
                <a:ea typeface="Times New Roman" panose="02020603050405020304" pitchFamily="18" charset="0"/>
                <a:cs typeface="Noto Sans Symbols"/>
              </a:rPr>
              <a:t>đến</a:t>
            </a:r>
            <a:r>
              <a:rPr lang="en-US" sz="2200" b="1" dirty="0">
                <a:effectLst/>
                <a:latin typeface="UTM Avo" panose="02040603050506020204" pitchFamily="18"/>
                <a:ea typeface="Times New Roman" panose="02020603050405020304" pitchFamily="18" charset="0"/>
                <a:cs typeface="Noto Sans Symbols"/>
              </a:rPr>
              <a:t> </a:t>
            </a:r>
            <a:r>
              <a:rPr lang="en-US" sz="2200" b="1" dirty="0" err="1">
                <a:effectLst/>
                <a:latin typeface="UTM Avo" panose="02040603050506020204" pitchFamily="18"/>
                <a:ea typeface="Times New Roman" panose="02020603050405020304" pitchFamily="18" charset="0"/>
                <a:cs typeface="Noto Sans Symbols"/>
              </a:rPr>
              <a:t>quang</a:t>
            </a:r>
            <a:r>
              <a:rPr lang="en-US" sz="2200" b="1" dirty="0">
                <a:effectLst/>
                <a:latin typeface="UTM Avo" panose="02040603050506020204" pitchFamily="18"/>
                <a:ea typeface="Times New Roman" panose="02020603050405020304" pitchFamily="18" charset="0"/>
                <a:cs typeface="Noto Sans Symbols"/>
              </a:rPr>
              <a:t> </a:t>
            </a:r>
            <a:r>
              <a:rPr lang="en-US" sz="2200" b="1" dirty="0" err="1">
                <a:effectLst/>
                <a:latin typeface="UTM Avo" panose="02040603050506020204" pitchFamily="18"/>
                <a:ea typeface="Times New Roman" panose="02020603050405020304" pitchFamily="18" charset="0"/>
                <a:cs typeface="Noto Sans Symbols"/>
              </a:rPr>
              <a:t>hợp</a:t>
            </a:r>
            <a:r>
              <a:rPr lang="en-US" sz="2200" b="1" dirty="0">
                <a:effectLst/>
                <a:latin typeface="UTM Avo" panose="02040603050506020204" pitchFamily="18"/>
                <a:ea typeface="Times New Roman" panose="02020603050405020304" pitchFamily="18" charset="0"/>
                <a:cs typeface="Noto Sans Symbols"/>
              </a:rPr>
              <a:t>. </a:t>
            </a:r>
            <a:endParaRPr lang="en-US" sz="2200" b="1" dirty="0">
              <a:effectLst/>
              <a:latin typeface="UTM Avo" panose="02040603050506020204" pitchFamily="18"/>
              <a:ea typeface="Noto Sans Symbols"/>
              <a:cs typeface="Noto Sans Symbols"/>
            </a:endParaRPr>
          </a:p>
          <a:p>
            <a:endParaRPr lang="en-US" sz="2000" dirty="0">
              <a:latin typeface="UTM Avo" panose="02040603050506020204" pitchFamily="18"/>
            </a:endParaRPr>
          </a:p>
        </p:txBody>
      </p:sp>
      <p:pic>
        <p:nvPicPr>
          <p:cNvPr id="21" name="Google Shape;316;p38">
            <a:extLst>
              <a:ext uri="{FF2B5EF4-FFF2-40B4-BE49-F238E27FC236}">
                <a16:creationId xmlns:a16="http://schemas.microsoft.com/office/drawing/2014/main" id="{B0C43B4F-24E0-28AA-9E75-F45EA27763AB}"/>
              </a:ext>
            </a:extLst>
          </p:cNvPr>
          <p:cNvPicPr preferRelativeResize="0"/>
          <p:nvPr/>
        </p:nvPicPr>
        <p:blipFill rotWithShape="1">
          <a:blip r:embed="rId3">
            <a:alphaModFix/>
          </a:blip>
          <a:srcRect/>
          <a:stretch/>
        </p:blipFill>
        <p:spPr>
          <a:xfrm>
            <a:off x="9231709" y="1850013"/>
            <a:ext cx="2166224" cy="2353188"/>
          </a:xfrm>
          <a:prstGeom prst="rect">
            <a:avLst/>
          </a:prstGeom>
          <a:noFill/>
          <a:ln>
            <a:noFill/>
          </a:ln>
        </p:spPr>
      </p:pic>
    </p:spTree>
    <p:extLst>
      <p:ext uri="{BB962C8B-B14F-4D97-AF65-F5344CB8AC3E}">
        <p14:creationId xmlns:p14="http://schemas.microsoft.com/office/powerpoint/2010/main" val="214987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47"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anim calcmode="lin" valueType="num">
                                      <p:cBhvr>
                                        <p:cTn id="11" dur="500" fill="hold"/>
                                        <p:tgtEl>
                                          <p:spTgt spid="3"/>
                                        </p:tgtEl>
                                        <p:attrNameLst>
                                          <p:attrName>ppt_x</p:attrName>
                                        </p:attrNameLst>
                                      </p:cBhvr>
                                      <p:tavLst>
                                        <p:tav tm="0">
                                          <p:val>
                                            <p:strVal val="#ppt_x"/>
                                          </p:val>
                                        </p:tav>
                                        <p:tav tm="100000">
                                          <p:val>
                                            <p:strVal val="#ppt_x"/>
                                          </p:val>
                                        </p:tav>
                                      </p:tavLst>
                                    </p:anim>
                                    <p:anim calcmode="lin" valueType="num">
                                      <p:cBhvr>
                                        <p:cTn id="12" dur="500" fill="hold"/>
                                        <p:tgtEl>
                                          <p:spTgt spid="3"/>
                                        </p:tgtEl>
                                        <p:attrNameLst>
                                          <p:attrName>ppt_y</p:attrName>
                                        </p:attrNameLst>
                                      </p:cBhvr>
                                      <p:tavLst>
                                        <p:tav tm="0">
                                          <p:val>
                                            <p:strVal val="#ppt_y-.1"/>
                                          </p:val>
                                        </p:tav>
                                        <p:tav tm="100000">
                                          <p:val>
                                            <p:strVal val="#ppt_y"/>
                                          </p:val>
                                        </p:tav>
                                      </p:tavLst>
                                    </p:anim>
                                  </p:childTnLst>
                                </p:cTn>
                              </p:par>
                              <p:par>
                                <p:cTn id="13" presetID="14" presetClass="entr" presetSubtype="1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randombar(horizontal)">
                                      <p:cBhvr>
                                        <p:cTn id="15" dur="500"/>
                                        <p:tgtEl>
                                          <p:spTgt spid="18"/>
                                        </p:tgtEl>
                                      </p:cBhvr>
                                    </p:animEffect>
                                  </p:childTnLst>
                                </p:cTn>
                              </p:par>
                            </p:childTnLst>
                          </p:cTn>
                        </p:par>
                        <p:par>
                          <p:cTn id="16" fill="hold">
                            <p:stCondLst>
                              <p:cond delay="500"/>
                            </p:stCondLst>
                            <p:childTnLst>
                              <p:par>
                                <p:cTn id="17" presetID="2" presetClass="entr" presetSubtype="4"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par>
                                <p:cTn id="21" presetID="16" presetClass="entr" presetSubtype="21"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inVertical)">
                                      <p:cBhvr>
                                        <p:cTn id="23" dur="500"/>
                                        <p:tgtEl>
                                          <p:spTgt spid="11"/>
                                        </p:tgtEl>
                                      </p:cBhvr>
                                    </p:animEffect>
                                  </p:childTnLst>
                                </p:cTn>
                              </p:par>
                              <p:par>
                                <p:cTn id="24" presetID="42" presetClass="entr" presetSubtype="0"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anim calcmode="lin" valueType="num">
                                      <p:cBhvr>
                                        <p:cTn id="27" dur="500" fill="hold"/>
                                        <p:tgtEl>
                                          <p:spTgt spid="4"/>
                                        </p:tgtEl>
                                        <p:attrNameLst>
                                          <p:attrName>ppt_x</p:attrName>
                                        </p:attrNameLst>
                                      </p:cBhvr>
                                      <p:tavLst>
                                        <p:tav tm="0">
                                          <p:val>
                                            <p:strVal val="#ppt_x"/>
                                          </p:val>
                                        </p:tav>
                                        <p:tav tm="100000">
                                          <p:val>
                                            <p:strVal val="#ppt_x"/>
                                          </p:val>
                                        </p:tav>
                                      </p:tavLst>
                                    </p:anim>
                                    <p:anim calcmode="lin" valueType="num">
                                      <p:cBhvr>
                                        <p:cTn id="28" dur="500" fill="hold"/>
                                        <p:tgtEl>
                                          <p:spTgt spid="4"/>
                                        </p:tgtEl>
                                        <p:attrNameLst>
                                          <p:attrName>ppt_y</p:attrName>
                                        </p:attrNameLst>
                                      </p:cBhvr>
                                      <p:tavLst>
                                        <p:tav tm="0">
                                          <p:val>
                                            <p:strVal val="#ppt_y+.1"/>
                                          </p:val>
                                        </p:tav>
                                        <p:tav tm="100000">
                                          <p:val>
                                            <p:strVal val="#ppt_y"/>
                                          </p:val>
                                        </p:tav>
                                      </p:tavLst>
                                    </p:anim>
                                  </p:childTnLst>
                                </p:cTn>
                              </p:par>
                              <p:par>
                                <p:cTn id="29" presetID="14" presetClass="entr" presetSubtype="1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randombar(horizontal)">
                                      <p:cBhvr>
                                        <p:cTn id="31" dur="500"/>
                                        <p:tgtEl>
                                          <p:spTgt spid="19"/>
                                        </p:tgtEl>
                                      </p:cBhvr>
                                    </p:animEffect>
                                  </p:childTnLst>
                                </p:cTn>
                              </p:par>
                            </p:childTnLst>
                          </p:cTn>
                        </p:par>
                        <p:par>
                          <p:cTn id="32" fill="hold">
                            <p:stCondLst>
                              <p:cond delay="1000"/>
                            </p:stCondLst>
                            <p:childTnLst>
                              <p:par>
                                <p:cTn id="33" presetID="2" presetClass="entr" presetSubtype="8"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0-#ppt_w/2"/>
                                          </p:val>
                                        </p:tav>
                                        <p:tav tm="100000">
                                          <p:val>
                                            <p:strVal val="#ppt_x"/>
                                          </p:val>
                                        </p:tav>
                                      </p:tavLst>
                                    </p:anim>
                                    <p:anim calcmode="lin" valueType="num">
                                      <p:cBhvr additive="base">
                                        <p:cTn id="36" dur="500" fill="hold"/>
                                        <p:tgtEl>
                                          <p:spTgt spid="6"/>
                                        </p:tgtEl>
                                        <p:attrNameLst>
                                          <p:attrName>ppt_y</p:attrName>
                                        </p:attrNameLst>
                                      </p:cBhvr>
                                      <p:tavLst>
                                        <p:tav tm="0">
                                          <p:val>
                                            <p:strVal val="#ppt_y"/>
                                          </p:val>
                                        </p:tav>
                                        <p:tav tm="100000">
                                          <p:val>
                                            <p:strVal val="#ppt_y"/>
                                          </p:val>
                                        </p:tav>
                                      </p:tavLst>
                                    </p:anim>
                                  </p:childTnLst>
                                </p:cTn>
                              </p:par>
                              <p:par>
                                <p:cTn id="37" presetID="16" presetClass="entr" presetSubtype="21"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barn(inVertical)">
                                      <p:cBhvr>
                                        <p:cTn id="39" dur="500"/>
                                        <p:tgtEl>
                                          <p:spTgt spid="14"/>
                                        </p:tgtEl>
                                      </p:cBhvr>
                                    </p:animEffect>
                                  </p:childTnLst>
                                </p:cTn>
                              </p:par>
                              <p:par>
                                <p:cTn id="40" presetID="47" presetClass="entr" presetSubtype="0" fill="hold"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500"/>
                                        <p:tgtEl>
                                          <p:spTgt spid="5"/>
                                        </p:tgtEl>
                                      </p:cBhvr>
                                    </p:animEffect>
                                    <p:anim calcmode="lin" valueType="num">
                                      <p:cBhvr>
                                        <p:cTn id="43" dur="500" fill="hold"/>
                                        <p:tgtEl>
                                          <p:spTgt spid="5"/>
                                        </p:tgtEl>
                                        <p:attrNameLst>
                                          <p:attrName>ppt_x</p:attrName>
                                        </p:attrNameLst>
                                      </p:cBhvr>
                                      <p:tavLst>
                                        <p:tav tm="0">
                                          <p:val>
                                            <p:strVal val="#ppt_x"/>
                                          </p:val>
                                        </p:tav>
                                        <p:tav tm="100000">
                                          <p:val>
                                            <p:strVal val="#ppt_x"/>
                                          </p:val>
                                        </p:tav>
                                      </p:tavLst>
                                    </p:anim>
                                    <p:anim calcmode="lin" valueType="num">
                                      <p:cBhvr>
                                        <p:cTn id="44" dur="500" fill="hold"/>
                                        <p:tgtEl>
                                          <p:spTgt spid="5"/>
                                        </p:tgtEl>
                                        <p:attrNameLst>
                                          <p:attrName>ppt_y</p:attrName>
                                        </p:attrNameLst>
                                      </p:cBhvr>
                                      <p:tavLst>
                                        <p:tav tm="0">
                                          <p:val>
                                            <p:strVal val="#ppt_y-.1"/>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0-#ppt_w/2"/>
                                          </p:val>
                                        </p:tav>
                                        <p:tav tm="100000">
                                          <p:val>
                                            <p:strVal val="#ppt_x"/>
                                          </p:val>
                                        </p:tav>
                                      </p:tavLst>
                                    </p:anim>
                                    <p:anim calcmode="lin" valueType="num">
                                      <p:cBhvr additive="base">
                                        <p:cTn id="48" dur="500" fill="hold"/>
                                        <p:tgtEl>
                                          <p:spTgt spid="7"/>
                                        </p:tgtEl>
                                        <p:attrNameLst>
                                          <p:attrName>ppt_y</p:attrName>
                                        </p:attrNameLst>
                                      </p:cBhvr>
                                      <p:tavLst>
                                        <p:tav tm="0">
                                          <p:val>
                                            <p:strVal val="#ppt_y"/>
                                          </p:val>
                                        </p:tav>
                                        <p:tav tm="100000">
                                          <p:val>
                                            <p:strVal val="#ppt_y"/>
                                          </p:val>
                                        </p:tav>
                                      </p:tavLst>
                                    </p:anim>
                                  </p:childTnLst>
                                </p:cTn>
                              </p:par>
                              <p:par>
                                <p:cTn id="49" presetID="14" presetClass="entr" presetSubtype="10"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randombar(horizontal)">
                                      <p:cBhvr>
                                        <p:cTn id="5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3"/>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09200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3.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173</TotalTime>
  <Words>1501</Words>
  <Application>Microsoft Office PowerPoint</Application>
  <PresentationFormat>Widescreen</PresentationFormat>
  <Paragraphs>122</Paragraphs>
  <Slides>30</Slides>
  <Notes>2</Notes>
  <HiddenSlides>0</HiddenSlides>
  <MMClips>1</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30</vt:i4>
      </vt:variant>
    </vt:vector>
  </HeadingPairs>
  <TitlesOfParts>
    <vt:vector size="39" baseType="lpstr">
      <vt:lpstr>Arial</vt:lpstr>
      <vt:lpstr>Calibri</vt:lpstr>
      <vt:lpstr>Aptos</vt:lpstr>
      <vt:lpstr>UTM Avo</vt:lpstr>
      <vt:lpstr>Wingdings</vt:lpstr>
      <vt:lpstr>Calibri Light</vt:lpstr>
      <vt:lpstr>Office Theme</vt:lpstr>
      <vt:lpstr>Theme1</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HƯỚNG DẪN VỀ NHÀ</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nt Hoa</cp:lastModifiedBy>
  <cp:revision>13</cp:revision>
  <dcterms:created xsi:type="dcterms:W3CDTF">2023-10-18T06:55:26Z</dcterms:created>
  <dcterms:modified xsi:type="dcterms:W3CDTF">2024-12-30T03:34:51Z</dcterms:modified>
</cp:coreProperties>
</file>