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73" r:id="rId3"/>
    <p:sldMasterId id="2147483685" r:id="rId4"/>
    <p:sldMasterId id="2147483697" r:id="rId5"/>
    <p:sldMasterId id="2147483709" r:id="rId6"/>
  </p:sldMasterIdLst>
  <p:notesMasterIdLst>
    <p:notesMasterId r:id="rId42"/>
  </p:notesMasterIdLst>
  <p:sldIdLst>
    <p:sldId id="256" r:id="rId7"/>
    <p:sldId id="257" r:id="rId8"/>
    <p:sldId id="270" r:id="rId9"/>
    <p:sldId id="259" r:id="rId10"/>
    <p:sldId id="258" r:id="rId11"/>
    <p:sldId id="311" r:id="rId12"/>
    <p:sldId id="292" r:id="rId13"/>
    <p:sldId id="283" r:id="rId14"/>
    <p:sldId id="293" r:id="rId15"/>
    <p:sldId id="265" r:id="rId16"/>
    <p:sldId id="295" r:id="rId17"/>
    <p:sldId id="297" r:id="rId18"/>
    <p:sldId id="298" r:id="rId19"/>
    <p:sldId id="299" r:id="rId20"/>
    <p:sldId id="300" r:id="rId21"/>
    <p:sldId id="312" r:id="rId22"/>
    <p:sldId id="301" r:id="rId23"/>
    <p:sldId id="294" r:id="rId24"/>
    <p:sldId id="261" r:id="rId25"/>
    <p:sldId id="313" r:id="rId26"/>
    <p:sldId id="264" r:id="rId27"/>
    <p:sldId id="314" r:id="rId28"/>
    <p:sldId id="315" r:id="rId29"/>
    <p:sldId id="316" r:id="rId30"/>
    <p:sldId id="317" r:id="rId31"/>
    <p:sldId id="318" r:id="rId32"/>
    <p:sldId id="319" r:id="rId33"/>
    <p:sldId id="308" r:id="rId34"/>
    <p:sldId id="309" r:id="rId35"/>
    <p:sldId id="263" r:id="rId36"/>
    <p:sldId id="320" r:id="rId37"/>
    <p:sldId id="321" r:id="rId38"/>
    <p:sldId id="274" r:id="rId39"/>
    <p:sldId id="322" r:id="rId40"/>
    <p:sldId id="269" r:id="rId41"/>
  </p:sldIdLst>
  <p:sldSz cx="12192000" cy="6858000"/>
  <p:notesSz cx="6858000" cy="9144000"/>
  <p:embeddedFontLs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79" d="100"/>
          <a:sy n="79" d="100"/>
        </p:scale>
        <p:origin x="3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3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2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4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FF5D-AA0D-C096-7865-3D30E41C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473D5-2D40-4913-635E-1CD8B48F6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862DB-0109-12D4-B04F-E171A0ACC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DEAA7-DD9C-F852-5EB4-BC9F94240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1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AB0E4-7CAB-B737-ABB3-9DD6940FF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D188B-6EA3-FC2C-EA32-DBAE58AAC2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FF7A37-E7DA-49F1-0460-66EBB727A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A16D5-0434-0EF6-38C3-E26F57B2B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50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79B20-A819-6C5D-5509-AF0B927B3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ED1E7-AD02-6E5C-D475-E3F122C8B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1A1E04-0AA2-65E9-7724-3D9549C024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74022-DC57-FF50-7DE8-CE74D13A2C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5310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EA090-3019-9B95-3211-3172D8EC4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23C23-7BF2-5634-9756-7BD7EB6A1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DD232D-3651-6B7E-871E-6443EC230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00562-49FD-CDA6-57ED-1D3BBA31E4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228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0C7B8272-54F8-6251-C2BB-D0C477124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>
            <a:extLst>
              <a:ext uri="{FF2B5EF4-FFF2-40B4-BE49-F238E27FC236}">
                <a16:creationId xmlns:a16="http://schemas.microsoft.com/office/drawing/2014/main" id="{1E22D717-C022-9591-13C9-0383550826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>
            <a:extLst>
              <a:ext uri="{FF2B5EF4-FFF2-40B4-BE49-F238E27FC236}">
                <a16:creationId xmlns:a16="http://schemas.microsoft.com/office/drawing/2014/main" id="{EBA3897C-AE65-D02C-37C0-7752419308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23645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47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96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98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41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428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307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68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95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9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169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69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1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961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33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500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4670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56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69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0686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439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930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1745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058964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06744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508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14141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36999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61479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83528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19499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92248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3203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3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071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574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29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662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036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88890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762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74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1591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006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52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57036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8430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21168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33261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31451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1401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70168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488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1519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31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6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40468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165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8460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0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24.xml"/><Relationship Id="rId7" Type="http://schemas.openxmlformats.org/officeDocument/2006/relationships/image" Target="../media/image29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9.jpeg"/><Relationship Id="rId18" Type="http://schemas.openxmlformats.org/officeDocument/2006/relationships/slide" Target="slide27.xml"/><Relationship Id="rId3" Type="http://schemas.openxmlformats.org/officeDocument/2006/relationships/image" Target="../media/image26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slide" Target="slide26.xml"/><Relationship Id="rId2" Type="http://schemas.openxmlformats.org/officeDocument/2006/relationships/notesSlide" Target="../notesSlides/notesSlide5.xml"/><Relationship Id="rId16" Type="http://schemas.openxmlformats.org/officeDocument/2006/relationships/slide" Target="slide2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slide" Target="slide24.xml"/><Relationship Id="rId10" Type="http://schemas.openxmlformats.org/officeDocument/2006/relationships/image" Target="../media/image37.png"/><Relationship Id="rId19" Type="http://schemas.openxmlformats.org/officeDocument/2006/relationships/slide" Target="slide28.xml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29.jpeg"/><Relationship Id="rId4" Type="http://schemas.openxmlformats.org/officeDocument/2006/relationships/slide" Target="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slide" Target="slide2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slide" Target="slide2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29.jpeg"/><Relationship Id="rId4" Type="http://schemas.openxmlformats.org/officeDocument/2006/relationships/slide" Target="slide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29.jpeg"/><Relationship Id="rId4" Type="http://schemas.openxmlformats.org/officeDocument/2006/relationships/slide" Target="slide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51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5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358283" y="2610434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Bảo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dùng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nhân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đình</a:t>
            </a:r>
            <a:endParaRPr sz="48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358284" y="4247566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9: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Bảo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quản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dùng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đình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6BF568-0092-7FF3-B177-08EA538A5717}"/>
              </a:ext>
            </a:extLst>
          </p:cNvPr>
          <p:cNvGrpSpPr/>
          <p:nvPr/>
        </p:nvGrpSpPr>
        <p:grpSpPr>
          <a:xfrm>
            <a:off x="5276368" y="3584331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77CA1C1-3749-3134-E181-11513C7F3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C083B60-A339-A7A4-4859-1E136EC48B4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7CAB83-FEFD-4CBD-92E0-EE2898E7F05A}"/>
              </a:ext>
            </a:extLst>
          </p:cNvPr>
          <p:cNvSpPr/>
          <p:nvPr/>
        </p:nvSpPr>
        <p:spPr>
          <a:xfrm>
            <a:off x="1510114" y="2225243"/>
            <a:ext cx="9171767" cy="211312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64EB46-3610-4A81-A29D-8D9964A2356A}"/>
              </a:ext>
            </a:extLst>
          </p:cNvPr>
          <p:cNvSpPr txBox="1"/>
          <p:nvPr/>
        </p:nvSpPr>
        <p:spPr>
          <a:xfrm>
            <a:off x="1635103" y="2374763"/>
            <a:ext cx="8921788" cy="1814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42900" marR="0" indent="-34290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ghi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3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phút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BF9B6-5744-4B7F-84CD-91C9FF7A0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7133" y="4487888"/>
            <a:ext cx="6137734" cy="23572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2DEBE3-939F-4CE1-AE70-05AADCE0E4ED}"/>
              </a:ext>
            </a:extLst>
          </p:cNvPr>
          <p:cNvSpPr txBox="1"/>
          <p:nvPr/>
        </p:nvSpPr>
        <p:spPr>
          <a:xfrm>
            <a:off x="2256343" y="1487655"/>
            <a:ext cx="7679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AI ĐOÁN ĐƯỢC NHIỀU HƠN</a:t>
            </a:r>
          </a:p>
        </p:txBody>
      </p:sp>
    </p:spTree>
    <p:extLst>
      <p:ext uri="{BB962C8B-B14F-4D97-AF65-F5344CB8AC3E}">
        <p14:creationId xmlns:p14="http://schemas.microsoft.com/office/powerpoint/2010/main" val="1221959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D6B360F-C2A0-FF31-CC07-AA12E8223D9A}"/>
              </a:ext>
            </a:extLst>
          </p:cNvPr>
          <p:cNvGrpSpPr/>
          <p:nvPr/>
        </p:nvGrpSpPr>
        <p:grpSpPr>
          <a:xfrm>
            <a:off x="5329235" y="3547755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C4CA44D-117F-5EF5-ED9A-EBD143B20D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624122-59BB-25F8-15A4-EFD9EF6CB817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C7E8983-C6EE-4C22-9925-79D47E8FF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480" y="2277060"/>
            <a:ext cx="5035571" cy="275930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ADBD365-7E51-4400-BEF4-4EFCE871A4BB}"/>
              </a:ext>
            </a:extLst>
          </p:cNvPr>
          <p:cNvGrpSpPr/>
          <p:nvPr/>
        </p:nvGrpSpPr>
        <p:grpSpPr>
          <a:xfrm>
            <a:off x="3297981" y="1490700"/>
            <a:ext cx="5596038" cy="707886"/>
            <a:chOff x="316684" y="177350"/>
            <a:chExt cx="7613016" cy="70788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97A5DC74-ACCA-4AEA-BF9F-5B3B952186B2}"/>
                </a:ext>
              </a:extLst>
            </p:cNvPr>
            <p:cNvSpPr/>
            <p:nvPr/>
          </p:nvSpPr>
          <p:spPr>
            <a:xfrm>
              <a:off x="316684" y="235034"/>
              <a:ext cx="7613016" cy="6007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44B12C-149D-4659-914D-4C7EA29A1CBF}"/>
                </a:ext>
              </a:extLst>
            </p:cNvPr>
            <p:cNvSpPr txBox="1"/>
            <p:nvPr/>
          </p:nvSpPr>
          <p:spPr>
            <a:xfrm>
              <a:off x="427581" y="177350"/>
              <a:ext cx="162172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5BB1AE8-B538-4B80-9D93-53EEA6FF85B2}"/>
              </a:ext>
            </a:extLst>
          </p:cNvPr>
          <p:cNvSpPr/>
          <p:nvPr/>
        </p:nvSpPr>
        <p:spPr>
          <a:xfrm>
            <a:off x="285949" y="2277060"/>
            <a:ext cx="6480611" cy="4418399"/>
          </a:xfrm>
          <a:prstGeom prst="roundRect">
            <a:avLst>
              <a:gd name="adj" fmla="val 7811"/>
            </a:avLst>
          </a:prstGeom>
          <a:solidFill>
            <a:srgbClr val="F8E4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A2BFCE-1C0C-43C5-9FC5-B64BFAE62BEA}"/>
              </a:ext>
            </a:extLst>
          </p:cNvPr>
          <p:cNvSpPr txBox="1"/>
          <p:nvPr/>
        </p:nvSpPr>
        <p:spPr>
          <a:xfrm>
            <a:off x="2491500" y="2434008"/>
            <a:ext cx="4086978" cy="4097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căn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03A060-2098-4F24-BC87-AA5CDFAD4C99}"/>
              </a:ext>
            </a:extLst>
          </p:cNvPr>
          <p:cNvSpPr txBox="1"/>
          <p:nvPr/>
        </p:nvSpPr>
        <p:spPr>
          <a:xfrm>
            <a:off x="285949" y="3006952"/>
            <a:ext cx="2041055" cy="2951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HOẠT ĐỘNG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+mn-lt"/>
                <a:cs typeface="Arial" panose="020B0604020202020204" pitchFamily="34" charset="0"/>
              </a:rPr>
              <a:t>THEO CẶP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1E26B76-0B17-4EA4-9B66-1A77060BAF75}"/>
              </a:ext>
            </a:extLst>
          </p:cNvPr>
          <p:cNvCxnSpPr>
            <a:cxnSpLocks/>
          </p:cNvCxnSpPr>
          <p:nvPr/>
        </p:nvCxnSpPr>
        <p:spPr>
          <a:xfrm>
            <a:off x="2303417" y="2460588"/>
            <a:ext cx="0" cy="4112602"/>
          </a:xfrm>
          <a:prstGeom prst="line">
            <a:avLst/>
          </a:prstGeom>
          <a:ln w="38100">
            <a:solidFill>
              <a:schemeClr val="accent3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Logo, icon&#10;&#10;Description automatically generated">
            <a:extLst>
              <a:ext uri="{FF2B5EF4-FFF2-40B4-BE49-F238E27FC236}">
                <a16:creationId xmlns:a16="http://schemas.microsoft.com/office/drawing/2014/main" id="{9265CD6D-7701-4370-9EC0-6176B01C7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151" y="5111565"/>
            <a:ext cx="1589877" cy="174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486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ED8D04-7DFA-E747-17C4-4604E9545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7E386FFA-3365-E79B-6150-00ECB3069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869" y="1894767"/>
            <a:ext cx="8646261" cy="4737832"/>
          </a:xfrm>
          <a:prstGeom prst="rect">
            <a:avLst/>
          </a:prstGeom>
        </p:spPr>
      </p:pic>
      <p:grpSp>
        <p:nvGrpSpPr>
          <p:cNvPr id="80" name="Google Shape;948;p33">
            <a:extLst>
              <a:ext uri="{FF2B5EF4-FFF2-40B4-BE49-F238E27FC236}">
                <a16:creationId xmlns:a16="http://schemas.microsoft.com/office/drawing/2014/main" id="{ACCE649E-AE31-FFCC-741C-6667E195423E}"/>
              </a:ext>
            </a:extLst>
          </p:cNvPr>
          <p:cNvGrpSpPr/>
          <p:nvPr/>
        </p:nvGrpSpPr>
        <p:grpSpPr>
          <a:xfrm rot="5400000">
            <a:off x="2467527" y="2754795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82" name="Google Shape;949;p33">
              <a:extLst>
                <a:ext uri="{FF2B5EF4-FFF2-40B4-BE49-F238E27FC236}">
                  <a16:creationId xmlns:a16="http://schemas.microsoft.com/office/drawing/2014/main" id="{4EC6AB10-28A0-1CD4-44C1-F7F5C5AEBFFA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84" name="Google Shape;950;p33">
              <a:extLst>
                <a:ext uri="{FF2B5EF4-FFF2-40B4-BE49-F238E27FC236}">
                  <a16:creationId xmlns:a16="http://schemas.microsoft.com/office/drawing/2014/main" id="{67272F7D-0CA2-0A75-7F69-E56CDAB63019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06D2023-A047-6B64-4779-EEF44BC96651}"/>
              </a:ext>
            </a:extLst>
          </p:cNvPr>
          <p:cNvGrpSpPr/>
          <p:nvPr/>
        </p:nvGrpSpPr>
        <p:grpSpPr>
          <a:xfrm>
            <a:off x="974522" y="2640594"/>
            <a:ext cx="1336364" cy="475946"/>
            <a:chOff x="5686426" y="3276599"/>
            <a:chExt cx="6177678" cy="2085975"/>
          </a:xfrm>
        </p:grpSpPr>
        <p:sp>
          <p:nvSpPr>
            <p:cNvPr id="88" name="Rectangle: Rounded Corners 87">
              <a:extLst>
                <a:ext uri="{FF2B5EF4-FFF2-40B4-BE49-F238E27FC236}">
                  <a16:creationId xmlns:a16="http://schemas.microsoft.com/office/drawing/2014/main" id="{5E603457-E039-B04B-A692-15113E04E084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231E496-94DE-044A-DD94-0B8C1130CB37}"/>
                </a:ext>
              </a:extLst>
            </p:cNvPr>
            <p:cNvSpPr txBox="1"/>
            <p:nvPr/>
          </p:nvSpPr>
          <p:spPr>
            <a:xfrm>
              <a:off x="6055021" y="3412979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TIVI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0" name="Google Shape;948;p33">
            <a:extLst>
              <a:ext uri="{FF2B5EF4-FFF2-40B4-BE49-F238E27FC236}">
                <a16:creationId xmlns:a16="http://schemas.microsoft.com/office/drawing/2014/main" id="{5A40241C-D8C0-B241-25EE-88DEE5285E74}"/>
              </a:ext>
            </a:extLst>
          </p:cNvPr>
          <p:cNvGrpSpPr/>
          <p:nvPr/>
        </p:nvGrpSpPr>
        <p:grpSpPr>
          <a:xfrm rot="7798548">
            <a:off x="3660655" y="4468902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1" name="Google Shape;949;p33">
              <a:extLst>
                <a:ext uri="{FF2B5EF4-FFF2-40B4-BE49-F238E27FC236}">
                  <a16:creationId xmlns:a16="http://schemas.microsoft.com/office/drawing/2014/main" id="{C58C7A23-754E-4F9C-7DA1-CBED9569BBC3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92" name="Google Shape;950;p33">
              <a:extLst>
                <a:ext uri="{FF2B5EF4-FFF2-40B4-BE49-F238E27FC236}">
                  <a16:creationId xmlns:a16="http://schemas.microsoft.com/office/drawing/2014/main" id="{12587E94-9349-9F1C-CE64-61B6F6AA91AB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23202C5-49BD-E6AC-DE95-66CB0B828152}"/>
              </a:ext>
            </a:extLst>
          </p:cNvPr>
          <p:cNvGrpSpPr/>
          <p:nvPr/>
        </p:nvGrpSpPr>
        <p:grpSpPr>
          <a:xfrm>
            <a:off x="2846074" y="3923119"/>
            <a:ext cx="1759046" cy="475946"/>
            <a:chOff x="5686426" y="3276599"/>
            <a:chExt cx="5899948" cy="2085975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A0F5F5A1-17BB-9099-871A-ADC5E232AAEF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987966A-A52C-D961-1A46-A81F1D4E166E}"/>
                </a:ext>
              </a:extLst>
            </p:cNvPr>
            <p:cNvSpPr txBox="1"/>
            <p:nvPr/>
          </p:nvSpPr>
          <p:spPr>
            <a:xfrm>
              <a:off x="5777291" y="3472896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18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chơi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6" name="Google Shape;948;p33">
            <a:extLst>
              <a:ext uri="{FF2B5EF4-FFF2-40B4-BE49-F238E27FC236}">
                <a16:creationId xmlns:a16="http://schemas.microsoft.com/office/drawing/2014/main" id="{14D41EFC-6882-D17A-A717-68CF3BBA0E0C}"/>
              </a:ext>
            </a:extLst>
          </p:cNvPr>
          <p:cNvGrpSpPr/>
          <p:nvPr/>
        </p:nvGrpSpPr>
        <p:grpSpPr>
          <a:xfrm rot="2891386">
            <a:off x="2714172" y="6090164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7" name="Google Shape;949;p33">
              <a:extLst>
                <a:ext uri="{FF2B5EF4-FFF2-40B4-BE49-F238E27FC236}">
                  <a16:creationId xmlns:a16="http://schemas.microsoft.com/office/drawing/2014/main" id="{51C160CE-2364-5A91-D46F-4A121D048C81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98" name="Google Shape;950;p33">
              <a:extLst>
                <a:ext uri="{FF2B5EF4-FFF2-40B4-BE49-F238E27FC236}">
                  <a16:creationId xmlns:a16="http://schemas.microsoft.com/office/drawing/2014/main" id="{F6502197-634F-354A-4CDA-CAA7488CEF1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117C07FE-347B-00D7-A3B7-484946D11CB1}"/>
              </a:ext>
            </a:extLst>
          </p:cNvPr>
          <p:cNvGrpSpPr/>
          <p:nvPr/>
        </p:nvGrpSpPr>
        <p:grpSpPr>
          <a:xfrm>
            <a:off x="1221166" y="6315480"/>
            <a:ext cx="1345674" cy="475946"/>
            <a:chOff x="5686426" y="3276599"/>
            <a:chExt cx="6220716" cy="2085975"/>
          </a:xfrm>
        </p:grpSpPr>
        <p:sp>
          <p:nvSpPr>
            <p:cNvPr id="100" name="Rectangle: Rounded Corners 99">
              <a:extLst>
                <a:ext uri="{FF2B5EF4-FFF2-40B4-BE49-F238E27FC236}">
                  <a16:creationId xmlns:a16="http://schemas.microsoft.com/office/drawing/2014/main" id="{C946299C-DBE7-4E05-6D15-AA5A47FED05F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067ADDD-DF01-E3BF-C58D-F90538E46B10}"/>
                </a:ext>
              </a:extLst>
            </p:cNvPr>
            <p:cNvSpPr txBox="1"/>
            <p:nvPr/>
          </p:nvSpPr>
          <p:spPr>
            <a:xfrm>
              <a:off x="6098059" y="3486706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Gối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2" name="Google Shape;948;p33">
            <a:extLst>
              <a:ext uri="{FF2B5EF4-FFF2-40B4-BE49-F238E27FC236}">
                <a16:creationId xmlns:a16="http://schemas.microsoft.com/office/drawing/2014/main" id="{0FC2D135-FE48-9C9D-CD37-C1431DBA8466}"/>
              </a:ext>
            </a:extLst>
          </p:cNvPr>
          <p:cNvGrpSpPr/>
          <p:nvPr/>
        </p:nvGrpSpPr>
        <p:grpSpPr>
          <a:xfrm rot="3274353">
            <a:off x="5788208" y="5050653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03" name="Google Shape;949;p33">
              <a:extLst>
                <a:ext uri="{FF2B5EF4-FFF2-40B4-BE49-F238E27FC236}">
                  <a16:creationId xmlns:a16="http://schemas.microsoft.com/office/drawing/2014/main" id="{024272DA-B489-1687-AF97-F1748B590D3C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04" name="Google Shape;950;p33">
              <a:extLst>
                <a:ext uri="{FF2B5EF4-FFF2-40B4-BE49-F238E27FC236}">
                  <a16:creationId xmlns:a16="http://schemas.microsoft.com/office/drawing/2014/main" id="{284555E1-2CC0-8D6D-2F61-444A53D30738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06EB9D3-A85B-86F0-C6BC-66430E5D317F}"/>
              </a:ext>
            </a:extLst>
          </p:cNvPr>
          <p:cNvGrpSpPr/>
          <p:nvPr/>
        </p:nvGrpSpPr>
        <p:grpSpPr>
          <a:xfrm>
            <a:off x="3887245" y="5319030"/>
            <a:ext cx="1759046" cy="475946"/>
            <a:chOff x="5686426" y="3276599"/>
            <a:chExt cx="5899948" cy="2085975"/>
          </a:xfrm>
        </p:grpSpPr>
        <p:sp>
          <p:nvSpPr>
            <p:cNvPr id="106" name="Rectangle: Rounded Corners 105">
              <a:extLst>
                <a:ext uri="{FF2B5EF4-FFF2-40B4-BE49-F238E27FC236}">
                  <a16:creationId xmlns:a16="http://schemas.microsoft.com/office/drawing/2014/main" id="{02B1AB23-78A2-8108-F190-1F695BCA7D01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2B401C9-32E0-F51F-E607-9B04F58E95BB}"/>
                </a:ext>
              </a:extLst>
            </p:cNvPr>
            <p:cNvSpPr txBox="1"/>
            <p:nvPr/>
          </p:nvSpPr>
          <p:spPr>
            <a:xfrm>
              <a:off x="5745689" y="3368441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Ly </a:t>
              </a: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nước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Google Shape;948;p33">
            <a:extLst>
              <a:ext uri="{FF2B5EF4-FFF2-40B4-BE49-F238E27FC236}">
                <a16:creationId xmlns:a16="http://schemas.microsoft.com/office/drawing/2014/main" id="{4D69B4C0-010F-7018-65C8-C340CE9421D3}"/>
              </a:ext>
            </a:extLst>
          </p:cNvPr>
          <p:cNvGrpSpPr/>
          <p:nvPr/>
        </p:nvGrpSpPr>
        <p:grpSpPr>
          <a:xfrm rot="2891386">
            <a:off x="6143701" y="4292520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09" name="Google Shape;949;p33">
              <a:extLst>
                <a:ext uri="{FF2B5EF4-FFF2-40B4-BE49-F238E27FC236}">
                  <a16:creationId xmlns:a16="http://schemas.microsoft.com/office/drawing/2014/main" id="{AE2451AD-89CD-A28C-1A87-5765DB46CFA5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10" name="Google Shape;950;p33">
              <a:extLst>
                <a:ext uri="{FF2B5EF4-FFF2-40B4-BE49-F238E27FC236}">
                  <a16:creationId xmlns:a16="http://schemas.microsoft.com/office/drawing/2014/main" id="{59044A61-6574-107B-720A-06ED36F7E3B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23A16BC-0428-3B77-1E2A-D031F16FEFEF}"/>
              </a:ext>
            </a:extLst>
          </p:cNvPr>
          <p:cNvGrpSpPr/>
          <p:nvPr/>
        </p:nvGrpSpPr>
        <p:grpSpPr>
          <a:xfrm>
            <a:off x="4662006" y="4430777"/>
            <a:ext cx="1344581" cy="475946"/>
            <a:chOff x="5686426" y="3276599"/>
            <a:chExt cx="6215663" cy="2085975"/>
          </a:xfrm>
        </p:grpSpPr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1FBCCF48-C519-1AB3-134A-0BA7853C759F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530A2210-A7A5-E61C-269A-915659B950F9}"/>
                </a:ext>
              </a:extLst>
            </p:cNvPr>
            <p:cNvSpPr txBox="1"/>
            <p:nvPr/>
          </p:nvSpPr>
          <p:spPr>
            <a:xfrm>
              <a:off x="6093006" y="3422857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Gối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oogle Shape;948;p33">
            <a:extLst>
              <a:ext uri="{FF2B5EF4-FFF2-40B4-BE49-F238E27FC236}">
                <a16:creationId xmlns:a16="http://schemas.microsoft.com/office/drawing/2014/main" id="{8C15B8CC-672A-5828-961E-DC2BFFF99C5A}"/>
              </a:ext>
            </a:extLst>
          </p:cNvPr>
          <p:cNvGrpSpPr/>
          <p:nvPr/>
        </p:nvGrpSpPr>
        <p:grpSpPr>
          <a:xfrm rot="7798548">
            <a:off x="5210776" y="3399612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15" name="Google Shape;949;p33">
              <a:extLst>
                <a:ext uri="{FF2B5EF4-FFF2-40B4-BE49-F238E27FC236}">
                  <a16:creationId xmlns:a16="http://schemas.microsoft.com/office/drawing/2014/main" id="{BAC3C6A0-723A-41DC-85B3-CF2C4F5DEA1E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16" name="Google Shape;950;p33">
              <a:extLst>
                <a:ext uri="{FF2B5EF4-FFF2-40B4-BE49-F238E27FC236}">
                  <a16:creationId xmlns:a16="http://schemas.microsoft.com/office/drawing/2014/main" id="{3650FC86-80D3-6E6D-4BD8-5BA486AB96B9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BC201E9-32EE-D026-9392-7F84089FE7CE}"/>
              </a:ext>
            </a:extLst>
          </p:cNvPr>
          <p:cNvGrpSpPr/>
          <p:nvPr/>
        </p:nvGrpSpPr>
        <p:grpSpPr>
          <a:xfrm>
            <a:off x="4736115" y="2853829"/>
            <a:ext cx="1079206" cy="475946"/>
            <a:chOff x="5686426" y="3276599"/>
            <a:chExt cx="5899948" cy="2085975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68470252-B294-3360-E8BA-81B3C8E68DE2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ED749B9-67EB-670D-57A4-FBE43F77FD68}"/>
                </a:ext>
              </a:extLst>
            </p:cNvPr>
            <p:cNvSpPr txBox="1"/>
            <p:nvPr/>
          </p:nvSpPr>
          <p:spPr>
            <a:xfrm>
              <a:off x="5686426" y="3377741"/>
              <a:ext cx="5809082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Sofa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oogle Shape;948;p33">
            <a:extLst>
              <a:ext uri="{FF2B5EF4-FFF2-40B4-BE49-F238E27FC236}">
                <a16:creationId xmlns:a16="http://schemas.microsoft.com/office/drawing/2014/main" id="{40BA44FA-9932-9FDA-FE97-ECC5E31D240E}"/>
              </a:ext>
            </a:extLst>
          </p:cNvPr>
          <p:cNvGrpSpPr/>
          <p:nvPr/>
        </p:nvGrpSpPr>
        <p:grpSpPr>
          <a:xfrm rot="7798548">
            <a:off x="7814004" y="2005490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21" name="Google Shape;949;p33">
              <a:extLst>
                <a:ext uri="{FF2B5EF4-FFF2-40B4-BE49-F238E27FC236}">
                  <a16:creationId xmlns:a16="http://schemas.microsoft.com/office/drawing/2014/main" id="{DDF6DDB2-23F0-7A27-0FB6-4D8C763CFC37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22" name="Google Shape;950;p33">
              <a:extLst>
                <a:ext uri="{FF2B5EF4-FFF2-40B4-BE49-F238E27FC236}">
                  <a16:creationId xmlns:a16="http://schemas.microsoft.com/office/drawing/2014/main" id="{69885729-FD99-5FE7-0094-49158239B362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B5C60DD-8111-9796-E9CA-60066403AA4C}"/>
              </a:ext>
            </a:extLst>
          </p:cNvPr>
          <p:cNvGrpSpPr/>
          <p:nvPr/>
        </p:nvGrpSpPr>
        <p:grpSpPr>
          <a:xfrm>
            <a:off x="6297829" y="1487050"/>
            <a:ext cx="2871894" cy="475946"/>
            <a:chOff x="5686426" y="3276599"/>
            <a:chExt cx="5899948" cy="2085975"/>
          </a:xfrm>
        </p:grpSpPr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16756F89-80FE-509C-4666-C484A4BF772B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32A9748-8E47-FAFF-794E-DD8DEA144ABF}"/>
                </a:ext>
              </a:extLst>
            </p:cNvPr>
            <p:cNvSpPr txBox="1"/>
            <p:nvPr/>
          </p:nvSpPr>
          <p:spPr>
            <a:xfrm>
              <a:off x="5731859" y="3294324"/>
              <a:ext cx="5809083" cy="18620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Tranh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treo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tường</a:t>
              </a:r>
              <a:endParaRPr lang="en-US" sz="12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Google Shape;948;p33">
            <a:extLst>
              <a:ext uri="{FF2B5EF4-FFF2-40B4-BE49-F238E27FC236}">
                <a16:creationId xmlns:a16="http://schemas.microsoft.com/office/drawing/2014/main" id="{362835FE-0D14-A59F-BB6F-7DACB3A5BBC9}"/>
              </a:ext>
            </a:extLst>
          </p:cNvPr>
          <p:cNvGrpSpPr/>
          <p:nvPr/>
        </p:nvGrpSpPr>
        <p:grpSpPr>
          <a:xfrm rot="13764811">
            <a:off x="9858003" y="4294374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27" name="Google Shape;949;p33">
              <a:extLst>
                <a:ext uri="{FF2B5EF4-FFF2-40B4-BE49-F238E27FC236}">
                  <a16:creationId xmlns:a16="http://schemas.microsoft.com/office/drawing/2014/main" id="{6429A4E0-BCE3-552B-B44F-DD79DEC89213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28" name="Google Shape;950;p33">
              <a:extLst>
                <a:ext uri="{FF2B5EF4-FFF2-40B4-BE49-F238E27FC236}">
                  <a16:creationId xmlns:a16="http://schemas.microsoft.com/office/drawing/2014/main" id="{5AC5AA2B-1619-96E7-72CA-D0CBAB79C9A5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BF5723F-4772-B23A-B6A5-6D07A79053EB}"/>
              </a:ext>
            </a:extLst>
          </p:cNvPr>
          <p:cNvGrpSpPr/>
          <p:nvPr/>
        </p:nvGrpSpPr>
        <p:grpSpPr>
          <a:xfrm>
            <a:off x="10287907" y="4201796"/>
            <a:ext cx="1297526" cy="475946"/>
            <a:chOff x="5686426" y="3276599"/>
            <a:chExt cx="5899948" cy="2085975"/>
          </a:xfrm>
        </p:grpSpPr>
        <p:sp>
          <p:nvSpPr>
            <p:cNvPr id="130" name="Rectangle: Rounded Corners 129">
              <a:extLst>
                <a:ext uri="{FF2B5EF4-FFF2-40B4-BE49-F238E27FC236}">
                  <a16:creationId xmlns:a16="http://schemas.microsoft.com/office/drawing/2014/main" id="{19B1FA8B-A447-6F55-6669-7A03A15CCB6C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222E2C84-6F74-C130-2658-C4DFE8A74A7E}"/>
                </a:ext>
              </a:extLst>
            </p:cNvPr>
            <p:cNvSpPr txBox="1"/>
            <p:nvPr/>
          </p:nvSpPr>
          <p:spPr>
            <a:xfrm>
              <a:off x="6010237" y="3422064"/>
              <a:ext cx="5252326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Bàn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2" name="Google Shape;948;p33">
            <a:extLst>
              <a:ext uri="{FF2B5EF4-FFF2-40B4-BE49-F238E27FC236}">
                <a16:creationId xmlns:a16="http://schemas.microsoft.com/office/drawing/2014/main" id="{09BA9110-D46D-B28F-2F6A-C5DBF735FD88}"/>
              </a:ext>
            </a:extLst>
          </p:cNvPr>
          <p:cNvGrpSpPr/>
          <p:nvPr/>
        </p:nvGrpSpPr>
        <p:grpSpPr>
          <a:xfrm rot="2891386">
            <a:off x="6953111" y="6081698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33" name="Google Shape;949;p33">
              <a:extLst>
                <a:ext uri="{FF2B5EF4-FFF2-40B4-BE49-F238E27FC236}">
                  <a16:creationId xmlns:a16="http://schemas.microsoft.com/office/drawing/2014/main" id="{1CB74512-9EF2-C69A-BEF3-369238203BE8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34" name="Google Shape;950;p33">
              <a:extLst>
                <a:ext uri="{FF2B5EF4-FFF2-40B4-BE49-F238E27FC236}">
                  <a16:creationId xmlns:a16="http://schemas.microsoft.com/office/drawing/2014/main" id="{4897C924-99B9-1A34-7E05-78F397A988AD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6ABFB722-1BD6-9245-9867-DA3D1362CC2E}"/>
              </a:ext>
            </a:extLst>
          </p:cNvPr>
          <p:cNvGrpSpPr/>
          <p:nvPr/>
        </p:nvGrpSpPr>
        <p:grpSpPr>
          <a:xfrm>
            <a:off x="5460105" y="6307014"/>
            <a:ext cx="1303326" cy="475946"/>
            <a:chOff x="5686426" y="3276599"/>
            <a:chExt cx="6024952" cy="2085975"/>
          </a:xfrm>
        </p:grpSpPr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8E8B7027-3A7B-190B-C159-9840FF165AA5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6CFB5E92-56AB-B77B-29F4-0DC919222E83}"/>
                </a:ext>
              </a:extLst>
            </p:cNvPr>
            <p:cNvSpPr txBox="1"/>
            <p:nvPr/>
          </p:nvSpPr>
          <p:spPr>
            <a:xfrm>
              <a:off x="5902295" y="3486535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228600" algn="just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Ghế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8" name="Google Shape;948;p33">
            <a:extLst>
              <a:ext uri="{FF2B5EF4-FFF2-40B4-BE49-F238E27FC236}">
                <a16:creationId xmlns:a16="http://schemas.microsoft.com/office/drawing/2014/main" id="{878E9C2D-2806-898D-E91E-81B6A1AE80A3}"/>
              </a:ext>
            </a:extLst>
          </p:cNvPr>
          <p:cNvGrpSpPr/>
          <p:nvPr/>
        </p:nvGrpSpPr>
        <p:grpSpPr>
          <a:xfrm rot="7798548">
            <a:off x="8751578" y="3839372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39" name="Google Shape;949;p33">
              <a:extLst>
                <a:ext uri="{FF2B5EF4-FFF2-40B4-BE49-F238E27FC236}">
                  <a16:creationId xmlns:a16="http://schemas.microsoft.com/office/drawing/2014/main" id="{D3018E95-B768-DEFB-D578-DD7E32139DFD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40" name="Google Shape;950;p33">
              <a:extLst>
                <a:ext uri="{FF2B5EF4-FFF2-40B4-BE49-F238E27FC236}">
                  <a16:creationId xmlns:a16="http://schemas.microsoft.com/office/drawing/2014/main" id="{3C8FE6FF-8B41-E772-84DC-96703DA8DEF2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3844487B-A060-2361-78CC-CB9CD9874C04}"/>
              </a:ext>
            </a:extLst>
          </p:cNvPr>
          <p:cNvGrpSpPr/>
          <p:nvPr/>
        </p:nvGrpSpPr>
        <p:grpSpPr>
          <a:xfrm>
            <a:off x="7936997" y="3293589"/>
            <a:ext cx="1759046" cy="475946"/>
            <a:chOff x="5686426" y="3276599"/>
            <a:chExt cx="5899948" cy="2085975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61A49A41-6C45-0566-3F60-3085ECF8DC73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3987F212-4365-45C6-9671-ED29F4A5467E}"/>
                </a:ext>
              </a:extLst>
            </p:cNvPr>
            <p:cNvSpPr txBox="1"/>
            <p:nvPr/>
          </p:nvSpPr>
          <p:spPr>
            <a:xfrm>
              <a:off x="5777291" y="3399821"/>
              <a:ext cx="5809083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Bình</a:t>
              </a:r>
              <a:r>
                <a:rPr lang="en-US" sz="1800" b="1" dirty="0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hoa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4" name="Google Shape;948;p33">
            <a:extLst>
              <a:ext uri="{FF2B5EF4-FFF2-40B4-BE49-F238E27FC236}">
                <a16:creationId xmlns:a16="http://schemas.microsoft.com/office/drawing/2014/main" id="{69EEB545-C39D-0E57-1481-0BA7D4D2D6A9}"/>
              </a:ext>
            </a:extLst>
          </p:cNvPr>
          <p:cNvGrpSpPr/>
          <p:nvPr/>
        </p:nvGrpSpPr>
        <p:grpSpPr>
          <a:xfrm rot="13764811">
            <a:off x="7236428" y="5394655"/>
            <a:ext cx="300167" cy="493290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45" name="Google Shape;949;p33">
              <a:extLst>
                <a:ext uri="{FF2B5EF4-FFF2-40B4-BE49-F238E27FC236}">
                  <a16:creationId xmlns:a16="http://schemas.microsoft.com/office/drawing/2014/main" id="{B7304C18-E93F-D206-61A2-C69EDE1ACE4E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  <p:sp>
          <p:nvSpPr>
            <p:cNvPr id="146" name="Google Shape;950;p33">
              <a:extLst>
                <a:ext uri="{FF2B5EF4-FFF2-40B4-BE49-F238E27FC236}">
                  <a16:creationId xmlns:a16="http://schemas.microsoft.com/office/drawing/2014/main" id="{A27FF97F-23E9-1482-49A6-2E8BFCE4DA6B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+mn-lt"/>
              </a:endParaRP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E82BF1D-5C42-2B0E-B49A-E9D2B2F82032}"/>
              </a:ext>
            </a:extLst>
          </p:cNvPr>
          <p:cNvGrpSpPr/>
          <p:nvPr/>
        </p:nvGrpSpPr>
        <p:grpSpPr>
          <a:xfrm>
            <a:off x="7666332" y="5302077"/>
            <a:ext cx="1297526" cy="475946"/>
            <a:chOff x="5686426" y="3276599"/>
            <a:chExt cx="5899948" cy="2085975"/>
          </a:xfrm>
        </p:grpSpPr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A463B0A6-A0A0-28ED-DB88-5CD25A55D67F}"/>
                </a:ext>
              </a:extLst>
            </p:cNvPr>
            <p:cNvSpPr/>
            <p:nvPr/>
          </p:nvSpPr>
          <p:spPr>
            <a:xfrm>
              <a:off x="5686426" y="3276599"/>
              <a:ext cx="5899948" cy="2085975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B657AB64-ECF0-A0A6-72D9-FBE254E02F5E}"/>
                </a:ext>
              </a:extLst>
            </p:cNvPr>
            <p:cNvSpPr txBox="1"/>
            <p:nvPr/>
          </p:nvSpPr>
          <p:spPr>
            <a:xfrm>
              <a:off x="5993099" y="3442742"/>
              <a:ext cx="5252326" cy="17162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1800" b="1" dirty="0" err="1">
                  <a:solidFill>
                    <a:srgbClr val="000000"/>
                  </a:solidFill>
                  <a:effectLst/>
                  <a:latin typeface="+mn-lt"/>
                  <a:ea typeface="Times New Roman" panose="02020603050405020304" pitchFamily="18" charset="0"/>
                  <a:cs typeface="Arial" panose="020B0604020202020204" pitchFamily="34" charset="0"/>
                </a:rPr>
                <a:t>Bàn</a:t>
              </a:r>
              <a:endParaRPr lang="en-US" sz="1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30AA4E18-A2C2-D54D-E4D2-BCA97AC14092}"/>
              </a:ext>
            </a:extLst>
          </p:cNvPr>
          <p:cNvGrpSpPr/>
          <p:nvPr/>
        </p:nvGrpSpPr>
        <p:grpSpPr>
          <a:xfrm>
            <a:off x="3337097" y="709156"/>
            <a:ext cx="5596038" cy="707886"/>
            <a:chOff x="316684" y="177350"/>
            <a:chExt cx="7613016" cy="707886"/>
          </a:xfrm>
        </p:grpSpPr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FA974D75-6120-9F20-F1A0-E25562C8A9B5}"/>
                </a:ext>
              </a:extLst>
            </p:cNvPr>
            <p:cNvSpPr/>
            <p:nvPr/>
          </p:nvSpPr>
          <p:spPr>
            <a:xfrm>
              <a:off x="316684" y="235034"/>
              <a:ext cx="7613016" cy="6007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59A4DF52-1698-3812-AEB2-DC178EA51ED6}"/>
                </a:ext>
              </a:extLst>
            </p:cNvPr>
            <p:cNvSpPr txBox="1"/>
            <p:nvPr/>
          </p:nvSpPr>
          <p:spPr>
            <a:xfrm>
              <a:off x="427581" y="177350"/>
              <a:ext cx="162172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495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340A74-EBAE-4CD8-8D71-829B232D8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35" y="2233285"/>
            <a:ext cx="6106729" cy="3346262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ABB2683-E55D-4519-8CDC-86104257BAB2}"/>
              </a:ext>
            </a:extLst>
          </p:cNvPr>
          <p:cNvSpPr/>
          <p:nvPr/>
        </p:nvSpPr>
        <p:spPr>
          <a:xfrm>
            <a:off x="1362630" y="5693101"/>
            <a:ext cx="9171767" cy="103348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CD939C-0C9C-4A9C-82ED-306D745F7AF7}"/>
              </a:ext>
            </a:extLst>
          </p:cNvPr>
          <p:cNvSpPr txBox="1"/>
          <p:nvPr/>
        </p:nvSpPr>
        <p:spPr>
          <a:xfrm>
            <a:off x="1487618" y="5806653"/>
            <a:ext cx="8921788" cy="80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Tivi được để lên kệ, còn những đồ dùng khác không được bảo quản, bị đổ bị </a:t>
            </a:r>
            <a:r>
              <a:rPr lang="vi-VN" sz="2000" dirty="0">
                <a:latin typeface="+mn-lt"/>
                <a:cs typeface="Arial" panose="020B0604020202020204" pitchFamily="34" charset="0"/>
              </a:rPr>
              <a:t>vứt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rPr>
              <a:t> xuống sàn nhà.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6D1AEE3-5CED-2428-5168-D1972DA7CDDD}"/>
              </a:ext>
            </a:extLst>
          </p:cNvPr>
          <p:cNvGrpSpPr/>
          <p:nvPr/>
        </p:nvGrpSpPr>
        <p:grpSpPr>
          <a:xfrm>
            <a:off x="3297981" y="1490700"/>
            <a:ext cx="5596038" cy="707886"/>
            <a:chOff x="316684" y="177350"/>
            <a:chExt cx="7613016" cy="70788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77277B3-0B04-BC9D-D4EC-68206F5DB5DE}"/>
                </a:ext>
              </a:extLst>
            </p:cNvPr>
            <p:cNvSpPr/>
            <p:nvPr/>
          </p:nvSpPr>
          <p:spPr>
            <a:xfrm>
              <a:off x="316684" y="235034"/>
              <a:ext cx="7613016" cy="60070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hiểu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các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đình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BE94006-B280-717C-DD75-301C1C01C4F6}"/>
                </a:ext>
              </a:extLst>
            </p:cNvPr>
            <p:cNvSpPr txBox="1"/>
            <p:nvPr/>
          </p:nvSpPr>
          <p:spPr>
            <a:xfrm>
              <a:off x="427581" y="177350"/>
              <a:ext cx="162172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0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68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381CF1-B4C4-479A-9A44-5407745D9DE9}"/>
              </a:ext>
            </a:extLst>
          </p:cNvPr>
          <p:cNvGrpSpPr/>
          <p:nvPr/>
        </p:nvGrpSpPr>
        <p:grpSpPr>
          <a:xfrm>
            <a:off x="376107" y="1618734"/>
            <a:ext cx="5208172" cy="769441"/>
            <a:chOff x="316685" y="115795"/>
            <a:chExt cx="4993962" cy="769441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2D449A3F-9CA8-4D16-9B6D-F018592000E2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EC5F80E-F870-4870-8B8E-E6C2011AAAD6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AD9EB07-D90E-4B9D-A807-EAC4759D3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26" b="53505"/>
          <a:stretch/>
        </p:blipFill>
        <p:spPr>
          <a:xfrm>
            <a:off x="7656576" y="3166682"/>
            <a:ext cx="3379076" cy="17018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F55108-4E4D-4CB9-9DA0-501C83176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86" t="46006" r="40042"/>
          <a:stretch/>
        </p:blipFill>
        <p:spPr>
          <a:xfrm>
            <a:off x="9090572" y="4976331"/>
            <a:ext cx="2961114" cy="17790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F7CA88-73BB-468E-9703-363D059832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2" r="48764" b="53505"/>
          <a:stretch/>
        </p:blipFill>
        <p:spPr>
          <a:xfrm>
            <a:off x="9009888" y="1525766"/>
            <a:ext cx="3041798" cy="153199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6A53F36-3AC5-4AAC-A01C-9E6051E807A0}"/>
              </a:ext>
            </a:extLst>
          </p:cNvPr>
          <p:cNvSpPr/>
          <p:nvPr/>
        </p:nvSpPr>
        <p:spPr>
          <a:xfrm>
            <a:off x="376107" y="2699143"/>
            <a:ext cx="6859553" cy="3925286"/>
          </a:xfrm>
          <a:prstGeom prst="roundRect">
            <a:avLst>
              <a:gd name="adj" fmla="val 12058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07567C-2F7C-4E73-AD91-5ABAA00BF9A2}"/>
              </a:ext>
            </a:extLst>
          </p:cNvPr>
          <p:cNvSpPr txBox="1"/>
          <p:nvPr/>
        </p:nvSpPr>
        <p:spPr>
          <a:xfrm>
            <a:off x="553221" y="3475655"/>
            <a:ext cx="64097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Theo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dõi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bên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biết</a:t>
            </a:r>
            <a:r>
              <a:rPr lang="en-US" sz="2400" b="1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en-US" sz="2400" b="1" dirty="0"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A4306C-C4B0-4C17-B60A-A75EC57A06D2}"/>
              </a:ext>
            </a:extLst>
          </p:cNvPr>
          <p:cNvSpPr txBox="1"/>
          <p:nvPr/>
        </p:nvSpPr>
        <p:spPr>
          <a:xfrm>
            <a:off x="457624" y="4027530"/>
            <a:ext cx="6696518" cy="2383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thêm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D399FD0-146F-472B-8C64-E58E93FC73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93034" y="2505188"/>
            <a:ext cx="626671" cy="6266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A3CB8E2-DEBB-4256-8969-1BFA9F92866F}"/>
              </a:ext>
            </a:extLst>
          </p:cNvPr>
          <p:cNvSpPr/>
          <p:nvPr/>
        </p:nvSpPr>
        <p:spPr>
          <a:xfrm>
            <a:off x="4459101" y="2930219"/>
            <a:ext cx="2288330" cy="458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: 3 </a:t>
            </a:r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phút</a:t>
            </a:r>
            <a:endParaRPr lang="en-US" sz="1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A1F6CD-AC8E-4E9E-B374-55436413024E}"/>
              </a:ext>
            </a:extLst>
          </p:cNvPr>
          <p:cNvSpPr txBox="1"/>
          <p:nvPr/>
        </p:nvSpPr>
        <p:spPr>
          <a:xfrm>
            <a:off x="613926" y="2878279"/>
            <a:ext cx="4944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n-lt"/>
                <a:cs typeface="Arial" panose="020B0604020202020204" pitchFamily="34" charset="0"/>
              </a:rPr>
              <a:t>HOẠT ĐỘNG NHÓM</a:t>
            </a:r>
          </a:p>
        </p:txBody>
      </p:sp>
    </p:spTree>
    <p:extLst>
      <p:ext uri="{BB962C8B-B14F-4D97-AF65-F5344CB8AC3E}">
        <p14:creationId xmlns:p14="http://schemas.microsoft.com/office/powerpoint/2010/main" val="34228168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C570193-4A6B-4356-8B4F-21BF48AC82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926" b="53505"/>
          <a:stretch/>
        </p:blipFill>
        <p:spPr>
          <a:xfrm>
            <a:off x="8436894" y="3501338"/>
            <a:ext cx="3314133" cy="1669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79D296-511E-4864-8E52-6C7FD23D1A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86" t="46006" r="40042"/>
          <a:stretch/>
        </p:blipFill>
        <p:spPr>
          <a:xfrm>
            <a:off x="528884" y="4894570"/>
            <a:ext cx="3226224" cy="1938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6258DA-FAE7-4557-8C1B-DAFB216316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2" r="48764" b="53505"/>
          <a:stretch/>
        </p:blipFill>
        <p:spPr>
          <a:xfrm>
            <a:off x="528884" y="2364247"/>
            <a:ext cx="3314132" cy="1669158"/>
          </a:xfrm>
          <a:prstGeom prst="rect">
            <a:avLst/>
          </a:prstGeom>
        </p:spPr>
      </p:pic>
      <p:grpSp>
        <p:nvGrpSpPr>
          <p:cNvPr id="10" name="Google Shape;948;p33">
            <a:extLst>
              <a:ext uri="{FF2B5EF4-FFF2-40B4-BE49-F238E27FC236}">
                <a16:creationId xmlns:a16="http://schemas.microsoft.com/office/drawing/2014/main" id="{F860F5B5-89EA-4315-953E-181C9C0B05D8}"/>
              </a:ext>
            </a:extLst>
          </p:cNvPr>
          <p:cNvGrpSpPr/>
          <p:nvPr/>
        </p:nvGrpSpPr>
        <p:grpSpPr>
          <a:xfrm rot="14453380">
            <a:off x="4600523" y="2599695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1" name="Google Shape;949;p33">
              <a:extLst>
                <a:ext uri="{FF2B5EF4-FFF2-40B4-BE49-F238E27FC236}">
                  <a16:creationId xmlns:a16="http://schemas.microsoft.com/office/drawing/2014/main" id="{6CB50021-1F09-487D-9F91-5BDB5310F2E8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50;p33">
              <a:extLst>
                <a:ext uri="{FF2B5EF4-FFF2-40B4-BE49-F238E27FC236}">
                  <a16:creationId xmlns:a16="http://schemas.microsoft.com/office/drawing/2014/main" id="{B8BD9D73-5EBD-483D-B243-0D5966C268A7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6B1D856-2AEA-4F63-995F-67E60E71EC4E}"/>
              </a:ext>
            </a:extLst>
          </p:cNvPr>
          <p:cNvGrpSpPr/>
          <p:nvPr/>
        </p:nvGrpSpPr>
        <p:grpSpPr>
          <a:xfrm>
            <a:off x="6115359" y="2703521"/>
            <a:ext cx="3662053" cy="671407"/>
            <a:chOff x="5686426" y="3276594"/>
            <a:chExt cx="5899948" cy="294264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D2A2CBB-35FF-4C84-9F16-4ACDDE84B9AA}"/>
                </a:ext>
              </a:extLst>
            </p:cNvPr>
            <p:cNvSpPr/>
            <p:nvPr/>
          </p:nvSpPr>
          <p:spPr>
            <a:xfrm>
              <a:off x="5686426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BDA0196-19B5-49D4-AFCD-D027A89EAF53}"/>
                </a:ext>
              </a:extLst>
            </p:cNvPr>
            <p:cNvSpPr txBox="1"/>
            <p:nvPr/>
          </p:nvSpPr>
          <p:spPr>
            <a:xfrm>
              <a:off x="5731858" y="3790083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chùi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tủ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lạnh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oogle Shape;948;p33">
            <a:extLst>
              <a:ext uri="{FF2B5EF4-FFF2-40B4-BE49-F238E27FC236}">
                <a16:creationId xmlns:a16="http://schemas.microsoft.com/office/drawing/2014/main" id="{4F22A18F-7F97-489E-A3EF-F1919CA1F97D}"/>
              </a:ext>
            </a:extLst>
          </p:cNvPr>
          <p:cNvGrpSpPr/>
          <p:nvPr/>
        </p:nvGrpSpPr>
        <p:grpSpPr>
          <a:xfrm rot="4160951">
            <a:off x="7206774" y="3931006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7" name="Google Shape;949;p33">
              <a:extLst>
                <a:ext uri="{FF2B5EF4-FFF2-40B4-BE49-F238E27FC236}">
                  <a16:creationId xmlns:a16="http://schemas.microsoft.com/office/drawing/2014/main" id="{7E9D77DF-BE45-4DCC-B112-73F7C23E6B4B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8" name="Google Shape;950;p33">
              <a:extLst>
                <a:ext uri="{FF2B5EF4-FFF2-40B4-BE49-F238E27FC236}">
                  <a16:creationId xmlns:a16="http://schemas.microsoft.com/office/drawing/2014/main" id="{7439F420-84F1-4CD6-85C3-F630E0A87992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94C774B-572E-40E0-94B2-6AB595004716}"/>
              </a:ext>
            </a:extLst>
          </p:cNvPr>
          <p:cNvGrpSpPr/>
          <p:nvPr/>
        </p:nvGrpSpPr>
        <p:grpSpPr>
          <a:xfrm>
            <a:off x="1246466" y="4141881"/>
            <a:ext cx="5193100" cy="671407"/>
            <a:chOff x="5678419" y="3276594"/>
            <a:chExt cx="5899948" cy="2942642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9914A1D-1AD4-49E0-9906-E5E3076C14CB}"/>
                </a:ext>
              </a:extLst>
            </p:cNvPr>
            <p:cNvSpPr/>
            <p:nvPr/>
          </p:nvSpPr>
          <p:spPr>
            <a:xfrm>
              <a:off x="5678419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rgbClr val="F8E4E6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D2A841-24D6-4C46-8319-6EC22FD99421}"/>
                </a:ext>
              </a:extLst>
            </p:cNvPr>
            <p:cNvSpPr txBox="1"/>
            <p:nvPr/>
          </p:nvSpPr>
          <p:spPr>
            <a:xfrm>
              <a:off x="5723851" y="3816875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oogle Shape;948;p33">
            <a:extLst>
              <a:ext uri="{FF2B5EF4-FFF2-40B4-BE49-F238E27FC236}">
                <a16:creationId xmlns:a16="http://schemas.microsoft.com/office/drawing/2014/main" id="{D6EBB366-C9BB-459B-BE0D-8234D2E188FC}"/>
              </a:ext>
            </a:extLst>
          </p:cNvPr>
          <p:cNvGrpSpPr/>
          <p:nvPr/>
        </p:nvGrpSpPr>
        <p:grpSpPr>
          <a:xfrm rot="14539664">
            <a:off x="4662420" y="5336710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23" name="Google Shape;949;p33">
              <a:extLst>
                <a:ext uri="{FF2B5EF4-FFF2-40B4-BE49-F238E27FC236}">
                  <a16:creationId xmlns:a16="http://schemas.microsoft.com/office/drawing/2014/main" id="{1B170F02-F1CE-4136-856A-2740591A9D11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950;p33">
              <a:extLst>
                <a:ext uri="{FF2B5EF4-FFF2-40B4-BE49-F238E27FC236}">
                  <a16:creationId xmlns:a16="http://schemas.microsoft.com/office/drawing/2014/main" id="{474F23BA-469A-497F-861B-71DB8747A7BA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CC813DF-BBBA-4A12-8E09-8E344177E22A}"/>
              </a:ext>
            </a:extLst>
          </p:cNvPr>
          <p:cNvGrpSpPr/>
          <p:nvPr/>
        </p:nvGrpSpPr>
        <p:grpSpPr>
          <a:xfrm>
            <a:off x="6096000" y="5556937"/>
            <a:ext cx="5202767" cy="671407"/>
            <a:chOff x="5675443" y="3276594"/>
            <a:chExt cx="5910931" cy="294264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FDE07817-D2A5-4780-9A8A-3FC0C32D7EF6}"/>
                </a:ext>
              </a:extLst>
            </p:cNvPr>
            <p:cNvSpPr/>
            <p:nvPr/>
          </p:nvSpPr>
          <p:spPr>
            <a:xfrm>
              <a:off x="5686426" y="3276594"/>
              <a:ext cx="5899948" cy="2942642"/>
            </a:xfrm>
            <a:prstGeom prst="roundRect">
              <a:avLst>
                <a:gd name="adj" fmla="val 9144"/>
              </a:avLst>
            </a:prstGeom>
            <a:solidFill>
              <a:srgbClr val="EFFFEB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518A3FE-D313-47DE-8058-C5020F609FD2}"/>
                </a:ext>
              </a:extLst>
            </p:cNvPr>
            <p:cNvSpPr txBox="1"/>
            <p:nvPr/>
          </p:nvSpPr>
          <p:spPr>
            <a:xfrm>
              <a:off x="5675443" y="3785476"/>
              <a:ext cx="5809083" cy="18620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Tắt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quạt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b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1147062-AE04-BD37-B2D5-CF1A69D9D3C9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8510417-9F6E-8E40-549A-F81ABF9ECF67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800BA99-71B4-82FF-103B-DEAE83EB8393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208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9E627E-A83D-4CFA-A845-2266BFF1B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249" y="1569745"/>
            <a:ext cx="4333374" cy="320205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588AFD-AB6B-4D02-9850-6C4460D543A0}"/>
              </a:ext>
            </a:extLst>
          </p:cNvPr>
          <p:cNvSpPr/>
          <p:nvPr/>
        </p:nvSpPr>
        <p:spPr>
          <a:xfrm>
            <a:off x="754490" y="4911939"/>
            <a:ext cx="10145518" cy="1796059"/>
          </a:xfrm>
          <a:prstGeom prst="roundRect">
            <a:avLst>
              <a:gd name="adj" fmla="val 7811"/>
            </a:avLst>
          </a:prstGeom>
          <a:solidFill>
            <a:srgbClr val="F8E4E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3D1D0E-63C4-4386-8CC0-C86BE5C99AEB}"/>
              </a:ext>
            </a:extLst>
          </p:cNvPr>
          <p:cNvSpPr txBox="1"/>
          <p:nvPr/>
        </p:nvSpPr>
        <p:spPr>
          <a:xfrm>
            <a:off x="1000295" y="5585907"/>
            <a:ext cx="8670655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quản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gỗ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nhựa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vải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kim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gốm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sứ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điện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B2E426-B21F-43B4-8AF4-D5CFF75EA6C7}"/>
              </a:ext>
            </a:extLst>
          </p:cNvPr>
          <p:cNvSpPr txBox="1"/>
          <p:nvPr/>
        </p:nvSpPr>
        <p:spPr>
          <a:xfrm>
            <a:off x="1000296" y="4956643"/>
            <a:ext cx="5446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+mn-lt"/>
                <a:cs typeface="Arial" panose="020B0604020202020204" pitchFamily="34" charset="0"/>
              </a:rPr>
              <a:t>HOẠT ĐỘNG THEO CẶP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1572747-7627-4D9C-B9FD-203A1C6F7E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448" y="4210767"/>
            <a:ext cx="1545167" cy="15450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543C45E-9E3B-485A-82E6-545E82359C7F}"/>
              </a:ext>
            </a:extLst>
          </p:cNvPr>
          <p:cNvSpPr/>
          <p:nvPr/>
        </p:nvSpPr>
        <p:spPr>
          <a:xfrm>
            <a:off x="6302090" y="4989876"/>
            <a:ext cx="2159702" cy="45877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Thời</a:t>
            </a:r>
            <a:r>
              <a:rPr 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gian</a:t>
            </a:r>
            <a:r>
              <a:rPr lang="en-US" sz="1800" b="1" dirty="0">
                <a:solidFill>
                  <a:schemeClr val="tx1"/>
                </a:solidFill>
                <a:cs typeface="Arial" panose="020B0604020202020204" pitchFamily="34" charset="0"/>
              </a:rPr>
              <a:t>: 3 </a:t>
            </a:r>
            <a:r>
              <a:rPr lang="en-US" sz="1800" b="1" dirty="0" err="1">
                <a:solidFill>
                  <a:schemeClr val="tx1"/>
                </a:solidFill>
                <a:cs typeface="Arial" panose="020B0604020202020204" pitchFamily="34" charset="0"/>
              </a:rPr>
              <a:t>phút</a:t>
            </a:r>
            <a:endParaRPr lang="en-US" sz="1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5DDD21-5508-A4FC-2B95-4797EDFFB487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5D175DB2-BFC1-1BFF-C791-92066AE4D2C5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D214A5B-A146-B81F-45C1-AD43A350F80F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953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082" y="2340326"/>
            <a:ext cx="5978013" cy="4417319"/>
          </a:xfrm>
          <a:prstGeom prst="rect">
            <a:avLst/>
          </a:prstGeom>
        </p:spPr>
      </p:pic>
      <p:grpSp>
        <p:nvGrpSpPr>
          <p:cNvPr id="8" name="Google Shape;948;p33">
            <a:extLst>
              <a:ext uri="{FF2B5EF4-FFF2-40B4-BE49-F238E27FC236}">
                <a16:creationId xmlns:a16="http://schemas.microsoft.com/office/drawing/2014/main" id="{A818B7B2-972D-436F-963B-54AFA24434CF}"/>
              </a:ext>
            </a:extLst>
          </p:cNvPr>
          <p:cNvGrpSpPr/>
          <p:nvPr/>
        </p:nvGrpSpPr>
        <p:grpSpPr>
          <a:xfrm rot="5944013">
            <a:off x="5491432" y="2892650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" name="Google Shape;949;p33">
              <a:extLst>
                <a:ext uri="{FF2B5EF4-FFF2-40B4-BE49-F238E27FC236}">
                  <a16:creationId xmlns:a16="http://schemas.microsoft.com/office/drawing/2014/main" id="{1A63303E-9468-45E0-BD79-8BCD7CF9B81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0;p33">
              <a:extLst>
                <a:ext uri="{FF2B5EF4-FFF2-40B4-BE49-F238E27FC236}">
                  <a16:creationId xmlns:a16="http://schemas.microsoft.com/office/drawing/2014/main" id="{A450CC31-BCCA-4F4D-A2BF-E523AA8A6A2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612825" y="2807824"/>
            <a:ext cx="4333433" cy="1089963"/>
            <a:chOff x="5686426" y="3276594"/>
            <a:chExt cx="5899948" cy="794788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594"/>
              <a:ext cx="5899948" cy="7947881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31858" y="3803702"/>
              <a:ext cx="5809083" cy="69623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L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au thường xuyên, tránh để những nơi ẩm thấ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p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oogle Shape;948;p33">
            <a:extLst>
              <a:ext uri="{FF2B5EF4-FFF2-40B4-BE49-F238E27FC236}">
                <a16:creationId xmlns:a16="http://schemas.microsoft.com/office/drawing/2014/main" id="{29C94490-5771-4794-99E4-0734E34E67D2}"/>
              </a:ext>
            </a:extLst>
          </p:cNvPr>
          <p:cNvGrpSpPr/>
          <p:nvPr/>
        </p:nvGrpSpPr>
        <p:grpSpPr>
          <a:xfrm rot="5944013" flipH="1">
            <a:off x="5602061" y="5416884"/>
            <a:ext cx="48285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5" name="Google Shape;949;p33">
              <a:extLst>
                <a:ext uri="{FF2B5EF4-FFF2-40B4-BE49-F238E27FC236}">
                  <a16:creationId xmlns:a16="http://schemas.microsoft.com/office/drawing/2014/main" id="{135EAA18-A0E5-4DFD-8121-DDD5F4C93FB9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0;p33">
              <a:extLst>
                <a:ext uri="{FF2B5EF4-FFF2-40B4-BE49-F238E27FC236}">
                  <a16:creationId xmlns:a16="http://schemas.microsoft.com/office/drawing/2014/main" id="{1820BFD0-6A31-4978-8482-AA0F1EE9916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612824" y="5187984"/>
            <a:ext cx="4333433" cy="1569660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5731858" y="3803702"/>
              <a:ext cx="5809083" cy="103287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ctr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+mn-lt"/>
                </a:rPr>
                <a:t>Đ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</a:rPr>
                <a:t>ể vào tủ kính, hoặc trên giá, rửa sạch lau bằng khăn khô để được bảo quản tốt hơn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1923C6D-82EF-ED10-A7FE-4ACE752E6CE1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02E46EC1-B783-0F97-DAC6-D8D2BE317F0E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431082A-414D-6389-77E7-68C1AA555C83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806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63" y="2886492"/>
            <a:ext cx="5007083" cy="3699872"/>
          </a:xfrm>
          <a:prstGeom prst="rect">
            <a:avLst/>
          </a:prstGeom>
        </p:spPr>
      </p:pic>
      <p:grpSp>
        <p:nvGrpSpPr>
          <p:cNvPr id="8" name="Google Shape;948;p33">
            <a:extLst>
              <a:ext uri="{FF2B5EF4-FFF2-40B4-BE49-F238E27FC236}">
                <a16:creationId xmlns:a16="http://schemas.microsoft.com/office/drawing/2014/main" id="{A818B7B2-972D-436F-963B-54AFA24434CF}"/>
              </a:ext>
            </a:extLst>
          </p:cNvPr>
          <p:cNvGrpSpPr/>
          <p:nvPr/>
        </p:nvGrpSpPr>
        <p:grpSpPr>
          <a:xfrm rot="13597570">
            <a:off x="5002991" y="2834934"/>
            <a:ext cx="53937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9" name="Google Shape;949;p33">
              <a:extLst>
                <a:ext uri="{FF2B5EF4-FFF2-40B4-BE49-F238E27FC236}">
                  <a16:creationId xmlns:a16="http://schemas.microsoft.com/office/drawing/2014/main" id="{1A63303E-9468-45E0-BD79-8BCD7CF9B812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50;p33">
              <a:extLst>
                <a:ext uri="{FF2B5EF4-FFF2-40B4-BE49-F238E27FC236}">
                  <a16:creationId xmlns:a16="http://schemas.microsoft.com/office/drawing/2014/main" id="{A450CC31-BCCA-4F4D-A2BF-E523AA8A6A2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5913178" y="2593890"/>
            <a:ext cx="5352002" cy="1957331"/>
            <a:chOff x="5686426" y="3276594"/>
            <a:chExt cx="5899948" cy="15290997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594"/>
              <a:ext cx="5899948" cy="15260967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09142" y="3276594"/>
              <a:ext cx="5854516" cy="1529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lnSpc>
                  <a:spcPct val="150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P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hân loại những đồ vải để bảo quản. </a:t>
              </a:r>
              <a:endParaRPr lang="en-US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  <a:p>
              <a:pPr marL="342900" indent="-342900" algn="just">
                <a:lnSpc>
                  <a:spcPct val="150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Khi không sử dụng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: 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bọc đồ lại, treo trên móc 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cẩn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thận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để vải và quần áo được phẳng. </a:t>
              </a:r>
            </a:p>
          </p:txBody>
        </p:sp>
      </p:grpSp>
      <p:grpSp>
        <p:nvGrpSpPr>
          <p:cNvPr id="14" name="Google Shape;948;p33">
            <a:extLst>
              <a:ext uri="{FF2B5EF4-FFF2-40B4-BE49-F238E27FC236}">
                <a16:creationId xmlns:a16="http://schemas.microsoft.com/office/drawing/2014/main" id="{29C94490-5771-4794-99E4-0734E34E67D2}"/>
              </a:ext>
            </a:extLst>
          </p:cNvPr>
          <p:cNvGrpSpPr/>
          <p:nvPr/>
        </p:nvGrpSpPr>
        <p:grpSpPr>
          <a:xfrm rot="18942418" flipH="1">
            <a:off x="5338227" y="4977625"/>
            <a:ext cx="482855" cy="1111861"/>
            <a:chOff x="3497766" y="2048168"/>
            <a:chExt cx="246101" cy="388799"/>
          </a:xfrm>
          <a:solidFill>
            <a:srgbClr val="FF0000"/>
          </a:solidFill>
        </p:grpSpPr>
        <p:sp>
          <p:nvSpPr>
            <p:cNvPr id="15" name="Google Shape;949;p33">
              <a:extLst>
                <a:ext uri="{FF2B5EF4-FFF2-40B4-BE49-F238E27FC236}">
                  <a16:creationId xmlns:a16="http://schemas.microsoft.com/office/drawing/2014/main" id="{135EAA18-A0E5-4DFD-8121-DDD5F4C93FB9}"/>
                </a:ext>
              </a:extLst>
            </p:cNvPr>
            <p:cNvSpPr/>
            <p:nvPr/>
          </p:nvSpPr>
          <p:spPr>
            <a:xfrm>
              <a:off x="3511003" y="2062499"/>
              <a:ext cx="218646" cy="357255"/>
            </a:xfrm>
            <a:custGeom>
              <a:avLst/>
              <a:gdLst/>
              <a:ahLst/>
              <a:cxnLst/>
              <a:rect l="l" t="t" r="r" b="b"/>
              <a:pathLst>
                <a:path w="17377" h="28393" extrusionOk="0">
                  <a:moveTo>
                    <a:pt x="13572" y="0"/>
                  </a:moveTo>
                  <a:cubicBezTo>
                    <a:pt x="13074" y="0"/>
                    <a:pt x="12546" y="262"/>
                    <a:pt x="12228" y="646"/>
                  </a:cubicBezTo>
                  <a:cubicBezTo>
                    <a:pt x="11377" y="1676"/>
                    <a:pt x="10457" y="2667"/>
                    <a:pt x="9854" y="3861"/>
                  </a:cubicBezTo>
                  <a:cubicBezTo>
                    <a:pt x="9344" y="4874"/>
                    <a:pt x="8650" y="5775"/>
                    <a:pt x="8119" y="6780"/>
                  </a:cubicBezTo>
                  <a:cubicBezTo>
                    <a:pt x="7687" y="7599"/>
                    <a:pt x="7541" y="8639"/>
                    <a:pt x="6744" y="9275"/>
                  </a:cubicBezTo>
                  <a:cubicBezTo>
                    <a:pt x="6445" y="9514"/>
                    <a:pt x="6427" y="9944"/>
                    <a:pt x="6324" y="10250"/>
                  </a:cubicBezTo>
                  <a:cubicBezTo>
                    <a:pt x="5649" y="12269"/>
                    <a:pt x="4684" y="14191"/>
                    <a:pt x="4380" y="16337"/>
                  </a:cubicBezTo>
                  <a:cubicBezTo>
                    <a:pt x="4235" y="17348"/>
                    <a:pt x="3928" y="18343"/>
                    <a:pt x="3760" y="19358"/>
                  </a:cubicBezTo>
                  <a:cubicBezTo>
                    <a:pt x="3732" y="19534"/>
                    <a:pt x="3712" y="19652"/>
                    <a:pt x="3591" y="19652"/>
                  </a:cubicBezTo>
                  <a:cubicBezTo>
                    <a:pt x="3521" y="19652"/>
                    <a:pt x="3418" y="19613"/>
                    <a:pt x="3259" y="19525"/>
                  </a:cubicBezTo>
                  <a:cubicBezTo>
                    <a:pt x="2586" y="19151"/>
                    <a:pt x="1869" y="18744"/>
                    <a:pt x="1051" y="18744"/>
                  </a:cubicBezTo>
                  <a:cubicBezTo>
                    <a:pt x="888" y="18744"/>
                    <a:pt x="722" y="18760"/>
                    <a:pt x="551" y="18795"/>
                  </a:cubicBezTo>
                  <a:cubicBezTo>
                    <a:pt x="0" y="18909"/>
                    <a:pt x="385" y="19235"/>
                    <a:pt x="358" y="19483"/>
                  </a:cubicBezTo>
                  <a:cubicBezTo>
                    <a:pt x="153" y="19774"/>
                    <a:pt x="235" y="19996"/>
                    <a:pt x="520" y="20211"/>
                  </a:cubicBezTo>
                  <a:cubicBezTo>
                    <a:pt x="682" y="20332"/>
                    <a:pt x="746" y="20514"/>
                    <a:pt x="452" y="20617"/>
                  </a:cubicBezTo>
                  <a:cubicBezTo>
                    <a:pt x="276" y="20679"/>
                    <a:pt x="424" y="20859"/>
                    <a:pt x="450" y="20870"/>
                  </a:cubicBezTo>
                  <a:cubicBezTo>
                    <a:pt x="1100" y="21124"/>
                    <a:pt x="1002" y="21827"/>
                    <a:pt x="1164" y="22288"/>
                  </a:cubicBezTo>
                  <a:cubicBezTo>
                    <a:pt x="1340" y="22788"/>
                    <a:pt x="1802" y="23310"/>
                    <a:pt x="1533" y="23935"/>
                  </a:cubicBezTo>
                  <a:cubicBezTo>
                    <a:pt x="1517" y="23980"/>
                    <a:pt x="1505" y="24025"/>
                    <a:pt x="1495" y="24072"/>
                  </a:cubicBezTo>
                  <a:cubicBezTo>
                    <a:pt x="2286" y="24182"/>
                    <a:pt x="1805" y="25106"/>
                    <a:pt x="2351" y="25410"/>
                  </a:cubicBezTo>
                  <a:cubicBezTo>
                    <a:pt x="2547" y="25519"/>
                    <a:pt x="2682" y="25777"/>
                    <a:pt x="2704" y="26086"/>
                  </a:cubicBezTo>
                  <a:cubicBezTo>
                    <a:pt x="2726" y="26396"/>
                    <a:pt x="2900" y="26693"/>
                    <a:pt x="3133" y="26961"/>
                  </a:cubicBezTo>
                  <a:cubicBezTo>
                    <a:pt x="3417" y="27284"/>
                    <a:pt x="3966" y="27452"/>
                    <a:pt x="3818" y="28099"/>
                  </a:cubicBezTo>
                  <a:cubicBezTo>
                    <a:pt x="3781" y="28262"/>
                    <a:pt x="4223" y="28393"/>
                    <a:pt x="4628" y="28393"/>
                  </a:cubicBezTo>
                  <a:cubicBezTo>
                    <a:pt x="4859" y="28393"/>
                    <a:pt x="5077" y="28350"/>
                    <a:pt x="5188" y="28247"/>
                  </a:cubicBezTo>
                  <a:cubicBezTo>
                    <a:pt x="5515" y="27945"/>
                    <a:pt x="5856" y="27625"/>
                    <a:pt x="6186" y="27359"/>
                  </a:cubicBezTo>
                  <a:cubicBezTo>
                    <a:pt x="7318" y="26438"/>
                    <a:pt x="8261" y="25326"/>
                    <a:pt x="9049" y="24156"/>
                  </a:cubicBezTo>
                  <a:cubicBezTo>
                    <a:pt x="9554" y="23409"/>
                    <a:pt x="10185" y="22650"/>
                    <a:pt x="10418" y="21715"/>
                  </a:cubicBezTo>
                  <a:cubicBezTo>
                    <a:pt x="10436" y="21639"/>
                    <a:pt x="10459" y="21563"/>
                    <a:pt x="10490" y="21490"/>
                  </a:cubicBezTo>
                  <a:cubicBezTo>
                    <a:pt x="11053" y="20239"/>
                    <a:pt x="10956" y="19872"/>
                    <a:pt x="9816" y="19872"/>
                  </a:cubicBezTo>
                  <a:cubicBezTo>
                    <a:pt x="9665" y="19872"/>
                    <a:pt x="9496" y="19879"/>
                    <a:pt x="9308" y="19890"/>
                  </a:cubicBezTo>
                  <a:cubicBezTo>
                    <a:pt x="9256" y="19894"/>
                    <a:pt x="9204" y="19895"/>
                    <a:pt x="9152" y="19895"/>
                  </a:cubicBezTo>
                  <a:cubicBezTo>
                    <a:pt x="9018" y="19895"/>
                    <a:pt x="8882" y="19887"/>
                    <a:pt x="8748" y="19887"/>
                  </a:cubicBezTo>
                  <a:cubicBezTo>
                    <a:pt x="8475" y="19887"/>
                    <a:pt x="8207" y="19920"/>
                    <a:pt x="7965" y="20121"/>
                  </a:cubicBezTo>
                  <a:cubicBezTo>
                    <a:pt x="7918" y="20160"/>
                    <a:pt x="7874" y="20177"/>
                    <a:pt x="7834" y="20177"/>
                  </a:cubicBezTo>
                  <a:cubicBezTo>
                    <a:pt x="7755" y="20177"/>
                    <a:pt x="7690" y="20112"/>
                    <a:pt x="7648" y="20023"/>
                  </a:cubicBezTo>
                  <a:cubicBezTo>
                    <a:pt x="7503" y="19721"/>
                    <a:pt x="7337" y="19416"/>
                    <a:pt x="7466" y="19066"/>
                  </a:cubicBezTo>
                  <a:cubicBezTo>
                    <a:pt x="8060" y="17471"/>
                    <a:pt x="8689" y="15885"/>
                    <a:pt x="9477" y="14379"/>
                  </a:cubicBezTo>
                  <a:cubicBezTo>
                    <a:pt x="9860" y="13648"/>
                    <a:pt x="10327" y="12929"/>
                    <a:pt x="10700" y="12207"/>
                  </a:cubicBezTo>
                  <a:cubicBezTo>
                    <a:pt x="11423" y="10813"/>
                    <a:pt x="12416" y="9650"/>
                    <a:pt x="13335" y="8415"/>
                  </a:cubicBezTo>
                  <a:cubicBezTo>
                    <a:pt x="14080" y="7416"/>
                    <a:pt x="14928" y="6509"/>
                    <a:pt x="15774" y="5597"/>
                  </a:cubicBezTo>
                  <a:cubicBezTo>
                    <a:pt x="16154" y="5187"/>
                    <a:pt x="16384" y="4673"/>
                    <a:pt x="16913" y="4353"/>
                  </a:cubicBezTo>
                  <a:cubicBezTo>
                    <a:pt x="17198" y="4179"/>
                    <a:pt x="17377" y="3659"/>
                    <a:pt x="17165" y="3202"/>
                  </a:cubicBezTo>
                  <a:cubicBezTo>
                    <a:pt x="16524" y="1809"/>
                    <a:pt x="15474" y="820"/>
                    <a:pt x="14132" y="129"/>
                  </a:cubicBezTo>
                  <a:cubicBezTo>
                    <a:pt x="13959" y="40"/>
                    <a:pt x="13768" y="0"/>
                    <a:pt x="13572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950;p33">
              <a:extLst>
                <a:ext uri="{FF2B5EF4-FFF2-40B4-BE49-F238E27FC236}">
                  <a16:creationId xmlns:a16="http://schemas.microsoft.com/office/drawing/2014/main" id="{1820BFD0-6A31-4978-8482-AA0F1EE99166}"/>
                </a:ext>
              </a:extLst>
            </p:cNvPr>
            <p:cNvSpPr/>
            <p:nvPr/>
          </p:nvSpPr>
          <p:spPr>
            <a:xfrm>
              <a:off x="3497766" y="2048168"/>
              <a:ext cx="246101" cy="388799"/>
            </a:xfrm>
            <a:custGeom>
              <a:avLst/>
              <a:gdLst/>
              <a:ahLst/>
              <a:cxnLst/>
              <a:rect l="l" t="t" r="r" b="b"/>
              <a:pathLst>
                <a:path w="19559" h="30900" extrusionOk="0">
                  <a:moveTo>
                    <a:pt x="14624" y="1139"/>
                  </a:moveTo>
                  <a:cubicBezTo>
                    <a:pt x="14820" y="1139"/>
                    <a:pt x="15011" y="1179"/>
                    <a:pt x="15184" y="1268"/>
                  </a:cubicBezTo>
                  <a:cubicBezTo>
                    <a:pt x="16526" y="1959"/>
                    <a:pt x="17576" y="2948"/>
                    <a:pt x="18217" y="4341"/>
                  </a:cubicBezTo>
                  <a:cubicBezTo>
                    <a:pt x="18429" y="4798"/>
                    <a:pt x="18250" y="5318"/>
                    <a:pt x="17965" y="5492"/>
                  </a:cubicBezTo>
                  <a:cubicBezTo>
                    <a:pt x="17436" y="5812"/>
                    <a:pt x="17206" y="6326"/>
                    <a:pt x="16826" y="6736"/>
                  </a:cubicBezTo>
                  <a:cubicBezTo>
                    <a:pt x="15980" y="7648"/>
                    <a:pt x="15132" y="8555"/>
                    <a:pt x="14387" y="9554"/>
                  </a:cubicBezTo>
                  <a:cubicBezTo>
                    <a:pt x="13468" y="10789"/>
                    <a:pt x="12475" y="11952"/>
                    <a:pt x="11752" y="13346"/>
                  </a:cubicBezTo>
                  <a:cubicBezTo>
                    <a:pt x="11379" y="14068"/>
                    <a:pt x="10912" y="14787"/>
                    <a:pt x="10529" y="15518"/>
                  </a:cubicBezTo>
                  <a:cubicBezTo>
                    <a:pt x="9741" y="17024"/>
                    <a:pt x="9112" y="18610"/>
                    <a:pt x="8518" y="20205"/>
                  </a:cubicBezTo>
                  <a:cubicBezTo>
                    <a:pt x="8389" y="20555"/>
                    <a:pt x="8555" y="20860"/>
                    <a:pt x="8700" y="21162"/>
                  </a:cubicBezTo>
                  <a:cubicBezTo>
                    <a:pt x="8742" y="21251"/>
                    <a:pt x="8807" y="21316"/>
                    <a:pt x="8886" y="21316"/>
                  </a:cubicBezTo>
                  <a:cubicBezTo>
                    <a:pt x="8926" y="21316"/>
                    <a:pt x="8970" y="21299"/>
                    <a:pt x="9017" y="21260"/>
                  </a:cubicBezTo>
                  <a:cubicBezTo>
                    <a:pt x="9259" y="21059"/>
                    <a:pt x="9527" y="21026"/>
                    <a:pt x="9800" y="21026"/>
                  </a:cubicBezTo>
                  <a:cubicBezTo>
                    <a:pt x="9934" y="21026"/>
                    <a:pt x="10070" y="21034"/>
                    <a:pt x="10204" y="21034"/>
                  </a:cubicBezTo>
                  <a:cubicBezTo>
                    <a:pt x="10256" y="21034"/>
                    <a:pt x="10308" y="21033"/>
                    <a:pt x="10360" y="21029"/>
                  </a:cubicBezTo>
                  <a:cubicBezTo>
                    <a:pt x="10548" y="21018"/>
                    <a:pt x="10717" y="21011"/>
                    <a:pt x="10868" y="21011"/>
                  </a:cubicBezTo>
                  <a:cubicBezTo>
                    <a:pt x="12008" y="21011"/>
                    <a:pt x="12105" y="21378"/>
                    <a:pt x="11542" y="22629"/>
                  </a:cubicBezTo>
                  <a:cubicBezTo>
                    <a:pt x="11511" y="22702"/>
                    <a:pt x="11488" y="22778"/>
                    <a:pt x="11470" y="22854"/>
                  </a:cubicBezTo>
                  <a:cubicBezTo>
                    <a:pt x="11237" y="23789"/>
                    <a:pt x="10606" y="24548"/>
                    <a:pt x="10101" y="25295"/>
                  </a:cubicBezTo>
                  <a:cubicBezTo>
                    <a:pt x="9313" y="26465"/>
                    <a:pt x="8370" y="27577"/>
                    <a:pt x="7238" y="28498"/>
                  </a:cubicBezTo>
                  <a:cubicBezTo>
                    <a:pt x="6908" y="28764"/>
                    <a:pt x="6567" y="29084"/>
                    <a:pt x="6240" y="29386"/>
                  </a:cubicBezTo>
                  <a:cubicBezTo>
                    <a:pt x="6129" y="29489"/>
                    <a:pt x="5911" y="29532"/>
                    <a:pt x="5680" y="29532"/>
                  </a:cubicBezTo>
                  <a:cubicBezTo>
                    <a:pt x="5275" y="29532"/>
                    <a:pt x="4833" y="29401"/>
                    <a:pt x="4870" y="29238"/>
                  </a:cubicBezTo>
                  <a:cubicBezTo>
                    <a:pt x="5018" y="28591"/>
                    <a:pt x="4469" y="28423"/>
                    <a:pt x="4185" y="28100"/>
                  </a:cubicBezTo>
                  <a:cubicBezTo>
                    <a:pt x="3952" y="27832"/>
                    <a:pt x="3778" y="27535"/>
                    <a:pt x="3756" y="27225"/>
                  </a:cubicBezTo>
                  <a:cubicBezTo>
                    <a:pt x="3734" y="26916"/>
                    <a:pt x="3599" y="26658"/>
                    <a:pt x="3403" y="26549"/>
                  </a:cubicBezTo>
                  <a:cubicBezTo>
                    <a:pt x="2857" y="26245"/>
                    <a:pt x="3338" y="25321"/>
                    <a:pt x="2547" y="25211"/>
                  </a:cubicBezTo>
                  <a:cubicBezTo>
                    <a:pt x="2557" y="25164"/>
                    <a:pt x="2569" y="25119"/>
                    <a:pt x="2585" y="25074"/>
                  </a:cubicBezTo>
                  <a:cubicBezTo>
                    <a:pt x="2854" y="24449"/>
                    <a:pt x="2392" y="23927"/>
                    <a:pt x="2216" y="23427"/>
                  </a:cubicBezTo>
                  <a:cubicBezTo>
                    <a:pt x="2054" y="22966"/>
                    <a:pt x="2152" y="22263"/>
                    <a:pt x="1502" y="22009"/>
                  </a:cubicBezTo>
                  <a:cubicBezTo>
                    <a:pt x="1476" y="21998"/>
                    <a:pt x="1328" y="21818"/>
                    <a:pt x="1504" y="21756"/>
                  </a:cubicBezTo>
                  <a:cubicBezTo>
                    <a:pt x="1798" y="21653"/>
                    <a:pt x="1734" y="21471"/>
                    <a:pt x="1572" y="21350"/>
                  </a:cubicBezTo>
                  <a:cubicBezTo>
                    <a:pt x="1287" y="21135"/>
                    <a:pt x="1205" y="20913"/>
                    <a:pt x="1410" y="20622"/>
                  </a:cubicBezTo>
                  <a:cubicBezTo>
                    <a:pt x="1437" y="20374"/>
                    <a:pt x="1052" y="20048"/>
                    <a:pt x="1603" y="19934"/>
                  </a:cubicBezTo>
                  <a:cubicBezTo>
                    <a:pt x="1774" y="19899"/>
                    <a:pt x="1940" y="19883"/>
                    <a:pt x="2103" y="19883"/>
                  </a:cubicBezTo>
                  <a:cubicBezTo>
                    <a:pt x="2921" y="19883"/>
                    <a:pt x="3638" y="20290"/>
                    <a:pt x="4311" y="20664"/>
                  </a:cubicBezTo>
                  <a:cubicBezTo>
                    <a:pt x="4470" y="20752"/>
                    <a:pt x="4573" y="20791"/>
                    <a:pt x="4643" y="20791"/>
                  </a:cubicBezTo>
                  <a:cubicBezTo>
                    <a:pt x="4764" y="20791"/>
                    <a:pt x="4784" y="20673"/>
                    <a:pt x="4812" y="20497"/>
                  </a:cubicBezTo>
                  <a:cubicBezTo>
                    <a:pt x="4980" y="19482"/>
                    <a:pt x="5287" y="18487"/>
                    <a:pt x="5432" y="17476"/>
                  </a:cubicBezTo>
                  <a:cubicBezTo>
                    <a:pt x="5736" y="15330"/>
                    <a:pt x="6701" y="13408"/>
                    <a:pt x="7376" y="11389"/>
                  </a:cubicBezTo>
                  <a:cubicBezTo>
                    <a:pt x="7479" y="11083"/>
                    <a:pt x="7497" y="10653"/>
                    <a:pt x="7796" y="10414"/>
                  </a:cubicBezTo>
                  <a:cubicBezTo>
                    <a:pt x="8593" y="9778"/>
                    <a:pt x="8739" y="8738"/>
                    <a:pt x="9171" y="7919"/>
                  </a:cubicBezTo>
                  <a:cubicBezTo>
                    <a:pt x="9702" y="6914"/>
                    <a:pt x="10396" y="6013"/>
                    <a:pt x="10906" y="5000"/>
                  </a:cubicBezTo>
                  <a:cubicBezTo>
                    <a:pt x="11509" y="3806"/>
                    <a:pt x="12429" y="2815"/>
                    <a:pt x="13280" y="1785"/>
                  </a:cubicBezTo>
                  <a:cubicBezTo>
                    <a:pt x="13598" y="1401"/>
                    <a:pt x="14126" y="1139"/>
                    <a:pt x="14624" y="1139"/>
                  </a:cubicBezTo>
                  <a:close/>
                  <a:moveTo>
                    <a:pt x="14269" y="0"/>
                  </a:moveTo>
                  <a:cubicBezTo>
                    <a:pt x="13583" y="0"/>
                    <a:pt x="13165" y="545"/>
                    <a:pt x="12757" y="978"/>
                  </a:cubicBezTo>
                  <a:cubicBezTo>
                    <a:pt x="10164" y="3729"/>
                    <a:pt x="8519" y="7100"/>
                    <a:pt x="6917" y="10464"/>
                  </a:cubicBezTo>
                  <a:cubicBezTo>
                    <a:pt x="6065" y="12253"/>
                    <a:pt x="5257" y="14096"/>
                    <a:pt x="4887" y="16075"/>
                  </a:cubicBezTo>
                  <a:cubicBezTo>
                    <a:pt x="4725" y="16946"/>
                    <a:pt x="4341" y="17759"/>
                    <a:pt x="4355" y="18679"/>
                  </a:cubicBezTo>
                  <a:cubicBezTo>
                    <a:pt x="4360" y="19079"/>
                    <a:pt x="4161" y="19295"/>
                    <a:pt x="3877" y="19295"/>
                  </a:cubicBezTo>
                  <a:cubicBezTo>
                    <a:pt x="3747" y="19295"/>
                    <a:pt x="3600" y="19250"/>
                    <a:pt x="3447" y="19156"/>
                  </a:cubicBezTo>
                  <a:cubicBezTo>
                    <a:pt x="3000" y="18885"/>
                    <a:pt x="2549" y="18777"/>
                    <a:pt x="2102" y="18777"/>
                  </a:cubicBezTo>
                  <a:cubicBezTo>
                    <a:pt x="1532" y="18777"/>
                    <a:pt x="969" y="18952"/>
                    <a:pt x="429" y="19184"/>
                  </a:cubicBezTo>
                  <a:cubicBezTo>
                    <a:pt x="1" y="19370"/>
                    <a:pt x="6" y="19995"/>
                    <a:pt x="82" y="20480"/>
                  </a:cubicBezTo>
                  <a:cubicBezTo>
                    <a:pt x="198" y="21211"/>
                    <a:pt x="430" y="21908"/>
                    <a:pt x="698" y="22601"/>
                  </a:cubicBezTo>
                  <a:cubicBezTo>
                    <a:pt x="1189" y="23870"/>
                    <a:pt x="1563" y="25194"/>
                    <a:pt x="2149" y="26416"/>
                  </a:cubicBezTo>
                  <a:cubicBezTo>
                    <a:pt x="2428" y="26997"/>
                    <a:pt x="2591" y="27638"/>
                    <a:pt x="2964" y="28174"/>
                  </a:cubicBezTo>
                  <a:cubicBezTo>
                    <a:pt x="3565" y="29038"/>
                    <a:pt x="4128" y="29929"/>
                    <a:pt x="4862" y="30690"/>
                  </a:cubicBezTo>
                  <a:cubicBezTo>
                    <a:pt x="5001" y="30833"/>
                    <a:pt x="5239" y="30900"/>
                    <a:pt x="5498" y="30900"/>
                  </a:cubicBezTo>
                  <a:cubicBezTo>
                    <a:pt x="5902" y="30900"/>
                    <a:pt x="6355" y="30736"/>
                    <a:pt x="6556" y="30447"/>
                  </a:cubicBezTo>
                  <a:cubicBezTo>
                    <a:pt x="6968" y="29857"/>
                    <a:pt x="7555" y="29487"/>
                    <a:pt x="8126" y="29089"/>
                  </a:cubicBezTo>
                  <a:cubicBezTo>
                    <a:pt x="8745" y="28657"/>
                    <a:pt x="9093" y="27972"/>
                    <a:pt x="9633" y="27449"/>
                  </a:cubicBezTo>
                  <a:cubicBezTo>
                    <a:pt x="10946" y="26182"/>
                    <a:pt x="11750" y="24533"/>
                    <a:pt x="12653" y="22972"/>
                  </a:cubicBezTo>
                  <a:cubicBezTo>
                    <a:pt x="12989" y="22391"/>
                    <a:pt x="13625" y="21093"/>
                    <a:pt x="13007" y="20511"/>
                  </a:cubicBezTo>
                  <a:cubicBezTo>
                    <a:pt x="12723" y="20243"/>
                    <a:pt x="12184" y="20055"/>
                    <a:pt x="11746" y="20055"/>
                  </a:cubicBezTo>
                  <a:cubicBezTo>
                    <a:pt x="11640" y="20055"/>
                    <a:pt x="11539" y="20066"/>
                    <a:pt x="11450" y="20090"/>
                  </a:cubicBezTo>
                  <a:cubicBezTo>
                    <a:pt x="11432" y="20094"/>
                    <a:pt x="11414" y="20096"/>
                    <a:pt x="11395" y="20096"/>
                  </a:cubicBezTo>
                  <a:cubicBezTo>
                    <a:pt x="11315" y="20096"/>
                    <a:pt x="11225" y="20061"/>
                    <a:pt x="11139" y="20060"/>
                  </a:cubicBezTo>
                  <a:cubicBezTo>
                    <a:pt x="10938" y="20040"/>
                    <a:pt x="10736" y="19999"/>
                    <a:pt x="10535" y="19999"/>
                  </a:cubicBezTo>
                  <a:cubicBezTo>
                    <a:pt x="10524" y="19999"/>
                    <a:pt x="10513" y="19999"/>
                    <a:pt x="10503" y="20000"/>
                  </a:cubicBezTo>
                  <a:cubicBezTo>
                    <a:pt x="10281" y="20004"/>
                    <a:pt x="10018" y="20142"/>
                    <a:pt x="9809" y="20142"/>
                  </a:cubicBezTo>
                  <a:cubicBezTo>
                    <a:pt x="9708" y="20142"/>
                    <a:pt x="9621" y="20110"/>
                    <a:pt x="9555" y="20017"/>
                  </a:cubicBezTo>
                  <a:cubicBezTo>
                    <a:pt x="9447" y="19861"/>
                    <a:pt x="9716" y="19405"/>
                    <a:pt x="9867" y="19113"/>
                  </a:cubicBezTo>
                  <a:cubicBezTo>
                    <a:pt x="10397" y="18080"/>
                    <a:pt x="10861" y="17014"/>
                    <a:pt x="11402" y="15983"/>
                  </a:cubicBezTo>
                  <a:cubicBezTo>
                    <a:pt x="11850" y="15129"/>
                    <a:pt x="12270" y="14267"/>
                    <a:pt x="12802" y="13455"/>
                  </a:cubicBezTo>
                  <a:cubicBezTo>
                    <a:pt x="13642" y="12175"/>
                    <a:pt x="14370" y="10840"/>
                    <a:pt x="15498" y="9742"/>
                  </a:cubicBezTo>
                  <a:cubicBezTo>
                    <a:pt x="16447" y="8818"/>
                    <a:pt x="17215" y="7701"/>
                    <a:pt x="18088" y="6690"/>
                  </a:cubicBezTo>
                  <a:cubicBezTo>
                    <a:pt x="18323" y="6418"/>
                    <a:pt x="18623" y="6207"/>
                    <a:pt x="18864" y="5963"/>
                  </a:cubicBezTo>
                  <a:cubicBezTo>
                    <a:pt x="19558" y="5263"/>
                    <a:pt x="19331" y="4604"/>
                    <a:pt x="19079" y="3865"/>
                  </a:cubicBezTo>
                  <a:cubicBezTo>
                    <a:pt x="18661" y="2636"/>
                    <a:pt x="17858" y="1814"/>
                    <a:pt x="16690" y="1233"/>
                  </a:cubicBezTo>
                  <a:cubicBezTo>
                    <a:pt x="16108" y="942"/>
                    <a:pt x="15636" y="475"/>
                    <a:pt x="14997" y="180"/>
                  </a:cubicBezTo>
                  <a:cubicBezTo>
                    <a:pt x="14723" y="53"/>
                    <a:pt x="14483" y="0"/>
                    <a:pt x="14269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6214379" y="5132365"/>
            <a:ext cx="4825167" cy="1569660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6116699" y="3835086"/>
              <a:ext cx="5039401" cy="103287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Ti</a:t>
              </a: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ết kiệm bật tắt thường xuyên khi không sử dụng, dọn vệ sinh thường xuyên.</a:t>
              </a:r>
              <a:endPara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D2F1501-FB79-54D4-E486-D0CCC2EFD1DB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944B00A-DEF9-95BC-EFDE-B60B85B65FB8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D7D4F7-1BC3-BAC2-36C4-032EA6F43AA6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4110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011" y="2926743"/>
            <a:ext cx="4577074" cy="338212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45A8F1D-3934-42B6-8885-8C4D019A4FA5}"/>
              </a:ext>
            </a:extLst>
          </p:cNvPr>
          <p:cNvGrpSpPr/>
          <p:nvPr/>
        </p:nvGrpSpPr>
        <p:grpSpPr>
          <a:xfrm>
            <a:off x="6427987" y="2644170"/>
            <a:ext cx="5352002" cy="1569660"/>
            <a:chOff x="5686426" y="3276601"/>
            <a:chExt cx="5899948" cy="12262446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8B6E8E4-1910-4E3E-A532-311001D79948}"/>
                </a:ext>
              </a:extLst>
            </p:cNvPr>
            <p:cNvSpPr/>
            <p:nvPr/>
          </p:nvSpPr>
          <p:spPr>
            <a:xfrm>
              <a:off x="5686426" y="3276601"/>
              <a:ext cx="5899948" cy="12262446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37696-8063-4F19-B715-4E5836FB15DE}"/>
                </a:ext>
              </a:extLst>
            </p:cNvPr>
            <p:cNvSpPr txBox="1"/>
            <p:nvPr/>
          </p:nvSpPr>
          <p:spPr>
            <a:xfrm>
              <a:off x="5731857" y="3803704"/>
              <a:ext cx="5854516" cy="116318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Lau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chùi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thường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xuyên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tránh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bụi</a:t>
              </a:r>
              <a: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b="0" i="0" dirty="0" err="1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bẩn</a:t>
              </a:r>
              <a:endParaRPr lang="en-US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Không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nơi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nắng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tránh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b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</a:b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gãy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hỏng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, bay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màu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cs typeface="Arial" panose="020B0604020202020204" pitchFamily="34" charset="0"/>
                </a:rPr>
                <a:t>.</a:t>
              </a:r>
              <a:endParaRPr lang="vi-VN" sz="2000" b="0" i="0" dirty="0">
                <a:solidFill>
                  <a:srgbClr val="000000"/>
                </a:solidFill>
                <a:effectLst/>
                <a:latin typeface="+mn-lt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E207969-18FD-4033-8AB6-D99A8BB4E7FA}"/>
              </a:ext>
            </a:extLst>
          </p:cNvPr>
          <p:cNvGrpSpPr/>
          <p:nvPr/>
        </p:nvGrpSpPr>
        <p:grpSpPr>
          <a:xfrm>
            <a:off x="5305910" y="5399695"/>
            <a:ext cx="5179210" cy="660791"/>
            <a:chOff x="5686426" y="3276594"/>
            <a:chExt cx="5899948" cy="1144577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9F77BA1-602C-4E70-9986-BACF9454BD67}"/>
                </a:ext>
              </a:extLst>
            </p:cNvPr>
            <p:cNvSpPr/>
            <p:nvPr/>
          </p:nvSpPr>
          <p:spPr>
            <a:xfrm>
              <a:off x="5686426" y="3276594"/>
              <a:ext cx="5899948" cy="11445774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D2A003-9EEE-46C8-9E2F-DD8664F18DCB}"/>
                </a:ext>
              </a:extLst>
            </p:cNvPr>
            <p:cNvSpPr txBox="1"/>
            <p:nvPr/>
          </p:nvSpPr>
          <p:spPr>
            <a:xfrm>
              <a:off x="5731858" y="3803700"/>
              <a:ext cx="5809083" cy="105222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000" dirty="0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xuyê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tránh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bị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rỉ</a:t>
              </a:r>
              <a:r>
                <a:rPr lang="en-US" sz="20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sét</a:t>
              </a:r>
              <a:endPara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Arrow: Curved Down 1">
            <a:extLst>
              <a:ext uri="{FF2B5EF4-FFF2-40B4-BE49-F238E27FC236}">
                <a16:creationId xmlns:a16="http://schemas.microsoft.com/office/drawing/2014/main" id="{5B850F25-49BE-47B7-8141-39A7264AA53E}"/>
              </a:ext>
            </a:extLst>
          </p:cNvPr>
          <p:cNvSpPr/>
          <p:nvPr/>
        </p:nvSpPr>
        <p:spPr>
          <a:xfrm>
            <a:off x="3284762" y="2716802"/>
            <a:ext cx="3042886" cy="405307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Arrow: Curved Up 2">
            <a:extLst>
              <a:ext uri="{FF2B5EF4-FFF2-40B4-BE49-F238E27FC236}">
                <a16:creationId xmlns:a16="http://schemas.microsoft.com/office/drawing/2014/main" id="{A73794DE-9BD3-44DB-A98D-77E8F22C955D}"/>
              </a:ext>
            </a:extLst>
          </p:cNvPr>
          <p:cNvSpPr/>
          <p:nvPr/>
        </p:nvSpPr>
        <p:spPr>
          <a:xfrm>
            <a:off x="2781268" y="6281610"/>
            <a:ext cx="3042886" cy="5222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17EEF9-F7BC-B591-FB4C-EB0E4F56FD1E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41AC4DC-74F1-10AB-4E21-1580314E3299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17D29DF-7E37-47BE-A668-24A354D0540A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402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3A166C3-7626-4229-85DD-D9D7159EF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46" y="2924849"/>
            <a:ext cx="4888013" cy="3611888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03288741-01E6-4336-96C7-3DFFC6B70237}"/>
              </a:ext>
            </a:extLst>
          </p:cNvPr>
          <p:cNvGrpSpPr/>
          <p:nvPr/>
        </p:nvGrpSpPr>
        <p:grpSpPr>
          <a:xfrm>
            <a:off x="5880956" y="3979041"/>
            <a:ext cx="5568311" cy="1569660"/>
            <a:chOff x="5686426" y="3276601"/>
            <a:chExt cx="5899948" cy="12262446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C687F20-5EB1-474A-A1B0-2588112EED8F}"/>
                </a:ext>
              </a:extLst>
            </p:cNvPr>
            <p:cNvSpPr/>
            <p:nvPr/>
          </p:nvSpPr>
          <p:spPr>
            <a:xfrm>
              <a:off x="5686426" y="3276601"/>
              <a:ext cx="5899948" cy="12262446"/>
            </a:xfrm>
            <a:prstGeom prst="roundRect">
              <a:avLst>
                <a:gd name="adj" fmla="val 9144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578680B-4477-41EB-B3F5-8992D0AAAC02}"/>
                </a:ext>
              </a:extLst>
            </p:cNvPr>
            <p:cNvSpPr txBox="1"/>
            <p:nvPr/>
          </p:nvSpPr>
          <p:spPr>
            <a:xfrm>
              <a:off x="5731857" y="3803704"/>
              <a:ext cx="5854516" cy="110307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Việc bảo quản đồ dùng gia đình </a:t>
              </a:r>
              <a:br>
                <a:rPr lang="en-US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</a:br>
              <a:r>
                <a:rPr lang="vi-VN" sz="2000" b="0" i="0" dirty="0">
                  <a:solidFill>
                    <a:srgbClr val="000000"/>
                  </a:solidFill>
                  <a:effectLst/>
                  <a:latin typeface="+mn-lt"/>
                  <a:cs typeface="Arial" panose="020B0604020202020204" pitchFamily="34" charset="0"/>
                </a:rPr>
                <a:t>mang đến những lợi ích sử dụng đồ được lâu hơn, bền và mới hơn.</a:t>
              </a:r>
            </a:p>
          </p:txBody>
        </p:sp>
      </p:grp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43DBE4F9-FB75-4FC2-BEF1-54FCD40F8B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405" y="1475741"/>
            <a:ext cx="2382417" cy="238241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460ACD4-51D6-43ED-BBBA-5B515CB51F98}"/>
              </a:ext>
            </a:extLst>
          </p:cNvPr>
          <p:cNvGrpSpPr/>
          <p:nvPr/>
        </p:nvGrpSpPr>
        <p:grpSpPr>
          <a:xfrm>
            <a:off x="5317932" y="3813442"/>
            <a:ext cx="6502322" cy="1834701"/>
            <a:chOff x="939011" y="490855"/>
            <a:chExt cx="8011890" cy="203925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90B828F7-CE2D-4FC2-B540-5D06B0A2F233}"/>
                </a:ext>
              </a:extLst>
            </p:cNvPr>
            <p:cNvSpPr/>
            <p:nvPr/>
          </p:nvSpPr>
          <p:spPr>
            <a:xfrm>
              <a:off x="939011" y="490855"/>
              <a:ext cx="8011890" cy="2039256"/>
            </a:xfrm>
            <a:prstGeom prst="cloud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20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6B35D44-B899-40BE-8C4C-E1795A0437DA}"/>
                </a:ext>
              </a:extLst>
            </p:cNvPr>
            <p:cNvSpPr txBox="1"/>
            <p:nvPr/>
          </p:nvSpPr>
          <p:spPr>
            <a:xfrm>
              <a:off x="1569875" y="1018632"/>
              <a:ext cx="7027457" cy="106233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mang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đến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lợi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ích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C1B08465-E91A-4612-8622-3E0A9AC491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996" y="1703068"/>
            <a:ext cx="2047990" cy="20479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CAC2BB-E57D-7E02-CA6B-7B44EA6F83CD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04631FE-D024-15A8-92B8-31F1FE391040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8FE50A-8ADA-6D10-1B93-F40036AAB3D3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48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4DF928D-4A37-FC34-7D80-E2ED429B7EEB}"/>
              </a:ext>
            </a:extLst>
          </p:cNvPr>
          <p:cNvSpPr/>
          <p:nvPr/>
        </p:nvSpPr>
        <p:spPr>
          <a:xfrm>
            <a:off x="7473696" y="2694432"/>
            <a:ext cx="4718304" cy="416356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0EC537B-CDCA-4B33-862A-0B9474017332}"/>
              </a:ext>
            </a:extLst>
          </p:cNvPr>
          <p:cNvGrpSpPr/>
          <p:nvPr/>
        </p:nvGrpSpPr>
        <p:grpSpPr>
          <a:xfrm>
            <a:off x="1119596" y="2615538"/>
            <a:ext cx="10109833" cy="2990357"/>
            <a:chOff x="1095832" y="1162110"/>
            <a:chExt cx="9692731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5D7CEF4C-62B8-4588-94A9-43B41E98F963}"/>
                </a:ext>
              </a:extLst>
            </p:cNvPr>
            <p:cNvGrpSpPr/>
            <p:nvPr/>
          </p:nvGrpSpPr>
          <p:grpSpPr>
            <a:xfrm rot="10800000">
              <a:off x="1095832" y="1162110"/>
              <a:ext cx="9469387" cy="2990357"/>
              <a:chOff x="1292375" y="1831375"/>
              <a:chExt cx="2930275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8ECF0073-A451-4084-9F4F-CD54BAD3B6F0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43895770-8A4E-4BDB-A641-969C2725C798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30A7FE72-FAC6-472C-856D-7F4CBEBC2CE1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FBC53E43-0BB8-487B-BAD2-E2C802B36E2E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A1AE54-AB08-4B24-841D-0E95F1D14BA7}"/>
                </a:ext>
              </a:extLst>
            </p:cNvPr>
            <p:cNvSpPr txBox="1"/>
            <p:nvPr/>
          </p:nvSpPr>
          <p:spPr>
            <a:xfrm>
              <a:off x="1403436" y="1271484"/>
              <a:ext cx="9385127" cy="27200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khách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342900" marR="0" indent="-34290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luôn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giữ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gìn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cốc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chén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au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bụi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ghế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tủ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ít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1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tuần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/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mọi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)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vải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mềm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ẩm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dễ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vỡ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nhẹ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tay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cẩn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thận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35942267-0590-47CF-9C5F-C8CD1CD0A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571" y="4429973"/>
            <a:ext cx="1502029" cy="1502029"/>
          </a:xfrm>
          <a:prstGeom prst="rect">
            <a:avLst/>
          </a:prstGeom>
        </p:spPr>
      </p:pic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45B2B4D3-93FA-4471-A2C0-73E0B3C64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3" y="4546175"/>
            <a:ext cx="1269624" cy="1269624"/>
          </a:xfrm>
          <a:prstGeom prst="rect">
            <a:avLst/>
          </a:prstGeom>
        </p:spPr>
      </p:pic>
      <p:pic>
        <p:nvPicPr>
          <p:cNvPr id="26" name="Picture 25" descr="A picture containing icon&#10;&#10;Description automatically generated">
            <a:extLst>
              <a:ext uri="{FF2B5EF4-FFF2-40B4-BE49-F238E27FC236}">
                <a16:creationId xmlns:a16="http://schemas.microsoft.com/office/drawing/2014/main" id="{FCF3B0D0-F20C-4A45-98A0-BF8A9F2BEC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3531" y="1960126"/>
            <a:ext cx="1217743" cy="12177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7EA047A6-C89F-EA30-1992-A6FF4751AAEB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7BD18BF-D1CD-DE1C-E815-F51417274172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091C831-CEEB-2019-1217-02F3FFD818E4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5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6F6D7C-5453-A417-FE16-C3829D12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9B62CB4-3037-89BC-6113-E60B31140411}"/>
              </a:ext>
            </a:extLst>
          </p:cNvPr>
          <p:cNvGrpSpPr/>
          <p:nvPr/>
        </p:nvGrpSpPr>
        <p:grpSpPr>
          <a:xfrm>
            <a:off x="1233089" y="2775557"/>
            <a:ext cx="9980924" cy="1536723"/>
            <a:chOff x="1095836" y="4774147"/>
            <a:chExt cx="9469387" cy="1300465"/>
          </a:xfrm>
        </p:grpSpPr>
        <p:grpSp>
          <p:nvGrpSpPr>
            <p:cNvPr id="10" name="Google Shape;2604;p34">
              <a:extLst>
                <a:ext uri="{FF2B5EF4-FFF2-40B4-BE49-F238E27FC236}">
                  <a16:creationId xmlns:a16="http://schemas.microsoft.com/office/drawing/2014/main" id="{31F30472-543E-DF88-1D01-C35D9DEB67E1}"/>
                </a:ext>
              </a:extLst>
            </p:cNvPr>
            <p:cNvGrpSpPr/>
            <p:nvPr/>
          </p:nvGrpSpPr>
          <p:grpSpPr>
            <a:xfrm rot="10800000">
              <a:off x="1095836" y="4774147"/>
              <a:ext cx="9469387" cy="1300465"/>
              <a:chOff x="1292374" y="1831375"/>
              <a:chExt cx="2930275" cy="2076525"/>
            </a:xfrm>
          </p:grpSpPr>
          <p:sp>
            <p:nvSpPr>
              <p:cNvPr id="12" name="Google Shape;2605;p34">
                <a:extLst>
                  <a:ext uri="{FF2B5EF4-FFF2-40B4-BE49-F238E27FC236}">
                    <a16:creationId xmlns:a16="http://schemas.microsoft.com/office/drawing/2014/main" id="{EBCE11B2-630D-686D-34A2-DA7C26D5A3B4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13" name="Google Shape;2606;p34">
                <a:extLst>
                  <a:ext uri="{FF2B5EF4-FFF2-40B4-BE49-F238E27FC236}">
                    <a16:creationId xmlns:a16="http://schemas.microsoft.com/office/drawing/2014/main" id="{23576089-6B89-E6D4-7BCA-2CF474DC8AD2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14" name="Google Shape;2607;p34">
                <a:extLst>
                  <a:ext uri="{FF2B5EF4-FFF2-40B4-BE49-F238E27FC236}">
                    <a16:creationId xmlns:a16="http://schemas.microsoft.com/office/drawing/2014/main" id="{F69AB52C-0D2F-EEEA-C1BD-9532E12F3353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  <p:sp>
            <p:nvSpPr>
              <p:cNvPr id="15" name="Google Shape;2608;p34">
                <a:extLst>
                  <a:ext uri="{FF2B5EF4-FFF2-40B4-BE49-F238E27FC236}">
                    <a16:creationId xmlns:a16="http://schemas.microsoft.com/office/drawing/2014/main" id="{D43573AC-803A-F7FD-4A56-D0C6E1BE478D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:endParaRPr lang="en-US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5EB9E1-3CE8-5DF6-E555-348AD7535FFD}"/>
                </a:ext>
              </a:extLst>
            </p:cNvPr>
            <p:cNvSpPr txBox="1"/>
            <p:nvPr/>
          </p:nvSpPr>
          <p:spPr>
            <a:xfrm>
              <a:off x="1466041" y="5027506"/>
              <a:ext cx="8857156" cy="804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ngủ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áo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pic>
        <p:nvPicPr>
          <p:cNvPr id="24" name="Picture 23" descr="Logo, icon&#10;&#10;Description automatically generated">
            <a:extLst>
              <a:ext uri="{FF2B5EF4-FFF2-40B4-BE49-F238E27FC236}">
                <a16:creationId xmlns:a16="http://schemas.microsoft.com/office/drawing/2014/main" id="{732D4146-63BB-72E4-3CE9-26501A304D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5" y="3443245"/>
            <a:ext cx="1431762" cy="143176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39E5222-46D5-A23C-C7F1-F4265929BAE8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3A19099-88FA-F984-88C9-1842FCC87BBB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BAB1EC-727A-0B99-0BF4-D994A556D10C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84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F748A03-8791-99A0-5A2E-4F86B51BE0B2}"/>
              </a:ext>
            </a:extLst>
          </p:cNvPr>
          <p:cNvSpPr/>
          <p:nvPr/>
        </p:nvSpPr>
        <p:spPr>
          <a:xfrm>
            <a:off x="7473696" y="2694432"/>
            <a:ext cx="4718304" cy="416356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260469-4D9B-4800-AFA0-7430322A4542}"/>
              </a:ext>
            </a:extLst>
          </p:cNvPr>
          <p:cNvGrpSpPr/>
          <p:nvPr/>
        </p:nvGrpSpPr>
        <p:grpSpPr>
          <a:xfrm>
            <a:off x="1469458" y="2471292"/>
            <a:ext cx="9299255" cy="4195638"/>
            <a:chOff x="1067837" y="1162110"/>
            <a:chExt cx="9497385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DE52A61A-AA11-4ADA-A9EE-BA6CA3ADAFC0}"/>
                </a:ext>
              </a:extLst>
            </p:cNvPr>
            <p:cNvGrpSpPr/>
            <p:nvPr/>
          </p:nvGrpSpPr>
          <p:grpSpPr>
            <a:xfrm rot="10800000">
              <a:off x="1067837" y="1162110"/>
              <a:ext cx="9497385" cy="2990357"/>
              <a:chOff x="1292374" y="1831375"/>
              <a:chExt cx="2938939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EDE2921B-9D58-4C38-9596-691368FF8065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F73F0BFF-5C71-4CEC-94E1-9F0A7600BC7D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B7945B79-3C02-4AA3-8BF3-114F56A20098}"/>
                  </a:ext>
                </a:extLst>
              </p:cNvPr>
              <p:cNvSpPr/>
              <p:nvPr/>
            </p:nvSpPr>
            <p:spPr>
              <a:xfrm rot="5400000">
                <a:off x="3187049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5B50AB51-AE5A-4BB4-993D-9F74E7BF297A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BA232BE-7E28-4DE3-8822-938852A05955}"/>
                </a:ext>
              </a:extLst>
            </p:cNvPr>
            <p:cNvSpPr txBox="1"/>
            <p:nvPr/>
          </p:nvSpPr>
          <p:spPr>
            <a:xfrm>
              <a:off x="1419139" y="1358919"/>
              <a:ext cx="8907031" cy="25967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phòng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bếp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gọn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gàng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đúng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vị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;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phơi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nơi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ánh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nguồn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điện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hông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sử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dụng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đổ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nhựa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đựng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nóng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hoặc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ăn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dầu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mỡ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,...</a:t>
              </a: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685B9B85-8F57-4706-B557-D1380B9D2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298" y="1478827"/>
            <a:ext cx="1621724" cy="1621724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2DCDB39-1417-4B9D-ADBF-2AFBC6E31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12" y="5312579"/>
            <a:ext cx="1639838" cy="16398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120DDB3B-E5DC-7164-AD9B-AF0698FF2999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72783A5-19E8-3099-6253-7B28B0070F89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9B10F54-BA64-7B44-94F5-F353FE1FAB79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763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EDFFF44-F7AB-D6A4-041B-DD5127E0446A}"/>
              </a:ext>
            </a:extLst>
          </p:cNvPr>
          <p:cNvSpPr/>
          <p:nvPr/>
        </p:nvSpPr>
        <p:spPr>
          <a:xfrm>
            <a:off x="7473696" y="2694432"/>
            <a:ext cx="4718304" cy="4163568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AC8E8AC-AB39-4FEB-AE2C-A6FF5E5FBFEF}"/>
              </a:ext>
            </a:extLst>
          </p:cNvPr>
          <p:cNvGrpSpPr/>
          <p:nvPr/>
        </p:nvGrpSpPr>
        <p:grpSpPr>
          <a:xfrm>
            <a:off x="1376324" y="2602805"/>
            <a:ext cx="9271841" cy="3314079"/>
            <a:chOff x="1095832" y="1162110"/>
            <a:chExt cx="9469387" cy="2990357"/>
          </a:xfrm>
        </p:grpSpPr>
        <p:grpSp>
          <p:nvGrpSpPr>
            <p:cNvPr id="3" name="Google Shape;2604;p34">
              <a:extLst>
                <a:ext uri="{FF2B5EF4-FFF2-40B4-BE49-F238E27FC236}">
                  <a16:creationId xmlns:a16="http://schemas.microsoft.com/office/drawing/2014/main" id="{8A47E74E-3996-41E3-ADF9-01246E1EA8B0}"/>
                </a:ext>
              </a:extLst>
            </p:cNvPr>
            <p:cNvGrpSpPr/>
            <p:nvPr/>
          </p:nvGrpSpPr>
          <p:grpSpPr>
            <a:xfrm rot="10800000">
              <a:off x="1095832" y="1162110"/>
              <a:ext cx="9469387" cy="2990357"/>
              <a:chOff x="1292375" y="1831375"/>
              <a:chExt cx="2930275" cy="2076525"/>
            </a:xfrm>
          </p:grpSpPr>
          <p:sp>
            <p:nvSpPr>
              <p:cNvPr id="5" name="Google Shape;2605;p34">
                <a:extLst>
                  <a:ext uri="{FF2B5EF4-FFF2-40B4-BE49-F238E27FC236}">
                    <a16:creationId xmlns:a16="http://schemas.microsoft.com/office/drawing/2014/main" id="{E6C47497-6C20-403B-B8FE-44E92C51319F}"/>
                  </a:ext>
                </a:extLst>
              </p:cNvPr>
              <p:cNvSpPr/>
              <p:nvPr/>
            </p:nvSpPr>
            <p:spPr>
              <a:xfrm>
                <a:off x="1292375" y="183137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Google Shape;2606;p34">
                <a:extLst>
                  <a:ext uri="{FF2B5EF4-FFF2-40B4-BE49-F238E27FC236}">
                    <a16:creationId xmlns:a16="http://schemas.microsoft.com/office/drawing/2014/main" id="{DD0C3C43-F890-46EC-878B-8DDAF7EF4E3D}"/>
                  </a:ext>
                </a:extLst>
              </p:cNvPr>
              <p:cNvSpPr/>
              <p:nvPr/>
            </p:nvSpPr>
            <p:spPr>
              <a:xfrm>
                <a:off x="1292375" y="3881825"/>
                <a:ext cx="2904201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Google Shape;2607;p34">
                <a:extLst>
                  <a:ext uri="{FF2B5EF4-FFF2-40B4-BE49-F238E27FC236}">
                    <a16:creationId xmlns:a16="http://schemas.microsoft.com/office/drawing/2014/main" id="{B485E6B3-CC9A-45E2-B44D-FDA69D81E16C}"/>
                  </a:ext>
                </a:extLst>
              </p:cNvPr>
              <p:cNvSpPr/>
              <p:nvPr/>
            </p:nvSpPr>
            <p:spPr>
              <a:xfrm rot="5400000">
                <a:off x="31783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Google Shape;2608;p34">
                <a:extLst>
                  <a:ext uri="{FF2B5EF4-FFF2-40B4-BE49-F238E27FC236}">
                    <a16:creationId xmlns:a16="http://schemas.microsoft.com/office/drawing/2014/main" id="{BDCA5913-22F4-4CF4-AE6A-25AD4BBFEB36}"/>
                  </a:ext>
                </a:extLst>
              </p:cNvPr>
              <p:cNvSpPr/>
              <p:nvPr/>
            </p:nvSpPr>
            <p:spPr>
              <a:xfrm rot="5400000">
                <a:off x="274185" y="2849568"/>
                <a:ext cx="2062454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39709" h="1043" extrusionOk="0">
                    <a:moveTo>
                      <a:pt x="139709" y="0"/>
                    </a:moveTo>
                    <a:cubicBezTo>
                      <a:pt x="93138" y="0"/>
                      <a:pt x="46571" y="1043"/>
                      <a:pt x="0" y="1043"/>
                    </a:cubicBez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EE8DD3-0142-408C-B125-72935BC54428}"/>
                </a:ext>
              </a:extLst>
            </p:cNvPr>
            <p:cNvSpPr txBox="1"/>
            <p:nvPr/>
          </p:nvSpPr>
          <p:spPr>
            <a:xfrm>
              <a:off x="1264357" y="1414207"/>
              <a:ext cx="9216600" cy="23386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nhà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b="1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</a:t>
              </a:r>
            </a:p>
            <a:p>
              <a:pPr marL="342900" marR="0" indent="-34290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xuyên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lau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vệ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sinh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sẽ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gương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chậu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rửa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mặt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bồn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cầu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</a:p>
            <a:p>
              <a:pPr marL="342900" marR="0" indent="-342900">
                <a:lnSpc>
                  <a:spcPct val="150000"/>
                </a:lnSpc>
                <a:spcBef>
                  <a:spcPts val="0"/>
                </a:spcBef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Sau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tắm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chổi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quét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sạch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sàn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từ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cao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xuống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thấp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là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nước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đọng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mép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tường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…</a:t>
              </a:r>
            </a:p>
          </p:txBody>
        </p:sp>
      </p:grp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580A0AA2-51DA-4912-8354-02AA2878F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0310">
            <a:off x="591672" y="5270122"/>
            <a:ext cx="1363957" cy="1363957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433AE95-0D2C-4D18-AF57-D6D9B4D05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730" y="1871939"/>
            <a:ext cx="1541325" cy="154132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EE05DCF-6B8A-AC25-18BC-5215112B4B8A}"/>
              </a:ext>
            </a:extLst>
          </p:cNvPr>
          <p:cNvGrpSpPr/>
          <p:nvPr/>
        </p:nvGrpSpPr>
        <p:grpSpPr>
          <a:xfrm>
            <a:off x="341525" y="1520248"/>
            <a:ext cx="5208172" cy="769441"/>
            <a:chOff x="316685" y="115795"/>
            <a:chExt cx="4993962" cy="769441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A64D6A3-C880-4B2B-AD7A-AD1DD51E7211}"/>
                </a:ext>
              </a:extLst>
            </p:cNvPr>
            <p:cNvSpPr/>
            <p:nvPr/>
          </p:nvSpPr>
          <p:spPr>
            <a:xfrm>
              <a:off x="316685" y="165292"/>
              <a:ext cx="4993962" cy="670449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Bảo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quản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đồ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dùng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gia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đình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FD1C57A-2ECA-D09A-B97E-93F669BDAC51}"/>
                </a:ext>
              </a:extLst>
            </p:cNvPr>
            <p:cNvSpPr txBox="1"/>
            <p:nvPr/>
          </p:nvSpPr>
          <p:spPr>
            <a:xfrm>
              <a:off x="398848" y="115795"/>
              <a:ext cx="162172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" sz="4400" b="1" dirty="0">
                  <a:solidFill>
                    <a:schemeClr val="tx1"/>
                  </a:solidFill>
                  <a:latin typeface="+mn-lt"/>
                  <a:ea typeface="Roboto Condensed"/>
                  <a:cs typeface="Arial" panose="020B0604020202020204" pitchFamily="34" charset="0"/>
                  <a:sym typeface="Roboto Condensed"/>
                </a:rPr>
                <a:t>2</a:t>
              </a:r>
              <a:endParaRPr lang="en" sz="100" b="1" dirty="0">
                <a:solidFill>
                  <a:schemeClr val="tx1"/>
                </a:solidFill>
                <a:latin typeface="+mn-lt"/>
                <a:ea typeface="Roboto Condensed"/>
                <a:cs typeface="Arial" panose="020B0604020202020204" pitchFamily="34" charset="0"/>
                <a:sym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71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626DD08-E01F-47B2-6919-EE53030FA3D0}"/>
              </a:ext>
            </a:extLst>
          </p:cNvPr>
          <p:cNvGrpSpPr/>
          <p:nvPr/>
        </p:nvGrpSpPr>
        <p:grpSpPr>
          <a:xfrm>
            <a:off x="5317043" y="3559947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C35E797-8AD5-B99C-1B47-D01C42CA52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6E5AD4-1790-4889-6C0B-AA2DAAA673EA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8181" y="1371600"/>
            <a:ext cx="6110703" cy="6019800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7113692" y="428500"/>
            <a:ext cx="4800600" cy="15240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" name="Funny Background Music No Copyright _ Cute Background Music">
            <a:hlinkClick r:id="" action="ppaction://media"/>
            <a:extLst>
              <a:ext uri="{FF2B5EF4-FFF2-40B4-BE49-F238E27FC236}">
                <a16:creationId xmlns:a16="http://schemas.microsoft.com/office/drawing/2014/main" id="{A6957A78-41D9-4D0C-44D6-E8AE0518F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340000" y="-258318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8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5C5988-FDCD-3479-EC18-E5635B12FCF0}"/>
              </a:ext>
            </a:extLst>
          </p:cNvPr>
          <p:cNvGrpSpPr/>
          <p:nvPr/>
        </p:nvGrpSpPr>
        <p:grpSpPr>
          <a:xfrm>
            <a:off x="800100" y="1191063"/>
            <a:ext cx="10591800" cy="5666937"/>
            <a:chOff x="1052483" y="1565005"/>
            <a:chExt cx="10591800" cy="5666937"/>
          </a:xfrm>
        </p:grpSpPr>
        <p:sp>
          <p:nvSpPr>
            <p:cNvPr id="8" name="Scroll: Horizontal 7">
              <a:extLst>
                <a:ext uri="{FF2B5EF4-FFF2-40B4-BE49-F238E27FC236}">
                  <a16:creationId xmlns:a16="http://schemas.microsoft.com/office/drawing/2014/main" id="{5EEEE119-B581-B8C1-26C2-BF7FCC9B1D60}"/>
                </a:ext>
              </a:extLst>
            </p:cNvPr>
            <p:cNvSpPr/>
            <p:nvPr/>
          </p:nvSpPr>
          <p:spPr>
            <a:xfrm>
              <a:off x="1052483" y="1565005"/>
              <a:ext cx="10591800" cy="5666937"/>
            </a:xfrm>
            <a:prstGeom prst="horizontalScroll">
              <a:avLst>
                <a:gd name="adj" fmla="val 824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199153-D962-3178-2D6A-F5ED3F5E6128}"/>
                </a:ext>
              </a:extLst>
            </p:cNvPr>
            <p:cNvSpPr txBox="1"/>
            <p:nvPr/>
          </p:nvSpPr>
          <p:spPr>
            <a:xfrm>
              <a:off x="2133600" y="2906171"/>
              <a:ext cx="8791633" cy="3720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GV 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từng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Click vào ô đáp án để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đáp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Sau khi chọn đáp án, GV click vào ngôi sao góc bên phải để quay về màn hình 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Quay về màn hình chính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đầu bếp tiếp theo để tiếp tục trò 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Kết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thúc trò chơi GV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mũi tên dưới góc màn hình để tiếp tục bài học.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3022A3-7297-BB49-EC59-228E2101928E}"/>
                </a:ext>
              </a:extLst>
            </p:cNvPr>
            <p:cNvSpPr txBox="1"/>
            <p:nvPr/>
          </p:nvSpPr>
          <p:spPr>
            <a:xfrm>
              <a:off x="4176683" y="2384521"/>
              <a:ext cx="4495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</p:grp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187B844-9C65-F271-E1A9-2F4C65D5F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1493DA-FA91-80BB-C7B7-F4843887E6F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17872" y="419100"/>
            <a:ext cx="3090621" cy="30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954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57528" y="2610439"/>
            <a:ext cx="839343" cy="1258385"/>
          </a:xfrm>
          <a:prstGeom prst="rect">
            <a:avLst/>
          </a:prstGeom>
        </p:spPr>
      </p:pic>
      <p:pic>
        <p:nvPicPr>
          <p:cNvPr id="24" name="Picture 23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03812" y="774959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62501" y="774959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615698" y="774959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821394" y="774959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92392" y="774959"/>
            <a:ext cx="990600" cy="9906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69E6BFF-B04C-6570-9DAB-7CC5A8F0965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4" name="Oval 3">
            <a:hlinkClick r:id="rId14" action="ppaction://hlinksldjump"/>
            <a:extLst>
              <a:ext uri="{FF2B5EF4-FFF2-40B4-BE49-F238E27FC236}">
                <a16:creationId xmlns:a16="http://schemas.microsoft.com/office/drawing/2014/main" id="{17F5F00E-ECA5-782D-E4E7-0BE99DAD2B79}"/>
              </a:ext>
            </a:extLst>
          </p:cNvPr>
          <p:cNvSpPr/>
          <p:nvPr/>
        </p:nvSpPr>
        <p:spPr>
          <a:xfrm>
            <a:off x="17291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hlinkClick r:id="rId15" action="ppaction://hlinksldjump"/>
            <a:extLst>
              <a:ext uri="{FF2B5EF4-FFF2-40B4-BE49-F238E27FC236}">
                <a16:creationId xmlns:a16="http://schemas.microsoft.com/office/drawing/2014/main" id="{C8750F13-1F06-04CA-B053-3C3657B815A9}"/>
              </a:ext>
            </a:extLst>
          </p:cNvPr>
          <p:cNvSpPr/>
          <p:nvPr/>
        </p:nvSpPr>
        <p:spPr>
          <a:xfrm>
            <a:off x="27197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Oval 14">
            <a:hlinkClick r:id="rId16" action="ppaction://hlinksldjump"/>
            <a:extLst>
              <a:ext uri="{FF2B5EF4-FFF2-40B4-BE49-F238E27FC236}">
                <a16:creationId xmlns:a16="http://schemas.microsoft.com/office/drawing/2014/main" id="{51656455-D032-D456-A46D-EEEB4D691821}"/>
              </a:ext>
            </a:extLst>
          </p:cNvPr>
          <p:cNvSpPr/>
          <p:nvPr/>
        </p:nvSpPr>
        <p:spPr>
          <a:xfrm>
            <a:off x="3710396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Oval 15">
            <a:hlinkClick r:id="rId17" action="ppaction://hlinksldjump"/>
            <a:extLst>
              <a:ext uri="{FF2B5EF4-FFF2-40B4-BE49-F238E27FC236}">
                <a16:creationId xmlns:a16="http://schemas.microsoft.com/office/drawing/2014/main" id="{C702FCFE-68D5-17CC-0624-0472773EAED6}"/>
              </a:ext>
            </a:extLst>
          </p:cNvPr>
          <p:cNvSpPr/>
          <p:nvPr/>
        </p:nvSpPr>
        <p:spPr>
          <a:xfrm>
            <a:off x="7920438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7" name="Oval 16">
            <a:hlinkClick r:id="rId18" action="ppaction://hlinksldjump"/>
            <a:extLst>
              <a:ext uri="{FF2B5EF4-FFF2-40B4-BE49-F238E27FC236}">
                <a16:creationId xmlns:a16="http://schemas.microsoft.com/office/drawing/2014/main" id="{EADE6331-829E-CCB3-0369-A9C611ECFC9C}"/>
              </a:ext>
            </a:extLst>
          </p:cNvPr>
          <p:cNvSpPr/>
          <p:nvPr/>
        </p:nvSpPr>
        <p:spPr>
          <a:xfrm>
            <a:off x="8911038" y="105592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sp>
        <p:nvSpPr>
          <p:cNvPr id="21" name="Arrow: Right 20">
            <a:hlinkClick r:id="rId19" action="ppaction://hlinksldjump"/>
            <a:extLst>
              <a:ext uri="{FF2B5EF4-FFF2-40B4-BE49-F238E27FC236}">
                <a16:creationId xmlns:a16="http://schemas.microsoft.com/office/drawing/2014/main" id="{E651B932-529E-A80B-D4E1-A012CCB98737}"/>
              </a:ext>
            </a:extLst>
          </p:cNvPr>
          <p:cNvSpPr/>
          <p:nvPr/>
        </p:nvSpPr>
        <p:spPr>
          <a:xfrm>
            <a:off x="10820972" y="5867400"/>
            <a:ext cx="1143000" cy="885008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704FFC-2A9F-23F8-4DB5-842C9619CEC8}"/>
              </a:ext>
            </a:extLst>
          </p:cNvPr>
          <p:cNvSpPr/>
          <p:nvPr/>
        </p:nvSpPr>
        <p:spPr>
          <a:xfrm>
            <a:off x="3600450" y="30048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09EA3CF-E9EF-1593-855A-D935A6C095EB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1: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Em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hay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b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mở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cửa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tủ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lạnh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đứng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mát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9" name="5-Point Star 38">
            <a:hlinkClick r:id="rId4" action="ppaction://hlinksldjump"/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8A32C6A-C410-7173-E79E-ED164528EC3D}"/>
              </a:ext>
            </a:extLst>
          </p:cNvPr>
          <p:cNvSpPr>
            <a:spLocks/>
          </p:cNvSpPr>
          <p:nvPr/>
        </p:nvSpPr>
        <p:spPr>
          <a:xfrm>
            <a:off x="3600450" y="4266358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96248DB5-2D9E-8A1D-1D94-4A2D46BEAE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9600" y="3045459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6750" y="4469567"/>
            <a:ext cx="533400" cy="533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9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A9CC3-EF59-FF8C-D52F-A9EC270B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92D196-3473-3358-0031-292FDA95C3FF}"/>
              </a:ext>
            </a:extLst>
          </p:cNvPr>
          <p:cNvSpPr/>
          <p:nvPr/>
        </p:nvSpPr>
        <p:spPr>
          <a:xfrm>
            <a:off x="3697224" y="306830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A3B91F-21A4-22FD-B778-5B4DDBC06BD6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2: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Em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hay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tắt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vi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sử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C5639D-C7B1-D5CC-AB6E-7FD110634671}"/>
              </a:ext>
            </a:extLst>
          </p:cNvPr>
          <p:cNvSpPr>
            <a:spLocks/>
          </p:cNvSpPr>
          <p:nvPr/>
        </p:nvSpPr>
        <p:spPr>
          <a:xfrm>
            <a:off x="3697224" y="4313152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E9751F62-558E-AE90-4300-D0F591A95A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AFEAE5E-78DF-E39E-F4FB-7DE77380384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26374" y="4303682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F540D09C-5E73-6727-8B03-AD1D8181AFF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3524" y="3227735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019348C8-FF94-B806-5FA6-71303C438503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1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9FDA7-D6A0-A6A2-C541-53348BBEB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59105C-72CF-B411-C0E5-92A4C1D498D1}"/>
              </a:ext>
            </a:extLst>
          </p:cNvPr>
          <p:cNvSpPr/>
          <p:nvPr/>
        </p:nvSpPr>
        <p:spPr>
          <a:xfrm>
            <a:off x="3697224" y="306830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AE369B7-74D3-AF16-7447-7927CE17586E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3: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Em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hay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b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thả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giấy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rác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bồn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vệ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sinh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98FEEC-2B27-9E1F-5BFF-9538C2C4295E}"/>
              </a:ext>
            </a:extLst>
          </p:cNvPr>
          <p:cNvSpPr>
            <a:spLocks/>
          </p:cNvSpPr>
          <p:nvPr/>
        </p:nvSpPr>
        <p:spPr>
          <a:xfrm>
            <a:off x="3697224" y="4313152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34CD90B7-78AE-98E5-BFA7-DB73D381E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C7106EA6-2B40-34BD-E70B-65D741829F2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26374" y="4303682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4DC32B52-BECA-2801-7FF3-F99F4DC4221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3524" y="3227735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392188FC-05B5-EC89-C329-BD6AD3AF9F29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0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F31C9-3DE5-F1E7-ADC4-CB2BA6D2E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635768-75E4-48CB-7F6F-89BDB7C3A289}"/>
              </a:ext>
            </a:extLst>
          </p:cNvPr>
          <p:cNvSpPr/>
          <p:nvPr/>
        </p:nvSpPr>
        <p:spPr>
          <a:xfrm>
            <a:off x="3600450" y="30048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đồng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E2BADD9-4A42-706B-97A8-7E41FE87BE75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b="1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4: </a:t>
            </a: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Em đồng tình hay không đồng tình với việc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vẽ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b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lên giường, tủ.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9" name="5-Point Star 38">
            <a:hlinkClick r:id="rId4" action="ppaction://hlinksldjump"/>
            <a:extLst>
              <a:ext uri="{FF2B5EF4-FFF2-40B4-BE49-F238E27FC236}">
                <a16:creationId xmlns:a16="http://schemas.microsoft.com/office/drawing/2014/main" id="{3088DB2E-FA73-B724-2405-687F18C20A26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7EE96DD-8ABA-9B5A-05D0-1DBF32817DDD}"/>
              </a:ext>
            </a:extLst>
          </p:cNvPr>
          <p:cNvSpPr>
            <a:spLocks/>
          </p:cNvSpPr>
          <p:nvPr/>
        </p:nvSpPr>
        <p:spPr>
          <a:xfrm>
            <a:off x="3600450" y="4266358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3BB88155-B190-8675-BC11-3069051FDE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015B1D15-BFCA-AE17-94E1-B4C002F9584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9600" y="3045459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C3D7891C-7A02-16D0-3F3A-4A31B9D954E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6750" y="4469567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3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9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C428DB-1680-A7EE-CB56-66A77D482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100637-69F1-1C16-5160-1FCEE3C369FA}"/>
              </a:ext>
            </a:extLst>
          </p:cNvPr>
          <p:cNvSpPr/>
          <p:nvPr/>
        </p:nvSpPr>
        <p:spPr>
          <a:xfrm>
            <a:off x="3600450" y="30048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FC1F8E3-3D2F-3D4C-5BE9-D0E4DD004311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b="1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5: 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Em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hay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việc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rửa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gọn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cốc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sau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sử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dụng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9" name="5-Point Star 38">
            <a:hlinkClick r:id="rId4" action="ppaction://hlinksldjump"/>
            <a:extLst>
              <a:ext uri="{FF2B5EF4-FFF2-40B4-BE49-F238E27FC236}">
                <a16:creationId xmlns:a16="http://schemas.microsoft.com/office/drawing/2014/main" id="{2F1F2E05-0F8A-6C07-A991-0228BD1AAD60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8EC532-B5CF-7600-5E01-F8541293F15C}"/>
              </a:ext>
            </a:extLst>
          </p:cNvPr>
          <p:cNvSpPr>
            <a:spLocks/>
          </p:cNvSpPr>
          <p:nvPr/>
        </p:nvSpPr>
        <p:spPr>
          <a:xfrm>
            <a:off x="3600450" y="4266358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95D99625-4AB8-70FC-ED45-07BFB8690B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38EDDE02-FEEF-C6AA-6B02-BE94D9D9F72E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29600" y="3045459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501241EA-C163-0EC5-F77C-0E59C671EBB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86750" y="4469567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3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39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F249F9-3302-4EA0-A11A-7965F51E9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42" y="4529667"/>
            <a:ext cx="5073112" cy="22194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D5DEE3-0ACC-4C0C-BA44-5DB2C5C80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611" y="4464146"/>
            <a:ext cx="4645968" cy="239385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341A4EE-BFB6-4DC0-B585-41561E8EADF1}"/>
              </a:ext>
            </a:extLst>
          </p:cNvPr>
          <p:cNvSpPr/>
          <p:nvPr/>
        </p:nvSpPr>
        <p:spPr>
          <a:xfrm>
            <a:off x="5022329" y="1599975"/>
            <a:ext cx="2147342" cy="5043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BÀI TẬP 2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BB54A7-FA0F-4949-94AA-BB7AA478640D}"/>
              </a:ext>
            </a:extLst>
          </p:cNvPr>
          <p:cNvSpPr/>
          <p:nvPr/>
        </p:nvSpPr>
        <p:spPr>
          <a:xfrm>
            <a:off x="1999134" y="2328333"/>
            <a:ext cx="8449410" cy="140745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E0676-AAE5-426F-8DD0-A5EDD9BB128F}"/>
              </a:ext>
            </a:extLst>
          </p:cNvPr>
          <p:cNvSpPr txBox="1"/>
          <p:nvPr/>
        </p:nvSpPr>
        <p:spPr>
          <a:xfrm>
            <a:off x="2450640" y="2495228"/>
            <a:ext cx="7613899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4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+mn-lt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21F1FF0-0B8E-442E-8C19-33FE2CCAF884}"/>
              </a:ext>
            </a:extLst>
          </p:cNvPr>
          <p:cNvSpPr/>
          <p:nvPr/>
        </p:nvSpPr>
        <p:spPr>
          <a:xfrm>
            <a:off x="2214787" y="3973034"/>
            <a:ext cx="1888022" cy="55663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N1,3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21F994-CEBF-450A-9FC1-6FE819E90F33}"/>
              </a:ext>
            </a:extLst>
          </p:cNvPr>
          <p:cNvSpPr/>
          <p:nvPr/>
        </p:nvSpPr>
        <p:spPr>
          <a:xfrm>
            <a:off x="8425583" y="3973034"/>
            <a:ext cx="1888023" cy="55663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N2,4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47EAA2EB-8256-4CB5-B4F6-4D6472461A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27" y="2245899"/>
            <a:ext cx="1725876" cy="172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D94DC9-A2E3-47CA-AC6B-64E31681BBA6}"/>
              </a:ext>
            </a:extLst>
          </p:cNvPr>
          <p:cNvSpPr/>
          <p:nvPr/>
        </p:nvSpPr>
        <p:spPr>
          <a:xfrm>
            <a:off x="1922798" y="2522461"/>
            <a:ext cx="8346404" cy="1278833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46279D-9DEA-4214-9AEE-91A1B1B57163}"/>
              </a:ext>
            </a:extLst>
          </p:cNvPr>
          <p:cNvSpPr txBox="1"/>
          <p:nvPr/>
        </p:nvSpPr>
        <p:spPr>
          <a:xfrm>
            <a:off x="2166061" y="2558560"/>
            <a:ext cx="705380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nl-NL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 sẻ về những việc em đã và sẽ làm để </a:t>
            </a:r>
            <a:br>
              <a:rPr lang="nl-NL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bảo quản đồ dùng gia đình.</a:t>
            </a:r>
            <a:endParaRPr lang="en-US" sz="1800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64B8368D-A8DB-4D3B-9902-D8A444BB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130" y="2355543"/>
            <a:ext cx="1527879" cy="1527879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39E194C-4911-4C03-AEC4-81AD108B7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130" y="5007555"/>
            <a:ext cx="1991887" cy="1991887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A755B36-E3F0-42B9-80B8-314BA3D4A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46" y="4190241"/>
            <a:ext cx="1376043" cy="1376043"/>
          </a:xfrm>
          <a:prstGeom prst="rect">
            <a:avLst/>
          </a:prstGeo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D0A1A97-B6AF-47A1-8A75-0CACFA969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859" y="3963984"/>
            <a:ext cx="1757656" cy="1757656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D04F8360-A3DF-4173-8E2B-795E7AC5F0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799" y="5197243"/>
            <a:ext cx="1777288" cy="177728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DEB3270-4286-2367-3299-3BBD7458A872}"/>
              </a:ext>
            </a:extLst>
          </p:cNvPr>
          <p:cNvSpPr/>
          <p:nvPr/>
        </p:nvSpPr>
        <p:spPr>
          <a:xfrm>
            <a:off x="5022329" y="1682525"/>
            <a:ext cx="2147342" cy="50431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BÀI TẬP 3</a:t>
            </a:r>
          </a:p>
        </p:txBody>
      </p:sp>
    </p:spTree>
    <p:extLst>
      <p:ext uri="{BB962C8B-B14F-4D97-AF65-F5344CB8AC3E}">
        <p14:creationId xmlns:p14="http://schemas.microsoft.com/office/powerpoint/2010/main" val="370839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372D79B-8C12-0EA9-FB02-B0A85C54CE39}"/>
              </a:ext>
            </a:extLst>
          </p:cNvPr>
          <p:cNvGrpSpPr/>
          <p:nvPr/>
        </p:nvGrpSpPr>
        <p:grpSpPr>
          <a:xfrm>
            <a:off x="5378003" y="3547755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1B6FBED-CB65-FCBD-1573-C094CEDDE9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167310-F827-94CE-9281-E14417D884C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FC72C0F-9185-30DA-9310-41C4FDF31BF0}"/>
              </a:ext>
            </a:extLst>
          </p:cNvPr>
          <p:cNvSpPr/>
          <p:nvPr/>
        </p:nvSpPr>
        <p:spPr>
          <a:xfrm>
            <a:off x="3104817" y="2263645"/>
            <a:ext cx="7845718" cy="678729"/>
          </a:xfrm>
          <a:prstGeom prst="roundRect">
            <a:avLst/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883603-DE36-B2D8-AC36-4054CAFA2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144" y="3230411"/>
            <a:ext cx="4929711" cy="3558287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B9FC2A3-386A-C1B3-511A-C979CAA1C7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950">
            <a:off x="9908666" y="1420682"/>
            <a:ext cx="1685926" cy="168592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E357A582-B9F7-E618-E0E5-A230D6508C48}"/>
              </a:ext>
            </a:extLst>
          </p:cNvPr>
          <p:cNvSpPr/>
          <p:nvPr/>
        </p:nvSpPr>
        <p:spPr>
          <a:xfrm>
            <a:off x="2020952" y="3089635"/>
            <a:ext cx="688156" cy="67872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5CC2BD-DAAC-947E-9398-3EA458FF96DF}"/>
              </a:ext>
            </a:extLst>
          </p:cNvPr>
          <p:cNvSpPr txBox="1"/>
          <p:nvPr/>
        </p:nvSpPr>
        <p:spPr>
          <a:xfrm>
            <a:off x="3104817" y="2372176"/>
            <a:ext cx="71172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</a:pPr>
            <a:r>
              <a:rPr lang="nl-NL" sz="2400" b="1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 hành việc rửa và cất gọn bát đĩa</a:t>
            </a:r>
            <a:endParaRPr lang="en-US" sz="2400" b="1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>
          <a:extLst>
            <a:ext uri="{FF2B5EF4-FFF2-40B4-BE49-F238E27FC236}">
              <a16:creationId xmlns:a16="http://schemas.microsoft.com/office/drawing/2014/main" id="{7E69F775-7D2F-BEF1-A8F0-ABFB5211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DED456-CF1F-034F-EAFD-3DE0B013E738}"/>
              </a:ext>
            </a:extLst>
          </p:cNvPr>
          <p:cNvSpPr/>
          <p:nvPr/>
        </p:nvSpPr>
        <p:spPr>
          <a:xfrm>
            <a:off x="2646042" y="2348876"/>
            <a:ext cx="7845718" cy="1128386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C8AEBFA-682E-43A1-660F-B60DD1866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3950">
            <a:off x="9945242" y="1823283"/>
            <a:ext cx="1685926" cy="168592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04E5F1F-0E9F-511C-9D79-A7FE1457A594}"/>
              </a:ext>
            </a:extLst>
          </p:cNvPr>
          <p:cNvSpPr/>
          <p:nvPr/>
        </p:nvSpPr>
        <p:spPr>
          <a:xfrm>
            <a:off x="1957886" y="3653391"/>
            <a:ext cx="688156" cy="678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</a:rPr>
              <a:t>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A10D13-17BC-70F3-DE4F-779B7B4D93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013" y="3653391"/>
            <a:ext cx="5863974" cy="30461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788BAB-D25F-32ED-4A72-0ADFD2B65388}"/>
              </a:ext>
            </a:extLst>
          </p:cNvPr>
          <p:cNvSpPr txBox="1"/>
          <p:nvPr/>
        </p:nvSpPr>
        <p:spPr>
          <a:xfrm>
            <a:off x="3037254" y="2300614"/>
            <a:ext cx="7117236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</a:pPr>
            <a:r>
              <a:rPr lang="nl-NL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400" b="1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ùng người thân lau dọn, sắp xếp lại </a:t>
            </a:r>
            <a:br>
              <a:rPr lang="nl-NL" sz="2400" b="1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sz="2400" b="1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đồ dùng trong nhà.</a:t>
            </a:r>
            <a:endParaRPr lang="en-US" sz="1800" b="1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05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793347-4C63-4F19-B6C2-541BDA566A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52" y="923771"/>
            <a:ext cx="8659696" cy="501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670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1100</Words>
  <Application>Microsoft Office PowerPoint</Application>
  <PresentationFormat>Widescreen</PresentationFormat>
  <Paragraphs>137</Paragraphs>
  <Slides>35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Wingdings</vt:lpstr>
      <vt:lpstr>Calibri</vt:lpstr>
      <vt:lpstr>Arial</vt:lpstr>
      <vt:lpstr>UTM Avo</vt:lpstr>
      <vt:lpstr>Office Theme</vt:lpstr>
      <vt:lpstr>1_Office Theme</vt:lpstr>
      <vt:lpstr>2_Office Theme</vt:lpstr>
      <vt:lpstr>3_Office Theme</vt:lpstr>
      <vt:lpstr>Theme1</vt:lpstr>
      <vt:lpstr>4_Office Theme</vt:lpstr>
      <vt:lpstr>Chủ đề: Bảo quản đồ dùng cá nhân và gia đình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nt Hoa</cp:lastModifiedBy>
  <cp:revision>14</cp:revision>
  <dcterms:modified xsi:type="dcterms:W3CDTF">2025-01-03T06:52:02Z</dcterms:modified>
</cp:coreProperties>
</file>