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3" r:id="rId2"/>
    <p:sldMasterId id="2147483685" r:id="rId3"/>
    <p:sldMasterId id="2147483697" r:id="rId4"/>
  </p:sldMasterIdLst>
  <p:notesMasterIdLst>
    <p:notesMasterId r:id="rId32"/>
  </p:notesMasterIdLst>
  <p:sldIdLst>
    <p:sldId id="257" r:id="rId5"/>
    <p:sldId id="364" r:id="rId6"/>
    <p:sldId id="365" r:id="rId7"/>
    <p:sldId id="366" r:id="rId8"/>
    <p:sldId id="256" r:id="rId9"/>
    <p:sldId id="267" r:id="rId10"/>
    <p:sldId id="260" r:id="rId11"/>
    <p:sldId id="262" r:id="rId12"/>
    <p:sldId id="370" r:id="rId13"/>
    <p:sldId id="371" r:id="rId14"/>
    <p:sldId id="372" r:id="rId15"/>
    <p:sldId id="373" r:id="rId16"/>
    <p:sldId id="259" r:id="rId17"/>
    <p:sldId id="263" r:id="rId18"/>
    <p:sldId id="374" r:id="rId19"/>
    <p:sldId id="261" r:id="rId20"/>
    <p:sldId id="258" r:id="rId21"/>
    <p:sldId id="378" r:id="rId22"/>
    <p:sldId id="379" r:id="rId23"/>
    <p:sldId id="381" r:id="rId24"/>
    <p:sldId id="383" r:id="rId25"/>
    <p:sldId id="380" r:id="rId26"/>
    <p:sldId id="265" r:id="rId27"/>
    <p:sldId id="382" r:id="rId28"/>
    <p:sldId id="376" r:id="rId29"/>
    <p:sldId id="384" r:id="rId30"/>
    <p:sldId id="269" r:id="rId31"/>
  </p:sldIdLst>
  <p:sldSz cx="12192000" cy="6858000"/>
  <p:notesSz cx="6858000" cy="9144000"/>
  <p:embeddedFontLst>
    <p:embeddedFont>
      <p:font typeface="utm avo" panose="02040603050506020204" pitchFamily="18" charset="0"/>
      <p:regular r:id="rId33"/>
      <p:bold r:id="rId34"/>
      <p:italic r:id="rId35"/>
      <p:boldItalic r:id="rId36"/>
    </p:embeddedFont>
    <p:embeddedFont>
      <p:font typeface="utm avo" panose="02040603050506020204" pitchFamily="18"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 id="365"/>
            <p14:sldId id="366"/>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70"/>
            <p14:sldId id="371"/>
            <p14:sldId id="372"/>
            <p14:sldId id="373"/>
          </p14:sldIdLst>
        </p14:section>
        <p14:section name="SHL" id="{A13DB347-C564-4436-BE85-EF03CBD32C2D}">
          <p14:sldIdLst>
            <p14:sldId id="259"/>
            <p14:sldId id="263"/>
            <p14:sldId id="374"/>
          </p14:sldIdLst>
        </p14:section>
        <p14:section name="HĐ nối tiếp" id="{3ADF448C-8E95-45D1-860C-1D3CE70BC927}">
          <p14:sldIdLst>
            <p14:sldId id="261"/>
            <p14:sldId id="258"/>
            <p14:sldId id="378"/>
            <p14:sldId id="379"/>
            <p14:sldId id="381"/>
            <p14:sldId id="383"/>
            <p14:sldId id="380"/>
            <p14:sldId id="265"/>
            <p14:sldId id="382"/>
          </p14:sldIdLst>
        </p14:section>
        <p14:section name="Tự đánh giá" id="{7E3EA2DB-4ECA-46C4-AE99-1BDB6E5D3586}">
          <p14:sldIdLst/>
        </p14:section>
        <p14:section name="END" id="{09D271F4-F85F-46E8-ACF3-54DB7682D3DB}">
          <p14:sldIdLst>
            <p14:sldId id="376"/>
            <p14:sldId id="384"/>
            <p14:sldId id="269"/>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iczac" initials="Z" lastIdx="1" clrIdx="0">
    <p:extLst>
      <p:ext uri="{19B8F6BF-5375-455C-9EA6-DF929625EA0E}">
        <p15:presenceInfo xmlns:p15="http://schemas.microsoft.com/office/powerpoint/2012/main" userId="Ziczac"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46" d="100"/>
          <a:sy n="46" d="100"/>
        </p:scale>
        <p:origin x="1476" y="7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2.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812D0E-5726-40B7-9E4B-15E2971D5A40}" type="datetimeFigureOut">
              <a:rPr lang="en-US" smtClean="0"/>
              <a:t>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39FD73-32FC-4104-BAE6-FAC33DE57A48}" type="slidenum">
              <a:rPr lang="en-US" smtClean="0"/>
              <a:t>‹#›</a:t>
            </a:fld>
            <a:endParaRPr lang="en-US"/>
          </a:p>
        </p:txBody>
      </p:sp>
    </p:spTree>
    <p:extLst>
      <p:ext uri="{BB962C8B-B14F-4D97-AF65-F5344CB8AC3E}">
        <p14:creationId xmlns:p14="http://schemas.microsoft.com/office/powerpoint/2010/main" val="367968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16C9-B856-B7D3-8227-15036A38CE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1AF6A-AE4A-8654-2339-E9B74E5D01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DFC9C-6B19-4DCE-E378-DE049490E8B5}"/>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2F0A86E8-6DD1-9A15-ABF3-022090DB9AB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115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226BE-8A97-4588-5C4A-90E2710EF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E9877-299F-3928-20E3-C2887C85E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F723D7-6487-5C93-4A2D-3E9AEFB7BA74}"/>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31BCB27E-2B74-2569-EAE1-AD4F2AB265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481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0198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3C2A-15AB-2717-FB73-DF256F260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B37E5-8DED-A349-AE70-E9CCE489C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0028B-2218-1720-44C6-CB3BB8A31D98}"/>
              </a:ext>
            </a:extLst>
          </p:cNvPr>
          <p:cNvSpPr>
            <a:spLocks noGrp="1"/>
          </p:cNvSpPr>
          <p:nvPr>
            <p:ph type="body" idx="1"/>
          </p:nvPr>
        </p:nvSpPr>
        <p:spPr/>
        <p:txBody>
          <a:bodyPr/>
          <a:lstStyle/>
          <a:p>
            <a:r>
              <a:rPr lang="en-US" err="1"/>
              <a:t>Hướng</a:t>
            </a:r>
            <a:r>
              <a:rPr lang="en-US" baseline="0"/>
              <a:t> </a:t>
            </a:r>
            <a:r>
              <a:rPr lang="en-US" baseline="0" err="1"/>
              <a:t>dẫn</a:t>
            </a:r>
            <a:r>
              <a:rPr lang="en-US" baseline="0"/>
              <a:t> GV click </a:t>
            </a:r>
            <a:r>
              <a:rPr lang="en-US" baseline="0" err="1"/>
              <a:t>vào</a:t>
            </a:r>
            <a:r>
              <a:rPr lang="en-US" baseline="0"/>
              <a:t> </a:t>
            </a:r>
            <a:r>
              <a:rPr lang="en-US" baseline="0" err="1"/>
              <a:t>bông</a:t>
            </a:r>
            <a:r>
              <a:rPr lang="en-US" baseline="0"/>
              <a:t> </a:t>
            </a:r>
            <a:r>
              <a:rPr lang="en-US" baseline="0" err="1"/>
              <a:t>hoa</a:t>
            </a:r>
            <a:r>
              <a:rPr lang="en-US" baseline="0"/>
              <a:t> </a:t>
            </a:r>
            <a:r>
              <a:rPr lang="en-US" baseline="0" err="1"/>
              <a:t>tương</a:t>
            </a:r>
            <a:r>
              <a:rPr lang="en-US" baseline="0"/>
              <a:t> </a:t>
            </a:r>
            <a:r>
              <a:rPr lang="en-US" baseline="0" err="1"/>
              <a:t>ứng</a:t>
            </a:r>
            <a:r>
              <a:rPr lang="en-US" baseline="0"/>
              <a:t> </a:t>
            </a:r>
            <a:r>
              <a:rPr lang="en-US" baseline="0" err="1"/>
              <a:t>để</a:t>
            </a:r>
            <a:r>
              <a:rPr lang="en-US" baseline="0"/>
              <a:t> </a:t>
            </a:r>
            <a:r>
              <a:rPr lang="en-US" baseline="0" err="1"/>
              <a:t>chọn</a:t>
            </a:r>
            <a:r>
              <a:rPr lang="en-US" baseline="0"/>
              <a:t> </a:t>
            </a:r>
            <a:r>
              <a:rPr lang="en-US" baseline="0" err="1"/>
              <a:t>đáp</a:t>
            </a:r>
            <a:r>
              <a:rPr lang="en-US" baseline="0"/>
              <a:t> </a:t>
            </a:r>
            <a:r>
              <a:rPr lang="en-US" baseline="0" err="1"/>
              <a:t>án</a:t>
            </a:r>
            <a:r>
              <a:rPr lang="en-US" baseline="0"/>
              <a:t> </a:t>
            </a:r>
            <a:r>
              <a:rPr lang="en-US" baseline="0" err="1"/>
              <a:t>đúng</a:t>
            </a:r>
            <a:r>
              <a:rPr lang="en-US" baseline="0"/>
              <a:t>.</a:t>
            </a:r>
            <a:endParaRPr lang="en-US"/>
          </a:p>
        </p:txBody>
      </p:sp>
      <p:sp>
        <p:nvSpPr>
          <p:cNvPr id="4" name="Slide Number Placeholder 3">
            <a:extLst>
              <a:ext uri="{FF2B5EF4-FFF2-40B4-BE49-F238E27FC236}">
                <a16:creationId xmlns:a16="http://schemas.microsoft.com/office/drawing/2014/main" id="{D18A36E6-CFC9-9B7B-BA12-CB3504C1C5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1861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B29AFA-2AA5-4A27-9A9E-2AA0FD36B3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278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a:extLst>
            <a:ext uri="{FF2B5EF4-FFF2-40B4-BE49-F238E27FC236}">
              <a16:creationId xmlns:a16="http://schemas.microsoft.com/office/drawing/2014/main" id="{AC589BD1-7B02-404A-570E-2A2DF82D200D}"/>
            </a:ext>
          </a:extLst>
        </p:cNvPr>
        <p:cNvGrpSpPr/>
        <p:nvPr/>
      </p:nvGrpSpPr>
      <p:grpSpPr>
        <a:xfrm>
          <a:off x="0" y="0"/>
          <a:ext cx="0" cy="0"/>
          <a:chOff x="0" y="0"/>
          <a:chExt cx="0" cy="0"/>
        </a:xfrm>
      </p:grpSpPr>
      <p:sp>
        <p:nvSpPr>
          <p:cNvPr id="127" name="Google Shape;127;p12:notes">
            <a:extLst>
              <a:ext uri="{FF2B5EF4-FFF2-40B4-BE49-F238E27FC236}">
                <a16:creationId xmlns:a16="http://schemas.microsoft.com/office/drawing/2014/main" id="{F5BFC1D9-6D1A-868F-BE5B-06AE9D32CA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a:extLst>
              <a:ext uri="{FF2B5EF4-FFF2-40B4-BE49-F238E27FC236}">
                <a16:creationId xmlns:a16="http://schemas.microsoft.com/office/drawing/2014/main" id="{23188737-B2B2-46D3-1262-281F12AE9A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54861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1/7/2025</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81C43-8C97-4787-9E67-6FEE1D84B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585F07-951E-439A-A7DB-15EAAACEFB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F62ED7-EB9D-47A9-BF9F-E8FBF1E305B5}"/>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E934A0AA-8FD5-4C86-8F31-3D31ABD0CD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3F7E8D-06E8-4965-9227-B2B540DF3C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656139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F411-3DEF-46D1-B675-C48FED3905A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91509-E546-43FB-98D6-6B6565906F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402C0-5D64-4FA8-B7A1-2DC509FE273B}"/>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5A69DC95-C7B6-475F-8785-3B9FAAAC70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DFA22-6D49-4339-B627-2EBBCC0B6E3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729396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7905-26D5-4AAD-B9AA-0768E6AC45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2004625-889A-4B5E-91DF-886F4BF9A1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02DD92D-CB11-4825-A48A-651A8410EE3A}"/>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C2B2DDC4-A3D2-4682-8945-C0DA250DA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8F52F-B27B-49CB-A3E9-CD723026A9E5}"/>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61724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D51D3-81D0-47D0-AFBB-001ADDD333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CBC757-CD1E-4576-A47C-CB261696FB3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8A03A0-58CF-4752-9C67-37DF396D574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38A83D-B1BD-46AF-9B04-690C8CE8E267}"/>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6" name="Footer Placeholder 5">
            <a:extLst>
              <a:ext uri="{FF2B5EF4-FFF2-40B4-BE49-F238E27FC236}">
                <a16:creationId xmlns:a16="http://schemas.microsoft.com/office/drawing/2014/main" id="{68369FEE-1515-4398-953A-3B8604E0B6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AF395-FE11-4E4D-8D74-BFCA29B70917}"/>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7049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58389-E235-40B6-936E-696FC89440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4DAA47-EFF5-4C2F-9FDC-F931255CB5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C21C54-9AE0-411F-9D51-FEFD85BFDA1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0FFB7A6-68BD-4C89-BA50-7D80DB075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EDE108A-A856-441A-966E-3E2BB71882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5D45AB-AD0C-43BD-9C71-577057BE2CC5}"/>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8" name="Footer Placeholder 7">
            <a:extLst>
              <a:ext uri="{FF2B5EF4-FFF2-40B4-BE49-F238E27FC236}">
                <a16:creationId xmlns:a16="http://schemas.microsoft.com/office/drawing/2014/main" id="{D1C994C8-55A9-4DE7-A292-E46EFB6164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0AFCDF-7718-40FD-9C0C-F867AE621CFA}"/>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769511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0F2-0C34-4AAF-BD4B-54C04629B3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8AC8DE-6E65-40FA-970C-7DD78403A350}"/>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4" name="Footer Placeholder 3">
            <a:extLst>
              <a:ext uri="{FF2B5EF4-FFF2-40B4-BE49-F238E27FC236}">
                <a16:creationId xmlns:a16="http://schemas.microsoft.com/office/drawing/2014/main" id="{F96379B1-A738-45D1-9C4D-7A96F3D6F1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3EE0E8-8B6F-4941-AE51-E8A78DF2CDB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638888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7FD9B6-FCA8-493A-8121-06350FF8D4C4}"/>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3" name="Footer Placeholder 2">
            <a:extLst>
              <a:ext uri="{FF2B5EF4-FFF2-40B4-BE49-F238E27FC236}">
                <a16:creationId xmlns:a16="http://schemas.microsoft.com/office/drawing/2014/main" id="{06BAF242-37ED-4A7C-8CB1-E0E053739C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786D51-30FA-4C5E-AA2C-4F456027D5F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847623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A13A2-0F07-409B-831B-72D749F7D2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5E48B1-9887-47FC-8B33-EFB7917546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22928A-5C9B-4E0E-ACA5-DAC8E8FE67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0497BF-46D2-4ED7-92A6-A0DF26DB8C02}"/>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6" name="Footer Placeholder 5">
            <a:extLst>
              <a:ext uri="{FF2B5EF4-FFF2-40B4-BE49-F238E27FC236}">
                <a16:creationId xmlns:a16="http://schemas.microsoft.com/office/drawing/2014/main" id="{9FC497B6-F20A-41CF-BF5E-E84D9A71A7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0B5738-71BB-4769-8CEA-5E666A5EBF21}"/>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30733400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FE272-8DF8-4794-AC33-8E0DC53546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5D5AD1-1ACC-41B3-9D01-029208B9B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1274EE8-8D24-4E30-85CE-3EAE8BCBF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6C8062-9A78-4204-B41B-1281F0529629}"/>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6" name="Footer Placeholder 5">
            <a:extLst>
              <a:ext uri="{FF2B5EF4-FFF2-40B4-BE49-F238E27FC236}">
                <a16:creationId xmlns:a16="http://schemas.microsoft.com/office/drawing/2014/main" id="{AB8CE470-79B5-4EC6-A8D6-3CDD3BC8D0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23C154-4DC8-4458-89AB-A8E9B3F9139C}"/>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15291831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62CCB-63AE-4BC5-882D-1818C3CE3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D9169F-AF3E-40B1-BC18-85A4C7B106B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11AE00-ACD7-4A15-B185-BC11A1F04849}"/>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CA037F78-7CCD-411A-9584-8030271C41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8F386-8401-4BD2-A118-F02C56B887F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21471149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4702B4-D98D-4F11-BE96-F1FF275EA9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53901C-0C8D-4F10-9997-6AE651BBC89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6520DE-DAA5-40CC-A3CE-E592942F43FB}"/>
              </a:ext>
            </a:extLst>
          </p:cNvPr>
          <p:cNvSpPr>
            <a:spLocks noGrp="1"/>
          </p:cNvSpPr>
          <p:nvPr>
            <p:ph type="dt" sz="half" idx="10"/>
          </p:nvPr>
        </p:nvSpPr>
        <p:spPr/>
        <p:txBody>
          <a:body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8667F7B6-A811-4FA8-B655-68D93BFD54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D84E9-52C2-4612-8A21-06EFD27EAC46}"/>
              </a:ext>
            </a:extLst>
          </p:cNvPr>
          <p:cNvSpPr>
            <a:spLocks noGrp="1"/>
          </p:cNvSpPr>
          <p:nvPr>
            <p:ph type="sldNum" sz="quarter" idx="12"/>
          </p:nvPr>
        </p:nvSpPr>
        <p:spPr/>
        <p:txBody>
          <a:bodyPr/>
          <a:lstStyle/>
          <a:p>
            <a:fld id="{AFD0A7C2-3364-4B6C-B187-A7ABF31AEE8C}" type="slidenum">
              <a:rPr lang="en-US" smtClean="0"/>
              <a:t>‹#›</a:t>
            </a:fld>
            <a:endParaRPr lang="en-US"/>
          </a:p>
        </p:txBody>
      </p:sp>
    </p:spTree>
    <p:extLst>
      <p:ext uri="{BB962C8B-B14F-4D97-AF65-F5344CB8AC3E}">
        <p14:creationId xmlns:p14="http://schemas.microsoft.com/office/powerpoint/2010/main" val="7120527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401511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654865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598671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31249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21635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69989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638926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920475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487439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7519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620983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598623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83710616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436932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969137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936843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409487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133189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1849721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2696806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8029645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0686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ags" Target="../tags/tag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A2E02D-E0E2-4A80-8F57-8FE31FB5DB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EE03057-A137-4B19-865C-2FC72969C7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EFA37F-7CDF-4AA6-93AE-94B3FA4F4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FA6248-9075-44F6-BABA-ACCDFFA54742}" type="datetimeFigureOut">
              <a:rPr lang="en-US" smtClean="0"/>
              <a:t>1/7/2025</a:t>
            </a:fld>
            <a:endParaRPr lang="en-US"/>
          </a:p>
        </p:txBody>
      </p:sp>
      <p:sp>
        <p:nvSpPr>
          <p:cNvPr id="5" name="Footer Placeholder 4">
            <a:extLst>
              <a:ext uri="{FF2B5EF4-FFF2-40B4-BE49-F238E27FC236}">
                <a16:creationId xmlns:a16="http://schemas.microsoft.com/office/drawing/2014/main" id="{391D6ECB-C279-47B4-8FA3-DE1ADCE70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248301-85C3-4A8E-BC22-25CE7E8FE5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0A7C2-3364-4B6C-B187-A7ABF31AEE8C}" type="slidenum">
              <a:rPr lang="en-US" smtClean="0"/>
              <a:t>‹#›</a:t>
            </a:fld>
            <a:endParaRPr lang="en-US"/>
          </a:p>
        </p:txBody>
      </p:sp>
    </p:spTree>
    <p:extLst>
      <p:ext uri="{BB962C8B-B14F-4D97-AF65-F5344CB8AC3E}">
        <p14:creationId xmlns:p14="http://schemas.microsoft.com/office/powerpoint/2010/main" val="301667796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25931802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36725733"/>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hyperlink" Target="https://www.youtube.com/watch?v=Au6LqK1UH8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61/" TargetMode="External"/><Relationship Id="rId2" Type="http://schemas.openxmlformats.org/officeDocument/2006/relationships/image" Target="../media/image1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3/1/136/61/"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slides/_rels/slide1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5.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22.sv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3.svg"/><Relationship Id="rId2" Type="http://schemas.openxmlformats.org/officeDocument/2006/relationships/image" Target="../media/image19.jpg"/><Relationship Id="rId1" Type="http://schemas.openxmlformats.org/officeDocument/2006/relationships/slideLayout" Target="../slideLayouts/slideLayout7.xml"/><Relationship Id="rId6" Type="http://schemas.openxmlformats.org/officeDocument/2006/relationships/image" Target="../media/image39.svg"/><Relationship Id="rId11" Type="http://schemas.openxmlformats.org/officeDocument/2006/relationships/image" Target="../media/image42.png"/><Relationship Id="rId5" Type="http://schemas.openxmlformats.org/officeDocument/2006/relationships/image" Target="../media/image38.png"/><Relationship Id="rId10" Type="http://schemas.openxmlformats.org/officeDocument/2006/relationships/image" Target="../media/image30.svg"/><Relationship Id="rId4" Type="http://schemas.openxmlformats.org/officeDocument/2006/relationships/image" Target="../media/image37.svg"/><Relationship Id="rId9"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64/" TargetMode="External"/><Relationship Id="rId2" Type="http://schemas.openxmlformats.org/officeDocument/2006/relationships/image" Target="../media/image4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3/1/136/64/" TargetMode="External"/><Relationship Id="rId2" Type="http://schemas.openxmlformats.org/officeDocument/2006/relationships/image" Target="../media/image4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slideLayout" Target="../slideLayouts/slideLayout13.xml"/><Relationship Id="rId7" Type="http://schemas.openxmlformats.org/officeDocument/2006/relationships/image" Target="../media/image5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13.xml"/><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1.png"/><Relationship Id="rId4" Type="http://schemas.openxmlformats.org/officeDocument/2006/relationships/image" Target="../media/image56.png"/><Relationship Id="rId9"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62.jpeg"/></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4.png"/><Relationship Id="rId7" Type="http://schemas.openxmlformats.org/officeDocument/2006/relationships/image" Target="../media/image64.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63.png"/><Relationship Id="rId11" Type="http://schemas.openxmlformats.org/officeDocument/2006/relationships/image" Target="../media/image28.svg"/><Relationship Id="rId5" Type="http://schemas.openxmlformats.org/officeDocument/2006/relationships/image" Target="../media/image6.svg"/><Relationship Id="rId10"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66.svg"/></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3" y="1701728"/>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a:t>
            </a:r>
          </a:p>
          <a:p>
            <a:pPr>
              <a:lnSpc>
                <a:spcPct val="150000"/>
              </a:lnSpc>
            </a:pPr>
            <a:r>
              <a:rPr lang="en-US" sz="5200" b="1" dirty="0">
                <a:solidFill>
                  <a:srgbClr val="002060"/>
                </a:solidFill>
                <a:latin typeface="UTM Avo" panose="02040603050506020204" pitchFamily="18" charset="0"/>
              </a:rPr>
              <a:t>Em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3999" y="4041931"/>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Grp="1" noRot="1" noChangeAspect="1" noMove="1" noResize="1" noEditPoints="1" noAdjustHandles="1" noChangeArrowheads="1" noChangeShapeType="1" noCrop="1"/>
          </p:cNvPicPr>
          <p:nvPr/>
        </p:nvPicPr>
        <p:blipFill>
          <a:blip r:embed="rId2"/>
          <a:stretch>
            <a:fillRect/>
          </a:stretch>
        </p:blipFill>
        <p:spPr>
          <a:xfrm>
            <a:off x="8086620" y="43525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Grp="1" noRot="1" noChangeAspect="1" noMove="1" noResize="1" noEditPoints="1" noAdjustHandles="1" noChangeArrowheads="1" noChangeShapeType="1" noCrop="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176348" y="5165072"/>
            <a:ext cx="1820539" cy="307837"/>
          </a:xfrm>
          <a:prstGeom prst="rect">
            <a:avLst/>
          </a:prstGeom>
        </p:spPr>
      </p:pic>
      <p:grpSp>
        <p:nvGrpSpPr>
          <p:cNvPr id="6" name="Group 7">
            <a:extLst>
              <a:ext uri="{FF2B5EF4-FFF2-40B4-BE49-F238E27FC236}">
                <a16:creationId xmlns:a16="http://schemas.microsoft.com/office/drawing/2014/main" id="{894D1882-6181-EF26-AD3F-BAE6D6B6F61F}"/>
              </a:ext>
            </a:extLst>
          </p:cNvPr>
          <p:cNvGrpSpPr/>
          <p:nvPr/>
        </p:nvGrpSpPr>
        <p:grpSpPr>
          <a:xfrm>
            <a:off x="4669017" y="885737"/>
            <a:ext cx="6835204" cy="3509919"/>
            <a:chOff x="0" y="-19632"/>
            <a:chExt cx="10820400" cy="6128487"/>
          </a:xfrm>
        </p:grpSpPr>
        <p:sp>
          <p:nvSpPr>
            <p:cNvPr id="7" name="TextBox 8">
              <a:extLst>
                <a:ext uri="{FF2B5EF4-FFF2-40B4-BE49-F238E27FC236}">
                  <a16:creationId xmlns:a16="http://schemas.microsoft.com/office/drawing/2014/main" id="{AAEF9325-F4CA-5AAA-3580-FB32B824B3EC}"/>
                </a:ext>
              </a:extLst>
            </p:cNvPr>
            <p:cNvSpPr txBox="1"/>
            <p:nvPr/>
          </p:nvSpPr>
          <p:spPr>
            <a:xfrm>
              <a:off x="0" y="-19632"/>
              <a:ext cx="10820400" cy="1409312"/>
            </a:xfrm>
            <a:prstGeom prst="rect">
              <a:avLst/>
            </a:prstGeom>
          </p:spPr>
          <p:txBody>
            <a:bodyPr lIns="0" tIns="0" rIns="0" bIns="0" rtlCol="0" anchor="t">
              <a:spAutoFit/>
            </a:bodyPr>
            <a:lstStyle/>
            <a:p>
              <a:pPr algn="ctr">
                <a:lnSpc>
                  <a:spcPts val="7680"/>
                </a:lnSpc>
              </a:pPr>
              <a:r>
                <a:rPr lang="en-US" sz="2400" b="1" dirty="0">
                  <a:latin typeface="UTM Avo" panose="02040603050506020204" pitchFamily="18" charset="0"/>
                  <a:cs typeface="Arial" panose="020B0604020202020204" pitchFamily="34" charset="0"/>
                </a:rPr>
                <a:t>KHỞI ĐỘNG</a:t>
              </a:r>
            </a:p>
          </p:txBody>
        </p:sp>
        <p:grpSp>
          <p:nvGrpSpPr>
            <p:cNvPr id="8" name="Group 9">
              <a:extLst>
                <a:ext uri="{FF2B5EF4-FFF2-40B4-BE49-F238E27FC236}">
                  <a16:creationId xmlns:a16="http://schemas.microsoft.com/office/drawing/2014/main" id="{FA4156A5-BBCE-B465-D038-2239EFA719C4}"/>
                </a:ext>
              </a:extLst>
            </p:cNvPr>
            <p:cNvGrpSpPr/>
            <p:nvPr/>
          </p:nvGrpSpPr>
          <p:grpSpPr>
            <a:xfrm>
              <a:off x="1760729" y="2101446"/>
              <a:ext cx="7298940" cy="4007409"/>
              <a:chOff x="710497" y="50195"/>
              <a:chExt cx="2945300" cy="1617087"/>
            </a:xfrm>
          </p:grpSpPr>
          <p:sp>
            <p:nvSpPr>
              <p:cNvPr id="11" name="Freeform 10">
                <a:extLst>
                  <a:ext uri="{FF2B5EF4-FFF2-40B4-BE49-F238E27FC236}">
                    <a16:creationId xmlns:a16="http://schemas.microsoft.com/office/drawing/2014/main" id="{D5025C58-9EF5-DF38-0626-16DB08CC7701}"/>
                  </a:ext>
                </a:extLst>
              </p:cNvPr>
              <p:cNvSpPr/>
              <p:nvPr/>
            </p:nvSpPr>
            <p:spPr>
              <a:xfrm>
                <a:off x="710497" y="50195"/>
                <a:ext cx="2945300" cy="1617087"/>
              </a:xfrm>
              <a:custGeom>
                <a:avLst/>
                <a:gdLst/>
                <a:ahLst/>
                <a:cxnLst/>
                <a:rect l="l" t="t" r="r" b="b"/>
                <a:pathLst>
                  <a:path w="4366295" h="2458038">
                    <a:moveTo>
                      <a:pt x="4241834" y="2458038"/>
                    </a:moveTo>
                    <a:lnTo>
                      <a:pt x="124460" y="2458038"/>
                    </a:lnTo>
                    <a:cubicBezTo>
                      <a:pt x="55880" y="2458038"/>
                      <a:pt x="0" y="2402158"/>
                      <a:pt x="0" y="2333578"/>
                    </a:cubicBezTo>
                    <a:lnTo>
                      <a:pt x="0" y="124460"/>
                    </a:lnTo>
                    <a:cubicBezTo>
                      <a:pt x="0" y="55880"/>
                      <a:pt x="55880" y="0"/>
                      <a:pt x="124460" y="0"/>
                    </a:cubicBezTo>
                    <a:lnTo>
                      <a:pt x="4241835" y="0"/>
                    </a:lnTo>
                    <a:cubicBezTo>
                      <a:pt x="4310415" y="0"/>
                      <a:pt x="4366295" y="55880"/>
                      <a:pt x="4366295" y="124460"/>
                    </a:cubicBezTo>
                    <a:lnTo>
                      <a:pt x="4366295" y="2333578"/>
                    </a:lnTo>
                    <a:cubicBezTo>
                      <a:pt x="4366295" y="2402158"/>
                      <a:pt x="4310415" y="2458038"/>
                      <a:pt x="4241835" y="2458038"/>
                    </a:cubicBezTo>
                    <a:close/>
                  </a:path>
                </a:pathLst>
              </a:custGeom>
              <a:solidFill>
                <a:srgbClr val="FFFFFF"/>
              </a:solidFill>
            </p:spPr>
            <p:txBody>
              <a:bodyPr/>
              <a:lstStyle/>
              <a:p>
                <a:endParaRPr lang="en-US"/>
              </a:p>
            </p:txBody>
          </p:sp>
        </p:grpSp>
        <p:sp>
          <p:nvSpPr>
            <p:cNvPr id="9" name="TextBox 11">
              <a:extLst>
                <a:ext uri="{FF2B5EF4-FFF2-40B4-BE49-F238E27FC236}">
                  <a16:creationId xmlns:a16="http://schemas.microsoft.com/office/drawing/2014/main" id="{6FF45C65-9865-B803-AD33-BB4C8E3A9425}"/>
                </a:ext>
              </a:extLst>
            </p:cNvPr>
            <p:cNvSpPr txBox="1"/>
            <p:nvPr/>
          </p:nvSpPr>
          <p:spPr>
            <a:xfrm>
              <a:off x="2192743" y="2130912"/>
              <a:ext cx="6866927" cy="3651583"/>
            </a:xfrm>
            <a:prstGeom prst="rect">
              <a:avLst/>
            </a:prstGeom>
          </p:spPr>
          <p:txBody>
            <a:bodyPr wrap="square" lIns="0" tIns="0" rIns="0" bIns="0" rtlCol="0" anchor="t">
              <a:spAutoFit/>
            </a:bodyPr>
            <a:lstStyle/>
            <a:p>
              <a:pPr algn="ctr">
                <a:lnSpc>
                  <a:spcPct val="200000"/>
                </a:lnSpc>
              </a:pPr>
              <a:r>
                <a:rPr lang="en-US" sz="2400" dirty="0">
                  <a:latin typeface="UTM Avo" panose="02040603050506020204" pitchFamily="18" charset="0"/>
                  <a:cs typeface="Arial" panose="020B0604020202020204" pitchFamily="34" charset="0"/>
                </a:rPr>
                <a:t>Quan </a:t>
              </a:r>
              <a:r>
                <a:rPr lang="en-US" sz="2400" dirty="0" err="1">
                  <a:latin typeface="UTM Avo" panose="02040603050506020204" pitchFamily="18" charset="0"/>
                  <a:cs typeface="Arial" panose="020B0604020202020204" pitchFamily="34" charset="0"/>
                </a:rPr>
                <a:t>sát</a:t>
              </a:r>
              <a:r>
                <a:rPr lang="en-US" sz="2400" dirty="0">
                  <a:latin typeface="UTM Avo" panose="02040603050506020204" pitchFamily="18" charset="0"/>
                  <a:cs typeface="Arial" panose="020B0604020202020204" pitchFamily="34" charset="0"/>
                </a:rPr>
                <a:t> video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liệt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của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địa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xuất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hiện</a:t>
              </a:r>
              <a:r>
                <a:rPr lang="en-US" sz="2400" dirty="0">
                  <a:latin typeface="UTM Avo" panose="02040603050506020204" pitchFamily="18" charset="0"/>
                  <a:cs typeface="Arial" panose="020B0604020202020204" pitchFamily="34" charset="0"/>
                </a:rPr>
                <a:t>.</a:t>
              </a:r>
            </a:p>
          </p:txBody>
        </p:sp>
        <p:sp>
          <p:nvSpPr>
            <p:cNvPr id="10" name="TextBox 12">
              <a:extLst>
                <a:ext uri="{FF2B5EF4-FFF2-40B4-BE49-F238E27FC236}">
                  <a16:creationId xmlns:a16="http://schemas.microsoft.com/office/drawing/2014/main" id="{21988F2C-059F-F0F7-FF4B-36133941F2BC}"/>
                </a:ext>
              </a:extLst>
            </p:cNvPr>
            <p:cNvSpPr txBox="1"/>
            <p:nvPr/>
          </p:nvSpPr>
          <p:spPr>
            <a:xfrm>
              <a:off x="1173319" y="4051795"/>
              <a:ext cx="8473760" cy="604567"/>
            </a:xfrm>
            <a:prstGeom prst="rect">
              <a:avLst/>
            </a:prstGeom>
          </p:spPr>
          <p:txBody>
            <a:bodyPr lIns="0" tIns="0" rIns="0" bIns="0" rtlCol="0" anchor="t">
              <a:spAutoFit/>
            </a:bodyPr>
            <a:lstStyle/>
            <a:p>
              <a:pPr marL="291465" lvl="1" indent="-146050">
                <a:lnSpc>
                  <a:spcPts val="2650"/>
                </a:lnSpc>
                <a:buFont typeface="Arial" panose="020B0604020202020204"/>
                <a:buChar char="•"/>
              </a:pPr>
              <a:endParaRPr lang="en-US" sz="2400">
                <a:latin typeface="UTM Avo" panose="02040603050506020204" pitchFamily="18" charset="0"/>
              </a:endParaRPr>
            </a:p>
          </p:txBody>
        </p:sp>
      </p:grpSp>
      <p:grpSp>
        <p:nvGrpSpPr>
          <p:cNvPr id="13" name="Group 12">
            <a:extLst>
              <a:ext uri="{FF2B5EF4-FFF2-40B4-BE49-F238E27FC236}">
                <a16:creationId xmlns:a16="http://schemas.microsoft.com/office/drawing/2014/main" id="{3AB78EE6-E913-AC1F-9F1C-6151D122638E}"/>
              </a:ext>
            </a:extLst>
          </p:cNvPr>
          <p:cNvGrpSpPr/>
          <p:nvPr/>
        </p:nvGrpSpPr>
        <p:grpSpPr>
          <a:xfrm>
            <a:off x="362200" y="1389759"/>
            <a:ext cx="5360759" cy="5424088"/>
            <a:chOff x="275740" y="1705486"/>
            <a:chExt cx="3120151" cy="3157011"/>
          </a:xfrm>
        </p:grpSpPr>
        <p:pic>
          <p:nvPicPr>
            <p:cNvPr id="5" name="Picture 2">
              <a:extLst>
                <a:ext uri="{FF2B5EF4-FFF2-40B4-BE49-F238E27FC236}">
                  <a16:creationId xmlns:a16="http://schemas.microsoft.com/office/drawing/2014/main" id="{08D366AA-7140-99E9-AF89-0EC47E33648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75740" y="1705486"/>
              <a:ext cx="2654300" cy="1862836"/>
            </a:xfrm>
            <a:prstGeom prst="rect">
              <a:avLst/>
            </a:prstGeom>
          </p:spPr>
        </p:pic>
        <p:pic>
          <p:nvPicPr>
            <p:cNvPr id="12" name="Picture 13">
              <a:extLst>
                <a:ext uri="{FF2B5EF4-FFF2-40B4-BE49-F238E27FC236}">
                  <a16:creationId xmlns:a16="http://schemas.microsoft.com/office/drawing/2014/main" id="{307C9D26-F40E-2A0F-206D-CAE861330A4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1321737" flipH="1">
              <a:off x="2464192" y="2797790"/>
              <a:ext cx="931699" cy="2064707"/>
            </a:xfrm>
            <a:prstGeom prst="rect">
              <a:avLst/>
            </a:prstGeom>
          </p:spPr>
        </p:pic>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1" name="Picture 10" descr="A video game screen shot&#10;&#10;Description automatically generated with medium confidence">
            <a:hlinkClick r:id="rId4"/>
            <a:extLst>
              <a:ext uri="{FF2B5EF4-FFF2-40B4-BE49-F238E27FC236}">
                <a16:creationId xmlns:a16="http://schemas.microsoft.com/office/drawing/2014/main" id="{B7AABF3E-2DA6-6DAB-BB00-0DA383CAA1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7200" y="608174"/>
            <a:ext cx="11097599" cy="6242919"/>
          </a:xfrm>
          <a:prstGeom prst="rect">
            <a:avLst/>
          </a:prstGeom>
        </p:spPr>
      </p:pic>
    </p:spTree>
    <p:extLst>
      <p:ext uri="{BB962C8B-B14F-4D97-AF65-F5344CB8AC3E}">
        <p14:creationId xmlns:p14="http://schemas.microsoft.com/office/powerpoint/2010/main" val="6717978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grpSp>
        <p:nvGrpSpPr>
          <p:cNvPr id="10" name="Group 9">
            <a:extLst>
              <a:ext uri="{FF2B5EF4-FFF2-40B4-BE49-F238E27FC236}">
                <a16:creationId xmlns:a16="http://schemas.microsoft.com/office/drawing/2014/main" id="{A67FC895-3894-5CD7-4ACD-E884AFE3C14F}"/>
              </a:ext>
            </a:extLst>
          </p:cNvPr>
          <p:cNvGrpSpPr/>
          <p:nvPr/>
        </p:nvGrpSpPr>
        <p:grpSpPr>
          <a:xfrm>
            <a:off x="6238287" y="1062418"/>
            <a:ext cx="4270055" cy="4733164"/>
            <a:chOff x="6619240" y="5362369"/>
            <a:chExt cx="4086795" cy="4065475"/>
          </a:xfrm>
        </p:grpSpPr>
        <p:grpSp>
          <p:nvGrpSpPr>
            <p:cNvPr id="3" name="Group 9">
              <a:extLst>
                <a:ext uri="{FF2B5EF4-FFF2-40B4-BE49-F238E27FC236}">
                  <a16:creationId xmlns:a16="http://schemas.microsoft.com/office/drawing/2014/main" id="{EBB6DAC4-1D86-475C-AE08-D3C9396DE552}"/>
                </a:ext>
              </a:extLst>
            </p:cNvPr>
            <p:cNvGrpSpPr/>
            <p:nvPr/>
          </p:nvGrpSpPr>
          <p:grpSpPr>
            <a:xfrm rot="5400000">
              <a:off x="6629900" y="5351709"/>
              <a:ext cx="4065475" cy="4086795"/>
              <a:chOff x="0" y="0"/>
              <a:chExt cx="5180262" cy="7156940"/>
            </a:xfrm>
          </p:grpSpPr>
          <p:sp>
            <p:nvSpPr>
              <p:cNvPr id="4" name="Freeform 10">
                <a:extLst>
                  <a:ext uri="{FF2B5EF4-FFF2-40B4-BE49-F238E27FC236}">
                    <a16:creationId xmlns:a16="http://schemas.microsoft.com/office/drawing/2014/main" id="{56CC9EAF-E527-1FFF-6FB2-5459288479A7}"/>
                  </a:ext>
                </a:extLst>
              </p:cNvPr>
              <p:cNvSpPr/>
              <p:nvPr/>
            </p:nvSpPr>
            <p:spPr>
              <a:xfrm>
                <a:off x="-9098" y="-6509"/>
                <a:ext cx="5194593" cy="7188994"/>
              </a:xfrm>
              <a:custGeom>
                <a:avLst/>
                <a:gdLst/>
                <a:ahLst/>
                <a:cxnLst/>
                <a:rect l="l" t="t" r="r" b="b"/>
                <a:pathLst>
                  <a:path w="5194593" h="7188994">
                    <a:moveTo>
                      <a:pt x="63030" y="6595440"/>
                    </a:moveTo>
                    <a:cubicBezTo>
                      <a:pt x="63030" y="6595440"/>
                      <a:pt x="0" y="6348876"/>
                      <a:pt x="10218" y="1214762"/>
                    </a:cubicBezTo>
                    <a:cubicBezTo>
                      <a:pt x="18651" y="990971"/>
                      <a:pt x="65033" y="645332"/>
                      <a:pt x="65033" y="645332"/>
                    </a:cubicBezTo>
                    <a:cubicBezTo>
                      <a:pt x="82233" y="502466"/>
                      <a:pt x="56685" y="337866"/>
                      <a:pt x="181385" y="223925"/>
                    </a:cubicBezTo>
                    <a:cubicBezTo>
                      <a:pt x="346794" y="72788"/>
                      <a:pt x="621643" y="0"/>
                      <a:pt x="4301520" y="6965"/>
                    </a:cubicBezTo>
                    <a:lnTo>
                      <a:pt x="4301521" y="6965"/>
                    </a:lnTo>
                    <a:cubicBezTo>
                      <a:pt x="4518268" y="16819"/>
                      <a:pt x="4722583" y="36481"/>
                      <a:pt x="4856771" y="101690"/>
                    </a:cubicBezTo>
                    <a:cubicBezTo>
                      <a:pt x="5112817" y="226120"/>
                      <a:pt x="5194593" y="459160"/>
                      <a:pt x="5189105" y="704684"/>
                    </a:cubicBezTo>
                    <a:cubicBezTo>
                      <a:pt x="5189105" y="704684"/>
                      <a:pt x="5145817" y="1013073"/>
                      <a:pt x="5153250" y="1248607"/>
                    </a:cubicBezTo>
                    <a:cubicBezTo>
                      <a:pt x="5160374" y="6337241"/>
                      <a:pt x="5167530" y="6532844"/>
                      <a:pt x="5167530" y="6532844"/>
                    </a:cubicBezTo>
                    <a:cubicBezTo>
                      <a:pt x="5150849" y="6748577"/>
                      <a:pt x="5036205" y="6959188"/>
                      <a:pt x="4839336" y="7070813"/>
                    </a:cubicBezTo>
                    <a:cubicBezTo>
                      <a:pt x="4688984" y="7156061"/>
                      <a:pt x="4490953" y="7171159"/>
                      <a:pt x="3564545" y="7160417"/>
                    </a:cubicBezTo>
                    <a:lnTo>
                      <a:pt x="3564500" y="7160417"/>
                    </a:lnTo>
                    <a:cubicBezTo>
                      <a:pt x="645952" y="7155140"/>
                      <a:pt x="384604" y="7188994"/>
                      <a:pt x="254278" y="7079835"/>
                    </a:cubicBezTo>
                    <a:cubicBezTo>
                      <a:pt x="145767" y="6988951"/>
                      <a:pt x="81795" y="6795639"/>
                      <a:pt x="63030" y="6595440"/>
                    </a:cubicBezTo>
                    <a:close/>
                  </a:path>
                </a:pathLst>
              </a:custGeom>
              <a:solidFill>
                <a:srgbClr val="EEC51D"/>
              </a:solidFill>
            </p:spPr>
            <p:txBody>
              <a:bodyPr/>
              <a:lstStyle/>
              <a:p>
                <a:endParaRPr lang="en-US"/>
              </a:p>
            </p:txBody>
          </p:sp>
        </p:grpSp>
        <p:grpSp>
          <p:nvGrpSpPr>
            <p:cNvPr id="5" name="Group 11">
              <a:extLst>
                <a:ext uri="{FF2B5EF4-FFF2-40B4-BE49-F238E27FC236}">
                  <a16:creationId xmlns:a16="http://schemas.microsoft.com/office/drawing/2014/main" id="{FE4FD640-3C82-8EC9-356A-3BA0333FF70D}"/>
                </a:ext>
              </a:extLst>
            </p:cNvPr>
            <p:cNvGrpSpPr/>
            <p:nvPr/>
          </p:nvGrpSpPr>
          <p:grpSpPr>
            <a:xfrm rot="5400000">
              <a:off x="6766359" y="5547909"/>
              <a:ext cx="3781686" cy="3760124"/>
              <a:chOff x="0" y="0"/>
              <a:chExt cx="5097098" cy="6965804"/>
            </a:xfrm>
          </p:grpSpPr>
          <p:sp>
            <p:nvSpPr>
              <p:cNvPr id="6" name="Freeform 12">
                <a:extLst>
                  <a:ext uri="{FF2B5EF4-FFF2-40B4-BE49-F238E27FC236}">
                    <a16:creationId xmlns:a16="http://schemas.microsoft.com/office/drawing/2014/main" id="{D5742E09-9BD4-4BCA-22B2-C989A900BA1D}"/>
                  </a:ext>
                </a:extLst>
              </p:cNvPr>
              <p:cNvSpPr/>
              <p:nvPr/>
            </p:nvSpPr>
            <p:spPr>
              <a:xfrm>
                <a:off x="-9098" y="-6509"/>
                <a:ext cx="5111428" cy="6997857"/>
              </a:xfrm>
              <a:custGeom>
                <a:avLst/>
                <a:gdLst/>
                <a:ahLst/>
                <a:cxnLst/>
                <a:rect l="l" t="t" r="r" b="b"/>
                <a:pathLst>
                  <a:path w="5111428" h="6997857">
                    <a:moveTo>
                      <a:pt x="63030" y="6404304"/>
                    </a:moveTo>
                    <a:cubicBezTo>
                      <a:pt x="63030" y="6404304"/>
                      <a:pt x="0" y="6157740"/>
                      <a:pt x="10218" y="1214762"/>
                    </a:cubicBezTo>
                    <a:cubicBezTo>
                      <a:pt x="18651" y="990971"/>
                      <a:pt x="65033" y="645332"/>
                      <a:pt x="65033" y="645332"/>
                    </a:cubicBezTo>
                    <a:cubicBezTo>
                      <a:pt x="82233" y="502466"/>
                      <a:pt x="56685" y="337866"/>
                      <a:pt x="181385" y="223925"/>
                    </a:cubicBezTo>
                    <a:cubicBezTo>
                      <a:pt x="346794" y="72788"/>
                      <a:pt x="621643" y="0"/>
                      <a:pt x="4218355" y="6965"/>
                    </a:cubicBezTo>
                    <a:lnTo>
                      <a:pt x="4218357" y="6965"/>
                    </a:lnTo>
                    <a:cubicBezTo>
                      <a:pt x="4435103" y="16819"/>
                      <a:pt x="4639418" y="36481"/>
                      <a:pt x="4773607" y="101690"/>
                    </a:cubicBezTo>
                    <a:cubicBezTo>
                      <a:pt x="5029653" y="226120"/>
                      <a:pt x="5111428" y="459160"/>
                      <a:pt x="5105940" y="704684"/>
                    </a:cubicBezTo>
                    <a:cubicBezTo>
                      <a:pt x="5105940" y="704684"/>
                      <a:pt x="5062652" y="1013073"/>
                      <a:pt x="5070086" y="1248607"/>
                    </a:cubicBezTo>
                    <a:cubicBezTo>
                      <a:pt x="5077209" y="6146105"/>
                      <a:pt x="5084366" y="6341708"/>
                      <a:pt x="5084366" y="6341708"/>
                    </a:cubicBezTo>
                    <a:cubicBezTo>
                      <a:pt x="5067684" y="6557440"/>
                      <a:pt x="4953040" y="6768052"/>
                      <a:pt x="4756171" y="6879676"/>
                    </a:cubicBezTo>
                    <a:cubicBezTo>
                      <a:pt x="4605819" y="6964925"/>
                      <a:pt x="4407788" y="6980023"/>
                      <a:pt x="3498313" y="6969281"/>
                    </a:cubicBezTo>
                    <a:lnTo>
                      <a:pt x="3498269" y="6969281"/>
                    </a:lnTo>
                    <a:cubicBezTo>
                      <a:pt x="645952" y="6964004"/>
                      <a:pt x="384604" y="6997857"/>
                      <a:pt x="254278" y="6888700"/>
                    </a:cubicBezTo>
                    <a:cubicBezTo>
                      <a:pt x="145767" y="6797815"/>
                      <a:pt x="81795" y="6604503"/>
                      <a:pt x="63030" y="6404304"/>
                    </a:cubicBezTo>
                    <a:close/>
                  </a:path>
                </a:pathLst>
              </a:custGeom>
              <a:solidFill>
                <a:srgbClr val="FFFAEB"/>
              </a:solidFill>
            </p:spPr>
            <p:txBody>
              <a:bodyPr/>
              <a:lstStyle/>
              <a:p>
                <a:endParaRPr lang="en-US"/>
              </a:p>
            </p:txBody>
          </p:sp>
        </p:grpSp>
      </p:grpSp>
      <p:sp>
        <p:nvSpPr>
          <p:cNvPr id="7" name="Text Box 15">
            <a:extLst>
              <a:ext uri="{FF2B5EF4-FFF2-40B4-BE49-F238E27FC236}">
                <a16:creationId xmlns:a16="http://schemas.microsoft.com/office/drawing/2014/main" id="{B1768481-7C91-E4A0-5E89-78300BD5C0B4}"/>
              </a:ext>
            </a:extLst>
          </p:cNvPr>
          <p:cNvSpPr txBox="1"/>
          <p:nvPr/>
        </p:nvSpPr>
        <p:spPr>
          <a:xfrm>
            <a:off x="6748437" y="1516004"/>
            <a:ext cx="3587237" cy="3891835"/>
          </a:xfrm>
          <a:prstGeom prst="rect">
            <a:avLst/>
          </a:prstGeom>
          <a:noFill/>
          <a:ln w="9525">
            <a:noFill/>
          </a:ln>
        </p:spPr>
        <p:txBody>
          <a:bodyPr wrap="square">
            <a:spAutoFit/>
          </a:bodyPr>
          <a:lstStyle/>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Vịnh</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Hạ</a:t>
            </a:r>
            <a:r>
              <a:rPr lang="en-US" sz="2400" b="0" dirty="0">
                <a:latin typeface="UTM Avo" panose="02040603050506020204" pitchFamily="18" charset="0"/>
                <a:cs typeface="Arial" panose="020B0604020202020204" pitchFamily="34" charset="0"/>
              </a:rPr>
              <a:t> Long </a:t>
            </a:r>
          </a:p>
          <a:p>
            <a:pPr marL="742950" indent="-742950">
              <a:lnSpc>
                <a:spcPct val="150000"/>
              </a:lnSpc>
              <a:buAutoNum type="arabicPeriod"/>
            </a:pPr>
            <a:r>
              <a:rPr lang="en-US" sz="2400" b="0" dirty="0">
                <a:latin typeface="UTM Avo" panose="02040603050506020204" pitchFamily="18" charset="0"/>
                <a:cs typeface="Arial" panose="020B0604020202020204" pitchFamily="34" charset="0"/>
              </a:rPr>
              <a:t>Sa pa </a:t>
            </a: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Nha</a:t>
            </a:r>
            <a:r>
              <a:rPr lang="en-US" sz="2400" b="0" dirty="0">
                <a:latin typeface="UTM Avo" panose="02040603050506020204" pitchFamily="18" charset="0"/>
                <a:cs typeface="Arial" panose="020B0604020202020204" pitchFamily="34" charset="0"/>
              </a:rPr>
              <a:t> Trang </a:t>
            </a: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Cần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Thơ</a:t>
            </a:r>
            <a:endParaRPr lang="en-US" sz="2400" b="0" dirty="0">
              <a:latin typeface="UTM Avo" panose="02040603050506020204" pitchFamily="18" charset="0"/>
              <a:cs typeface="Arial" panose="020B0604020202020204" pitchFamily="34" charset="0"/>
            </a:endParaRP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Địa</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đạo</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Củ</a:t>
            </a:r>
            <a:r>
              <a:rPr lang="en-US" sz="2400" b="0" dirty="0">
                <a:latin typeface="UTM Avo" panose="02040603050506020204" pitchFamily="18" charset="0"/>
                <a:cs typeface="Arial" panose="020B0604020202020204" pitchFamily="34" charset="0"/>
              </a:rPr>
              <a:t> Chi</a:t>
            </a:r>
          </a:p>
          <a:p>
            <a:pPr marL="742950" indent="-742950">
              <a:lnSpc>
                <a:spcPct val="150000"/>
              </a:lnSpc>
              <a:buAutoNum type="arabicPeriod"/>
            </a:pPr>
            <a:r>
              <a:rPr lang="en-US" sz="2400" b="0" dirty="0">
                <a:latin typeface="UTM Avo" panose="02040603050506020204" pitchFamily="18" charset="0"/>
                <a:cs typeface="Arial" panose="020B0604020202020204" pitchFamily="34" charset="0"/>
              </a:rPr>
              <a:t>Hang </a:t>
            </a:r>
            <a:r>
              <a:rPr lang="en-US" sz="2400" b="0" dirty="0" err="1">
                <a:latin typeface="UTM Avo" panose="02040603050506020204" pitchFamily="18" charset="0"/>
                <a:cs typeface="Arial" panose="020B0604020202020204" pitchFamily="34" charset="0"/>
              </a:rPr>
              <a:t>Sơn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Đoòng</a:t>
            </a:r>
            <a:endParaRPr lang="en-US" sz="2400" b="0" dirty="0">
              <a:latin typeface="UTM Avo" panose="02040603050506020204" pitchFamily="18" charset="0"/>
              <a:cs typeface="Arial" panose="020B0604020202020204" pitchFamily="34" charset="0"/>
            </a:endParaRPr>
          </a:p>
          <a:p>
            <a:pPr marL="742950" indent="-742950">
              <a:lnSpc>
                <a:spcPct val="150000"/>
              </a:lnSpc>
              <a:buAutoNum type="arabicPeriod"/>
            </a:pPr>
            <a:r>
              <a:rPr lang="en-US" sz="2400" b="0" dirty="0" err="1">
                <a:latin typeface="UTM Avo" panose="02040603050506020204" pitchFamily="18" charset="0"/>
                <a:cs typeface="Arial" panose="020B0604020202020204" pitchFamily="34" charset="0"/>
              </a:rPr>
              <a:t>Đảo</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Phú</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Quốc</a:t>
            </a:r>
            <a:endParaRPr lang="en-US" sz="2400" b="0" dirty="0">
              <a:latin typeface="UTM Avo" panose="02040603050506020204" pitchFamily="18" charset="0"/>
              <a:cs typeface="Arial" panose="020B0604020202020204" pitchFamily="34" charset="0"/>
            </a:endParaRPr>
          </a:p>
        </p:txBody>
      </p:sp>
      <p:sp>
        <p:nvSpPr>
          <p:cNvPr id="8" name="Text Box 22">
            <a:extLst>
              <a:ext uri="{FF2B5EF4-FFF2-40B4-BE49-F238E27FC236}">
                <a16:creationId xmlns:a16="http://schemas.microsoft.com/office/drawing/2014/main" id="{EE8650AA-AA82-8219-C798-AC7A27DA21E1}"/>
              </a:ext>
            </a:extLst>
          </p:cNvPr>
          <p:cNvSpPr txBox="1"/>
          <p:nvPr/>
        </p:nvSpPr>
        <p:spPr>
          <a:xfrm>
            <a:off x="583900" y="1427253"/>
            <a:ext cx="3616688" cy="1121846"/>
          </a:xfrm>
          <a:prstGeom prst="rect">
            <a:avLst/>
          </a:prstGeom>
          <a:noFill/>
          <a:ln w="9525">
            <a:noFill/>
          </a:ln>
        </p:spPr>
        <p:txBody>
          <a:bodyPr wrap="square">
            <a:spAutoFit/>
          </a:bodyPr>
          <a:lstStyle/>
          <a:p>
            <a:pPr indent="0" algn="ctr">
              <a:lnSpc>
                <a:spcPct val="150000"/>
              </a:lnSpc>
              <a:buNone/>
            </a:pPr>
            <a:r>
              <a:rPr lang="en-US" sz="2400" b="0" dirty="0" err="1">
                <a:latin typeface="UTM Avo" panose="02040603050506020204" pitchFamily="18" charset="0"/>
                <a:cs typeface="Arial" panose="020B0604020202020204" pitchFamily="34" charset="0"/>
              </a:rPr>
              <a:t>Những</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cảnh</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đẹp</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xuất</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hiện</a:t>
            </a:r>
            <a:r>
              <a:rPr lang="en-US" sz="2400" b="0" dirty="0">
                <a:latin typeface="UTM Avo" panose="02040603050506020204" pitchFamily="18" charset="0"/>
                <a:cs typeface="Arial" panose="020B0604020202020204" pitchFamily="34" charset="0"/>
              </a:rPr>
              <a:t> </a:t>
            </a:r>
            <a:r>
              <a:rPr lang="en-US" sz="2400" b="0" dirty="0" err="1">
                <a:latin typeface="UTM Avo" panose="02040603050506020204" pitchFamily="18" charset="0"/>
                <a:cs typeface="Arial" panose="020B0604020202020204" pitchFamily="34" charset="0"/>
              </a:rPr>
              <a:t>trong</a:t>
            </a:r>
            <a:r>
              <a:rPr lang="en-US" sz="2400" b="0" dirty="0">
                <a:latin typeface="UTM Avo" panose="02040603050506020204" pitchFamily="18" charset="0"/>
                <a:cs typeface="Arial" panose="020B0604020202020204" pitchFamily="34" charset="0"/>
              </a:rPr>
              <a:t> video </a:t>
            </a:r>
            <a:r>
              <a:rPr lang="en-US" sz="2400" b="0" dirty="0" err="1">
                <a:latin typeface="UTM Avo" panose="02040603050506020204" pitchFamily="18" charset="0"/>
                <a:cs typeface="Arial" panose="020B0604020202020204" pitchFamily="34" charset="0"/>
              </a:rPr>
              <a:t>là</a:t>
            </a:r>
            <a:endParaRPr lang="en-US" sz="2400" b="0" dirty="0">
              <a:latin typeface="UTM Avo" panose="02040603050506020204" pitchFamily="18" charset="0"/>
              <a:cs typeface="Arial" panose="020B0604020202020204" pitchFamily="34" charset="0"/>
            </a:endParaRPr>
          </a:p>
        </p:txBody>
      </p:sp>
      <p:pic>
        <p:nvPicPr>
          <p:cNvPr id="9" name="Picture 11">
            <a:extLst>
              <a:ext uri="{FF2B5EF4-FFF2-40B4-BE49-F238E27FC236}">
                <a16:creationId xmlns:a16="http://schemas.microsoft.com/office/drawing/2014/main" id="{391B7CFE-C21D-EF60-4C6F-F99B32846AB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82963" y="3368179"/>
            <a:ext cx="2869340" cy="1994191"/>
          </a:xfrm>
          <a:prstGeom prst="rect">
            <a:avLst/>
          </a:prstGeom>
        </p:spPr>
      </p:pic>
    </p:spTree>
    <p:extLst>
      <p:ext uri="{BB962C8B-B14F-4D97-AF65-F5344CB8AC3E}">
        <p14:creationId xmlns:p14="http://schemas.microsoft.com/office/powerpoint/2010/main" val="10798690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10" presetClass="entr" presetSubtype="0" fill="hold" nodeType="with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500"/>
                                        <p:tgtEl>
                                          <p:spTgt spid="7">
                                            <p:txEl>
                                              <p:pRg st="1" end="1"/>
                                            </p:txEl>
                                          </p:spTgt>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7">
                                            <p:txEl>
                                              <p:pRg st="3" end="3"/>
                                            </p:txEl>
                                          </p:spTgt>
                                        </p:tgtEl>
                                        <p:attrNameLst>
                                          <p:attrName>style.visibility</p:attrName>
                                        </p:attrNameLst>
                                      </p:cBhvr>
                                      <p:to>
                                        <p:strVal val="visible"/>
                                      </p:to>
                                    </p:set>
                                    <p:animEffect transition="in" filter="fade">
                                      <p:cBhvr>
                                        <p:cTn id="29" dur="500"/>
                                        <p:tgtEl>
                                          <p:spTgt spid="7">
                                            <p:txEl>
                                              <p:pRg st="3" end="3"/>
                                            </p:txEl>
                                          </p:spTgt>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7">
                                            <p:txEl>
                                              <p:pRg st="4" end="4"/>
                                            </p:txEl>
                                          </p:spTgt>
                                        </p:tgtEl>
                                        <p:attrNameLst>
                                          <p:attrName>style.visibility</p:attrName>
                                        </p:attrNameLst>
                                      </p:cBhvr>
                                      <p:to>
                                        <p:strVal val="visible"/>
                                      </p:to>
                                    </p:set>
                                    <p:animEffect transition="in" filter="fade">
                                      <p:cBhvr>
                                        <p:cTn id="33" dur="500"/>
                                        <p:tgtEl>
                                          <p:spTgt spid="7">
                                            <p:txEl>
                                              <p:pRg st="4" end="4"/>
                                            </p:txEl>
                                          </p:spTgt>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7">
                                            <p:txEl>
                                              <p:pRg st="6" end="6"/>
                                            </p:txEl>
                                          </p:spTgt>
                                        </p:tgtEl>
                                        <p:attrNameLst>
                                          <p:attrName>style.visibility</p:attrName>
                                        </p:attrNameLst>
                                      </p:cBhvr>
                                      <p:to>
                                        <p:strVal val="visible"/>
                                      </p:to>
                                    </p:set>
                                    <p:animEffect transition="in" filter="fade">
                                      <p:cBhvr>
                                        <p:cTn id="41"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EFD918BC-74FC-1BE3-3CD3-22FEC9701CB6}"/>
              </a:ext>
            </a:extLst>
          </p:cNvPr>
          <p:cNvPicPr>
            <a:picLocks noChangeAspect="1"/>
          </p:cNvPicPr>
          <p:nvPr/>
        </p:nvPicPr>
        <p:blipFill>
          <a:blip r:embed="rId3">
            <a:extLst>
              <a:ext uri="{28A0092B-C50C-407E-A947-70E740481C1C}">
                <a14:useLocalDpi xmlns:a14="http://schemas.microsoft.com/office/drawing/2010/main" val="0"/>
              </a:ext>
            </a:extLst>
          </a:blip>
          <a:srcRect l="5156" r="17572"/>
          <a:stretch/>
        </p:blipFill>
        <p:spPr>
          <a:xfrm>
            <a:off x="1746440" y="1812191"/>
            <a:ext cx="8699119" cy="4466557"/>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6">
            <a:extLst>
              <a:ext uri="{FF2B5EF4-FFF2-40B4-BE49-F238E27FC236}">
                <a16:creationId xmlns:a16="http://schemas.microsoft.com/office/drawing/2014/main" id="{9DD0AF31-15AE-B367-BA77-FB3F108A5433}"/>
              </a:ext>
            </a:extLst>
          </p:cNvPr>
          <p:cNvGrpSpPr/>
          <p:nvPr/>
        </p:nvGrpSpPr>
        <p:grpSpPr>
          <a:xfrm rot="-5400000">
            <a:off x="4489344" y="2824644"/>
            <a:ext cx="3213311" cy="4624103"/>
            <a:chOff x="0" y="0"/>
            <a:chExt cx="3255989" cy="7221741"/>
          </a:xfrm>
          <a:solidFill>
            <a:schemeClr val="bg2"/>
          </a:solidFill>
        </p:grpSpPr>
        <p:sp>
          <p:nvSpPr>
            <p:cNvPr id="7" name="Freeform 7">
              <a:extLst>
                <a:ext uri="{FF2B5EF4-FFF2-40B4-BE49-F238E27FC236}">
                  <a16:creationId xmlns:a16="http://schemas.microsoft.com/office/drawing/2014/main" id="{4DAC8BC7-6F05-3236-B258-91ECF8BB9949}"/>
                </a:ext>
              </a:extLst>
            </p:cNvPr>
            <p:cNvSpPr/>
            <p:nvPr/>
          </p:nvSpPr>
          <p:spPr>
            <a:xfrm>
              <a:off x="-9098" y="-6509"/>
              <a:ext cx="3270320" cy="7253794"/>
            </a:xfrm>
            <a:custGeom>
              <a:avLst/>
              <a:gdLst/>
              <a:ahLst/>
              <a:cxnLst/>
              <a:rect l="l" t="t" r="r" b="b"/>
              <a:pathLst>
                <a:path w="3270320" h="7253794">
                  <a:moveTo>
                    <a:pt x="63030" y="6660241"/>
                  </a:moveTo>
                  <a:cubicBezTo>
                    <a:pt x="63030" y="6660241"/>
                    <a:pt x="0" y="6413677"/>
                    <a:pt x="10218" y="1214762"/>
                  </a:cubicBezTo>
                  <a:cubicBezTo>
                    <a:pt x="18651" y="990971"/>
                    <a:pt x="65033" y="645332"/>
                    <a:pt x="65033" y="645332"/>
                  </a:cubicBezTo>
                  <a:cubicBezTo>
                    <a:pt x="82233" y="502466"/>
                    <a:pt x="56685" y="337866"/>
                    <a:pt x="181385" y="223925"/>
                  </a:cubicBezTo>
                  <a:cubicBezTo>
                    <a:pt x="346794" y="72788"/>
                    <a:pt x="621643" y="0"/>
                    <a:pt x="2377247" y="6965"/>
                  </a:cubicBezTo>
                  <a:lnTo>
                    <a:pt x="2377248" y="6965"/>
                  </a:lnTo>
                  <a:cubicBezTo>
                    <a:pt x="2593995" y="16819"/>
                    <a:pt x="2798310" y="36481"/>
                    <a:pt x="2932498" y="101690"/>
                  </a:cubicBezTo>
                  <a:cubicBezTo>
                    <a:pt x="3188544" y="226120"/>
                    <a:pt x="3270319" y="459160"/>
                    <a:pt x="3264832" y="704684"/>
                  </a:cubicBezTo>
                  <a:cubicBezTo>
                    <a:pt x="3264832" y="704684"/>
                    <a:pt x="3221544" y="1013073"/>
                    <a:pt x="3228977" y="1248607"/>
                  </a:cubicBezTo>
                  <a:cubicBezTo>
                    <a:pt x="3236100" y="6402042"/>
                    <a:pt x="3243257" y="6597645"/>
                    <a:pt x="3243257" y="6597645"/>
                  </a:cubicBezTo>
                  <a:cubicBezTo>
                    <a:pt x="3226575" y="6813377"/>
                    <a:pt x="3111931" y="7023989"/>
                    <a:pt x="2915062" y="7135613"/>
                  </a:cubicBezTo>
                  <a:cubicBezTo>
                    <a:pt x="2764711" y="7220862"/>
                    <a:pt x="2566680" y="7235960"/>
                    <a:pt x="2032054" y="7225218"/>
                  </a:cubicBezTo>
                  <a:lnTo>
                    <a:pt x="2032034" y="7225218"/>
                  </a:lnTo>
                  <a:cubicBezTo>
                    <a:pt x="645952" y="7219942"/>
                    <a:pt x="384604" y="7253795"/>
                    <a:pt x="254278" y="7144637"/>
                  </a:cubicBezTo>
                  <a:cubicBezTo>
                    <a:pt x="145767" y="7053752"/>
                    <a:pt x="81795" y="6860440"/>
                    <a:pt x="63030" y="6660241"/>
                  </a:cubicBezTo>
                  <a:close/>
                </a:path>
              </a:pathLst>
            </a:custGeom>
            <a:grpFill/>
          </p:spPr>
          <p:txBody>
            <a:bodyPr/>
            <a:lstStyle/>
            <a:p>
              <a:endParaRPr lang="en-US"/>
            </a:p>
          </p:txBody>
        </p:sp>
      </p:grpSp>
      <p:sp>
        <p:nvSpPr>
          <p:cNvPr id="13" name="Google Shape;1573;p33">
            <a:extLst>
              <a:ext uri="{FF2B5EF4-FFF2-40B4-BE49-F238E27FC236}">
                <a16:creationId xmlns:a16="http://schemas.microsoft.com/office/drawing/2014/main" id="{41884CEE-6777-1B8E-29BD-7F58172917C1}"/>
              </a:ext>
            </a:extLst>
          </p:cNvPr>
          <p:cNvSpPr/>
          <p:nvPr/>
        </p:nvSpPr>
        <p:spPr>
          <a:xfrm>
            <a:off x="1983695" y="1610448"/>
            <a:ext cx="8107257" cy="173905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AEA"/>
          </a:solidFill>
          <a:ln>
            <a:noFill/>
          </a:ln>
        </p:spPr>
        <p:style>
          <a:lnRef idx="1">
            <a:schemeClr val="accent3"/>
          </a:lnRef>
          <a:fillRef idx="2">
            <a:schemeClr val="accent3"/>
          </a:fillRef>
          <a:effectRef idx="1">
            <a:schemeClr val="accent3"/>
          </a:effectRef>
          <a:fontRef idx="minor">
            <a:schemeClr val="dk1"/>
          </a:fontRef>
        </p:style>
        <p:txBody>
          <a:bodyPr spcFirstLastPara="1" wrap="square" lIns="60950" tIns="60950" rIns="60950" bIns="60950" anchor="ctr" anchorCtr="0">
            <a:noAutofit/>
          </a:bodyPr>
          <a:lstStyle/>
          <a:p>
            <a:endParaRPr sz="3200">
              <a:solidFill>
                <a:schemeClr val="tx1"/>
              </a:solidFill>
              <a:latin typeface="Arial" panose="020B0604020202020204" pitchFamily="34" charset="0"/>
              <a:cs typeface="Arial" panose="020B0604020202020204" pitchFamily="34" charset="0"/>
            </a:endParaRPr>
          </a:p>
        </p:txBody>
      </p:sp>
      <p:sp>
        <p:nvSpPr>
          <p:cNvPr id="14" name="Google Shape;1574;p33">
            <a:extLst>
              <a:ext uri="{FF2B5EF4-FFF2-40B4-BE49-F238E27FC236}">
                <a16:creationId xmlns:a16="http://schemas.microsoft.com/office/drawing/2014/main" id="{19FE5C35-30FD-967E-1800-35D203D2CC30}"/>
              </a:ext>
            </a:extLst>
          </p:cNvPr>
          <p:cNvSpPr txBox="1">
            <a:spLocks noGrp="1"/>
          </p:cNvSpPr>
          <p:nvPr/>
        </p:nvSpPr>
        <p:spPr>
          <a:xfrm>
            <a:off x="2343952" y="1822538"/>
            <a:ext cx="7389283" cy="1288627"/>
          </a:xfrm>
          <a:prstGeom prst="rect">
            <a:avLst/>
          </a:prstGeom>
          <a:noFill/>
          <a:ln>
            <a:noFill/>
          </a:ln>
          <a:extLst>
            <a:ext uri="{909E8E84-426E-40DD-AFC4-6F175D3DCCD1}">
              <a14:hiddenFill xmlns:a14="http://schemas.microsoft.com/office/drawing/2010/main">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14:hiddenFill>
            </a:ext>
          </a:extLst>
        </p:spPr>
        <p:style>
          <a:lnRef idx="1">
            <a:schemeClr val="accent3"/>
          </a:lnRef>
          <a:fillRef idx="2">
            <a:schemeClr val="accent3"/>
          </a:fillRef>
          <a:effectRef idx="1">
            <a:schemeClr val="accent3"/>
          </a:effectRef>
          <a:fontRef idx="minor">
            <a:schemeClr val="dk1"/>
          </a:fontRef>
        </p:style>
        <p:txBody>
          <a:bodyPr wrap="square" lIns="60950" tIns="60950" rIns="60950" bIns="609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Londrina Solid" panose="00000500000000000000"/>
              <a:buNone/>
              <a:defRPr sz="4400" b="0" i="0" u="none" strike="noStrike" cap="none">
                <a:solidFill>
                  <a:schemeClr val="lt2"/>
                </a:solidFill>
                <a:latin typeface="Londrina Solid" panose="00000500000000000000"/>
                <a:ea typeface="Londrina Solid" panose="00000500000000000000"/>
                <a:cs typeface="Londrina Solid" panose="00000500000000000000"/>
                <a:sym typeface="Londrina Solid" panose="00000500000000000000"/>
              </a:defRPr>
            </a:lvl1pPr>
            <a:lvl2pPr marR="0" lvl="1"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2pPr>
            <a:lvl3pPr marR="0" lvl="2"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3pPr>
            <a:lvl4pPr marR="0" lvl="3"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4pPr>
            <a:lvl5pPr marR="0" lvl="4"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5pPr>
            <a:lvl6pPr marR="0" lvl="5"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6pPr>
            <a:lvl7pPr marR="0" lvl="6"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7pPr>
            <a:lvl8pPr marR="0" lvl="7"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8pPr>
            <a:lvl9pPr marR="0" lvl="8"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9pPr>
          </a:lstStyle>
          <a:p>
            <a:pPr marL="0" lvl="1" algn="ctr">
              <a:lnSpc>
                <a:spcPct val="150000"/>
              </a:lnSpc>
            </a:pPr>
            <a:r>
              <a:rPr lang="en-US" altLang="vi-VN" sz="2800" b="1" dirty="0">
                <a:solidFill>
                  <a:srgbClr val="010101"/>
                </a:solidFill>
                <a:latin typeface="UTM Avo" panose="02040603050506020204" pitchFamily="18" charset="0"/>
                <a:cs typeface="Arial" panose="020B0604020202020204" pitchFamily="34" charset="0"/>
                <a:sym typeface="+mn-ea"/>
              </a:rPr>
              <a:t>3. </a:t>
            </a:r>
            <a:r>
              <a:rPr lang="en-US" altLang="vi-VN" sz="2800" b="1" dirty="0" err="1">
                <a:solidFill>
                  <a:srgbClr val="010101"/>
                </a:solidFill>
                <a:latin typeface="UTM Avo" panose="02040603050506020204" pitchFamily="18" charset="0"/>
                <a:cs typeface="Arial" panose="020B0604020202020204" pitchFamily="34" charset="0"/>
                <a:sym typeface="+mn-ea"/>
              </a:rPr>
              <a:t>Làm</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thông</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điệp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chủ</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đề</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Bảo</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vệ</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cảnh</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đẹp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quê</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hương</a:t>
            </a:r>
            <a:r>
              <a:rPr lang="en-US" altLang="vi-VN" sz="2800" b="1" dirty="0">
                <a:solidFill>
                  <a:srgbClr val="010101"/>
                </a:solidFill>
                <a:latin typeface="UTM Avo" panose="02040603050506020204" pitchFamily="18" charset="0"/>
                <a:cs typeface="Arial" panose="020B0604020202020204" pitchFamily="34" charset="0"/>
                <a:sym typeface="+mn-ea"/>
              </a:rPr>
              <a:t>”</a:t>
            </a:r>
            <a:endParaRPr lang="en-US" sz="2800" b="1" dirty="0">
              <a:solidFill>
                <a:schemeClr val="tx1"/>
              </a:solidFill>
              <a:latin typeface="UTM Avo" panose="02040603050506020204" pitchFamily="18" charset="0"/>
              <a:cs typeface="Arial" panose="020B0604020202020204" pitchFamily="34" charset="0"/>
            </a:endParaRPr>
          </a:p>
        </p:txBody>
      </p:sp>
      <p:pic>
        <p:nvPicPr>
          <p:cNvPr id="37" name="Picture 36">
            <a:extLst>
              <a:ext uri="{FF2B5EF4-FFF2-40B4-BE49-F238E27FC236}">
                <a16:creationId xmlns:a16="http://schemas.microsoft.com/office/drawing/2014/main" id="{90F64AD6-DC2E-96AA-26CE-3023E9D87D2F}"/>
              </a:ext>
            </a:extLst>
          </p:cNvPr>
          <p:cNvPicPr/>
          <p:nvPr/>
        </p:nvPicPr>
        <p:blipFill>
          <a:blip r:embed="rId3">
            <a:clrChange>
              <a:clrFrom>
                <a:srgbClr val="F6F6F6">
                  <a:alpha val="100000"/>
                </a:srgbClr>
              </a:clrFrom>
              <a:clrTo>
                <a:srgbClr val="F6F6F6">
                  <a:alpha val="100000"/>
                  <a:alpha val="0"/>
                </a:srgbClr>
              </a:clrTo>
            </a:clrChange>
          </a:blip>
          <a:stretch>
            <a:fillRect/>
          </a:stretch>
        </p:blipFill>
        <p:spPr>
          <a:xfrm>
            <a:off x="4327188" y="3633137"/>
            <a:ext cx="3193627" cy="2908723"/>
          </a:xfrm>
          <a:prstGeom prst="rect">
            <a:avLst/>
          </a:prstGeom>
          <a:noFill/>
          <a:ln w="9525">
            <a:noFill/>
          </a:ln>
        </p:spPr>
      </p:pic>
      <p:pic>
        <p:nvPicPr>
          <p:cNvPr id="38" name="Picture 5">
            <a:extLst>
              <a:ext uri="{FF2B5EF4-FFF2-40B4-BE49-F238E27FC236}">
                <a16:creationId xmlns:a16="http://schemas.microsoft.com/office/drawing/2014/main" id="{46139B66-FD54-B1AA-E1C8-48F5AE9250D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9657" y="4099939"/>
            <a:ext cx="2562761" cy="2591028"/>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par>
                          <p:cTn id="11" fill="hold">
                            <p:stCondLst>
                              <p:cond delay="500"/>
                            </p:stCondLst>
                            <p:childTnLst>
                              <p:par>
                                <p:cTn id="12" presetID="6"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circle(in)">
                                      <p:cBhvr>
                                        <p:cTn id="14" dur="500"/>
                                        <p:tgtEl>
                                          <p:spTgt spid="6"/>
                                        </p:tgtEl>
                                      </p:cBhvr>
                                    </p:animEffect>
                                  </p:childTnLst>
                                </p:cTn>
                              </p:par>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CE3E14B-2D4E-E153-4B91-AD298F42B7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74073" y="2986585"/>
            <a:ext cx="4347643" cy="2426775"/>
          </a:xfrm>
          <a:prstGeom prst="rect">
            <a:avLst/>
          </a:prstGeom>
        </p:spPr>
      </p:pic>
      <p:pic>
        <p:nvPicPr>
          <p:cNvPr id="3" name="Picture 3">
            <a:extLst>
              <a:ext uri="{FF2B5EF4-FFF2-40B4-BE49-F238E27FC236}">
                <a16:creationId xmlns:a16="http://schemas.microsoft.com/office/drawing/2014/main" id="{D57B5568-7503-B077-32C5-ECEDF8E59B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532909" y="3788421"/>
            <a:ext cx="1373637" cy="3069579"/>
          </a:xfrm>
          <a:prstGeom prst="rect">
            <a:avLst/>
          </a:prstGeom>
        </p:spPr>
      </p:pic>
      <p:sp>
        <p:nvSpPr>
          <p:cNvPr id="8" name="TextBox 8">
            <a:extLst>
              <a:ext uri="{FF2B5EF4-FFF2-40B4-BE49-F238E27FC236}">
                <a16:creationId xmlns:a16="http://schemas.microsoft.com/office/drawing/2014/main" id="{6BE9C960-0A70-A765-0788-9DA21EA40720}"/>
              </a:ext>
            </a:extLst>
          </p:cNvPr>
          <p:cNvSpPr txBox="1"/>
          <p:nvPr/>
        </p:nvSpPr>
        <p:spPr>
          <a:xfrm>
            <a:off x="5114309" y="2062465"/>
            <a:ext cx="6438120" cy="2137508"/>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điệp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tuyên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truyền</a:t>
            </a:r>
            <a:r>
              <a:rPr lang="en-US" sz="2400" dirty="0">
                <a:latin typeface="UTM Avo" panose="02040603050506020204" pitchFamily="18" charset="0"/>
                <a:cs typeface="Arial" panose="020B0604020202020204" pitchFamily="34" charset="0"/>
              </a:rPr>
              <a:t> </a:t>
            </a:r>
            <a:br>
              <a:rPr lang="en-US" sz="2400" dirty="0">
                <a:latin typeface="UTM Avo" panose="02040603050506020204" pitchFamily="18" charset="0"/>
                <a:cs typeface="Arial" panose="020B0604020202020204" pitchFamily="34" charset="0"/>
              </a:rPr>
            </a:br>
            <a:r>
              <a:rPr lang="en-US" sz="2400" dirty="0" err="1">
                <a:latin typeface="UTM Avo" panose="02040603050506020204" pitchFamily="18" charset="0"/>
                <a:cs typeface="Arial" panose="020B0604020202020204" pitchFamily="34" charset="0"/>
              </a:rPr>
              <a:t>mọi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người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hương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theo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một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thức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vẽ</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tranh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kế</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khẩu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đoạn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văn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ngắn</a:t>
            </a:r>
            <a:r>
              <a:rPr lang="en-US" sz="24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31950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16">
            <a:extLst>
              <a:ext uri="{FF2B5EF4-FFF2-40B4-BE49-F238E27FC236}">
                <a16:creationId xmlns:a16="http://schemas.microsoft.com/office/drawing/2014/main" id="{3065284A-64AF-3EB7-5CAB-76B29FC190F8}"/>
              </a:ext>
            </a:extLst>
          </p:cNvPr>
          <p:cNvSpPr txBox="1"/>
          <p:nvPr/>
        </p:nvSpPr>
        <p:spPr>
          <a:xfrm>
            <a:off x="1135826" y="1756610"/>
            <a:ext cx="9920347" cy="400110"/>
          </a:xfrm>
          <a:prstGeom prst="rect">
            <a:avLst/>
          </a:prstGeom>
        </p:spPr>
        <p:txBody>
          <a:bodyPr lIns="0" tIns="0" rIns="0" bIns="0" rtlCol="0" anchor="t">
            <a:spAutoFit/>
          </a:bodyPr>
          <a:lstStyle/>
          <a:p>
            <a:pPr algn="ctr"/>
            <a:r>
              <a:rPr lang="en-US" sz="2600" b="1" dirty="0" err="1">
                <a:latin typeface="UTM Avo" panose="02040603050506020204" pitchFamily="18" charset="0"/>
                <a:cs typeface="Arial" panose="020B0604020202020204" pitchFamily="34" charset="0"/>
              </a:rPr>
              <a:t>Một</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số</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thông</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điệp</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gợi</a:t>
            </a:r>
            <a:r>
              <a:rPr lang="en-US" sz="2600" b="1" dirty="0">
                <a:latin typeface="UTM Avo" panose="02040603050506020204" pitchFamily="18" charset="0"/>
                <a:cs typeface="Arial" panose="020B0604020202020204" pitchFamily="34" charset="0"/>
              </a:rPr>
              <a:t> ý</a:t>
            </a:r>
          </a:p>
        </p:txBody>
      </p:sp>
      <p:pic>
        <p:nvPicPr>
          <p:cNvPr id="9" name="Picture 17">
            <a:extLst>
              <a:ext uri="{FF2B5EF4-FFF2-40B4-BE49-F238E27FC236}">
                <a16:creationId xmlns:a16="http://schemas.microsoft.com/office/drawing/2014/main" id="{17DFBA4B-347E-F739-7B5F-A92798A0554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55903" y="4307791"/>
            <a:ext cx="1043093" cy="1040130"/>
          </a:xfrm>
          <a:prstGeom prst="rect">
            <a:avLst/>
          </a:prstGeom>
        </p:spPr>
      </p:pic>
      <p:pic>
        <p:nvPicPr>
          <p:cNvPr id="10" name="Picture 18">
            <a:extLst>
              <a:ext uri="{FF2B5EF4-FFF2-40B4-BE49-F238E27FC236}">
                <a16:creationId xmlns:a16="http://schemas.microsoft.com/office/drawing/2014/main" id="{6A7F885D-E23D-4768-B879-17DD80FC5D8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860444" y="4364948"/>
            <a:ext cx="968587" cy="936413"/>
          </a:xfrm>
          <a:prstGeom prst="rect">
            <a:avLst/>
          </a:prstGeom>
        </p:spPr>
      </p:pic>
      <p:pic>
        <p:nvPicPr>
          <p:cNvPr id="11" name="Picture 19">
            <a:extLst>
              <a:ext uri="{FF2B5EF4-FFF2-40B4-BE49-F238E27FC236}">
                <a16:creationId xmlns:a16="http://schemas.microsoft.com/office/drawing/2014/main" id="{A3432FBA-F229-359C-2F0C-C4CF96D5DB0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308366">
            <a:off x="2151437" y="4384134"/>
            <a:ext cx="877570" cy="990177"/>
          </a:xfrm>
          <a:prstGeom prst="rect">
            <a:avLst/>
          </a:prstGeom>
        </p:spPr>
      </p:pic>
      <p:sp>
        <p:nvSpPr>
          <p:cNvPr id="14" name="TextBox 8">
            <a:extLst>
              <a:ext uri="{FF2B5EF4-FFF2-40B4-BE49-F238E27FC236}">
                <a16:creationId xmlns:a16="http://schemas.microsoft.com/office/drawing/2014/main" id="{43DA22C4-4038-CF32-C0B4-32D39E5F8B33}"/>
              </a:ext>
            </a:extLst>
          </p:cNvPr>
          <p:cNvSpPr txBox="1"/>
          <p:nvPr/>
        </p:nvSpPr>
        <p:spPr>
          <a:xfrm>
            <a:off x="1231900" y="2352920"/>
            <a:ext cx="2716645" cy="1583510"/>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chung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tay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hương</a:t>
            </a:r>
            <a:r>
              <a:rPr lang="en-US" sz="2400" dirty="0">
                <a:latin typeface="UTM Avo" panose="02040603050506020204" pitchFamily="18" charset="0"/>
                <a:cs typeface="Arial" panose="020B0604020202020204" pitchFamily="34" charset="0"/>
              </a:rPr>
              <a:t>.</a:t>
            </a:r>
          </a:p>
        </p:txBody>
      </p:sp>
      <p:sp>
        <p:nvSpPr>
          <p:cNvPr id="15" name="TextBox 8">
            <a:extLst>
              <a:ext uri="{FF2B5EF4-FFF2-40B4-BE49-F238E27FC236}">
                <a16:creationId xmlns:a16="http://schemas.microsoft.com/office/drawing/2014/main" id="{7751AB41-8B3D-2E54-5196-D0D3EBA89D07}"/>
              </a:ext>
            </a:extLst>
          </p:cNvPr>
          <p:cNvSpPr txBox="1"/>
          <p:nvPr/>
        </p:nvSpPr>
        <p:spPr>
          <a:xfrm>
            <a:off x="4808220" y="2417124"/>
            <a:ext cx="3073037" cy="1583510"/>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nhiên</a:t>
            </a:r>
            <a:r>
              <a:rPr lang="en-US" sz="2400" dirty="0">
                <a:latin typeface="UTM Avo" panose="02040603050506020204" pitchFamily="18" charset="0"/>
                <a:cs typeface="Arial" panose="020B0604020202020204" pitchFamily="34" charset="0"/>
              </a:rPr>
              <a:t> – </a:t>
            </a:r>
            <a:r>
              <a:rPr lang="en-US" sz="2400" dirty="0" err="1">
                <a:latin typeface="UTM Avo" panose="02040603050506020204" pitchFamily="18" charset="0"/>
                <a:cs typeface="Arial" panose="020B0604020202020204" pitchFamily="34" charset="0"/>
              </a:rPr>
              <a:t>Giữ</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nét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tộc</a:t>
            </a:r>
            <a:r>
              <a:rPr lang="en-US" sz="2400" dirty="0">
                <a:latin typeface="UTM Avo" panose="02040603050506020204" pitchFamily="18" charset="0"/>
                <a:cs typeface="Arial" panose="020B0604020202020204" pitchFamily="34" charset="0"/>
              </a:rPr>
              <a:t>.</a:t>
            </a:r>
          </a:p>
        </p:txBody>
      </p:sp>
      <p:sp>
        <p:nvSpPr>
          <p:cNvPr id="16" name="TextBox 8">
            <a:extLst>
              <a:ext uri="{FF2B5EF4-FFF2-40B4-BE49-F238E27FC236}">
                <a16:creationId xmlns:a16="http://schemas.microsoft.com/office/drawing/2014/main" id="{CE7FA5AA-DBE3-0932-2F7A-E4E5F2597D9E}"/>
              </a:ext>
            </a:extLst>
          </p:cNvPr>
          <p:cNvSpPr txBox="1"/>
          <p:nvPr/>
        </p:nvSpPr>
        <p:spPr>
          <a:xfrm>
            <a:off x="8740932" y="2395616"/>
            <a:ext cx="3073037" cy="1029513"/>
          </a:xfrm>
          <a:prstGeom prst="rect">
            <a:avLst/>
          </a:prstGeom>
        </p:spPr>
        <p:txBody>
          <a:bodyPr wrap="square" lIns="0" tIns="0" rIns="0" bIns="0" rtlCol="0" anchor="t">
            <a:spAutoFit/>
          </a:bodyPr>
          <a:lstStyle/>
          <a:p>
            <a:pPr marL="0" lvl="1" algn="just">
              <a:lnSpc>
                <a:spcPct val="150000"/>
              </a:lnSpc>
              <a:spcBef>
                <a:spcPct val="0"/>
              </a:spcBef>
            </a:pP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ưu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phiền</a:t>
            </a:r>
            <a:r>
              <a:rPr lang="en-US" sz="2400" dirty="0">
                <a:latin typeface="UTM Avo" panose="02040603050506020204" pitchFamily="18" charset="0"/>
                <a:cs typeface="Arial" panose="020B0604020202020204" pitchFamily="34" charset="0"/>
              </a:rPr>
              <a:t> tan </a:t>
            </a:r>
            <a:r>
              <a:rPr lang="en-US" sz="2400" dirty="0" err="1">
                <a:latin typeface="UTM Avo" panose="02040603050506020204" pitchFamily="18" charset="0"/>
                <a:cs typeface="Arial" panose="020B0604020202020204" pitchFamily="34" charset="0"/>
              </a:rPr>
              <a:t>biến</a:t>
            </a:r>
            <a:r>
              <a:rPr lang="en-US" sz="24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935541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93B844A4-7026-B5C4-AF50-E86077714FF7}"/>
              </a:ext>
            </a:extLst>
          </p:cNvPr>
          <p:cNvGrpSpPr/>
          <p:nvPr/>
        </p:nvGrpSpPr>
        <p:grpSpPr>
          <a:xfrm>
            <a:off x="3465447" y="3429000"/>
            <a:ext cx="5261106" cy="2636156"/>
            <a:chOff x="3736340" y="2806701"/>
            <a:chExt cx="6875357" cy="3365923"/>
          </a:xfrm>
        </p:grpSpPr>
        <p:grpSp>
          <p:nvGrpSpPr>
            <p:cNvPr id="6" name="Group 6">
              <a:extLst>
                <a:ext uri="{FF2B5EF4-FFF2-40B4-BE49-F238E27FC236}">
                  <a16:creationId xmlns:a16="http://schemas.microsoft.com/office/drawing/2014/main" id="{2FA09550-2158-4051-8597-B85766842EAA}"/>
                </a:ext>
              </a:extLst>
            </p:cNvPr>
            <p:cNvGrpSpPr/>
            <p:nvPr/>
          </p:nvGrpSpPr>
          <p:grpSpPr>
            <a:xfrm rot="-5400000">
              <a:off x="5491057" y="1051984"/>
              <a:ext cx="3365923" cy="6875357"/>
              <a:chOff x="0" y="0"/>
              <a:chExt cx="3255989" cy="7221741"/>
            </a:xfrm>
            <a:solidFill>
              <a:schemeClr val="bg2"/>
            </a:solidFill>
          </p:grpSpPr>
          <p:sp>
            <p:nvSpPr>
              <p:cNvPr id="7" name="Freeform 7">
                <a:extLst>
                  <a:ext uri="{FF2B5EF4-FFF2-40B4-BE49-F238E27FC236}">
                    <a16:creationId xmlns:a16="http://schemas.microsoft.com/office/drawing/2014/main" id="{10E60F55-6C2C-3AF8-EC0A-FFE7E3FAFE24}"/>
                  </a:ext>
                </a:extLst>
              </p:cNvPr>
              <p:cNvSpPr/>
              <p:nvPr/>
            </p:nvSpPr>
            <p:spPr>
              <a:xfrm>
                <a:off x="-9098" y="-6509"/>
                <a:ext cx="3270320" cy="7253794"/>
              </a:xfrm>
              <a:custGeom>
                <a:avLst/>
                <a:gdLst/>
                <a:ahLst/>
                <a:cxnLst/>
                <a:rect l="l" t="t" r="r" b="b"/>
                <a:pathLst>
                  <a:path w="3270320" h="7253794">
                    <a:moveTo>
                      <a:pt x="63030" y="6660241"/>
                    </a:moveTo>
                    <a:cubicBezTo>
                      <a:pt x="63030" y="6660241"/>
                      <a:pt x="0" y="6413677"/>
                      <a:pt x="10218" y="1214762"/>
                    </a:cubicBezTo>
                    <a:cubicBezTo>
                      <a:pt x="18651" y="990971"/>
                      <a:pt x="65033" y="645332"/>
                      <a:pt x="65033" y="645332"/>
                    </a:cubicBezTo>
                    <a:cubicBezTo>
                      <a:pt x="82233" y="502466"/>
                      <a:pt x="56685" y="337866"/>
                      <a:pt x="181385" y="223925"/>
                    </a:cubicBezTo>
                    <a:cubicBezTo>
                      <a:pt x="346794" y="72788"/>
                      <a:pt x="621643" y="0"/>
                      <a:pt x="2377247" y="6965"/>
                    </a:cubicBezTo>
                    <a:lnTo>
                      <a:pt x="2377248" y="6965"/>
                    </a:lnTo>
                    <a:cubicBezTo>
                      <a:pt x="2593995" y="16819"/>
                      <a:pt x="2798310" y="36481"/>
                      <a:pt x="2932498" y="101690"/>
                    </a:cubicBezTo>
                    <a:cubicBezTo>
                      <a:pt x="3188544" y="226120"/>
                      <a:pt x="3270319" y="459160"/>
                      <a:pt x="3264832" y="704684"/>
                    </a:cubicBezTo>
                    <a:cubicBezTo>
                      <a:pt x="3264832" y="704684"/>
                      <a:pt x="3221544" y="1013073"/>
                      <a:pt x="3228977" y="1248607"/>
                    </a:cubicBezTo>
                    <a:cubicBezTo>
                      <a:pt x="3236100" y="6402042"/>
                      <a:pt x="3243257" y="6597645"/>
                      <a:pt x="3243257" y="6597645"/>
                    </a:cubicBezTo>
                    <a:cubicBezTo>
                      <a:pt x="3226575" y="6813377"/>
                      <a:pt x="3111931" y="7023989"/>
                      <a:pt x="2915062" y="7135613"/>
                    </a:cubicBezTo>
                    <a:cubicBezTo>
                      <a:pt x="2764711" y="7220862"/>
                      <a:pt x="2566680" y="7235960"/>
                      <a:pt x="2032054" y="7225218"/>
                    </a:cubicBezTo>
                    <a:lnTo>
                      <a:pt x="2032034" y="7225218"/>
                    </a:lnTo>
                    <a:cubicBezTo>
                      <a:pt x="645952" y="7219942"/>
                      <a:pt x="384604" y="7253795"/>
                      <a:pt x="254278" y="7144637"/>
                    </a:cubicBezTo>
                    <a:cubicBezTo>
                      <a:pt x="145767" y="7053752"/>
                      <a:pt x="81795" y="6860440"/>
                      <a:pt x="63030" y="6660241"/>
                    </a:cubicBezTo>
                    <a:close/>
                  </a:path>
                </a:pathLst>
              </a:custGeom>
              <a:grpFill/>
            </p:spPr>
            <p:txBody>
              <a:bodyPr/>
              <a:lstStyle/>
              <a:p>
                <a:endParaRPr lang="en-US"/>
              </a:p>
            </p:txBody>
          </p:sp>
        </p:grpSp>
        <p:pic>
          <p:nvPicPr>
            <p:cNvPr id="37" name="Picture 36">
              <a:extLst>
                <a:ext uri="{FF2B5EF4-FFF2-40B4-BE49-F238E27FC236}">
                  <a16:creationId xmlns:a16="http://schemas.microsoft.com/office/drawing/2014/main" id="{93860266-52D9-5C08-7CFB-9A25C075AA70}"/>
                </a:ext>
              </a:extLst>
            </p:cNvPr>
            <p:cNvPicPr/>
            <p:nvPr/>
          </p:nvPicPr>
          <p:blipFill>
            <a:blip r:embed="rId3">
              <a:clrChange>
                <a:clrFrom>
                  <a:srgbClr val="FFFFFF">
                    <a:alpha val="100000"/>
                  </a:srgbClr>
                </a:clrFrom>
                <a:clrTo>
                  <a:srgbClr val="FFFFFF">
                    <a:alpha val="100000"/>
                    <a:alpha val="0"/>
                  </a:srgbClr>
                </a:clrTo>
              </a:clrChange>
            </a:blip>
            <a:stretch>
              <a:fillRect/>
            </a:stretch>
          </p:blipFill>
          <p:spPr>
            <a:xfrm>
              <a:off x="4851823" y="2842260"/>
              <a:ext cx="4722707" cy="3121237"/>
            </a:xfrm>
            <a:prstGeom prst="rect">
              <a:avLst/>
            </a:prstGeom>
            <a:noFill/>
            <a:ln w="9525">
              <a:noFill/>
            </a:ln>
          </p:spPr>
        </p:pic>
      </p:grpSp>
      <p:pic>
        <p:nvPicPr>
          <p:cNvPr id="5" name="Picture 5">
            <a:extLst>
              <a:ext uri="{FF2B5EF4-FFF2-40B4-BE49-F238E27FC236}">
                <a16:creationId xmlns:a16="http://schemas.microsoft.com/office/drawing/2014/main" id="{BC091809-194F-EC80-96BB-C503FD687AB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20294" y="4542874"/>
            <a:ext cx="1906792" cy="1927823"/>
          </a:xfrm>
          <a:prstGeom prst="rect">
            <a:avLst/>
          </a:prstGeom>
        </p:spPr>
      </p:pic>
      <p:pic>
        <p:nvPicPr>
          <p:cNvPr id="10" name="Picture 14">
            <a:extLst>
              <a:ext uri="{FF2B5EF4-FFF2-40B4-BE49-F238E27FC236}">
                <a16:creationId xmlns:a16="http://schemas.microsoft.com/office/drawing/2014/main" id="{5239ADD9-70F4-A208-6ADC-F59C1635511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1153990" flipH="1">
            <a:off x="4027132" y="3768190"/>
            <a:ext cx="235350" cy="295531"/>
          </a:xfrm>
          <a:prstGeom prst="rect">
            <a:avLst/>
          </a:prstGeom>
        </p:spPr>
      </p:pic>
      <p:sp>
        <p:nvSpPr>
          <p:cNvPr id="13" name="Google Shape;1573;p33">
            <a:extLst>
              <a:ext uri="{FF2B5EF4-FFF2-40B4-BE49-F238E27FC236}">
                <a16:creationId xmlns:a16="http://schemas.microsoft.com/office/drawing/2014/main" id="{A9CE2526-893F-8DDC-B0FD-C798F0C9BB9B}"/>
              </a:ext>
            </a:extLst>
          </p:cNvPr>
          <p:cNvSpPr/>
          <p:nvPr/>
        </p:nvSpPr>
        <p:spPr>
          <a:xfrm>
            <a:off x="1817373" y="1732286"/>
            <a:ext cx="8544429" cy="999423"/>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FFFAEA"/>
          </a:solidFill>
          <a:ln>
            <a:noFill/>
          </a:ln>
        </p:spPr>
        <p:style>
          <a:lnRef idx="1">
            <a:schemeClr val="accent3"/>
          </a:lnRef>
          <a:fillRef idx="2">
            <a:schemeClr val="accent3"/>
          </a:fillRef>
          <a:effectRef idx="1">
            <a:schemeClr val="accent3"/>
          </a:effectRef>
          <a:fontRef idx="minor">
            <a:schemeClr val="dk1"/>
          </a:fontRef>
        </p:style>
        <p:txBody>
          <a:bodyPr spcFirstLastPara="1" wrap="square" lIns="60950" tIns="60950" rIns="60950" bIns="60950" anchor="ctr" anchorCtr="0">
            <a:noAutofit/>
          </a:bodyPr>
          <a:lstStyle/>
          <a:p>
            <a:endParaRPr sz="3200">
              <a:solidFill>
                <a:schemeClr val="tx1"/>
              </a:solidFill>
              <a:latin typeface="Arial" panose="020B0604020202020204" pitchFamily="34" charset="0"/>
              <a:cs typeface="Arial" panose="020B0604020202020204" pitchFamily="34" charset="0"/>
            </a:endParaRPr>
          </a:p>
        </p:txBody>
      </p:sp>
      <p:sp>
        <p:nvSpPr>
          <p:cNvPr id="14" name="Google Shape;1574;p33">
            <a:extLst>
              <a:ext uri="{FF2B5EF4-FFF2-40B4-BE49-F238E27FC236}">
                <a16:creationId xmlns:a16="http://schemas.microsoft.com/office/drawing/2014/main" id="{3FFF3B50-3FBF-C72F-5103-C57C929ADFDB}"/>
              </a:ext>
            </a:extLst>
          </p:cNvPr>
          <p:cNvSpPr txBox="1">
            <a:spLocks noGrp="1"/>
          </p:cNvSpPr>
          <p:nvPr/>
        </p:nvSpPr>
        <p:spPr>
          <a:xfrm>
            <a:off x="3302846" y="1526210"/>
            <a:ext cx="5573485" cy="1288627"/>
          </a:xfrm>
          <a:prstGeom prst="rect">
            <a:avLst/>
          </a:prstGeom>
          <a:noFill/>
          <a:ln>
            <a:noFill/>
          </a:ln>
          <a:extLst>
            <a:ext uri="{909E8E84-426E-40DD-AFC4-6F175D3DCCD1}">
              <a14:hiddenFill xmlns:a14="http://schemas.microsoft.com/office/drawing/2010/main">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14:hiddenFill>
            </a:ext>
          </a:extLst>
        </p:spPr>
        <p:style>
          <a:lnRef idx="1">
            <a:schemeClr val="accent3"/>
          </a:lnRef>
          <a:fillRef idx="2">
            <a:schemeClr val="accent3"/>
          </a:fillRef>
          <a:effectRef idx="1">
            <a:schemeClr val="accent3"/>
          </a:effectRef>
          <a:fontRef idx="minor">
            <a:schemeClr val="dk1"/>
          </a:fontRef>
        </p:style>
        <p:txBody>
          <a:bodyPr wrap="square" lIns="60950" tIns="60950" rIns="60950" bIns="6095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Londrina Solid" panose="00000500000000000000"/>
              <a:buNone/>
              <a:defRPr sz="4400" b="0" i="0" u="none" strike="noStrike" cap="none">
                <a:solidFill>
                  <a:schemeClr val="lt2"/>
                </a:solidFill>
                <a:latin typeface="Londrina Solid" panose="00000500000000000000"/>
                <a:ea typeface="Londrina Solid" panose="00000500000000000000"/>
                <a:cs typeface="Londrina Solid" panose="00000500000000000000"/>
                <a:sym typeface="Londrina Solid" panose="00000500000000000000"/>
              </a:defRPr>
            </a:lvl1pPr>
            <a:lvl2pPr marR="0" lvl="1"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2pPr>
            <a:lvl3pPr marR="0" lvl="2"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3pPr>
            <a:lvl4pPr marR="0" lvl="3"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4pPr>
            <a:lvl5pPr marR="0" lvl="4"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5pPr>
            <a:lvl6pPr marR="0" lvl="5"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6pPr>
            <a:lvl7pPr marR="0" lvl="6"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7pPr>
            <a:lvl8pPr marR="0" lvl="7"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8pPr>
            <a:lvl9pPr marR="0" lvl="8" algn="l" rtl="0">
              <a:lnSpc>
                <a:spcPct val="100000"/>
              </a:lnSpc>
              <a:spcBef>
                <a:spcPts val="0"/>
              </a:spcBef>
              <a:spcAft>
                <a:spcPts val="0"/>
              </a:spcAft>
              <a:buClr>
                <a:schemeClr val="dk1"/>
              </a:buClr>
              <a:buSzPts val="3500"/>
              <a:buFont typeface="Londrina Solid" panose="00000500000000000000"/>
              <a:buNone/>
              <a:defRPr sz="3500" b="0" i="0" u="none" strike="noStrike" cap="none">
                <a:solidFill>
                  <a:schemeClr val="dk1"/>
                </a:solidFill>
                <a:latin typeface="Londrina Solid" panose="00000500000000000000"/>
                <a:ea typeface="Londrina Solid" panose="00000500000000000000"/>
                <a:cs typeface="Londrina Solid" panose="00000500000000000000"/>
                <a:sym typeface="Londrina Solid" panose="00000500000000000000"/>
              </a:defRPr>
            </a:lvl9pPr>
          </a:lstStyle>
          <a:p>
            <a:pPr marL="0" lvl="1" algn="ctr">
              <a:lnSpc>
                <a:spcPct val="150000"/>
              </a:lnSpc>
              <a:spcBef>
                <a:spcPct val="0"/>
              </a:spcBef>
            </a:pPr>
            <a:r>
              <a:rPr lang="en-US" altLang="vi-VN" sz="2800" b="1" dirty="0">
                <a:solidFill>
                  <a:srgbClr val="010101"/>
                </a:solidFill>
                <a:latin typeface="UTM Avo" panose="02040603050506020204" pitchFamily="18" charset="0"/>
                <a:cs typeface="Arial" panose="020B0604020202020204" pitchFamily="34" charset="0"/>
                <a:sym typeface="+mn-ea"/>
              </a:rPr>
              <a:t>4. </a:t>
            </a:r>
            <a:r>
              <a:rPr lang="en-US" altLang="vi-VN" sz="2800" b="1" dirty="0" err="1">
                <a:solidFill>
                  <a:srgbClr val="010101"/>
                </a:solidFill>
                <a:latin typeface="UTM Avo" panose="02040603050506020204" pitchFamily="18" charset="0"/>
                <a:cs typeface="Arial" panose="020B0604020202020204" pitchFamily="34" charset="0"/>
                <a:sym typeface="+mn-ea"/>
              </a:rPr>
              <a:t>Tập</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làm</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tuyên</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truyền</a:t>
            </a:r>
            <a:r>
              <a:rPr lang="en-US" altLang="vi-VN" sz="2800" b="1" dirty="0">
                <a:solidFill>
                  <a:srgbClr val="010101"/>
                </a:solidFill>
                <a:latin typeface="UTM Avo" panose="02040603050506020204" pitchFamily="18" charset="0"/>
                <a:cs typeface="Arial" panose="020B0604020202020204" pitchFamily="34" charset="0"/>
                <a:sym typeface="+mn-ea"/>
              </a:rPr>
              <a:t> </a:t>
            </a:r>
            <a:r>
              <a:rPr lang="en-US" altLang="vi-VN" sz="2800" b="1" dirty="0" err="1">
                <a:solidFill>
                  <a:srgbClr val="010101"/>
                </a:solidFill>
                <a:latin typeface="UTM Avo" panose="02040603050506020204" pitchFamily="18" charset="0"/>
                <a:cs typeface="Arial" panose="020B0604020202020204" pitchFamily="34" charset="0"/>
                <a:sym typeface="+mn-ea"/>
              </a:rPr>
              <a:t>viên</a:t>
            </a:r>
            <a:endParaRPr lang="en-US" sz="2800" b="1" dirty="0">
              <a:solidFill>
                <a:schemeClr val="tx1"/>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095973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BC9993D0-7B90-A6AB-8A2E-D7EFE10FF62F}"/>
              </a:ext>
            </a:extLst>
          </p:cNvPr>
          <p:cNvSpPr txBox="1"/>
          <p:nvPr/>
        </p:nvSpPr>
        <p:spPr>
          <a:xfrm>
            <a:off x="1729614" y="1777820"/>
            <a:ext cx="8732765" cy="562655"/>
          </a:xfrm>
          <a:prstGeom prst="rect">
            <a:avLst/>
          </a:prstGeom>
        </p:spPr>
        <p:txBody>
          <a:bodyPr lIns="0" tIns="0" rIns="0" bIns="0" rtlCol="0" anchor="t">
            <a:spAutoFit/>
          </a:bodyPr>
          <a:lstStyle/>
          <a:p>
            <a:pPr algn="ctr">
              <a:lnSpc>
                <a:spcPts val="5120"/>
              </a:lnSpc>
            </a:pPr>
            <a:r>
              <a:rPr lang="en-US" sz="2600" b="1" dirty="0" err="1">
                <a:latin typeface="UTM Avo" panose="02040603050506020204" pitchFamily="18" charset="0"/>
                <a:cs typeface="Arial" panose="020B0604020202020204" pitchFamily="34" charset="0"/>
              </a:rPr>
              <a:t>Thực</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hành</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tuyên</a:t>
            </a:r>
            <a:r>
              <a:rPr lang="en-US" sz="2600" b="1" dirty="0">
                <a:latin typeface="UTM Avo" panose="02040603050506020204" pitchFamily="18" charset="0"/>
                <a:cs typeface="Arial" panose="020B0604020202020204" pitchFamily="34" charset="0"/>
              </a:rPr>
              <a:t> </a:t>
            </a:r>
            <a:r>
              <a:rPr lang="en-US" sz="2600" b="1" dirty="0" err="1">
                <a:latin typeface="UTM Avo" panose="02040603050506020204" pitchFamily="18" charset="0"/>
                <a:cs typeface="Arial" panose="020B0604020202020204" pitchFamily="34" charset="0"/>
              </a:rPr>
              <a:t>truyền</a:t>
            </a:r>
            <a:endParaRPr lang="en-US" sz="2600" b="1" dirty="0">
              <a:latin typeface="UTM Avo" panose="02040603050506020204" pitchFamily="18" charset="0"/>
              <a:cs typeface="Arial" panose="020B0604020202020204" pitchFamily="34" charset="0"/>
            </a:endParaRPr>
          </a:p>
        </p:txBody>
      </p:sp>
      <p:sp>
        <p:nvSpPr>
          <p:cNvPr id="5" name="TextBox 6">
            <a:extLst>
              <a:ext uri="{FF2B5EF4-FFF2-40B4-BE49-F238E27FC236}">
                <a16:creationId xmlns:a16="http://schemas.microsoft.com/office/drawing/2014/main" id="{92735218-9198-BE61-7040-72E168FDEB0B}"/>
              </a:ext>
            </a:extLst>
          </p:cNvPr>
          <p:cNvSpPr txBox="1"/>
          <p:nvPr/>
        </p:nvSpPr>
        <p:spPr>
          <a:xfrm>
            <a:off x="1923286" y="2637245"/>
            <a:ext cx="8345419" cy="1583510"/>
          </a:xfrm>
          <a:prstGeom prst="rect">
            <a:avLst/>
          </a:prstGeom>
        </p:spPr>
        <p:txBody>
          <a:bodyPr lIns="0" tIns="0" rIns="0" bIns="0" rtlCol="0" anchor="t">
            <a:spAutoFit/>
          </a:bodyPr>
          <a:lstStyle/>
          <a:p>
            <a:pPr algn="ctr">
              <a:lnSpc>
                <a:spcPct val="150000"/>
              </a:lnSpc>
            </a:pP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sử</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dụng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thông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điệp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đã</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được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tập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luyện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tuyên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truyền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mọi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người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chung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tay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bảo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vệ</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đẹp</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quê</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hương</a:t>
            </a:r>
            <a:r>
              <a:rPr lang="en-US" sz="2400" dirty="0">
                <a:latin typeface="UTM Avo" panose="02040603050506020204" pitchFamily="18" charset="0"/>
                <a:cs typeface="Arial" panose="020B0604020202020204" pitchFamily="34" charset="0"/>
              </a:rPr>
              <a:t>.</a:t>
            </a:r>
          </a:p>
        </p:txBody>
      </p:sp>
      <p:pic>
        <p:nvPicPr>
          <p:cNvPr id="7" name="Picture 7">
            <a:extLst>
              <a:ext uri="{FF2B5EF4-FFF2-40B4-BE49-F238E27FC236}">
                <a16:creationId xmlns:a16="http://schemas.microsoft.com/office/drawing/2014/main" id="{509B4A88-E26B-8B7E-0093-7EE33A9BC1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505686">
            <a:off x="5557952" y="5373346"/>
            <a:ext cx="688324" cy="708948"/>
          </a:xfrm>
          <a:prstGeom prst="rect">
            <a:avLst/>
          </a:prstGeom>
        </p:spPr>
      </p:pic>
      <p:pic>
        <p:nvPicPr>
          <p:cNvPr id="8" name="Picture 8">
            <a:extLst>
              <a:ext uri="{FF2B5EF4-FFF2-40B4-BE49-F238E27FC236}">
                <a16:creationId xmlns:a16="http://schemas.microsoft.com/office/drawing/2014/main" id="{A72849B4-6378-4B62-7E00-41668FC692F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21162098">
            <a:off x="3167010" y="4911360"/>
            <a:ext cx="714057" cy="646546"/>
          </a:xfrm>
          <a:prstGeom prst="rect">
            <a:avLst/>
          </a:prstGeom>
        </p:spPr>
      </p:pic>
      <p:pic>
        <p:nvPicPr>
          <p:cNvPr id="9" name="Picture 9">
            <a:extLst>
              <a:ext uri="{FF2B5EF4-FFF2-40B4-BE49-F238E27FC236}">
                <a16:creationId xmlns:a16="http://schemas.microsoft.com/office/drawing/2014/main" id="{434C6A6B-48FD-B8E8-2D54-432DB6A88E9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546343">
            <a:off x="7595521" y="4976590"/>
            <a:ext cx="623040" cy="686717"/>
          </a:xfrm>
          <a:prstGeom prst="rect">
            <a:avLst/>
          </a:prstGeom>
        </p:spPr>
      </p:pic>
      <p:pic>
        <p:nvPicPr>
          <p:cNvPr id="10" name="Picture 10">
            <a:extLst>
              <a:ext uri="{FF2B5EF4-FFF2-40B4-BE49-F238E27FC236}">
                <a16:creationId xmlns:a16="http://schemas.microsoft.com/office/drawing/2014/main" id="{85B387CD-99A7-561B-A1D2-6FC34EFCE48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977776">
            <a:off x="9119491" y="4697683"/>
            <a:ext cx="709327" cy="838989"/>
          </a:xfrm>
          <a:prstGeom prst="rect">
            <a:avLst/>
          </a:prstGeom>
        </p:spPr>
      </p:pic>
      <p:pic>
        <p:nvPicPr>
          <p:cNvPr id="11" name="Picture 11">
            <a:extLst>
              <a:ext uri="{FF2B5EF4-FFF2-40B4-BE49-F238E27FC236}">
                <a16:creationId xmlns:a16="http://schemas.microsoft.com/office/drawing/2014/main" id="{8BB4E648-CF51-EBDC-EC75-6F7E605FDD4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685801" y="5281507"/>
            <a:ext cx="761506" cy="675664"/>
          </a:xfrm>
          <a:prstGeom prst="rect">
            <a:avLst/>
          </a:prstGeom>
        </p:spPr>
      </p:pic>
    </p:spTree>
    <p:extLst>
      <p:ext uri="{BB962C8B-B14F-4D97-AF65-F5344CB8AC3E}">
        <p14:creationId xmlns:p14="http://schemas.microsoft.com/office/powerpoint/2010/main" val="2719040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160838EE-8085-A84A-97FF-EFF1FDE89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58" y="1710941"/>
            <a:ext cx="9865293" cy="5005667"/>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Graphical user interface, website&#10;&#10;Description automatically generated">
            <a:extLst>
              <a:ext uri="{FF2B5EF4-FFF2-40B4-BE49-F238E27FC236}">
                <a16:creationId xmlns:a16="http://schemas.microsoft.com/office/drawing/2014/main" id="{063D64AB-1F09-9AAE-E06B-CCC2E9971033}"/>
              </a:ext>
            </a:extLst>
          </p:cNvPr>
          <p:cNvPicPr>
            <a:picLocks noChangeAspect="1"/>
          </p:cNvPicPr>
          <p:nvPr/>
        </p:nvPicPr>
        <p:blipFill rotWithShape="1">
          <a:blip r:embed="rId3">
            <a:extLst>
              <a:ext uri="{28A0092B-C50C-407E-A947-70E740481C1C}">
                <a14:useLocalDpi xmlns:a14="http://schemas.microsoft.com/office/drawing/2010/main" val="0"/>
              </a:ext>
            </a:extLst>
          </a:blip>
          <a:srcRect t="7573" b="18197"/>
          <a:stretch/>
        </p:blipFill>
        <p:spPr>
          <a:xfrm>
            <a:off x="5572662" y="2454285"/>
            <a:ext cx="8340764" cy="3446700"/>
          </a:xfrm>
          <a:prstGeom prst="rect">
            <a:avLst/>
          </a:prstGeom>
        </p:spPr>
      </p:pic>
      <p:sp>
        <p:nvSpPr>
          <p:cNvPr id="4" name="TextBox 3">
            <a:extLst>
              <a:ext uri="{FF2B5EF4-FFF2-40B4-BE49-F238E27FC236}">
                <a16:creationId xmlns:a16="http://schemas.microsoft.com/office/drawing/2014/main" id="{B509745B-FEAC-D981-B8E2-150FFC7CD8DD}"/>
              </a:ext>
            </a:extLst>
          </p:cNvPr>
          <p:cNvSpPr txBox="1"/>
          <p:nvPr/>
        </p:nvSpPr>
        <p:spPr>
          <a:xfrm>
            <a:off x="228601" y="1677720"/>
            <a:ext cx="6873174" cy="4999830"/>
          </a:xfrm>
          <a:prstGeom prst="rect">
            <a:avLst/>
          </a:prstGeom>
          <a:noFill/>
        </p:spPr>
        <p:txBody>
          <a:bodyPr wrap="square" rtlCol="0">
            <a:spAutoFit/>
          </a:bodyPr>
          <a:lstStyle/>
          <a:p>
            <a:pPr algn="just">
              <a:lnSpc>
                <a:spcPct val="150000"/>
              </a:lnSpc>
            </a:pPr>
            <a:r>
              <a:rPr lang="vi-VN" sz="2400" b="0" i="0" dirty="0">
                <a:solidFill>
                  <a:srgbClr val="000000"/>
                </a:solidFill>
                <a:effectLst/>
                <a:latin typeface="+mj-lt"/>
              </a:rPr>
              <a:t>Cô giáo dẫn học sinh lớp 3A đi tham quan một cảnh đẹp quê hương. Cô giáo giới thiệu cho cả lớp về cảnh đẹp nơi đây và những thông tin liên quan đến cảnh đẹp. Trong khi các bạn đang chăm chú lắng nghe cô nói thì bạn Thủy nhìn thấy Lâm lấy bút vẽ lên bức tượng cạnh đó, không quan tâm đến những điều cô đang chia sẻ. Nếu là Thủy, em sẽ làm gì?</a:t>
            </a:r>
            <a:endParaRPr lang="en-US" sz="2400" dirty="0">
              <a:latin typeface="+mj-lt"/>
            </a:endParaRPr>
          </a:p>
        </p:txBody>
      </p:sp>
    </p:spTree>
    <p:extLst>
      <p:ext uri="{BB962C8B-B14F-4D97-AF65-F5344CB8AC3E}">
        <p14:creationId xmlns:p14="http://schemas.microsoft.com/office/powerpoint/2010/main" val="172515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178113" y="3138046"/>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31C063-6AA5-EE90-F53B-7903781484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245" y="2647913"/>
            <a:ext cx="12802489" cy="1562173"/>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Ong</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non</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w="6600">
                  <a:solidFill>
                    <a:srgbClr val="ED7D31"/>
                  </a:solidFill>
                  <a:prstDash val="solid"/>
                </a:ln>
                <a:solidFill>
                  <a:srgbClr val="FFFFFF"/>
                </a:solidFill>
                <a:effectLst>
                  <a:outerShdw dist="38100" dir="2700000" algn="tl" rotWithShape="0">
                    <a:srgbClr val="ED7D31"/>
                  </a:outerShdw>
                </a:effectLst>
                <a:uLnTx/>
                <a:uFillTx/>
                <a:latin typeface="UTM Avo" panose="02040603050506020204" pitchFamily="18" charset="0"/>
                <a:ea typeface="UD Digi Kyokasho N-B" panose="02020700000000000000" pitchFamily="18" charset="-128"/>
                <a:cs typeface="+mn-cs"/>
              </a:rPr>
              <a:t>học</a:t>
            </a:r>
            <a:endParaRPr kumimoji="0" lang="en-US" sz="6000" b="0" i="0" u="none" strike="noStrike" kern="1200" cap="none" spc="0" normalizeH="0" baseline="0" noProof="0">
              <a:ln>
                <a:noFill/>
              </a:ln>
              <a:solidFill>
                <a:prstClr val="white"/>
              </a:solidFill>
              <a:effectLst/>
              <a:uLnTx/>
              <a:uFillTx/>
              <a:latin typeface="UTM Avo" panose="02040603050506020204" pitchFamily="18" charset="0"/>
              <a:ea typeface="UD Digi Kyokasho N-B" panose="02020700000000000000" pitchFamily="18" charset="-128"/>
              <a:cs typeface="+mn-cs"/>
            </a:endParaRPr>
          </a:p>
        </p:txBody>
      </p:sp>
      <p:pic>
        <p:nvPicPr>
          <p:cNvPr id="3" name="Picture 2">
            <a:extLst>
              <a:ext uri="{FF2B5EF4-FFF2-40B4-BE49-F238E27FC236}">
                <a16:creationId xmlns:a16="http://schemas.microsoft.com/office/drawing/2014/main" id="{07CE6008-DA12-D3A7-0230-B4844F6005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4" name="Cartoon Background Music Funny Animation Free">
            <a:hlinkClick r:id="" action="ppaction://media"/>
            <a:extLst>
              <a:ext uri="{FF2B5EF4-FFF2-40B4-BE49-F238E27FC236}">
                <a16:creationId xmlns:a16="http://schemas.microsoft.com/office/drawing/2014/main" id="{797B971D-38DA-3671-AFF5-28C15AE341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280157" y="997334"/>
            <a:ext cx="487363" cy="487363"/>
          </a:xfrm>
          <a:prstGeom prst="rect">
            <a:avLst/>
          </a:prstGeom>
        </p:spPr>
      </p:pic>
      <p:pic>
        <p:nvPicPr>
          <p:cNvPr id="2" name="Picture 1">
            <a:extLst>
              <a:ext uri="{FF2B5EF4-FFF2-40B4-BE49-F238E27FC236}">
                <a16:creationId xmlns:a16="http://schemas.microsoft.com/office/drawing/2014/main" id="{FB9B1955-E459-9D0A-862F-75EA3BBCFF6F}"/>
              </a:ext>
            </a:extLst>
          </p:cNvPr>
          <p:cNvPicPr>
            <a:picLocks noChangeAspect="1"/>
          </p:cNvPicPr>
          <p:nvPr/>
        </p:nvPicPr>
        <p:blipFill>
          <a:blip r:embed="rId7"/>
          <a:stretch>
            <a:fillRect/>
          </a:stretch>
        </p:blipFill>
        <p:spPr>
          <a:xfrm>
            <a:off x="9016878" y="392565"/>
            <a:ext cx="2859272" cy="2859272"/>
          </a:xfrm>
          <a:prstGeom prst="rect">
            <a:avLst/>
          </a:prstGeom>
        </p:spPr>
      </p:pic>
      <p:pic>
        <p:nvPicPr>
          <p:cNvPr id="6" name="Picture 5">
            <a:extLst>
              <a:ext uri="{FF2B5EF4-FFF2-40B4-BE49-F238E27FC236}">
                <a16:creationId xmlns:a16="http://schemas.microsoft.com/office/drawing/2014/main" id="{BFD6D42F-BD88-0CBF-B834-06D37EB8A41F}"/>
              </a:ext>
            </a:extLst>
          </p:cNvPr>
          <p:cNvPicPr>
            <a:picLocks noChangeAspect="1"/>
          </p:cNvPicPr>
          <p:nvPr/>
        </p:nvPicPr>
        <p:blipFill>
          <a:blip r:embed="rId8"/>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319187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 presetClass="entr" presetSubtype="1" accel="10000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ppt_x"/>
                                          </p:val>
                                        </p:tav>
                                        <p:tav tm="100000">
                                          <p:val>
                                            <p:strVal val="#ppt_x"/>
                                          </p:val>
                                        </p:tav>
                                      </p:tavLst>
                                    </p:anim>
                                    <p:anim calcmode="lin" valueType="num">
                                      <p:cBhvr additive="base">
                                        <p:cTn id="11" dur="500" fill="hold"/>
                                        <p:tgtEl>
                                          <p:spTgt spid="8"/>
                                        </p:tgtEl>
                                        <p:attrNameLst>
                                          <p:attrName>ppt_y</p:attrName>
                                        </p:attrNameLst>
                                      </p:cBhvr>
                                      <p:tavLst>
                                        <p:tav tm="0">
                                          <p:val>
                                            <p:strVal val="0-#ppt_h/2"/>
                                          </p:val>
                                        </p:tav>
                                        <p:tav tm="100000">
                                          <p:val>
                                            <p:strVal val="#ppt_y"/>
                                          </p:val>
                                        </p:tav>
                                      </p:tavLst>
                                    </p:anim>
                                  </p:childTnLst>
                                </p:cTn>
                              </p:par>
                            </p:childTnLst>
                          </p:cTn>
                        </p:par>
                        <p:par>
                          <p:cTn id="12" fill="hold">
                            <p:stCondLst>
                              <p:cond delay="500"/>
                            </p:stCondLst>
                            <p:childTnLst>
                              <p:par>
                                <p:cTn id="13" presetID="2" presetClass="entr" presetSubtype="1" accel="10000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accel="10000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accel="10000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7" showWhenStopped="0">
                <p:cTn id="27" repeatCount="indefinite" fill="hold" display="0">
                  <p:stCondLst>
                    <p:cond delay="indefinite"/>
                  </p:stCondLst>
                  <p:endCondLst>
                    <p:cond evt="onStopAudio" delay="0">
                      <p:tgtEl>
                        <p:sldTgt/>
                      </p:tgtEl>
                    </p:cond>
                  </p:endCondLst>
                </p:cTn>
                <p:tgtEl>
                  <p:spTgt spid="4"/>
                </p:tgtEl>
              </p:cMediaNode>
            </p:audio>
          </p:childTnLst>
        </p:cTn>
      </p:par>
    </p:tnLst>
    <p:bldLst>
      <p:bldP spid="8" grpId="0" animBg="1"/>
      <p:bldP spid="9" grpId="0" animBg="1"/>
      <p:bldP spid="10"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D4BBFA5-A531-CDFA-C006-225F65E53AEB}"/>
              </a:ext>
            </a:extLst>
          </p:cNvPr>
          <p:cNvSpPr/>
          <p:nvPr/>
        </p:nvSpPr>
        <p:spPr>
          <a:xfrm>
            <a:off x="319460" y="1365813"/>
            <a:ext cx="9211291"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50000"/>
              </a:lnSpc>
              <a:spcBef>
                <a:spcPts val="600"/>
              </a:spcBef>
              <a:spcAft>
                <a:spcPts val="800"/>
              </a:spcAft>
              <a:buClrTx/>
              <a:buSzTx/>
              <a:buFontTx/>
              <a:buNone/>
              <a:tabLst/>
              <a:defRPr/>
            </a:pPr>
            <a:r>
              <a:rPr kumimoji="0" lang="en-US" sz="2800" b="1"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endParaRPr kumimoji="0" lang="en-US" sz="28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xuất</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hiện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vi-VN" sz="2400" b="0" i="0" u="none" strike="noStrike" kern="1200" cap="none" spc="0" normalizeH="0" baseline="0" noProof="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GV click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chuyển</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sang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tiếp</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400" b="0" i="0" u="none" strike="noStrike" kern="100" cap="none" spc="0" normalizeH="0" baseline="0" noProof="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theo.</a:t>
            </a:r>
            <a:r>
              <a:rPr kumimoji="0" lang="en-US" sz="2400" b="0" i="0" u="none" strike="noStrike" kern="100" cap="none" spc="0" normalizeH="0" baseline="0" noProof="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endParaRPr kumimoji="0" lang="en-US" sz="2400" b="0" i="0" u="none" strike="noStrike" kern="100" cap="none" spc="0" normalizeH="0" baseline="0" noProof="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6A72A571-5925-EDFE-1732-A8190920AB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E1E15276-30FA-9DA1-7CBF-E1E2F2142A57}"/>
              </a:ext>
            </a:extLst>
          </p:cNvPr>
          <p:cNvPicPr>
            <a:picLocks noChangeAspect="1"/>
          </p:cNvPicPr>
          <p:nvPr/>
        </p:nvPicPr>
        <p:blipFill>
          <a:blip r:embed="rId4"/>
          <a:stretch>
            <a:fillRect/>
          </a:stretch>
        </p:blipFill>
        <p:spPr>
          <a:xfrm>
            <a:off x="8811605" y="905749"/>
            <a:ext cx="2859272" cy="2859272"/>
          </a:xfrm>
          <a:prstGeom prst="rect">
            <a:avLst/>
          </a:prstGeom>
        </p:spPr>
      </p:pic>
      <p:pic>
        <p:nvPicPr>
          <p:cNvPr id="6" name="Picture 5">
            <a:extLst>
              <a:ext uri="{FF2B5EF4-FFF2-40B4-BE49-F238E27FC236}">
                <a16:creationId xmlns:a16="http://schemas.microsoft.com/office/drawing/2014/main" id="{6290C18A-54DD-DE0A-F76A-7D6E404A7060}"/>
              </a:ext>
            </a:extLst>
          </p:cNvPr>
          <p:cNvPicPr>
            <a:picLocks noChangeAspect="1"/>
          </p:cNvPicPr>
          <p:nvPr/>
        </p:nvPicPr>
        <p:blipFill>
          <a:blip r:embed="rId5"/>
          <a:stretch>
            <a:fillRect/>
          </a:stretch>
        </p:blipFill>
        <p:spPr>
          <a:xfrm>
            <a:off x="704105" y="3973137"/>
            <a:ext cx="2645893" cy="2658086"/>
          </a:xfrm>
          <a:prstGeom prst="rect">
            <a:avLst/>
          </a:prstGeom>
        </p:spPr>
      </p:pic>
    </p:spTree>
    <p:extLst>
      <p:ext uri="{BB962C8B-B14F-4D97-AF65-F5344CB8AC3E}">
        <p14:creationId xmlns:p14="http://schemas.microsoft.com/office/powerpoint/2010/main" val="1689517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0D74C69-FCFA-5FC2-597C-F196D4AAFA44}"/>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B710AA99-4BF9-655A-A2F6-83032EA0A526}"/>
              </a:ext>
            </a:extLst>
          </p:cNvPr>
          <p:cNvSpPr/>
          <p:nvPr/>
        </p:nvSpPr>
        <p:spPr>
          <a:xfrm>
            <a:off x="841150" y="2854173"/>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Vừa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vệ</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vừa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538D04FF-FC47-D358-C77F-892F2F0104FC}"/>
              </a:ext>
            </a:extLst>
          </p:cNvPr>
          <p:cNvSpPr/>
          <p:nvPr/>
        </p:nvSpPr>
        <p:spPr>
          <a:xfrm>
            <a:off x="841150" y="4499994"/>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6" name="Rectangle: Rounded Corners 15">
            <a:extLst>
              <a:ext uri="{FF2B5EF4-FFF2-40B4-BE49-F238E27FC236}">
                <a16:creationId xmlns:a16="http://schemas.microsoft.com/office/drawing/2014/main" id="{0AC7CB9E-E3F2-137B-943F-E36E7D8E28E0}"/>
              </a:ext>
            </a:extLst>
          </p:cNvPr>
          <p:cNvSpPr/>
          <p:nvPr/>
        </p:nvSpPr>
        <p:spPr>
          <a:xfrm>
            <a:off x="5921493" y="2854173"/>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Hủy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C3942692-833F-B6BB-83DE-F23602106D5D}"/>
              </a:ext>
            </a:extLst>
          </p:cNvPr>
          <p:cNvSpPr/>
          <p:nvPr/>
        </p:nvSpPr>
        <p:spPr>
          <a:xfrm>
            <a:off x="5921493" y="4499994"/>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vệ</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nhiên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p>
        </p:txBody>
      </p:sp>
      <p:pic>
        <p:nvPicPr>
          <p:cNvPr id="10" name="Picture 18">
            <a:extLst>
              <a:ext uri="{FF2B5EF4-FFF2-40B4-BE49-F238E27FC236}">
                <a16:creationId xmlns:a16="http://schemas.microsoft.com/office/drawing/2014/main" id="{DA180DEA-D0C2-E680-1658-7BB40DC5B2E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72734" y="523518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26FCDBC-2129-9EF0-C8C2-694E65056D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3491" y="519422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2D2C16BB-0721-9DEF-1E1D-0E7B5230A05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96714" y="371411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1F2624E-F82F-5907-5193-067AEA8E55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1172" y="350808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A9E2B4A9-2FA6-AE70-5047-9539C3C8214A}"/>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1: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Với</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các</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cảnh</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quan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cần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gì</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6FA1C8C8-C220-ED3A-9D26-85AD4044CCE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F429EAFA-AD48-F155-CADF-4E36937E9B04}"/>
              </a:ext>
            </a:extLst>
          </p:cNvPr>
          <p:cNvPicPr>
            <a:picLocks noChangeAspect="1"/>
          </p:cNvPicPr>
          <p:nvPr/>
        </p:nvPicPr>
        <p:blipFill>
          <a:blip r:embed="rId9"/>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332E19E8-402D-6846-BD89-1716326C6391}"/>
              </a:ext>
            </a:extLst>
          </p:cNvPr>
          <p:cNvPicPr>
            <a:picLocks noChangeAspect="1"/>
          </p:cNvPicPr>
          <p:nvPr/>
        </p:nvPicPr>
        <p:blipFill>
          <a:blip r:embed="rId10"/>
          <a:stretch>
            <a:fillRect/>
          </a:stretch>
        </p:blipFill>
        <p:spPr>
          <a:xfrm>
            <a:off x="115781" y="5724676"/>
            <a:ext cx="987638" cy="987638"/>
          </a:xfrm>
          <a:prstGeom prst="rect">
            <a:avLst/>
          </a:prstGeom>
        </p:spPr>
      </p:pic>
    </p:spTree>
    <p:extLst>
      <p:ext uri="{BB962C8B-B14F-4D97-AF65-F5344CB8AC3E}">
        <p14:creationId xmlns:p14="http://schemas.microsoft.com/office/powerpoint/2010/main" val="267679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7BE6268-3E01-932B-5119-109477E9D93E}"/>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2230C389-D3B5-F962-0478-F24DCD55A7D6}"/>
              </a:ext>
            </a:extLst>
          </p:cNvPr>
          <p:cNvSpPr/>
          <p:nvPr/>
        </p:nvSpPr>
        <p:spPr>
          <a:xfrm>
            <a:off x="841150" y="2854173"/>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Giẫm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thảm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cỏ</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bẻ</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hái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hoa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A8A901F0-F191-03C6-D369-FB7570D7254C}"/>
              </a:ext>
            </a:extLst>
          </p:cNvPr>
          <p:cNvSpPr/>
          <p:nvPr/>
        </p:nvSpPr>
        <p:spPr>
          <a:xfrm>
            <a:off x="841150" y="4499994"/>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Vứt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rác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bừa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bãi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6" name="Rectangle: Rounded Corners 15">
            <a:extLst>
              <a:ext uri="{FF2B5EF4-FFF2-40B4-BE49-F238E27FC236}">
                <a16:creationId xmlns:a16="http://schemas.microsoft.com/office/drawing/2014/main" id="{0D2183F2-F30F-2CF2-3BE3-4A8F8486D524}"/>
              </a:ext>
            </a:extLst>
          </p:cNvPr>
          <p:cNvSpPr/>
          <p:nvPr/>
        </p:nvSpPr>
        <p:spPr>
          <a:xfrm>
            <a:off x="5921493" y="2854173"/>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Vẽ bậy lên tường.</a:t>
            </a:r>
          </a:p>
        </p:txBody>
      </p:sp>
      <p:sp>
        <p:nvSpPr>
          <p:cNvPr id="9" name="Rectangle: Rounded Corners 16">
            <a:extLst>
              <a:ext uri="{FF2B5EF4-FFF2-40B4-BE49-F238E27FC236}">
                <a16:creationId xmlns:a16="http://schemas.microsoft.com/office/drawing/2014/main" id="{8C9E4E39-24E1-31EE-AB03-0A3C9BE05DB5}"/>
              </a:ext>
            </a:extLst>
          </p:cNvPr>
          <p:cNvSpPr/>
          <p:nvPr/>
        </p:nvSpPr>
        <p:spPr>
          <a:xfrm>
            <a:off x="5921493" y="4499994"/>
            <a:ext cx="4645250"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Nhặt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rác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bỏ</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vào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thùng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0" name="Picture 18">
            <a:extLst>
              <a:ext uri="{FF2B5EF4-FFF2-40B4-BE49-F238E27FC236}">
                <a16:creationId xmlns:a16="http://schemas.microsoft.com/office/drawing/2014/main" id="{8D6C854C-5257-DA11-48A6-05A791526FB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73589" y="523518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E5741D4-62CA-445F-AACC-C1FE0F7A848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3491" y="519422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93045450-8696-938D-8B19-C3814FB8555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9395" y="2980255"/>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C672E1A-61CF-417F-1ED5-935AA749D17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21172" y="350808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10ACDDBC-E6B6-C8F3-1173-90F2EEB305C1}"/>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2: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Đâu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việc</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để</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bảo</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vệ</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cảnh</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quan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66048B2F-BFAB-9188-1938-71D42C9493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E24DA24A-D15A-400A-39C7-D259E2D5B0F3}"/>
              </a:ext>
            </a:extLst>
          </p:cNvPr>
          <p:cNvPicPr>
            <a:picLocks noChangeAspect="1"/>
          </p:cNvPicPr>
          <p:nvPr/>
        </p:nvPicPr>
        <p:blipFill>
          <a:blip r:embed="rId9"/>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167A5C05-528E-15ED-8CCC-B25E07115A24}"/>
              </a:ext>
            </a:extLst>
          </p:cNvPr>
          <p:cNvPicPr>
            <a:picLocks noChangeAspect="1"/>
          </p:cNvPicPr>
          <p:nvPr/>
        </p:nvPicPr>
        <p:blipFill>
          <a:blip r:embed="rId10"/>
          <a:stretch>
            <a:fillRect/>
          </a:stretch>
        </p:blipFill>
        <p:spPr>
          <a:xfrm>
            <a:off x="115781" y="5724676"/>
            <a:ext cx="987638" cy="987638"/>
          </a:xfrm>
          <a:prstGeom prst="rect">
            <a:avLst/>
          </a:prstGeom>
        </p:spPr>
      </p:pic>
    </p:spTree>
    <p:extLst>
      <p:ext uri="{BB962C8B-B14F-4D97-AF65-F5344CB8AC3E}">
        <p14:creationId xmlns:p14="http://schemas.microsoft.com/office/powerpoint/2010/main" val="21092002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977D5EBB-FE26-E366-0B4B-2369A5B223AA}"/>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bảo</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vệ</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cảnh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quan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4" name="Rectangle: Rounded Corners 14">
            <a:extLst>
              <a:ext uri="{FF2B5EF4-FFF2-40B4-BE49-F238E27FC236}">
                <a16:creationId xmlns:a16="http://schemas.microsoft.com/office/drawing/2014/main" id="{06471633-64C7-793E-E649-217473BB639E}"/>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khó</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khắc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6" name="Rectangle: Rounded Corners 15">
            <a:extLst>
              <a:ext uri="{FF2B5EF4-FFF2-40B4-BE49-F238E27FC236}">
                <a16:creationId xmlns:a16="http://schemas.microsoft.com/office/drawing/2014/main" id="{CF149E8C-7629-526C-D172-22DC975D7B0C}"/>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cũng</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biết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đau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A1F87E2E-8B30-1BC1-0005-7AE72CDB9A48}"/>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Vì</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sợ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đau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tay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0" name="Picture 18">
            <a:extLst>
              <a:ext uri="{FF2B5EF4-FFF2-40B4-BE49-F238E27FC236}">
                <a16:creationId xmlns:a16="http://schemas.microsoft.com/office/drawing/2014/main" id="{A48BDCCE-CF62-9555-47CC-AAB456E87D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6377" y="359748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416FFE5C-8287-9E44-3AA2-7E3BC690A13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32374"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E220C753-46C3-30AB-F44F-B8E92966E69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71726" y="357200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CF8F1CD-381F-328E-71D0-F8E8FC84D4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41779"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63E84F76-64C6-FA5B-8D68-64B6ECA30BF4}"/>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3: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Vì</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sao</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chúng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ta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không</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khắc</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cây</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BF4265AA-32EC-48B1-BDE0-6DC27A9D5EE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7429478D-7800-A860-E510-3129E4AD86E1}"/>
              </a:ext>
            </a:extLst>
          </p:cNvPr>
          <p:cNvPicPr>
            <a:picLocks noChangeAspect="1"/>
          </p:cNvPicPr>
          <p:nvPr/>
        </p:nvPicPr>
        <p:blipFill>
          <a:blip r:embed="rId9"/>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45C7A95B-138A-B467-A3CA-817358DD8164}"/>
              </a:ext>
            </a:extLst>
          </p:cNvPr>
          <p:cNvPicPr>
            <a:picLocks noChangeAspect="1"/>
          </p:cNvPicPr>
          <p:nvPr/>
        </p:nvPicPr>
        <p:blipFill>
          <a:blip r:embed="rId10"/>
          <a:stretch>
            <a:fillRect/>
          </a:stretch>
        </p:blipFill>
        <p:spPr>
          <a:xfrm>
            <a:off x="115781" y="5724676"/>
            <a:ext cx="987638" cy="987638"/>
          </a:xfrm>
          <a:prstGeom prst="rect">
            <a:avLst/>
          </a:prstGeom>
        </p:spPr>
      </p:pic>
    </p:spTree>
    <p:extLst>
      <p:ext uri="{BB962C8B-B14F-4D97-AF65-F5344CB8AC3E}">
        <p14:creationId xmlns:p14="http://schemas.microsoft.com/office/powerpoint/2010/main" val="30059167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nextCondLst>
                <p:cond evt="onClick" delay="0">
                  <p:tgtEl>
                    <p:spTgt spid="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AB8999-3F54-A0C7-96A5-5EF0EA98CBC7}"/>
            </a:ext>
          </a:extLst>
        </p:cNvPr>
        <p:cNvGrpSpPr/>
        <p:nvPr/>
      </p:nvGrpSpPr>
      <p:grpSpPr>
        <a:xfrm>
          <a:off x="0" y="0"/>
          <a:ext cx="0" cy="0"/>
          <a:chOff x="0" y="0"/>
          <a:chExt cx="0" cy="0"/>
        </a:xfrm>
      </p:grpSpPr>
      <p:sp>
        <p:nvSpPr>
          <p:cNvPr id="3" name="Rectangle: Rounded Corners 13">
            <a:extLst>
              <a:ext uri="{FF2B5EF4-FFF2-40B4-BE49-F238E27FC236}">
                <a16:creationId xmlns:a16="http://schemas.microsoft.com/office/drawing/2014/main" id="{D691BE18-EB72-8F07-31FB-1BDACE41DE52}"/>
              </a:ext>
            </a:extLst>
          </p:cNvPr>
          <p:cNvSpPr/>
          <p:nvPr/>
        </p:nvSpPr>
        <p:spPr>
          <a:xfrm>
            <a:off x="841150" y="2854173"/>
            <a:ext cx="4686814" cy="1773626"/>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Hái hoa, bẻ cành, </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nhổ cây ở nơi có cảnh quan thiên nhiên.</a:t>
            </a:r>
            <a:endParaRPr kumimoji="0" lang="vi-VN" sz="2400" b="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sp>
        <p:nvSpPr>
          <p:cNvPr id="4" name="Rectangle: Rounded Corners 14">
            <a:extLst>
              <a:ext uri="{FF2B5EF4-FFF2-40B4-BE49-F238E27FC236}">
                <a16:creationId xmlns:a16="http://schemas.microsoft.com/office/drawing/2014/main" id="{64DD058A-C33C-3C55-9013-76DCDBBCEBC6}"/>
              </a:ext>
            </a:extLst>
          </p:cNvPr>
          <p:cNvSpPr/>
          <p:nvPr/>
        </p:nvSpPr>
        <p:spPr>
          <a:xfrm>
            <a:off x="841150" y="4801501"/>
            <a:ext cx="4686814" cy="1773626"/>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Tuân thủ quy tắc ở những nơi tham quan cảnh quan.</a:t>
            </a:r>
          </a:p>
        </p:txBody>
      </p:sp>
      <p:sp>
        <p:nvSpPr>
          <p:cNvPr id="6" name="Rectangle: Rounded Corners 15">
            <a:extLst>
              <a:ext uri="{FF2B5EF4-FFF2-40B4-BE49-F238E27FC236}">
                <a16:creationId xmlns:a16="http://schemas.microsoft.com/office/drawing/2014/main" id="{316C1EDA-05B0-B50C-09E0-31D270D18D10}"/>
              </a:ext>
            </a:extLst>
          </p:cNvPr>
          <p:cNvSpPr/>
          <p:nvPr/>
        </p:nvSpPr>
        <p:spPr>
          <a:xfrm>
            <a:off x="5879929" y="2854173"/>
            <a:ext cx="4686814" cy="1773626"/>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Viết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vẽ</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đô</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vật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ở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khu</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di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tích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C43355E6-1087-077B-1F9F-0C21F407F5E0}"/>
              </a:ext>
            </a:extLst>
          </p:cNvPr>
          <p:cNvSpPr/>
          <p:nvPr/>
        </p:nvSpPr>
        <p:spPr>
          <a:xfrm>
            <a:off x="5879929" y="4801501"/>
            <a:ext cx="4686814" cy="1773626"/>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D.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Khắc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cây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b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b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lên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bia</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0" name="Picture 18">
            <a:extLst>
              <a:ext uri="{FF2B5EF4-FFF2-40B4-BE49-F238E27FC236}">
                <a16:creationId xmlns:a16="http://schemas.microsoft.com/office/drawing/2014/main" id="{180C6ACF-7AD2-C36E-22F7-D9A982E19DF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85920" y="595244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C0075063-6E1B-8983-1B1C-106F7AA9D1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98252" y="585237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6EFB13E7-9E65-4E1B-B292-B95753BD055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30959" y="405023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FE435D7-E385-0C6B-D973-CBBFD6964A4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06404" y="391502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8A1E607F-C3F6-989B-24FA-DEBA025DFC68}"/>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9533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Câu</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b="1"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hỏi</a:t>
            </a:r>
            <a:r>
              <a:rPr kumimoji="0" lang="en-US" sz="2400" b="1"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4: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Đâu</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việc</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em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làm</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để</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bảo</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vệ</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cảnh</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quan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thiên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400" i="0" u="none" strike="noStrike" kern="1200" cap="none" spc="0" normalizeH="0" baseline="0" noProof="0" dirty="0" err="1">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nhiên</a:t>
            </a:r>
            <a:r>
              <a:rPr kumimoji="0" lang="en-US"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rPr>
              <a:t>?</a:t>
            </a:r>
            <a:endParaRPr kumimoji="0" lang="vi-VN" sz="2400" i="0" u="none" strike="noStrike" kern="120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510A1B37-DE10-4FE3-F190-742651C677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Picture 1">
            <a:extLst>
              <a:ext uri="{FF2B5EF4-FFF2-40B4-BE49-F238E27FC236}">
                <a16:creationId xmlns:a16="http://schemas.microsoft.com/office/drawing/2014/main" id="{91347D8D-660A-9599-0BFE-5543536E788E}"/>
              </a:ext>
            </a:extLst>
          </p:cNvPr>
          <p:cNvPicPr>
            <a:picLocks noChangeAspect="1"/>
          </p:cNvPicPr>
          <p:nvPr/>
        </p:nvPicPr>
        <p:blipFill>
          <a:blip r:embed="rId9"/>
          <a:stretch>
            <a:fillRect/>
          </a:stretch>
        </p:blipFill>
        <p:spPr>
          <a:xfrm>
            <a:off x="10032374" y="584380"/>
            <a:ext cx="2066723" cy="2072820"/>
          </a:xfrm>
          <a:prstGeom prst="rect">
            <a:avLst/>
          </a:prstGeom>
        </p:spPr>
      </p:pic>
      <p:pic>
        <p:nvPicPr>
          <p:cNvPr id="5" name="Picture 4">
            <a:extLst>
              <a:ext uri="{FF2B5EF4-FFF2-40B4-BE49-F238E27FC236}">
                <a16:creationId xmlns:a16="http://schemas.microsoft.com/office/drawing/2014/main" id="{203233A4-98D7-0594-4008-2C554E9E7255}"/>
              </a:ext>
            </a:extLst>
          </p:cNvPr>
          <p:cNvPicPr>
            <a:picLocks noChangeAspect="1"/>
          </p:cNvPicPr>
          <p:nvPr/>
        </p:nvPicPr>
        <p:blipFill>
          <a:blip r:embed="rId10"/>
          <a:stretch>
            <a:fillRect/>
          </a:stretch>
        </p:blipFill>
        <p:spPr>
          <a:xfrm>
            <a:off x="115781" y="5724676"/>
            <a:ext cx="987638" cy="987638"/>
          </a:xfrm>
          <a:prstGeom prst="rect">
            <a:avLst/>
          </a:prstGeom>
        </p:spPr>
      </p:pic>
    </p:spTree>
    <p:extLst>
      <p:ext uri="{BB962C8B-B14F-4D97-AF65-F5344CB8AC3E}">
        <p14:creationId xmlns:p14="http://schemas.microsoft.com/office/powerpoint/2010/main" val="11679037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nextCondLst>
                <p:cond evt="onClick" delay="0">
                  <p:tgtEl>
                    <p:spTgt spid="9"/>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nextCondLst>
                <p:cond evt="onClick" delay="0">
                  <p:tgtEl>
                    <p:spTgt spid="3"/>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6"/>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r="-5000"/>
          </a:stretch>
        </a:blip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CHÚC</a:t>
            </a:r>
            <a:endParaRPr kumimoji="0" lang="en-US" sz="4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MỪNG</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EM</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6600">
                  <a:noFill/>
                  <a:prstDash val="solid"/>
                </a:ln>
                <a:solidFill>
                  <a:srgbClr val="FFFFFF"/>
                </a:solidFill>
                <a:effectLst>
                  <a:outerShdw blurRad="38100" dist="38100" dir="2700000" algn="tl">
                    <a:srgbClr val="000000">
                      <a:alpha val="43137"/>
                    </a:srgbClr>
                  </a:outerShdw>
                </a:effectLst>
                <a:uLnTx/>
                <a:uFillTx/>
                <a:latin typeface="UTM Avo" panose="02040603050506020204" pitchFamily="18" charset="0"/>
                <a:ea typeface="+mn-ea"/>
                <a:cs typeface="+mn-cs"/>
              </a:rPr>
              <a:t>CÁC</a:t>
            </a:r>
            <a:endParaRPr kumimoji="0" lang="en-US" sz="4000" b="0" i="0" u="none" strike="noStrike" kern="1200" cap="none" spc="0" normalizeH="0" baseline="0" noProof="0">
              <a:ln w="6600">
                <a:noFill/>
                <a:prstDash val="solid"/>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pic>
        <p:nvPicPr>
          <p:cNvPr id="2" name="Picture 1" descr="Logo, company name&#10;&#10;Description automatically generated">
            <a:extLst>
              <a:ext uri="{FF2B5EF4-FFF2-40B4-BE49-F238E27FC236}">
                <a16:creationId xmlns:a16="http://schemas.microsoft.com/office/drawing/2014/main" id="{A21C611E-6BE5-B79A-3801-98D1DA1FE4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3" name="Picture 2">
            <a:extLst>
              <a:ext uri="{FF2B5EF4-FFF2-40B4-BE49-F238E27FC236}">
                <a16:creationId xmlns:a16="http://schemas.microsoft.com/office/drawing/2014/main" id="{B6786068-B17A-6405-ACF3-8FCC25CE1BF4}"/>
              </a:ext>
            </a:extLst>
          </p:cNvPr>
          <p:cNvPicPr>
            <a:picLocks noChangeAspect="1"/>
          </p:cNvPicPr>
          <p:nvPr/>
        </p:nvPicPr>
        <p:blipFill>
          <a:blip r:embed="rId5"/>
          <a:stretch>
            <a:fillRect/>
          </a:stretch>
        </p:blipFill>
        <p:spPr>
          <a:xfrm>
            <a:off x="9016878" y="392565"/>
            <a:ext cx="2859272" cy="2859272"/>
          </a:xfrm>
          <a:prstGeom prst="rect">
            <a:avLst/>
          </a:prstGeom>
        </p:spPr>
      </p:pic>
      <p:pic>
        <p:nvPicPr>
          <p:cNvPr id="4" name="Picture 3">
            <a:extLst>
              <a:ext uri="{FF2B5EF4-FFF2-40B4-BE49-F238E27FC236}">
                <a16:creationId xmlns:a16="http://schemas.microsoft.com/office/drawing/2014/main" id="{314B9335-A817-8CC5-AF9C-DECF04ED1181}"/>
              </a:ext>
            </a:extLst>
          </p:cNvPr>
          <p:cNvPicPr>
            <a:picLocks noChangeAspect="1"/>
          </p:cNvPicPr>
          <p:nvPr/>
        </p:nvPicPr>
        <p:blipFill>
          <a:blip r:embed="rId6"/>
          <a:stretch>
            <a:fillRect/>
          </a:stretch>
        </p:blipFill>
        <p:spPr>
          <a:xfrm>
            <a:off x="1409410" y="3163580"/>
            <a:ext cx="2645893" cy="2658086"/>
          </a:xfrm>
          <a:prstGeom prst="rect">
            <a:avLst/>
          </a:prstGeom>
        </p:spPr>
      </p:pic>
    </p:spTree>
    <p:extLst>
      <p:ext uri="{BB962C8B-B14F-4D97-AF65-F5344CB8AC3E}">
        <p14:creationId xmlns:p14="http://schemas.microsoft.com/office/powerpoint/2010/main" val="142459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Grp="1" noRot="1" noChangeAspect="1" noMove="1" noResize="1" noEditPoints="1" noAdjustHandles="1" noChangeArrowheads="1" noChangeShapeType="1" noCrop="1"/>
          </p:cNvPicPr>
          <p:nvPr/>
        </p:nvPicPr>
        <p:blipFill>
          <a:blip r:embed="rId2"/>
          <a:stretch>
            <a:fillRect/>
          </a:stretch>
        </p:blipFill>
        <p:spPr>
          <a:xfrm>
            <a:off x="8086620" y="43525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Grp="1" noRot="1" noChangeAspect="1" noMove="1" noResize="1" noEditPoints="1" noAdjustHandles="1" noChangeArrowheads="1" noChangeShapeType="1" noCrop="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pic>
        <p:nvPicPr>
          <p:cNvPr id="3" name="Picture 16">
            <a:extLst>
              <a:ext uri="{FF2B5EF4-FFF2-40B4-BE49-F238E27FC236}">
                <a16:creationId xmlns:a16="http://schemas.microsoft.com/office/drawing/2014/main" id="{61363741-5686-4E7C-D946-38FF2A0FA7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196655" flipH="1">
            <a:off x="7961491" y="1701432"/>
            <a:ext cx="1147803" cy="759637"/>
          </a:xfrm>
          <a:prstGeom prst="rect">
            <a:avLst/>
          </a:prstGeom>
        </p:spPr>
      </p:pic>
      <p:sp>
        <p:nvSpPr>
          <p:cNvPr id="4" name="TextBox 14">
            <a:extLst>
              <a:ext uri="{FF2B5EF4-FFF2-40B4-BE49-F238E27FC236}">
                <a16:creationId xmlns:a16="http://schemas.microsoft.com/office/drawing/2014/main" id="{0F329C94-94B1-CC6A-150B-4CB88B6104AF}"/>
              </a:ext>
            </a:extLst>
          </p:cNvPr>
          <p:cNvSpPr txBox="1"/>
          <p:nvPr/>
        </p:nvSpPr>
        <p:spPr>
          <a:xfrm>
            <a:off x="3733800" y="1290675"/>
            <a:ext cx="4399172" cy="932178"/>
          </a:xfrm>
          <a:prstGeom prst="rect">
            <a:avLst/>
          </a:prstGeom>
        </p:spPr>
        <p:txBody>
          <a:bodyPr wrap="square" lIns="0" tIns="0" rIns="0" bIns="0" rtlCol="0" anchor="t">
            <a:spAutoFit/>
          </a:bodyPr>
          <a:lstStyle/>
          <a:p>
            <a:pPr algn="ctr">
              <a:lnSpc>
                <a:spcPts val="9020"/>
              </a:lnSpc>
            </a:pPr>
            <a:r>
              <a:rPr lang="en-US" sz="2600" b="1" dirty="0">
                <a:solidFill>
                  <a:srgbClr val="1D1D1B"/>
                </a:solidFill>
                <a:latin typeface="+mj-lt"/>
                <a:cs typeface="Arial" panose="020B0604020202020204" pitchFamily="34" charset="0"/>
              </a:rPr>
              <a:t>HƯỚNG DẪN VỀ NHÀ</a:t>
            </a:r>
          </a:p>
        </p:txBody>
      </p:sp>
      <p:grpSp>
        <p:nvGrpSpPr>
          <p:cNvPr id="14" name="Group 13">
            <a:extLst>
              <a:ext uri="{FF2B5EF4-FFF2-40B4-BE49-F238E27FC236}">
                <a16:creationId xmlns:a16="http://schemas.microsoft.com/office/drawing/2014/main" id="{C261BE49-977A-15DD-609F-76C608B3E420}"/>
              </a:ext>
            </a:extLst>
          </p:cNvPr>
          <p:cNvGrpSpPr/>
          <p:nvPr/>
        </p:nvGrpSpPr>
        <p:grpSpPr>
          <a:xfrm>
            <a:off x="2495429" y="3032641"/>
            <a:ext cx="3437957" cy="2326366"/>
            <a:chOff x="3276593" y="5225143"/>
            <a:chExt cx="4053682" cy="3270018"/>
          </a:xfrm>
        </p:grpSpPr>
        <p:grpSp>
          <p:nvGrpSpPr>
            <p:cNvPr id="16" name="Group 2">
              <a:extLst>
                <a:ext uri="{FF2B5EF4-FFF2-40B4-BE49-F238E27FC236}">
                  <a16:creationId xmlns:a16="http://schemas.microsoft.com/office/drawing/2014/main" id="{2A8488B9-9298-FAD5-E524-82A7EA3B6E8C}"/>
                </a:ext>
              </a:extLst>
            </p:cNvPr>
            <p:cNvGrpSpPr/>
            <p:nvPr/>
          </p:nvGrpSpPr>
          <p:grpSpPr>
            <a:xfrm>
              <a:off x="3276593" y="5225143"/>
              <a:ext cx="3385464" cy="3062584"/>
              <a:chOff x="0" y="0"/>
              <a:chExt cx="2393585" cy="2798786"/>
            </a:xfrm>
          </p:grpSpPr>
          <p:sp>
            <p:nvSpPr>
              <p:cNvPr id="19" name="Freeform 3">
                <a:extLst>
                  <a:ext uri="{FF2B5EF4-FFF2-40B4-BE49-F238E27FC236}">
                    <a16:creationId xmlns:a16="http://schemas.microsoft.com/office/drawing/2014/main" id="{C0508A3F-7367-9AC2-98CE-C7AEF9B81BAC}"/>
                  </a:ext>
                </a:extLst>
              </p:cNvPr>
              <p:cNvSpPr/>
              <p:nvPr/>
            </p:nvSpPr>
            <p:spPr>
              <a:xfrm>
                <a:off x="0" y="0"/>
                <a:ext cx="2393585" cy="2798786"/>
              </a:xfrm>
              <a:custGeom>
                <a:avLst/>
                <a:gdLst/>
                <a:ahLst/>
                <a:cxnLst/>
                <a:rect l="l" t="t" r="r" b="b"/>
                <a:pathLst>
                  <a:path w="2393585" h="2798786">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chemeClr val="accent6">
                  <a:lumMod val="60000"/>
                  <a:lumOff val="40000"/>
                </a:schemeClr>
              </a:solidFill>
            </p:spPr>
            <p:txBody>
              <a:bodyPr/>
              <a:lstStyle/>
              <a:p>
                <a:endParaRPr lang="en-US"/>
              </a:p>
            </p:txBody>
          </p:sp>
        </p:grpSp>
        <p:pic>
          <p:nvPicPr>
            <p:cNvPr id="17" name="Picture 15">
              <a:extLst>
                <a:ext uri="{FF2B5EF4-FFF2-40B4-BE49-F238E27FC236}">
                  <a16:creationId xmlns:a16="http://schemas.microsoft.com/office/drawing/2014/main" id="{B9F20C9F-8FFA-20CD-1EA3-3180D78B56E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4914919">
              <a:off x="6377037" y="7541924"/>
              <a:ext cx="839169" cy="1067306"/>
            </a:xfrm>
            <a:prstGeom prst="rect">
              <a:avLst/>
            </a:prstGeom>
          </p:spPr>
        </p:pic>
        <p:sp>
          <p:nvSpPr>
            <p:cNvPr id="18" name="TextBox 5">
              <a:extLst>
                <a:ext uri="{FF2B5EF4-FFF2-40B4-BE49-F238E27FC236}">
                  <a16:creationId xmlns:a16="http://schemas.microsoft.com/office/drawing/2014/main" id="{3CB49CDF-ED9A-8D44-9274-41D1384C7639}"/>
                </a:ext>
              </a:extLst>
            </p:cNvPr>
            <p:cNvSpPr txBox="1"/>
            <p:nvPr/>
          </p:nvSpPr>
          <p:spPr>
            <a:xfrm>
              <a:off x="3564585" y="5618221"/>
              <a:ext cx="2880036" cy="1574277"/>
            </a:xfrm>
            <a:prstGeom prst="rect">
              <a:avLst/>
            </a:prstGeom>
            <a:noFill/>
          </p:spPr>
          <p:txBody>
            <a:bodyPr wrap="square" rtlCol="0">
              <a:spAutoFit/>
            </a:bodyPr>
            <a:lstStyle/>
            <a:p>
              <a:pPr algn="ctr">
                <a:lnSpc>
                  <a:spcPct val="140000"/>
                </a:lnSpc>
                <a:spcBef>
                  <a:spcPts val="0"/>
                </a:spcBef>
                <a:spcAft>
                  <a:spcPts val="0"/>
                </a:spcAft>
              </a:pPr>
              <a:r>
                <a:rPr lang="vi-VN" altLang="en-US" sz="2400" dirty="0">
                  <a:latin typeface="+mj-lt"/>
                  <a:cs typeface="Arial" panose="020B0604020202020204" pitchFamily="34" charset="0"/>
                  <a:sym typeface="+mn-ea"/>
                </a:rPr>
                <a:t>Tự đánh giá phần </a:t>
              </a:r>
              <a:r>
                <a:rPr lang="en-US" altLang="vi-VN" sz="2400" dirty="0">
                  <a:latin typeface="+mj-lt"/>
                  <a:cs typeface="Arial" panose="020B0604020202020204" pitchFamily="34" charset="0"/>
                  <a:sym typeface="+mn-ea"/>
                </a:rPr>
                <a:t>làm việc</a:t>
              </a:r>
              <a:r>
                <a:rPr lang="vi-VN" altLang="en-US" sz="2400" dirty="0">
                  <a:latin typeface="+mj-lt"/>
                  <a:cs typeface="Arial" panose="020B0604020202020204" pitchFamily="34" charset="0"/>
                  <a:sym typeface="+mn-ea"/>
                </a:rPr>
                <a:t> của nhóm</a:t>
              </a:r>
              <a:endParaRPr lang="en-US" sz="2400" dirty="0">
                <a:latin typeface="+mj-lt"/>
              </a:endParaRPr>
            </a:p>
          </p:txBody>
        </p:sp>
      </p:grpSp>
      <p:grpSp>
        <p:nvGrpSpPr>
          <p:cNvPr id="20" name="Group 19">
            <a:extLst>
              <a:ext uri="{FF2B5EF4-FFF2-40B4-BE49-F238E27FC236}">
                <a16:creationId xmlns:a16="http://schemas.microsoft.com/office/drawing/2014/main" id="{C66F34F0-F2A4-7608-4FA3-A333679DB32D}"/>
              </a:ext>
            </a:extLst>
          </p:cNvPr>
          <p:cNvGrpSpPr/>
          <p:nvPr/>
        </p:nvGrpSpPr>
        <p:grpSpPr>
          <a:xfrm>
            <a:off x="6322959" y="3090250"/>
            <a:ext cx="3703320" cy="2314438"/>
            <a:chOff x="10414018" y="5306065"/>
            <a:chExt cx="4006389" cy="3295925"/>
          </a:xfrm>
        </p:grpSpPr>
        <p:grpSp>
          <p:nvGrpSpPr>
            <p:cNvPr id="21" name="Group 4">
              <a:extLst>
                <a:ext uri="{FF2B5EF4-FFF2-40B4-BE49-F238E27FC236}">
                  <a16:creationId xmlns:a16="http://schemas.microsoft.com/office/drawing/2014/main" id="{CB6A0F1F-AAFC-05C2-6137-8761BE3D605E}"/>
                </a:ext>
              </a:extLst>
            </p:cNvPr>
            <p:cNvGrpSpPr/>
            <p:nvPr/>
          </p:nvGrpSpPr>
          <p:grpSpPr>
            <a:xfrm>
              <a:off x="10414018" y="5306065"/>
              <a:ext cx="3385464" cy="3062584"/>
              <a:chOff x="0" y="0"/>
              <a:chExt cx="2393585" cy="2798786"/>
            </a:xfrm>
          </p:grpSpPr>
          <p:sp>
            <p:nvSpPr>
              <p:cNvPr id="24" name="Freeform 5">
                <a:extLst>
                  <a:ext uri="{FF2B5EF4-FFF2-40B4-BE49-F238E27FC236}">
                    <a16:creationId xmlns:a16="http://schemas.microsoft.com/office/drawing/2014/main" id="{63EE4278-2C93-5C1A-8F8D-44D87811F239}"/>
                  </a:ext>
                </a:extLst>
              </p:cNvPr>
              <p:cNvSpPr/>
              <p:nvPr/>
            </p:nvSpPr>
            <p:spPr>
              <a:xfrm>
                <a:off x="0" y="0"/>
                <a:ext cx="2393585" cy="2798786"/>
              </a:xfrm>
              <a:custGeom>
                <a:avLst/>
                <a:gdLst/>
                <a:ahLst/>
                <a:cxnLst/>
                <a:rect l="l" t="t" r="r" b="b"/>
                <a:pathLst>
                  <a:path w="2393585" h="2798786">
                    <a:moveTo>
                      <a:pt x="2269125" y="2798786"/>
                    </a:moveTo>
                    <a:lnTo>
                      <a:pt x="124460" y="2798786"/>
                    </a:lnTo>
                    <a:cubicBezTo>
                      <a:pt x="55880" y="2798786"/>
                      <a:pt x="0" y="2742906"/>
                      <a:pt x="0" y="2674326"/>
                    </a:cubicBezTo>
                    <a:lnTo>
                      <a:pt x="0" y="124460"/>
                    </a:lnTo>
                    <a:cubicBezTo>
                      <a:pt x="0" y="55880"/>
                      <a:pt x="55880" y="0"/>
                      <a:pt x="124460" y="0"/>
                    </a:cubicBezTo>
                    <a:lnTo>
                      <a:pt x="2269125" y="0"/>
                    </a:lnTo>
                    <a:cubicBezTo>
                      <a:pt x="2337705" y="0"/>
                      <a:pt x="2393585" y="55880"/>
                      <a:pt x="2393585" y="124460"/>
                    </a:cubicBezTo>
                    <a:lnTo>
                      <a:pt x="2393585" y="2674326"/>
                    </a:lnTo>
                    <a:cubicBezTo>
                      <a:pt x="2393585" y="2742906"/>
                      <a:pt x="2337705" y="2798786"/>
                      <a:pt x="2269125" y="2798786"/>
                    </a:cubicBezTo>
                    <a:close/>
                  </a:path>
                </a:pathLst>
              </a:custGeom>
              <a:solidFill>
                <a:schemeClr val="accent4">
                  <a:lumMod val="60000"/>
                  <a:lumOff val="40000"/>
                </a:schemeClr>
              </a:solidFill>
            </p:spPr>
            <p:txBody>
              <a:bodyPr/>
              <a:lstStyle/>
              <a:p>
                <a:endParaRPr lang="en-US"/>
              </a:p>
            </p:txBody>
          </p:sp>
        </p:grpSp>
        <p:sp>
          <p:nvSpPr>
            <p:cNvPr id="22" name="TextBox 5">
              <a:extLst>
                <a:ext uri="{FF2B5EF4-FFF2-40B4-BE49-F238E27FC236}">
                  <a16:creationId xmlns:a16="http://schemas.microsoft.com/office/drawing/2014/main" id="{28558677-F276-E7A0-4CD9-10B01A23BC8E}"/>
                </a:ext>
              </a:extLst>
            </p:cNvPr>
            <p:cNvSpPr txBox="1"/>
            <p:nvPr/>
          </p:nvSpPr>
          <p:spPr>
            <a:xfrm>
              <a:off x="10575393" y="5622260"/>
              <a:ext cx="3007124" cy="2241883"/>
            </a:xfrm>
            <a:prstGeom prst="rect">
              <a:avLst/>
            </a:prstGeom>
            <a:noFill/>
          </p:spPr>
          <p:txBody>
            <a:bodyPr wrap="square" rtlCol="0">
              <a:spAutoFit/>
            </a:bodyPr>
            <a:lstStyle/>
            <a:p>
              <a:pPr algn="ctr">
                <a:lnSpc>
                  <a:spcPct val="140000"/>
                </a:lnSpc>
                <a:spcBef>
                  <a:spcPts val="0"/>
                </a:spcBef>
                <a:spcAft>
                  <a:spcPts val="0"/>
                </a:spcAft>
              </a:pPr>
              <a:r>
                <a:rPr lang="en-US" sz="2400" dirty="0" err="1">
                  <a:latin typeface="+mj-lt"/>
                  <a:cs typeface="Arial" panose="020B0604020202020204" pitchFamily="34" charset="0"/>
                  <a:sym typeface="+mn-ea"/>
                </a:rPr>
                <a:t>Chuẩn</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bị</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tiết</a:t>
              </a:r>
              <a:r>
                <a:rPr lang="en-US" sz="2400" dirty="0">
                  <a:latin typeface="+mj-lt"/>
                  <a:cs typeface="Arial" panose="020B0604020202020204" pitchFamily="34" charset="0"/>
                  <a:sym typeface="+mn-ea"/>
                </a:rPr>
                <a:t> </a:t>
              </a:r>
              <a:br>
                <a:rPr lang="en-US" sz="2400" dirty="0">
                  <a:latin typeface="+mj-lt"/>
                  <a:cs typeface="Arial" panose="020B0604020202020204" pitchFamily="34" charset="0"/>
                  <a:sym typeface="+mn-ea"/>
                </a:rPr>
              </a:br>
              <a:r>
                <a:rPr lang="en-US" sz="2400" dirty="0" err="1">
                  <a:latin typeface="+mj-lt"/>
                  <a:cs typeface="Arial" panose="020B0604020202020204" pitchFamily="34" charset="0"/>
                  <a:sym typeface="+mn-ea"/>
                </a:rPr>
                <a:t>sinh</a:t>
              </a:r>
              <a:r>
                <a:rPr lang="en-US" sz="2400" dirty="0">
                  <a:latin typeface="+mj-lt"/>
                  <a:cs typeface="Arial" panose="020B0604020202020204" pitchFamily="34" charset="0"/>
                  <a:sym typeface="+mn-ea"/>
                </a:rPr>
                <a:t> </a:t>
              </a:r>
              <a:r>
                <a:rPr lang="en-US" sz="2400" dirty="0" err="1">
                  <a:latin typeface="+mj-lt"/>
                  <a:cs typeface="Arial" panose="020B0604020202020204" pitchFamily="34" charset="0"/>
                  <a:sym typeface="+mn-ea"/>
                </a:rPr>
                <a:t>hoạt</a:t>
              </a:r>
              <a:r>
                <a:rPr lang="en-US" sz="2400" dirty="0">
                  <a:latin typeface="+mj-lt"/>
                  <a:cs typeface="Arial" panose="020B0604020202020204" pitchFamily="34" charset="0"/>
                  <a:sym typeface="+mn-ea"/>
                </a:rPr>
                <a:t> lớp theo hướng dẫn</a:t>
              </a:r>
              <a:endParaRPr lang="en-US" sz="2400" dirty="0">
                <a:latin typeface="+mj-lt"/>
                <a:cs typeface="Arial" panose="020B0604020202020204" pitchFamily="34" charset="0"/>
              </a:endParaRPr>
            </a:p>
          </p:txBody>
        </p:sp>
        <p:pic>
          <p:nvPicPr>
            <p:cNvPr id="23" name="Picture 16">
              <a:extLst>
                <a:ext uri="{FF2B5EF4-FFF2-40B4-BE49-F238E27FC236}">
                  <a16:creationId xmlns:a16="http://schemas.microsoft.com/office/drawing/2014/main" id="{C8A65766-94F2-A2FB-1D90-43D0C7427EC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3501308" y="7531158"/>
              <a:ext cx="919099" cy="1070832"/>
            </a:xfrm>
            <a:prstGeom prst="rect">
              <a:avLst/>
            </a:prstGeom>
          </p:spPr>
        </p:pic>
      </p:grpSp>
    </p:spTree>
    <p:extLst>
      <p:ext uri="{BB962C8B-B14F-4D97-AF65-F5344CB8AC3E}">
        <p14:creationId xmlns:p14="http://schemas.microsoft.com/office/powerpoint/2010/main" val="36344493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a:extLst>
            <a:ext uri="{FF2B5EF4-FFF2-40B4-BE49-F238E27FC236}">
              <a16:creationId xmlns:a16="http://schemas.microsoft.com/office/drawing/2014/main" id="{00CCC50A-AB54-1791-A198-B978C96E8BCB}"/>
            </a:ext>
          </a:extLst>
        </p:cNvPr>
        <p:cNvGrpSpPr/>
        <p:nvPr/>
      </p:nvGrpSpPr>
      <p:grpSpPr>
        <a:xfrm>
          <a:off x="0" y="0"/>
          <a:ext cx="0" cy="0"/>
          <a:chOff x="0" y="0"/>
          <a:chExt cx="0" cy="0"/>
        </a:xfrm>
      </p:grpSpPr>
    </p:spTree>
    <p:extLst>
      <p:ext uri="{BB962C8B-B14F-4D97-AF65-F5344CB8AC3E}">
        <p14:creationId xmlns:p14="http://schemas.microsoft.com/office/powerpoint/2010/main" val="17664471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161</TotalTime>
  <Words>672</Words>
  <Application>Microsoft Office PowerPoint</Application>
  <PresentationFormat>Widescreen</PresentationFormat>
  <Paragraphs>74</Paragraphs>
  <Slides>27</Slides>
  <Notes>7</Notes>
  <HiddenSlides>0</HiddenSlides>
  <MMClips>1</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27</vt:i4>
      </vt:variant>
    </vt:vector>
  </HeadingPairs>
  <TitlesOfParts>
    <vt:vector size="37" baseType="lpstr">
      <vt:lpstr>utm avo</vt:lpstr>
      <vt:lpstr>Calibri Light</vt:lpstr>
      <vt:lpstr>Arial</vt:lpstr>
      <vt:lpstr>Calibri</vt:lpstr>
      <vt:lpstr>utm avo</vt:lpstr>
      <vt:lpstr>Aptos</vt:lpstr>
      <vt:lpstr>Office Theme</vt:lpstr>
      <vt:lpstr>2_Office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nt Hoa</cp:lastModifiedBy>
  <cp:revision>10</cp:revision>
  <dcterms:created xsi:type="dcterms:W3CDTF">2023-03-28T03:35:09Z</dcterms:created>
  <dcterms:modified xsi:type="dcterms:W3CDTF">2025-01-07T02:35:24Z</dcterms:modified>
</cp:coreProperties>
</file>