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34"/>
  </p:notesMasterIdLst>
  <p:sldIdLst>
    <p:sldId id="544" r:id="rId2"/>
    <p:sldId id="537" r:id="rId3"/>
    <p:sldId id="527" r:id="rId4"/>
    <p:sldId id="528" r:id="rId5"/>
    <p:sldId id="529" r:id="rId6"/>
    <p:sldId id="531" r:id="rId7"/>
    <p:sldId id="532" r:id="rId8"/>
    <p:sldId id="533" r:id="rId9"/>
    <p:sldId id="534" r:id="rId10"/>
    <p:sldId id="535" r:id="rId11"/>
    <p:sldId id="275" r:id="rId12"/>
    <p:sldId id="538" r:id="rId13"/>
    <p:sldId id="258" r:id="rId14"/>
    <p:sldId id="259" r:id="rId15"/>
    <p:sldId id="261" r:id="rId16"/>
    <p:sldId id="387" r:id="rId17"/>
    <p:sldId id="277" r:id="rId18"/>
    <p:sldId id="290" r:id="rId19"/>
    <p:sldId id="300" r:id="rId20"/>
    <p:sldId id="301" r:id="rId21"/>
    <p:sldId id="543" r:id="rId22"/>
    <p:sldId id="282" r:id="rId23"/>
    <p:sldId id="539" r:id="rId24"/>
    <p:sldId id="292" r:id="rId25"/>
    <p:sldId id="296" r:id="rId26"/>
    <p:sldId id="540" r:id="rId27"/>
    <p:sldId id="298" r:id="rId28"/>
    <p:sldId id="541" r:id="rId29"/>
    <p:sldId id="542" r:id="rId30"/>
    <p:sldId id="291" r:id="rId31"/>
    <p:sldId id="545" r:id="rId32"/>
    <p:sldId id="299" r:id="rId33"/>
  </p:sldIdLst>
  <p:sldSz cx="12192000" cy="6858000"/>
  <p:notesSz cx="6858000" cy="9144000"/>
  <p:embeddedFontLst>
    <p:embeddedFont>
      <p:font typeface="等线" panose="02010600030101010101" pitchFamily="2" charset="-122"/>
      <p:regular r:id="rId35"/>
    </p:embeddedFont>
    <p:embeddedFont>
      <p:font typeface="UTM Avo" panose="02040603050506020204" pitchFamily="18" charset="0"/>
      <p:regular r:id="rId36"/>
      <p:bold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0"/>
  </p:normalViewPr>
  <p:slideViewPr>
    <p:cSldViewPr snapToGrid="0">
      <p:cViewPr varScale="1">
        <p:scale>
          <a:sx n="83" d="100"/>
          <a:sy n="83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6DE9-D8D0-4D3B-8850-4C89614AEA7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C822-5B09-45E5-B6D8-B774D202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06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68609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文本占位符 68610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等线" charset="-122"/>
            </a:endParaRPr>
          </a:p>
        </p:txBody>
      </p:sp>
      <p:sp>
        <p:nvSpPr>
          <p:cNvPr id="47108" name="灯片编号占位符 1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C82C3339-4B2C-4F4E-9320-59691461225B}" type="slidenum">
              <a:rPr lang="en-US" altLang="zh-CN" b="0" smtClean="0">
                <a:latin typeface="等线" charset="-122"/>
                <a:ea typeface="等线" charset="-122"/>
              </a:rPr>
              <a:pPr/>
              <a:t>17</a:t>
            </a:fld>
            <a:endParaRPr lang="en-US" altLang="zh-CN" b="0">
              <a:latin typeface="等线" charset="-122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348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50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0B945EEC-416E-47E8-93AC-40BC42161155}" type="slidenum">
              <a:rPr lang="zh-CN" altLang="en-US" b="0" smtClean="0">
                <a:solidFill>
                  <a:srgbClr val="000000"/>
                </a:solidFill>
                <a:latin typeface="Calibri" panose="020F0502020204030204" pitchFamily="34" charset="0"/>
                <a:ea typeface="等线" charset="-122"/>
              </a:rPr>
              <a:pPr/>
              <a:t>18</a:t>
            </a:fld>
            <a:endParaRPr lang="en-US" altLang="zh-CN" b="0">
              <a:solidFill>
                <a:srgbClr val="000000"/>
              </a:solidFill>
              <a:latin typeface="Calibri" panose="020F0502020204030204" pitchFamily="34" charset="0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6716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fld id="{7C53786A-A3A7-438E-87C3-DDDDB2D3EE3B}" type="slidenum">
              <a:rPr lang="zh-CN" altLang="en-US" b="0" smtClean="0">
                <a:latin typeface="等线" charset="-122"/>
                <a:ea typeface="等线" charset="-122"/>
              </a:rPr>
              <a:pPr/>
              <a:t>19</a:t>
            </a:fld>
            <a:endParaRPr lang="en-US" altLang="zh-CN" b="0">
              <a:latin typeface="等线" charset="-122"/>
              <a:ea typeface="等线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2287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1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5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3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9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1/8/2025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0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60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D97A69D-7BA0-4A0F-98DA-3708A0B6E2C5}"/>
              </a:ext>
            </a:extLst>
          </p:cNvPr>
          <p:cNvSpPr/>
          <p:nvPr userDrawn="1"/>
        </p:nvSpPr>
        <p:spPr>
          <a:xfrm>
            <a:off x="10783459" y="27863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1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0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4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687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2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1/8/2025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431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s://www.hoc10.vn/doc-sach/tieng-viet-1-2/1/2/4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microsoft.com/office/2007/relationships/hdphoto" Target="../media/hdphoto8.wdp"/><Relationship Id="rId26" Type="http://schemas.openxmlformats.org/officeDocument/2006/relationships/image" Target="../media/image26.png"/><Relationship Id="rId39" Type="http://schemas.openxmlformats.org/officeDocument/2006/relationships/image" Target="../media/image31.png"/><Relationship Id="rId21" Type="http://schemas.microsoft.com/office/2007/relationships/hdphoto" Target="../media/hdphoto9.wdp"/><Relationship Id="rId34" Type="http://schemas.microsoft.com/office/2007/relationships/hdphoto" Target="../media/hdphoto14.wdp"/><Relationship Id="rId42" Type="http://schemas.openxmlformats.org/officeDocument/2006/relationships/image" Target="../media/image32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6" Type="http://schemas.microsoft.com/office/2007/relationships/hdphoto" Target="../media/hdphoto7.wdp"/><Relationship Id="rId29" Type="http://schemas.openxmlformats.org/officeDocument/2006/relationships/slide" Target="slide6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24" Type="http://schemas.openxmlformats.org/officeDocument/2006/relationships/image" Target="../media/image25.png"/><Relationship Id="rId32" Type="http://schemas.openxmlformats.org/officeDocument/2006/relationships/slide" Target="slide7.xml"/><Relationship Id="rId37" Type="http://schemas.microsoft.com/office/2007/relationships/hdphoto" Target="../media/hdphoto15.wdp"/><Relationship Id="rId40" Type="http://schemas.microsoft.com/office/2007/relationships/hdphoto" Target="../media/hdphoto16.wdp"/><Relationship Id="rId45" Type="http://schemas.openxmlformats.org/officeDocument/2006/relationships/slide" Target="slide11.xml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23" Type="http://schemas.microsoft.com/office/2007/relationships/hdphoto" Target="../media/hdphoto10.wdp"/><Relationship Id="rId28" Type="http://schemas.openxmlformats.org/officeDocument/2006/relationships/image" Target="../media/image27.png"/><Relationship Id="rId36" Type="http://schemas.openxmlformats.org/officeDocument/2006/relationships/image" Target="../media/image30.png"/><Relationship Id="rId10" Type="http://schemas.microsoft.com/office/2007/relationships/hdphoto" Target="../media/hdphoto4.wdp"/><Relationship Id="rId19" Type="http://schemas.openxmlformats.org/officeDocument/2006/relationships/image" Target="../media/image22.png"/><Relationship Id="rId31" Type="http://schemas.microsoft.com/office/2007/relationships/hdphoto" Target="../media/hdphoto13.wdp"/><Relationship Id="rId44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microsoft.com/office/2007/relationships/hdphoto" Target="../media/hdphoto6.wdp"/><Relationship Id="rId22" Type="http://schemas.openxmlformats.org/officeDocument/2006/relationships/image" Target="../media/image24.png"/><Relationship Id="rId27" Type="http://schemas.microsoft.com/office/2007/relationships/hdphoto" Target="../media/hdphoto12.wdp"/><Relationship Id="rId30" Type="http://schemas.openxmlformats.org/officeDocument/2006/relationships/image" Target="../media/image28.png"/><Relationship Id="rId35" Type="http://schemas.openxmlformats.org/officeDocument/2006/relationships/slide" Target="slide8.xml"/><Relationship Id="rId43" Type="http://schemas.microsoft.com/office/2007/relationships/hdphoto" Target="../media/hdphoto17.wdp"/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12" Type="http://schemas.microsoft.com/office/2007/relationships/hdphoto" Target="../media/hdphoto5.wdp"/><Relationship Id="rId17" Type="http://schemas.openxmlformats.org/officeDocument/2006/relationships/image" Target="../media/image21.png"/><Relationship Id="rId25" Type="http://schemas.microsoft.com/office/2007/relationships/hdphoto" Target="../media/hdphoto11.wdp"/><Relationship Id="rId33" Type="http://schemas.openxmlformats.org/officeDocument/2006/relationships/image" Target="../media/image29.png"/><Relationship Id="rId38" Type="http://schemas.openxmlformats.org/officeDocument/2006/relationships/slide" Target="slide9.xml"/><Relationship Id="rId20" Type="http://schemas.openxmlformats.org/officeDocument/2006/relationships/image" Target="../media/image23.png"/><Relationship Id="rId41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microsoft.com/office/2007/relationships/hdphoto" Target="../media/hdphoto18.wdp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s://www.hoc10.vn/doc-sach/tieng-viet-1-2/1/2/4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1-2/1/2/46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1-2/1/2/46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84035" y="1903249"/>
            <a:ext cx="6623929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oat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2194560" y="567848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7214" y="3096426"/>
            <a:ext cx="49375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KHỞI ĐỘNG</a:t>
            </a: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6DECC0CF-6291-A25A-614F-ED751E0972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1456" y="652774"/>
            <a:ext cx="2753307" cy="15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7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7B767D81-4557-4D20-A09E-2F42FA93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794"/>
          </a:xfrm>
          <a:prstGeom prst="rect">
            <a:avLst/>
          </a:prstGeom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5FA9345C-33F1-47CE-8608-50B2445CD401}"/>
              </a:ext>
            </a:extLst>
          </p:cNvPr>
          <p:cNvSpPr txBox="1"/>
          <p:nvPr/>
        </p:nvSpPr>
        <p:spPr>
          <a:xfrm>
            <a:off x="6540833" y="3929270"/>
            <a:ext cx="6234053" cy="15696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NÔNG TRẠI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CỦA TÔI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734299-DC5C-4F37-8165-2BA878B84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7" y="64149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2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C502C394-EF7C-44BF-AFE4-23D1A0C6704D}"/>
              </a:ext>
            </a:extLst>
          </p:cNvPr>
          <p:cNvSpPr/>
          <p:nvPr/>
        </p:nvSpPr>
        <p:spPr>
          <a:xfrm>
            <a:off x="692705" y="2655247"/>
            <a:ext cx="11035104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: </a:t>
            </a: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ra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8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noProof="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“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Trở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”,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đó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ấn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đã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xuất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nông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857767-D649-4FB9-AB8B-3F2329F9A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" y="115097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28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2E1A4D6-EC62-4264-937C-4B80A49A4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97" y="0"/>
            <a:ext cx="12194797" cy="6866036"/>
          </a:xfrm>
          <a:prstGeom prst="rect">
            <a:avLst/>
          </a:prstGeom>
        </p:spPr>
      </p:pic>
      <p:pic>
        <p:nvPicPr>
          <p:cNvPr id="5" name="Picture 12" descr="C:\Users\ADMIN\Desktop\Nong trai\dep-of-vector-farm-animals (5).jpg">
            <a:extLst>
              <a:ext uri="{FF2B5EF4-FFF2-40B4-BE49-F238E27FC236}">
                <a16:creationId xmlns:a16="http://schemas.microsoft.com/office/drawing/2014/main" id="{726CB3E1-2D7C-4872-A4CE-9B3264EBD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074" y="3507931"/>
            <a:ext cx="1282545" cy="1349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6A4CA87C-78CD-4E91-BFF7-40DB7D071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569" y="3943174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CB8C1011-C3D5-4DC4-8D6F-DA2CE417B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811" y="5209396"/>
            <a:ext cx="3410857" cy="102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ADMIN\Desktop\Nong trai\dep-of-vector-farm-animals (4).jpg">
            <a:extLst>
              <a:ext uri="{FF2B5EF4-FFF2-40B4-BE49-F238E27FC236}">
                <a16:creationId xmlns:a16="http://schemas.microsoft.com/office/drawing/2014/main" id="{2BB8E46F-67EB-4320-8DDA-3585EA7E2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3030" r="100000">
                        <a14:foregroundMark x1="81818" y1="48630" x2="82727" y2="51712"/>
                        <a14:foregroundMark x1="89394" y1="48630" x2="87879" y2="51370"/>
                        <a14:foregroundMark x1="70000" y1="25342" x2="60909" y2="39726"/>
                        <a14:foregroundMark x1="70000" y1="63699" x2="77273" y2="58219"/>
                        <a14:foregroundMark x1="82424" y1="52740" x2="77273" y2="57534"/>
                        <a14:backgroundMark x1="10909" y1="52055" x2="13939" y2="52397"/>
                        <a14:backgroundMark x1="19091" y1="59932" x2="18182" y2="61986"/>
                        <a14:backgroundMark x1="15152" y1="67123" x2="15455" y2="68493"/>
                        <a14:backgroundMark x1="34545" y1="48288" x2="30606" y2="48288"/>
                        <a14:backgroundMark x1="33636" y1="43836" x2="31818" y2="43493"/>
                        <a14:backgroundMark x1="37576" y1="39726" x2="33939" y2="38356"/>
                        <a14:backgroundMark x1="34848" y1="32534" x2="32121" y2="32534"/>
                        <a14:backgroundMark x1="40000" y1="30137" x2="36667" y2="29110"/>
                        <a14:backgroundMark x1="36364" y1="52740" x2="34848" y2="53082"/>
                        <a14:backgroundMark x1="43030" y1="19521" x2="39394" y2="19178"/>
                        <a14:backgroundMark x1="77576" y1="16438" x2="80303" y2="17123"/>
                        <a14:backgroundMark x1="76364" y1="10616" x2="80606" y2="10616"/>
                        <a14:backgroundMark x1="83939" y1="46233" x2="83333" y2="4691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4977">
            <a:off x="-1375316" y="5610068"/>
            <a:ext cx="1335313" cy="11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C:\Users\ADMIN\Desktop\Nong trai\2.jpg">
            <a:extLst>
              <a:ext uri="{FF2B5EF4-FFF2-40B4-BE49-F238E27FC236}">
                <a16:creationId xmlns:a16="http://schemas.microsoft.com/office/drawing/2014/main" id="{FEEAC50A-694A-40AB-9C14-8B524879C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9220" y1="40559" x2="10638" y2="62937"/>
                        <a14:foregroundMark x1="12766" y1="67133" x2="26241" y2="82517"/>
                        <a14:foregroundMark x1="28369" y1="85315" x2="34752" y2="88112"/>
                        <a14:foregroundMark x1="76596" y1="83916" x2="71631" y2="85315"/>
                        <a14:foregroundMark x1="92908" y1="37063" x2="92908" y2="49650"/>
                        <a14:foregroundMark x1="90780" y1="60839" x2="85816" y2="74126"/>
                        <a14:foregroundMark x1="68085" y1="9790" x2="73050" y2="13287"/>
                        <a14:foregroundMark x1="24113" y1="15385" x2="19858" y2="209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207" y="428815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C:\Users\ADMIN\Desktop\Nong trai\bauernhof-gegenstände-43016029 (2).jpg">
            <a:extLst>
              <a:ext uri="{FF2B5EF4-FFF2-40B4-BE49-F238E27FC236}">
                <a16:creationId xmlns:a16="http://schemas.microsoft.com/office/drawing/2014/main" id="{5B8ADC90-CA70-4A28-97A8-B10F3FFD1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89" y="3867866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ADMIN\Desktop\Nong trai\58fefc29c5857 (3).png">
            <a:extLst>
              <a:ext uri="{FF2B5EF4-FFF2-40B4-BE49-F238E27FC236}">
                <a16:creationId xmlns:a16="http://schemas.microsoft.com/office/drawing/2014/main" id="{80B1965C-A16E-4125-8308-590EC0D0C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4" y="4390609"/>
            <a:ext cx="1515189" cy="107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ADMIN\Desktop\Nong trai\58fefc29c5857 (3).png">
            <a:extLst>
              <a:ext uri="{FF2B5EF4-FFF2-40B4-BE49-F238E27FC236}">
                <a16:creationId xmlns:a16="http://schemas.microsoft.com/office/drawing/2014/main" id="{AB3616A4-FA12-410B-B290-1B8F7A659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1537" y="4696014"/>
            <a:ext cx="1422400" cy="97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C:\Users\ADMIN\Desktop\Nong trai\472224296 (4).jpg">
            <a:extLst>
              <a:ext uri="{FF2B5EF4-FFF2-40B4-BE49-F238E27FC236}">
                <a16:creationId xmlns:a16="http://schemas.microsoft.com/office/drawing/2014/main" id="{24966FDA-77FD-44F7-A933-8F11D9ADA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113" y="428815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1" descr="C:\Users\ADMIN\Desktop\Nong trai\472224296 (5).jpg">
            <a:extLst>
              <a:ext uri="{FF2B5EF4-FFF2-40B4-BE49-F238E27FC236}">
                <a16:creationId xmlns:a16="http://schemas.microsoft.com/office/drawing/2014/main" id="{FA02EB1E-CB74-44ED-8A7D-611D4787E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28815"/>
            <a:ext cx="789064" cy="7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Nong trai\58fefc29c5857 (2).png">
            <a:extLst>
              <a:ext uri="{FF2B5EF4-FFF2-40B4-BE49-F238E27FC236}">
                <a16:creationId xmlns:a16="http://schemas.microsoft.com/office/drawing/2014/main" id="{E0430067-BA36-4012-9253-6BBDC411A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81" y="4833764"/>
            <a:ext cx="2245208" cy="76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ADMIN\Desktop\Nong trai\dep-of-vector-farm-animals (2).jpg">
            <a:extLst>
              <a:ext uri="{FF2B5EF4-FFF2-40B4-BE49-F238E27FC236}">
                <a16:creationId xmlns:a16="http://schemas.microsoft.com/office/drawing/2014/main" id="{7F96DA38-7DAA-4BD9-AE51-A704A2003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2058" b="97942" l="0" r="100000">
                        <a14:foregroundMark x1="68731" y1="22222" x2="59752" y2="32510"/>
                        <a14:backgroundMark x1="11146" y1="52675" x2="9907" y2="53498"/>
                        <a14:backgroundMark x1="8669" y1="46502" x2="5263" y2="46502"/>
                        <a14:backgroundMark x1="5882" y1="41564" x2="7740" y2="41152"/>
                        <a14:backgroundMark x1="9907" y1="28395" x2="11146" y2="29630"/>
                        <a14:backgroundMark x1="7121" y1="32922" x2="8669" y2="33745"/>
                        <a14:backgroundMark x1="17957" y1="23045" x2="17337" y2="25514"/>
                        <a14:backgroundMark x1="22910" y1="22222" x2="21672" y2="24691"/>
                        <a14:backgroundMark x1="30031" y1="28807" x2="27864" y2="30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1801" y="5964317"/>
            <a:ext cx="1020367" cy="8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C:\Users\ADMIN\Desktop\Nong trai\472224296 (a6).jpg">
            <a:extLst>
              <a:ext uri="{FF2B5EF4-FFF2-40B4-BE49-F238E27FC236}">
                <a16:creationId xmlns:a16="http://schemas.microsoft.com/office/drawing/2014/main" id="{125DBCF0-0E38-46F7-ACD5-20C6FE7AE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88" y="428815"/>
            <a:ext cx="812800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C:\Users\ADMIN\Desktop\Nong trai\dep-of-vector-farm-animals (3).jpg">
            <a:extLst>
              <a:ext uri="{FF2B5EF4-FFF2-40B4-BE49-F238E27FC236}">
                <a16:creationId xmlns:a16="http://schemas.microsoft.com/office/drawing/2014/main" id="{96F06C30-A60E-42FE-BCF1-5235E5426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>
            <a:off x="11015402" y="3907146"/>
            <a:ext cx="2618844" cy="174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C:\Users\ADMIN\Desktop\Nong trai\472224296 (3).jpg">
            <a:extLst>
              <a:ext uri="{FF2B5EF4-FFF2-40B4-BE49-F238E27FC236}">
                <a16:creationId xmlns:a16="http://schemas.microsoft.com/office/drawing/2014/main" id="{164DE053-4B94-42DD-866D-C5E13B46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21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33" y="428814"/>
            <a:ext cx="804095" cy="77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Nong trai\dep-of-vector-farm-animals (3).jpg">
            <a:extLst>
              <a:ext uri="{FF2B5EF4-FFF2-40B4-BE49-F238E27FC236}">
                <a16:creationId xmlns:a16="http://schemas.microsoft.com/office/drawing/2014/main" id="{894597BA-C657-4897-B4AD-EDBE9CC5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 flipH="1">
            <a:off x="-1406509" y="4084849"/>
            <a:ext cx="1975529" cy="152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\Desktop\Tai nguyen thiet ke tro choi\Bảng gỗ\1.jpg">
            <a:hlinkClick r:id="rId29" action="ppaction://hlinksldjump"/>
            <a:extLst>
              <a:ext uri="{FF2B5EF4-FFF2-40B4-BE49-F238E27FC236}">
                <a16:creationId xmlns:a16="http://schemas.microsoft.com/office/drawing/2014/main" id="{2E641A3B-87C0-4EAC-ACCC-0DF960ED3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733" y="1140014"/>
            <a:ext cx="1101655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\Desktop\Tai nguyen thiet ke tro choi\Bảng gỗ\2.jpg">
            <a:hlinkClick r:id="rId32" action="ppaction://hlinksldjump"/>
            <a:extLst>
              <a:ext uri="{FF2B5EF4-FFF2-40B4-BE49-F238E27FC236}">
                <a16:creationId xmlns:a16="http://schemas.microsoft.com/office/drawing/2014/main" id="{9DE3CB90-378D-41BE-938D-B3D2F1336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1174240"/>
            <a:ext cx="1041923" cy="11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ADMIN\Desktop\Tai nguyen thiet ke tro choi\Bảng gỗ\3.jpg">
            <a:hlinkClick r:id="rId35" action="ppaction://hlinksldjump"/>
            <a:extLst>
              <a:ext uri="{FF2B5EF4-FFF2-40B4-BE49-F238E27FC236}">
                <a16:creationId xmlns:a16="http://schemas.microsoft.com/office/drawing/2014/main" id="{93DE80B0-E1EE-4CAB-8CFF-561A67B92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985" y="1104553"/>
            <a:ext cx="1055004" cy="112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C:\Users\ADMIN\Desktop\Tai nguyen thiet ke tro choi\Bảng gỗ\4.jpg">
            <a:hlinkClick r:id="rId38" action="ppaction://hlinksldjump"/>
            <a:extLst>
              <a:ext uri="{FF2B5EF4-FFF2-40B4-BE49-F238E27FC236}">
                <a16:creationId xmlns:a16="http://schemas.microsoft.com/office/drawing/2014/main" id="{5B519BB5-101A-404E-BA9D-301EB5B9E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BEBA8EAE-BF5A-486C-A8C5-ECC9F3942E4B}">
                <a14:imgProps xmlns:a14="http://schemas.microsoft.com/office/drawing/2010/main">
                  <a14:imgLayer r:embed="rId40">
                    <a14:imgEffect>
                      <a14:backgroundRemoval t="0" b="975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873" y="1157975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7" descr="C:\Users\ADMIN\Desktop\Tai nguyen thiet ke tro choi\Bảng gỗ\5.jpg">
            <a:hlinkClick r:id="rId41" action="ppaction://hlinksldjump"/>
            <a:extLst>
              <a:ext uri="{FF2B5EF4-FFF2-40B4-BE49-F238E27FC236}">
                <a16:creationId xmlns:a16="http://schemas.microsoft.com/office/drawing/2014/main" id="{2AAD3CA2-9B7B-4511-A29B-80ACB6C35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>
            <a:extLst>
              <a:ext uri="{BEBA8EAE-BF5A-486C-A8C5-ECC9F3942E4B}">
                <a14:imgProps xmlns:a14="http://schemas.microsoft.com/office/drawing/2010/main">
                  <a14:imgLayer r:embed="rId43">
                    <a14:imgEffect>
                      <a14:backgroundRemoval t="3306" b="97521" l="0" r="973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73" y="1157976"/>
            <a:ext cx="1005115" cy="107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8E587EE-0EA9-45E1-BCFF-C3E10EF5392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887" y="30101"/>
            <a:ext cx="919046" cy="398524"/>
          </a:xfrm>
          <a:prstGeom prst="rect">
            <a:avLst/>
          </a:prstGeom>
        </p:spPr>
      </p:pic>
      <p:sp>
        <p:nvSpPr>
          <p:cNvPr id="2" name="Arrow: Right 1">
            <a:hlinkClick r:id="rId45" action="ppaction://hlinksldjump"/>
            <a:extLst>
              <a:ext uri="{FF2B5EF4-FFF2-40B4-BE49-F238E27FC236}">
                <a16:creationId xmlns:a16="http://schemas.microsoft.com/office/drawing/2014/main" id="{6DF4450D-EDDD-4331-9223-4BE18A680C39}"/>
              </a:ext>
            </a:extLst>
          </p:cNvPr>
          <p:cNvSpPr/>
          <p:nvPr/>
        </p:nvSpPr>
        <p:spPr>
          <a:xfrm>
            <a:off x="172349" y="5970628"/>
            <a:ext cx="1587794" cy="82830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UTM Avo" panose="02040603050506020204"/>
              </a:rPr>
              <a:t>Tiếp</a:t>
            </a:r>
            <a:r>
              <a:rPr lang="en-US" b="1" dirty="0">
                <a:solidFill>
                  <a:srgbClr val="FF0000"/>
                </a:solidFill>
                <a:latin typeface="UTM Avo" panose="02040603050506020204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/>
              </a:rPr>
              <a:t>theo</a:t>
            </a:r>
            <a:endParaRPr lang="en-US" b="1" dirty="0">
              <a:solidFill>
                <a:srgbClr val="FF0000"/>
              </a:solidFill>
              <a:latin typeface="UTM Avo" panose="02040603050506020204"/>
            </a:endParaRPr>
          </a:p>
        </p:txBody>
      </p:sp>
    </p:spTree>
    <p:extLst>
      <p:ext uri="{BB962C8B-B14F-4D97-AF65-F5344CB8AC3E}">
        <p14:creationId xmlns:p14="http://schemas.microsoft.com/office/powerpoint/2010/main" val="247696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1.15351 -0.0169 " pathEditMode="relative" rAng="0" ptsTypes="AA">
                                      <p:cBhvr>
                                        <p:cTn id="20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69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1.21094 0.04815 " pathEditMode="relative" rAng="0" ptsTypes="AA">
                                      <p:cBhvr>
                                        <p:cTn id="90" dur="3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547" y="2407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2.96296E-6 L 1.19076 -0.01481 " pathEditMode="relative" rAng="0" ptsTypes="AA">
                                      <p:cBhvr>
                                        <p:cTn id="100" dur="3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31" y="-741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0307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0DB86360-9958-46BF-8436-F86080D43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728" y="429491"/>
            <a:ext cx="1482436" cy="630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80D812-49CA-7D17-2B2B-BE1059AE16B8}"/>
              </a:ext>
            </a:extLst>
          </p:cNvPr>
          <p:cNvGrpSpPr/>
          <p:nvPr/>
        </p:nvGrpSpPr>
        <p:grpSpPr>
          <a:xfrm>
            <a:off x="3435050" y="1249135"/>
            <a:ext cx="7011944" cy="2861999"/>
            <a:chOff x="3435050" y="1249135"/>
            <a:chExt cx="7011944" cy="2861999"/>
          </a:xfrm>
        </p:grpSpPr>
        <p:sp>
          <p:nvSpPr>
            <p:cNvPr id="10" name="Rounded Rectangle 2">
              <a:extLst>
                <a:ext uri="{FF2B5EF4-FFF2-40B4-BE49-F238E27FC236}">
                  <a16:creationId xmlns:a16="http://schemas.microsoft.com/office/drawing/2014/main" id="{4C5FD12B-5635-465F-8823-DF1DCB06B63C}"/>
                </a:ext>
              </a:extLst>
            </p:cNvPr>
            <p:cNvSpPr/>
            <p:nvPr/>
          </p:nvSpPr>
          <p:spPr>
            <a:xfrm>
              <a:off x="4814555" y="1249135"/>
              <a:ext cx="4555223" cy="924146"/>
            </a:xfrm>
            <a:prstGeom prst="round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140E23A6-BF78-429A-AF4F-3EC073A5A3EA}"/>
                </a:ext>
              </a:extLst>
            </p:cNvPr>
            <p:cNvSpPr txBox="1"/>
            <p:nvPr/>
          </p:nvSpPr>
          <p:spPr>
            <a:xfrm>
              <a:off x="5106014" y="1338158"/>
              <a:ext cx="47844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40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Đọc</a:t>
              </a:r>
              <a:r>
                <a:rPr lang="en-US" sz="40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to </a:t>
              </a:r>
              <a:r>
                <a:rPr lang="en-US" sz="40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câu</a:t>
              </a:r>
              <a:r>
                <a:rPr lang="en-US" sz="40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0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sau</a:t>
              </a:r>
              <a:r>
                <a:rPr lang="en-US" sz="40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:</a:t>
              </a:r>
            </a:p>
            <a:p>
              <a:pPr defTabSz="1219170">
                <a:defRPr/>
              </a:pPr>
              <a:endParaRPr lang="en-US" sz="20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C76D8C7F-AE9E-41B9-A24C-6506A76DFC87}"/>
                </a:ext>
              </a:extLst>
            </p:cNvPr>
            <p:cNvSpPr/>
            <p:nvPr/>
          </p:nvSpPr>
          <p:spPr>
            <a:xfrm>
              <a:off x="3435050" y="2801127"/>
              <a:ext cx="7011944" cy="1118320"/>
            </a:xfrm>
            <a:prstGeom prst="roundRect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8646376B-3C49-438C-A6C0-69ABF6844FCF}"/>
                </a:ext>
              </a:extLst>
            </p:cNvPr>
            <p:cNvSpPr txBox="1"/>
            <p:nvPr/>
          </p:nvSpPr>
          <p:spPr>
            <a:xfrm>
              <a:off x="3491322" y="2992815"/>
              <a:ext cx="6955672" cy="111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4267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Dê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nhai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lá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nhồm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nhoàm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.</a:t>
              </a:r>
            </a:p>
            <a:p>
              <a:pPr defTabSz="1219170">
                <a:defRPr/>
              </a:pPr>
              <a:endParaRPr lang="en-US" sz="2400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A09D74D-1732-418E-82FC-FADAC03AC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7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3DCDDEB3-2DEF-45A7-90AB-42C2B5B5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767" y="429491"/>
            <a:ext cx="1456140" cy="618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D2CFF2D-90A0-29C8-8D67-D23C4E4CFEE3}"/>
              </a:ext>
            </a:extLst>
          </p:cNvPr>
          <p:cNvGrpSpPr/>
          <p:nvPr/>
        </p:nvGrpSpPr>
        <p:grpSpPr>
          <a:xfrm>
            <a:off x="4022793" y="1286023"/>
            <a:ext cx="7270044" cy="3491958"/>
            <a:chOff x="4022793" y="1286023"/>
            <a:chExt cx="7270044" cy="3491958"/>
          </a:xfrm>
        </p:grpSpPr>
        <p:sp>
          <p:nvSpPr>
            <p:cNvPr id="10" name="Rounded Rectangle 2">
              <a:extLst>
                <a:ext uri="{FF2B5EF4-FFF2-40B4-BE49-F238E27FC236}">
                  <a16:creationId xmlns:a16="http://schemas.microsoft.com/office/drawing/2014/main" id="{5C15DA42-B18C-4B22-B60C-895AC2B82415}"/>
                </a:ext>
              </a:extLst>
            </p:cNvPr>
            <p:cNvSpPr/>
            <p:nvPr/>
          </p:nvSpPr>
          <p:spPr>
            <a:xfrm>
              <a:off x="4022793" y="1286023"/>
              <a:ext cx="7270044" cy="1774972"/>
            </a:xfrm>
            <a:prstGeom prst="round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65959F48-A43A-46A8-826B-B889A745635D}"/>
                </a:ext>
              </a:extLst>
            </p:cNvPr>
            <p:cNvSpPr txBox="1"/>
            <p:nvPr/>
          </p:nvSpPr>
          <p:spPr>
            <a:xfrm>
              <a:off x="4211332" y="1441142"/>
              <a:ext cx="6892963" cy="1774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Tìm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tiếng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có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vần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itchFamily="18" charset="0"/>
                </a:rPr>
                <a:t>oăm</a:t>
              </a:r>
              <a:r>
                <a:rPr lang="en-US" sz="4267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latin typeface="UTM Avo" panose="02040603050506020204" pitchFamily="18" charset="0"/>
                  <a:cs typeface="Times New Roman" pitchFamily="18" charset="0"/>
                </a:rPr>
                <a:t>trong</a:t>
              </a:r>
              <a:r>
                <a:rPr lang="en-US" sz="4267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latin typeface="UTM Avo" panose="02040603050506020204" pitchFamily="18" charset="0"/>
                  <a:cs typeface="Times New Roman" pitchFamily="18" charset="0"/>
                </a:rPr>
                <a:t>câu</a:t>
              </a:r>
              <a:r>
                <a:rPr lang="en-US" sz="4267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latin typeface="UTM Avo" panose="02040603050506020204" pitchFamily="18" charset="0"/>
                  <a:cs typeface="Times New Roman" pitchFamily="18" charset="0"/>
                </a:rPr>
                <a:t>sau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?</a:t>
              </a:r>
            </a:p>
            <a:p>
              <a:pPr algn="ctr" defTabSz="1219170">
                <a:defRPr/>
              </a:pPr>
              <a:endParaRPr lang="en-US" sz="24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E286C276-EF69-4CA6-A2D9-EEAE0C6F3963}"/>
                </a:ext>
              </a:extLst>
            </p:cNvPr>
            <p:cNvSpPr/>
            <p:nvPr/>
          </p:nvSpPr>
          <p:spPr>
            <a:xfrm>
              <a:off x="4022793" y="3780172"/>
              <a:ext cx="7270044" cy="997809"/>
            </a:xfrm>
            <a:prstGeom prst="roundRect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05D2058C-8FA6-4403-BD51-C1C54EB81190}"/>
                </a:ext>
              </a:extLst>
            </p:cNvPr>
            <p:cNvSpPr txBox="1"/>
            <p:nvPr/>
          </p:nvSpPr>
          <p:spPr>
            <a:xfrm>
              <a:off x="4334729" y="3904582"/>
              <a:ext cx="6646171" cy="748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Giếng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nước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sâu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hoắm</a:t>
              </a:r>
              <a:r>
                <a:rPr lang="en-US" sz="4267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.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7092094-D8BB-42BE-82F7-4424305DD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76FEFB-C350-A4C3-79CB-179B5C722536}"/>
              </a:ext>
            </a:extLst>
          </p:cNvPr>
          <p:cNvCxnSpPr/>
          <p:nvPr/>
        </p:nvCxnSpPr>
        <p:spPr>
          <a:xfrm>
            <a:off x="9168233" y="4607270"/>
            <a:ext cx="1188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53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6EBB5CB9-0C0B-4144-87A0-5C0B4E3F8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1745" y="450537"/>
            <a:ext cx="1401594" cy="6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59D916-3F04-A091-9735-C0A900E0C9AA}"/>
              </a:ext>
            </a:extLst>
          </p:cNvPr>
          <p:cNvGrpSpPr/>
          <p:nvPr/>
        </p:nvGrpSpPr>
        <p:grpSpPr>
          <a:xfrm>
            <a:off x="4883613" y="1422830"/>
            <a:ext cx="4413958" cy="3061850"/>
            <a:chOff x="4883613" y="1422830"/>
            <a:chExt cx="4413958" cy="3061850"/>
          </a:xfrm>
        </p:grpSpPr>
        <p:sp>
          <p:nvSpPr>
            <p:cNvPr id="10" name="Rounded Rectangle 2">
              <a:extLst>
                <a:ext uri="{FF2B5EF4-FFF2-40B4-BE49-F238E27FC236}">
                  <a16:creationId xmlns:a16="http://schemas.microsoft.com/office/drawing/2014/main" id="{7072FF27-20BA-4511-A53E-871DE07386CA}"/>
                </a:ext>
              </a:extLst>
            </p:cNvPr>
            <p:cNvSpPr/>
            <p:nvPr/>
          </p:nvSpPr>
          <p:spPr>
            <a:xfrm>
              <a:off x="4883613" y="1422830"/>
              <a:ext cx="4413957" cy="1118319"/>
            </a:xfrm>
            <a:prstGeom prst="round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0402820A-B12D-4E6A-B798-3AED08C5AC02}"/>
                </a:ext>
              </a:extLst>
            </p:cNvPr>
            <p:cNvSpPr txBox="1"/>
            <p:nvPr/>
          </p:nvSpPr>
          <p:spPr>
            <a:xfrm>
              <a:off x="5085046" y="1581163"/>
              <a:ext cx="4146672" cy="1118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defRPr/>
              </a:pP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Đọc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to </a:t>
              </a: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từ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267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sau</a:t>
              </a:r>
              <a:r>
                <a:rPr lang="en-US" sz="4267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:</a:t>
              </a:r>
            </a:p>
            <a:p>
              <a:pPr defTabSz="1219170">
                <a:defRPr/>
              </a:pPr>
              <a:endParaRPr lang="en-US" sz="24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66ACDFB6-5EAB-4BEF-89C9-39B3AB384E86}"/>
                </a:ext>
              </a:extLst>
            </p:cNvPr>
            <p:cNvSpPr/>
            <p:nvPr/>
          </p:nvSpPr>
          <p:spPr>
            <a:xfrm>
              <a:off x="4883614" y="3366361"/>
              <a:ext cx="4413957" cy="1118319"/>
            </a:xfrm>
            <a:prstGeom prst="roundRect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E4BB60BF-2838-4A97-BD4C-731397917C4A}"/>
                </a:ext>
              </a:extLst>
            </p:cNvPr>
            <p:cNvSpPr txBox="1"/>
            <p:nvPr/>
          </p:nvSpPr>
          <p:spPr>
            <a:xfrm>
              <a:off x="5408147" y="3581801"/>
              <a:ext cx="35004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4000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Ngoạm</a:t>
              </a:r>
              <a:r>
                <a:rPr lang="en-US" sz="4000" dirty="0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4000" dirty="0" err="1">
                  <a:solidFill>
                    <a:srgbClr val="0070C0"/>
                  </a:solidFill>
                  <a:latin typeface="UTM Avo" panose="02040603050506020204" pitchFamily="18" charset="0"/>
                  <a:cs typeface="Times New Roman" pitchFamily="18" charset="0"/>
                </a:rPr>
                <a:t>mồi</a:t>
              </a:r>
              <a:endPara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D23938B-E2D9-46BE-B5DD-7C4721C3DD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2F82591B-90BF-43BE-90AB-3F063F12C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744" y="678873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DAEAC8C2-E0F7-4D53-A8F1-30AF4CF66D24}"/>
              </a:ext>
            </a:extLst>
          </p:cNvPr>
          <p:cNvSpPr/>
          <p:nvPr/>
        </p:nvSpPr>
        <p:spPr>
          <a:xfrm>
            <a:off x="1000130" y="1772553"/>
            <a:ext cx="10191737" cy="1422400"/>
          </a:xfrm>
          <a:prstGeom prst="round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2506EA84-A1FE-49A6-ACB8-6852799053B2}"/>
              </a:ext>
            </a:extLst>
          </p:cNvPr>
          <p:cNvSpPr txBox="1"/>
          <p:nvPr/>
        </p:nvSpPr>
        <p:spPr>
          <a:xfrm>
            <a:off x="739853" y="2080356"/>
            <a:ext cx="10712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Tìm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tiếng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chứa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vần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oam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  <a:p>
            <a:pPr algn="ctr" defTabSz="1219170">
              <a:defRPr/>
            </a:pPr>
            <a:endParaRPr lang="en-US" sz="20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F401EEC4-9C16-42F4-BB12-29C142A52AF4}"/>
              </a:ext>
            </a:extLst>
          </p:cNvPr>
          <p:cNvSpPr/>
          <p:nvPr/>
        </p:nvSpPr>
        <p:spPr>
          <a:xfrm>
            <a:off x="3966211" y="3641051"/>
            <a:ext cx="6078122" cy="1185425"/>
          </a:xfrm>
          <a:prstGeom prst="round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5C601EDC-4F2B-430B-9C8D-901D5C1E47C8}"/>
              </a:ext>
            </a:extLst>
          </p:cNvPr>
          <p:cNvSpPr txBox="1"/>
          <p:nvPr/>
        </p:nvSpPr>
        <p:spPr>
          <a:xfrm>
            <a:off x="4122215" y="3796146"/>
            <a:ext cx="5766113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defRPr/>
            </a:pP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Khỉ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ngoạm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dưa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4267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hấu</a:t>
            </a:r>
            <a:r>
              <a:rPr lang="en-US" sz="4267" dirty="0">
                <a:solidFill>
                  <a:srgbClr val="0070C0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DAD5A3-7469-4814-908C-4F1A64D9D8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12FB76E-4D15-2246-D29C-44238B6D157A}"/>
              </a:ext>
            </a:extLst>
          </p:cNvPr>
          <p:cNvCxnSpPr/>
          <p:nvPr/>
        </p:nvCxnSpPr>
        <p:spPr>
          <a:xfrm>
            <a:off x="5857874" y="4545134"/>
            <a:ext cx="1188000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75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0BB0A75C-6095-4629-86A2-45E68DF2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195"/>
          </a:xfrm>
          <a:prstGeom prst="rect">
            <a:avLst/>
          </a:prstGeom>
        </p:spPr>
      </p:pic>
      <p:pic>
        <p:nvPicPr>
          <p:cNvPr id="9" name="Picture 4" descr="C:\Users\ADMIN\Desktop\Tai nguyen thiet ke tro choi\Bảng gỗ\1a.png">
            <a:hlinkClick r:id="rId3" action="ppaction://hlinksldjump"/>
            <a:extLst>
              <a:ext uri="{FF2B5EF4-FFF2-40B4-BE49-F238E27FC236}">
                <a16:creationId xmlns:a16="http://schemas.microsoft.com/office/drawing/2014/main" id="{8247A23E-6B20-4BD3-9621-D57847859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268" y="429491"/>
            <a:ext cx="2033732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2B4EE1-4E17-C3F8-6161-22AFCD6390C2}"/>
              </a:ext>
            </a:extLst>
          </p:cNvPr>
          <p:cNvGrpSpPr/>
          <p:nvPr/>
        </p:nvGrpSpPr>
        <p:grpSpPr>
          <a:xfrm>
            <a:off x="2029460" y="1140642"/>
            <a:ext cx="9834880" cy="4467833"/>
            <a:chOff x="2029460" y="1140642"/>
            <a:chExt cx="9834880" cy="4467833"/>
          </a:xfrm>
        </p:grpSpPr>
        <p:sp>
          <p:nvSpPr>
            <p:cNvPr id="10" name="Rounded Rectangle 2">
              <a:extLst>
                <a:ext uri="{FF2B5EF4-FFF2-40B4-BE49-F238E27FC236}">
                  <a16:creationId xmlns:a16="http://schemas.microsoft.com/office/drawing/2014/main" id="{EB0F019A-3BFA-4046-8280-7D61592842F7}"/>
                </a:ext>
              </a:extLst>
            </p:cNvPr>
            <p:cNvSpPr/>
            <p:nvPr/>
          </p:nvSpPr>
          <p:spPr>
            <a:xfrm>
              <a:off x="2029460" y="1140642"/>
              <a:ext cx="4206240" cy="844950"/>
            </a:xfrm>
            <a:prstGeom prst="roundRect">
              <a:avLst/>
            </a:prstGeom>
            <a:gradFill rotWithShape="1">
              <a:gsLst>
                <a:gs pos="0">
                  <a:srgbClr val="4BACC6">
                    <a:tint val="50000"/>
                    <a:satMod val="300000"/>
                  </a:srgbClr>
                </a:gs>
                <a:gs pos="35000">
                  <a:srgbClr val="4BACC6">
                    <a:tint val="37000"/>
                    <a:satMod val="300000"/>
                  </a:srgbClr>
                </a:gs>
                <a:gs pos="100000">
                  <a:srgbClr val="4BACC6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TextBox 3">
              <a:extLst>
                <a:ext uri="{FF2B5EF4-FFF2-40B4-BE49-F238E27FC236}">
                  <a16:creationId xmlns:a16="http://schemas.microsoft.com/office/drawing/2014/main" id="{17004886-0845-4C05-B852-B62DA1E51822}"/>
                </a:ext>
              </a:extLst>
            </p:cNvPr>
            <p:cNvSpPr txBox="1"/>
            <p:nvPr/>
          </p:nvSpPr>
          <p:spPr>
            <a:xfrm>
              <a:off x="2138439" y="1249525"/>
              <a:ext cx="409726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defRPr/>
              </a:pPr>
              <a:r>
                <a:rPr lang="en-US" sz="36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Đọc</a:t>
              </a:r>
              <a:r>
                <a:rPr lang="en-US" sz="36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to </a:t>
              </a:r>
              <a:r>
                <a:rPr lang="en-US" sz="36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đoạn</a:t>
              </a:r>
              <a:r>
                <a:rPr lang="en-US" sz="36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sau</a:t>
              </a:r>
              <a:r>
                <a:rPr lang="en-US" sz="3600" dirty="0">
                  <a:solidFill>
                    <a:prstClr val="black"/>
                  </a:solidFill>
                  <a:latin typeface="UTM Avo" panose="02040603050506020204" pitchFamily="18" charset="0"/>
                  <a:cs typeface="Times New Roman" pitchFamily="18" charset="0"/>
                </a:rPr>
                <a:t>:</a:t>
              </a:r>
              <a:endParaRPr lang="en-US" sz="40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endParaRPr>
            </a:p>
            <a:p>
              <a:pPr defTabSz="1219170">
                <a:defRPr/>
              </a:pPr>
              <a:endParaRPr lang="en-US" sz="20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ounded Rectangle 4">
              <a:extLst>
                <a:ext uri="{FF2B5EF4-FFF2-40B4-BE49-F238E27FC236}">
                  <a16:creationId xmlns:a16="http://schemas.microsoft.com/office/drawing/2014/main" id="{BFF188AD-836F-4D6F-9681-9EC749321CBF}"/>
                </a:ext>
              </a:extLst>
            </p:cNvPr>
            <p:cNvSpPr/>
            <p:nvPr/>
          </p:nvSpPr>
          <p:spPr>
            <a:xfrm>
              <a:off x="3883660" y="2549820"/>
              <a:ext cx="7980680" cy="2737743"/>
            </a:xfrm>
            <a:prstGeom prst="roundRect">
              <a:avLst/>
            </a:prstGeom>
            <a:gradFill rotWithShape="1">
              <a:gsLst>
                <a:gs pos="0">
                  <a:srgbClr val="9BBB59">
                    <a:tint val="50000"/>
                    <a:satMod val="300000"/>
                  </a:srgbClr>
                </a:gs>
                <a:gs pos="35000">
                  <a:srgbClr val="9BBB59">
                    <a:tint val="37000"/>
                    <a:satMod val="300000"/>
                  </a:srgbClr>
                </a:gs>
                <a:gs pos="100000">
                  <a:srgbClr val="9BBB5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F8D8408A-C1C1-4C47-89BC-D4CBA6A8BE55}"/>
                </a:ext>
              </a:extLst>
            </p:cNvPr>
            <p:cNvSpPr txBox="1"/>
            <p:nvPr/>
          </p:nvSpPr>
          <p:spPr>
            <a:xfrm>
              <a:off x="4405899" y="2626825"/>
              <a:ext cx="6936202" cy="2981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>
                <a:lnSpc>
                  <a:spcPct val="150000"/>
                </a:lnSpc>
                <a:defRPr/>
              </a:pP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Hổ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theo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thỏ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ra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giếng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.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Thấy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bóng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mình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dưới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lòng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giếng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sâu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hoắm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,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hổ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gầm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: “</a:t>
              </a:r>
              <a:r>
                <a:rPr lang="en-US" sz="3600" dirty="0" err="1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Oàm</a:t>
              </a:r>
              <a:r>
                <a:rPr lang="en-US" sz="3600" dirty="0">
                  <a:solidFill>
                    <a:srgbClr val="C00000"/>
                  </a:solidFill>
                  <a:latin typeface="UTM Avo" panose="02040603050506020204" pitchFamily="18" charset="0"/>
                  <a:cs typeface="Times New Roman" pitchFamily="18" charset="0"/>
                </a:rPr>
                <a:t>…”</a:t>
              </a:r>
            </a:p>
            <a:p>
              <a:pPr defTabSz="1219170">
                <a:lnSpc>
                  <a:spcPct val="150000"/>
                </a:lnSpc>
                <a:defRPr/>
              </a:pPr>
              <a:endParaRPr lang="en-US" dirty="0">
                <a:solidFill>
                  <a:srgbClr val="C00000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115A859-BED8-42FF-997E-1C588DDE66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97056"/>
            <a:ext cx="1070867" cy="46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431812" y="3027005"/>
            <a:ext cx="74957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11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9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oan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-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60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oat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978660" y="529748"/>
            <a:ext cx="8498840" cy="623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F1199101-4541-4DC8-9110-EB30E662A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1710" y="3145590"/>
            <a:ext cx="6604000" cy="147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KHÁM PHÁ</a:t>
            </a:r>
          </a:p>
        </p:txBody>
      </p:sp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5BDECFE0-5668-E542-B404-05BFD8FA8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1456" y="652774"/>
            <a:ext cx="2753307" cy="15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7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6705599" y="3632204"/>
            <a:ext cx="3577720" cy="2264157"/>
            <a:chOff x="3809999" y="1447800"/>
            <a:chExt cx="2476026" cy="1533023"/>
          </a:xfrm>
        </p:grpSpPr>
        <p:sp>
          <p:nvSpPr>
            <p:cNvPr id="9" name="Rectangle 8"/>
            <p:cNvSpPr/>
            <p:nvPr/>
          </p:nvSpPr>
          <p:spPr>
            <a:xfrm>
              <a:off x="3809999" y="1447800"/>
              <a:ext cx="247602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endPara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khoan</a:t>
              </a:r>
              <a:endParaRPr lang="en-US" sz="6600" dirty="0">
                <a:solidFill>
                  <a:srgbClr val="FF0000"/>
                </a:solidFill>
                <a:latin typeface="UTM Avo" panose="02040603050506020204"/>
              </a:endParaRPr>
            </a:p>
            <a:p>
              <a:pPr algn="ctr" defTabSz="914309"/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95023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002060"/>
                  </a:solidFill>
                  <a:latin typeface="UTM Avo" panose="02040603050506020204"/>
                  <a:cs typeface="Times New Roman" pitchFamily="18" charset="0"/>
                </a:rPr>
                <a:t>kh</a:t>
              </a:r>
              <a:endPara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371125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oan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95736" y="2313110"/>
            <a:ext cx="5511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máy</a:t>
            </a:r>
            <a:r>
              <a:rPr lang="en-US" sz="6600" b="1" dirty="0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chemeClr val="bg2">
                    <a:lumMod val="75000"/>
                  </a:schemeClr>
                </a:solidFill>
                <a:latin typeface="UTM Avo" panose="02040603050506020204"/>
                <a:cs typeface="Times New Roman" pitchFamily="18" charset="0"/>
              </a:rPr>
              <a:t>khoan</a:t>
            </a:r>
            <a:endParaRPr lang="en-US" sz="6600" b="1" dirty="0">
              <a:solidFill>
                <a:schemeClr val="bg2">
                  <a:lumMod val="75000"/>
                </a:schemeClr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2" y="2244803"/>
            <a:ext cx="198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1524002" y="3632204"/>
            <a:ext cx="3200401" cy="2123827"/>
            <a:chOff x="3810000" y="1533792"/>
            <a:chExt cx="1823290" cy="1438008"/>
          </a:xfrm>
        </p:grpSpPr>
        <p:sp>
          <p:nvSpPr>
            <p:cNvPr id="15" name="Rectangle 14"/>
            <p:cNvSpPr/>
            <p:nvPr/>
          </p:nvSpPr>
          <p:spPr>
            <a:xfrm>
              <a:off x="3810000" y="1533792"/>
              <a:ext cx="1823290" cy="752208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oan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0001" y="2273300"/>
              <a:ext cx="607761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417763" y="2286000"/>
              <a:ext cx="607763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00B050"/>
                  </a:solidFill>
                  <a:latin typeface="UTM Avo" panose="02040603050506020204"/>
                  <a:cs typeface="Times New Roman" pitchFamily="18" charset="0"/>
                </a:rPr>
                <a:t>a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4170" y="2321004"/>
            <a:ext cx="30505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dirty="0">
              <a:solidFill>
                <a:srgbClr val="FF0000"/>
              </a:solidFill>
              <a:latin typeface="UTM Avo" panose="02040603050506020204"/>
            </a:endParaRPr>
          </a:p>
        </p:txBody>
      </p:sp>
      <p:pic>
        <p:nvPicPr>
          <p:cNvPr id="18" name="Picture 2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BFEFF"/>
              </a:clrFrom>
              <a:clrTo>
                <a:srgbClr val="FB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1" y="497304"/>
            <a:ext cx="3292641" cy="197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657604" y="4724400"/>
            <a:ext cx="1066796" cy="101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en-US" sz="6600" b="1" dirty="0">
                <a:solidFill>
                  <a:srgbClr val="0070C0"/>
                </a:solidFill>
                <a:latin typeface="UTM Avo" panose="02040603050506020204"/>
                <a:cs typeface="Times New Roman" pitchFamily="18" charset="0"/>
              </a:rPr>
              <a:t>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9" grpId="0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53176" y="3041690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trốn</a:t>
            </a:r>
            <a:r>
              <a: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thoát</a:t>
            </a:r>
            <a:r>
              <a: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rPr>
              <a:t> </a:t>
            </a:r>
          </a:p>
        </p:txBody>
      </p:sp>
      <p:grpSp>
        <p:nvGrpSpPr>
          <p:cNvPr id="3" name="Group 7"/>
          <p:cNvGrpSpPr/>
          <p:nvPr/>
        </p:nvGrpSpPr>
        <p:grpSpPr>
          <a:xfrm>
            <a:off x="6553200" y="4267200"/>
            <a:ext cx="3421638" cy="2250832"/>
            <a:chOff x="3809999" y="1447799"/>
            <a:chExt cx="2368006" cy="1524001"/>
          </a:xfrm>
        </p:grpSpPr>
        <p:sp>
          <p:nvSpPr>
            <p:cNvPr id="6" name="Rectangle 5"/>
            <p:cNvSpPr/>
            <p:nvPr/>
          </p:nvSpPr>
          <p:spPr>
            <a:xfrm>
              <a:off x="3809999" y="1447799"/>
              <a:ext cx="236800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thoát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002060"/>
                  </a:solidFill>
                  <a:latin typeface="UTM Avo" panose="02040603050506020204"/>
                  <a:cs typeface="Times New Roman" pitchFamily="18" charset="0"/>
                </a:rPr>
                <a:t>th</a:t>
              </a:r>
              <a:endParaRPr lang="en-US" sz="6600" b="1" dirty="0">
                <a:solidFill>
                  <a:srgbClr val="00206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914900" y="2286000"/>
              <a:ext cx="1215466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 err="1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oát</a:t>
              </a:r>
              <a:endPara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057399" y="2958291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oat</a:t>
            </a:r>
          </a:p>
        </p:txBody>
      </p:sp>
      <p:grpSp>
        <p:nvGrpSpPr>
          <p:cNvPr id="5" name="Group 7"/>
          <p:cNvGrpSpPr/>
          <p:nvPr/>
        </p:nvGrpSpPr>
        <p:grpSpPr>
          <a:xfrm>
            <a:off x="1828801" y="4267204"/>
            <a:ext cx="2971800" cy="2250831"/>
            <a:chOff x="3810000" y="1447800"/>
            <a:chExt cx="2056688" cy="1524000"/>
          </a:xfrm>
        </p:grpSpPr>
        <p:sp>
          <p:nvSpPr>
            <p:cNvPr id="11" name="Rectangle 10"/>
            <p:cNvSpPr/>
            <p:nvPr/>
          </p:nvSpPr>
          <p:spPr>
            <a:xfrm>
              <a:off x="3810000" y="1447800"/>
              <a:ext cx="2056688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oat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1" y="2286000"/>
              <a:ext cx="632826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FF0000"/>
                  </a:solidFill>
                  <a:latin typeface="UTM Avo" panose="02040603050506020204"/>
                  <a:cs typeface="Times New Roman" pitchFamily="18" charset="0"/>
                </a:rPr>
                <a:t>o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42826" y="2286000"/>
              <a:ext cx="685563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09"/>
              <a:r>
                <a:rPr lang="en-US" sz="6600" b="1" dirty="0">
                  <a:solidFill>
                    <a:srgbClr val="00B050"/>
                  </a:solidFill>
                  <a:latin typeface="UTM Avo" panose="02040603050506020204"/>
                  <a:cs typeface="Times New Roman" pitchFamily="18" charset="0"/>
                </a:rPr>
                <a:t>a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492799" y="3053721"/>
            <a:ext cx="228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oát</a:t>
            </a:r>
            <a:r>
              <a:rPr lang="en-US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971800" y="1524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4874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2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124" y="648349"/>
            <a:ext cx="4066503" cy="233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3733804" y="5540326"/>
            <a:ext cx="1066796" cy="10128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09"/>
            <a:r>
              <a:rPr lang="en-US" sz="6600" b="1" dirty="0">
                <a:solidFill>
                  <a:srgbClr val="0070C0"/>
                </a:solidFill>
                <a:latin typeface="UTM Avo" panose="02040603050506020204"/>
                <a:cs typeface="Times New Roman" pitchFamily="18" charset="0"/>
              </a:rPr>
              <a:t>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141621" y="831303"/>
            <a:ext cx="2362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34040" y="831303"/>
            <a:ext cx="251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0" y="5410200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trốn</a:t>
            </a:r>
            <a:r>
              <a:rPr lang="en-US" sz="6600" b="1" dirty="0">
                <a:solidFill>
                  <a:schemeClr val="tx2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th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oát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302" y="5410200"/>
            <a:ext cx="54160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máy</a:t>
            </a:r>
            <a:r>
              <a:rPr lang="en-US" sz="6600" b="1" dirty="0">
                <a:solidFill>
                  <a:schemeClr val="tx2"/>
                </a:solidFill>
                <a:latin typeface="UTM Avo" panose="02040603050506020204"/>
                <a:cs typeface="Times New Roman" pitchFamily="18" charset="0"/>
              </a:rPr>
              <a:t> </a:t>
            </a:r>
            <a:r>
              <a:rPr lang="en-US" sz="6600" b="1" dirty="0" err="1">
                <a:latin typeface="UTM Avo" panose="02040603050506020204"/>
                <a:cs typeface="Times New Roman" pitchFamily="18" charset="0"/>
              </a:rPr>
              <a:t>kh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/>
                <a:cs typeface="Times New Roman" pitchFamily="18" charset="0"/>
              </a:rPr>
              <a:t>oan</a:t>
            </a:r>
            <a:endParaRPr lang="en-US" sz="6600" b="1" dirty="0">
              <a:solidFill>
                <a:srgbClr val="FF0000"/>
              </a:solidFill>
              <a:latin typeface="UTM Avo" panose="02040603050506020204"/>
              <a:cs typeface="Times New Roman" pitchFamily="18" charset="0"/>
            </a:endParaRPr>
          </a:p>
        </p:txBody>
      </p:sp>
      <p:pic>
        <p:nvPicPr>
          <p:cNvPr id="9" name="Picture 2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040" y="1942304"/>
            <a:ext cx="3797967" cy="327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EFF"/>
              </a:clrFrom>
              <a:clrTo>
                <a:srgbClr val="FB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727" y="2228645"/>
            <a:ext cx="3396916" cy="2990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3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2409"/>
            <a:ext cx="12192000" cy="33718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292407" y="1481305"/>
            <a:ext cx="7712513" cy="36600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73"/>
          <p:cNvGrpSpPr>
            <a:grpSpLocks/>
          </p:cNvGrpSpPr>
          <p:nvPr/>
        </p:nvGrpSpPr>
        <p:grpSpPr bwMode="auto">
          <a:xfrm>
            <a:off x="340851" y="613624"/>
            <a:ext cx="11454041" cy="3732229"/>
            <a:chOff x="1761695" y="1160520"/>
            <a:chExt cx="12257383" cy="2801452"/>
          </a:xfrm>
        </p:grpSpPr>
        <p:grpSp>
          <p:nvGrpSpPr>
            <p:cNvPr id="21" name="Group 76"/>
            <p:cNvGrpSpPr>
              <a:grpSpLocks/>
            </p:cNvGrpSpPr>
            <p:nvPr/>
          </p:nvGrpSpPr>
          <p:grpSpPr bwMode="auto">
            <a:xfrm>
              <a:off x="1761695" y="1835506"/>
              <a:ext cx="7596239" cy="2126466"/>
              <a:chOff x="1752170" y="1835506"/>
              <a:chExt cx="7596239" cy="2126466"/>
            </a:xfrm>
          </p:grpSpPr>
          <p:sp>
            <p:nvSpPr>
              <p:cNvPr id="23" name="Freeform 22"/>
              <p:cNvSpPr/>
              <p:nvPr/>
            </p:nvSpPr>
            <p:spPr>
              <a:xfrm>
                <a:off x="1752170" y="1835506"/>
                <a:ext cx="1018294" cy="689968"/>
              </a:xfrm>
              <a:custGeom>
                <a:avLst/>
                <a:gdLst>
                  <a:gd name="connsiteX0" fmla="*/ 304800 w 311150"/>
                  <a:gd name="connsiteY0" fmla="*/ 0 h 234950"/>
                  <a:gd name="connsiteX1" fmla="*/ 0 w 311150"/>
                  <a:gd name="connsiteY1" fmla="*/ 149225 h 234950"/>
                  <a:gd name="connsiteX2" fmla="*/ 311150 w 311150"/>
                  <a:gd name="connsiteY2" fmla="*/ 234950 h 234950"/>
                  <a:gd name="connsiteX3" fmla="*/ 304800 w 311150"/>
                  <a:gd name="connsiteY3" fmla="*/ 0 h 234950"/>
                  <a:gd name="connsiteX0" fmla="*/ 295275 w 301625"/>
                  <a:gd name="connsiteY0" fmla="*/ 0 h 234950"/>
                  <a:gd name="connsiteX1" fmla="*/ 0 w 301625"/>
                  <a:gd name="connsiteY1" fmla="*/ 156369 h 234950"/>
                  <a:gd name="connsiteX2" fmla="*/ 301625 w 301625"/>
                  <a:gd name="connsiteY2" fmla="*/ 234950 h 234950"/>
                  <a:gd name="connsiteX3" fmla="*/ 295275 w 301625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296127 w 302477"/>
                  <a:gd name="connsiteY0" fmla="*/ 0 h 234950"/>
                  <a:gd name="connsiteX1" fmla="*/ 852 w 302477"/>
                  <a:gd name="connsiteY1" fmla="*/ 156369 h 234950"/>
                  <a:gd name="connsiteX2" fmla="*/ 302477 w 302477"/>
                  <a:gd name="connsiteY2" fmla="*/ 234950 h 234950"/>
                  <a:gd name="connsiteX3" fmla="*/ 296127 w 302477"/>
                  <a:gd name="connsiteY3" fmla="*/ 0 h 234950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52 w 305652"/>
                  <a:gd name="connsiteY0" fmla="*/ 0 h 239712"/>
                  <a:gd name="connsiteX1" fmla="*/ 852 w 305652"/>
                  <a:gd name="connsiteY1" fmla="*/ 161131 h 239712"/>
                  <a:gd name="connsiteX2" fmla="*/ 302477 w 305652"/>
                  <a:gd name="connsiteY2" fmla="*/ 239712 h 239712"/>
                  <a:gd name="connsiteX3" fmla="*/ 305652 w 305652"/>
                  <a:gd name="connsiteY3" fmla="*/ 0 h 239712"/>
                  <a:gd name="connsiteX0" fmla="*/ 305627 w 309720"/>
                  <a:gd name="connsiteY0" fmla="*/ 0 h 237331"/>
                  <a:gd name="connsiteX1" fmla="*/ 827 w 309720"/>
                  <a:gd name="connsiteY1" fmla="*/ 161131 h 237331"/>
                  <a:gd name="connsiteX2" fmla="*/ 309596 w 309720"/>
                  <a:gd name="connsiteY2" fmla="*/ 237331 h 237331"/>
                  <a:gd name="connsiteX3" fmla="*/ 305627 w 309720"/>
                  <a:gd name="connsiteY3" fmla="*/ 0 h 237331"/>
                  <a:gd name="connsiteX0" fmla="*/ 305643 w 305643"/>
                  <a:gd name="connsiteY0" fmla="*/ 0 h 237331"/>
                  <a:gd name="connsiteX1" fmla="*/ 843 w 305643"/>
                  <a:gd name="connsiteY1" fmla="*/ 161131 h 237331"/>
                  <a:gd name="connsiteX2" fmla="*/ 304849 w 305643"/>
                  <a:gd name="connsiteY2" fmla="*/ 237331 h 237331"/>
                  <a:gd name="connsiteX3" fmla="*/ 305643 w 305643"/>
                  <a:gd name="connsiteY3" fmla="*/ 0 h 237331"/>
                  <a:gd name="connsiteX0" fmla="*/ 305805 w 305805"/>
                  <a:gd name="connsiteY0" fmla="*/ 0 h 237713"/>
                  <a:gd name="connsiteX1" fmla="*/ 1005 w 305805"/>
                  <a:gd name="connsiteY1" fmla="*/ 161131 h 237713"/>
                  <a:gd name="connsiteX2" fmla="*/ 305011 w 305805"/>
                  <a:gd name="connsiteY2" fmla="*/ 237331 h 237713"/>
                  <a:gd name="connsiteX3" fmla="*/ 305805 w 305805"/>
                  <a:gd name="connsiteY3" fmla="*/ 0 h 237713"/>
                  <a:gd name="connsiteX0" fmla="*/ 306764 w 306764"/>
                  <a:gd name="connsiteY0" fmla="*/ 0 h 237734"/>
                  <a:gd name="connsiteX1" fmla="*/ 1964 w 306764"/>
                  <a:gd name="connsiteY1" fmla="*/ 161131 h 237734"/>
                  <a:gd name="connsiteX2" fmla="*/ 305970 w 306764"/>
                  <a:gd name="connsiteY2" fmla="*/ 237331 h 237734"/>
                  <a:gd name="connsiteX3" fmla="*/ 306764 w 306764"/>
                  <a:gd name="connsiteY3" fmla="*/ 0 h 237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6764" h="237734">
                    <a:moveTo>
                      <a:pt x="306764" y="0"/>
                    </a:moveTo>
                    <a:cubicBezTo>
                      <a:pt x="258346" y="6879"/>
                      <a:pt x="21808" y="82815"/>
                      <a:pt x="1964" y="161131"/>
                    </a:cubicBezTo>
                    <a:cubicBezTo>
                      <a:pt x="-21319" y="203994"/>
                      <a:pt x="167328" y="242094"/>
                      <a:pt x="305970" y="237331"/>
                    </a:cubicBezTo>
                    <a:cubicBezTo>
                      <a:pt x="307028" y="157427"/>
                      <a:pt x="305706" y="79904"/>
                      <a:pt x="30676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1752170" y="2344644"/>
                <a:ext cx="7596239" cy="1617328"/>
              </a:xfrm>
              <a:custGeom>
                <a:avLst/>
                <a:gdLst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1996440"/>
                  <a:gd name="connsiteX1" fmla="*/ 312420 w 3657600"/>
                  <a:gd name="connsiteY1" fmla="*/ 76200 h 1996440"/>
                  <a:gd name="connsiteX2" fmla="*/ 3078480 w 3657600"/>
                  <a:gd name="connsiteY2" fmla="*/ 60960 h 1996440"/>
                  <a:gd name="connsiteX3" fmla="*/ 3657600 w 3657600"/>
                  <a:gd name="connsiteY3" fmla="*/ 990600 h 1996440"/>
                  <a:gd name="connsiteX4" fmla="*/ 3108960 w 3657600"/>
                  <a:gd name="connsiteY4" fmla="*/ 1988820 h 1996440"/>
                  <a:gd name="connsiteX5" fmla="*/ 198120 w 3657600"/>
                  <a:gd name="connsiteY5" fmla="*/ 1996440 h 1996440"/>
                  <a:gd name="connsiteX6" fmla="*/ 0 w 3657600"/>
                  <a:gd name="connsiteY6" fmla="*/ 1943100 h 1996440"/>
                  <a:gd name="connsiteX7" fmla="*/ 0 w 3657600"/>
                  <a:gd name="connsiteY7" fmla="*/ 0 h 1996440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  <a:gd name="connsiteX0" fmla="*/ 0 w 3657600"/>
                  <a:gd name="connsiteY0" fmla="*/ 0 h 2012315"/>
                  <a:gd name="connsiteX1" fmla="*/ 312420 w 3657600"/>
                  <a:gd name="connsiteY1" fmla="*/ 76200 h 2012315"/>
                  <a:gd name="connsiteX2" fmla="*/ 3078480 w 3657600"/>
                  <a:gd name="connsiteY2" fmla="*/ 60960 h 2012315"/>
                  <a:gd name="connsiteX3" fmla="*/ 3657600 w 3657600"/>
                  <a:gd name="connsiteY3" fmla="*/ 990600 h 2012315"/>
                  <a:gd name="connsiteX4" fmla="*/ 3108960 w 3657600"/>
                  <a:gd name="connsiteY4" fmla="*/ 1988820 h 2012315"/>
                  <a:gd name="connsiteX5" fmla="*/ 198120 w 3657600"/>
                  <a:gd name="connsiteY5" fmla="*/ 2012315 h 2012315"/>
                  <a:gd name="connsiteX6" fmla="*/ 0 w 3657600"/>
                  <a:gd name="connsiteY6" fmla="*/ 1943100 h 2012315"/>
                  <a:gd name="connsiteX7" fmla="*/ 0 w 3657600"/>
                  <a:gd name="connsiteY7" fmla="*/ 0 h 2012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657600" h="2012315">
                    <a:moveTo>
                      <a:pt x="0" y="0"/>
                    </a:moveTo>
                    <a:cubicBezTo>
                      <a:pt x="21590" y="66675"/>
                      <a:pt x="205105" y="76200"/>
                      <a:pt x="312420" y="76200"/>
                    </a:cubicBezTo>
                    <a:lnTo>
                      <a:pt x="3078480" y="60960"/>
                    </a:lnTo>
                    <a:lnTo>
                      <a:pt x="3657600" y="990600"/>
                    </a:lnTo>
                    <a:lnTo>
                      <a:pt x="3108960" y="1988820"/>
                    </a:lnTo>
                    <a:lnTo>
                      <a:pt x="198120" y="2012315"/>
                    </a:lnTo>
                    <a:cubicBezTo>
                      <a:pt x="135255" y="2004060"/>
                      <a:pt x="5715" y="2011680"/>
                      <a:pt x="0" y="194310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7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Oval 21"/>
            <p:cNvSpPr/>
            <p:nvPr/>
          </p:nvSpPr>
          <p:spPr>
            <a:xfrm>
              <a:off x="10011829" y="1160520"/>
              <a:ext cx="4007249" cy="1735289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Rectangle 32"/>
          <p:cNvSpPr>
            <a:spLocks noChangeArrowheads="1"/>
          </p:cNvSpPr>
          <p:nvPr/>
        </p:nvSpPr>
        <p:spPr bwMode="auto">
          <a:xfrm>
            <a:off x="805000" y="2542025"/>
            <a:ext cx="586959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So </a:t>
            </a:r>
            <a:r>
              <a:rPr lang="en-US" sz="9600" b="1" dirty="0" err="1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sánh</a:t>
            </a:r>
            <a:r>
              <a:rPr lang="en-US" sz="9600" b="1" dirty="0">
                <a:solidFill>
                  <a:prstClr val="white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8665242" y="795155"/>
            <a:ext cx="2603522" cy="1868520"/>
          </a:xfrm>
          <a:prstGeom prst="ellipse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716167" y="801363"/>
            <a:ext cx="28101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oa</a:t>
            </a: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30" name="Group 79"/>
          <p:cNvGrpSpPr>
            <a:grpSpLocks/>
          </p:cNvGrpSpPr>
          <p:nvPr/>
        </p:nvGrpSpPr>
        <p:grpSpPr bwMode="auto">
          <a:xfrm>
            <a:off x="8050276" y="3045617"/>
            <a:ext cx="3919408" cy="2317802"/>
            <a:chOff x="4179466" y="2217825"/>
            <a:chExt cx="2257271" cy="1733962"/>
          </a:xfrm>
        </p:grpSpPr>
        <p:sp>
          <p:nvSpPr>
            <p:cNvPr id="31" name="Oval 30"/>
            <p:cNvSpPr/>
            <p:nvPr/>
          </p:nvSpPr>
          <p:spPr>
            <a:xfrm>
              <a:off x="4179466" y="2217825"/>
              <a:ext cx="2257271" cy="1733962"/>
            </a:xfrm>
            <a:prstGeom prst="ellipse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4609071" y="2394524"/>
              <a:ext cx="1472642" cy="1398786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8889669" y="3336129"/>
            <a:ext cx="2370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oa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</a:p>
        </p:txBody>
      </p:sp>
      <p:pic>
        <p:nvPicPr>
          <p:cNvPr id="3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760" y="112559"/>
            <a:ext cx="1680075" cy="92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9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4" name="图片 67593" descr="PPT素材-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635" y="144379"/>
            <a:ext cx="12827635" cy="7017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988184" y="2384154"/>
            <a:ext cx="8215631" cy="253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4400" dirty="0" err="1">
                <a:latin typeface="UTM Avo" panose="02040603050506020204" pitchFamily="18" charset="0"/>
              </a:rPr>
              <a:t>Tiếng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nào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chứa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vần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oan</a:t>
            </a:r>
            <a:r>
              <a:rPr lang="en-US" altLang="en-US" sz="4400" dirty="0">
                <a:latin typeface="UTM Avo" panose="020406030505060202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en-US" sz="4400" dirty="0" err="1">
                <a:latin typeface="UTM Avo" panose="02040603050506020204" pitchFamily="18" charset="0"/>
              </a:rPr>
              <a:t>Tiếng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nào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chứa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 err="1">
                <a:latin typeface="UTM Avo" panose="02040603050506020204" pitchFamily="18" charset="0"/>
              </a:rPr>
              <a:t>vần</a:t>
            </a:r>
            <a:r>
              <a:rPr lang="en-US" altLang="en-US" sz="4400" dirty="0">
                <a:latin typeface="UTM Avo" panose="02040603050506020204" pitchFamily="18" charset="0"/>
              </a:rPr>
              <a:t> </a:t>
            </a:r>
            <a:r>
              <a:rPr lang="en-US" alt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oat</a:t>
            </a:r>
            <a:r>
              <a:rPr lang="en-US" altLang="en-US" sz="4400" dirty="0">
                <a:latin typeface="UTM Avo" panose="020406030505060202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endParaRPr lang="en-US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5986463" y="3522663"/>
            <a:ext cx="0" cy="76835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b="0">
              <a:solidFill>
                <a:srgbClr val="FFFFFF">
                  <a:lumMod val="6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4038" name="Picture 13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75"/>
          <a:stretch/>
        </p:blipFill>
        <p:spPr bwMode="auto">
          <a:xfrm>
            <a:off x="0" y="435686"/>
            <a:ext cx="12192000" cy="6422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>
            <a:cxnSpLocks/>
          </p:cNvCxnSpPr>
          <p:nvPr/>
        </p:nvCxnSpPr>
        <p:spPr>
          <a:xfrm>
            <a:off x="2250831" y="2307102"/>
            <a:ext cx="5086947" cy="11218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2138289" y="3429000"/>
            <a:ext cx="5199489" cy="264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V="1">
            <a:off x="5986463" y="3429000"/>
            <a:ext cx="1351315" cy="26495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>
            <a:off x="4315618" y="2425700"/>
            <a:ext cx="1780382" cy="7060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4315618" y="2307102"/>
            <a:ext cx="6022182" cy="8246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4315618" y="3131744"/>
            <a:ext cx="4898952" cy="31293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122578" y="946722"/>
            <a:ext cx="3946842" cy="120032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7200" b="0" dirty="0">
                <a:solidFill>
                  <a:srgbClr val="FF3300"/>
                </a:solidFill>
                <a:latin typeface="UTM Avo" panose="02040603050506020204" pitchFamily="18" charset="0"/>
                <a:ea typeface="Yu Gothic Light" panose="020B0300000000000000" pitchFamily="34" charset="-128"/>
              </a:rPr>
              <a:t>TẬP VIẾT</a:t>
            </a:r>
            <a:endParaRPr lang="zh-CN" altLang="en-US" sz="7200" b="0" dirty="0">
              <a:solidFill>
                <a:srgbClr val="FF3300"/>
              </a:solidFill>
              <a:latin typeface="UTM Avo" panose="02040603050506020204" pitchFamily="18" charset="0"/>
              <a:ea typeface="Yu Gothic Light" panose="020B0300000000000000" pitchFamily="34" charset="-128"/>
            </a:endParaRPr>
          </a:p>
        </p:txBody>
      </p:sp>
      <p:pic>
        <p:nvPicPr>
          <p:cNvPr id="573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2760" y="2639704"/>
            <a:ext cx="12217519" cy="157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50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viết bài 11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8431"/>
            <a:ext cx="12192000" cy="64395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37527D-E182-4A05-8556-44C3CCBCAFE7}"/>
              </a:ext>
            </a:extLst>
          </p:cNvPr>
          <p:cNvSpPr txBox="1"/>
          <p:nvPr/>
        </p:nvSpPr>
        <p:spPr>
          <a:xfrm>
            <a:off x="4125468" y="509871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250279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725930" y="448349"/>
            <a:ext cx="8740140" cy="64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8583" y="3236126"/>
            <a:ext cx="47580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THƯ GIÃN</a:t>
            </a:r>
            <a:endParaRPr lang="en-US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99D91A7-3863-57C5-35CA-C25251B787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1456" y="652774"/>
            <a:ext cx="2753307" cy="15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1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hởi động đầu giờ. h...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433778"/>
            <a:ext cx="12193581" cy="642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0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978660" y="453548"/>
            <a:ext cx="8733051" cy="640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C49516D2-CD1E-445C-B3F6-0C5E18F2E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816" y="3106821"/>
            <a:ext cx="6604000" cy="135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sz="8000" b="1" dirty="0">
                <a:solidFill>
                  <a:srgbClr val="FF0000"/>
                </a:solidFill>
                <a:latin typeface="UTM Avo" panose="02040603050506020204"/>
                <a:cs typeface="Arial" panose="020B0604020202020204" pitchFamily="34" charset="0"/>
              </a:rPr>
              <a:t>TẬP ĐỌC</a:t>
            </a:r>
          </a:p>
        </p:txBody>
      </p:sp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8C790B-90D4-69C5-C11D-2B997D020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1456" y="652774"/>
            <a:ext cx="2753307" cy="152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4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t="393" b="1"/>
          <a:stretch/>
        </p:blipFill>
        <p:spPr>
          <a:xfrm>
            <a:off x="91728" y="1183511"/>
            <a:ext cx="12008544" cy="44909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8369"/>
            <a:ext cx="12256168" cy="6141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073" y="482885"/>
            <a:ext cx="12256168" cy="614126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B72BB7B-EDBB-4DF8-82FD-D2CC9D23F793}"/>
              </a:ext>
            </a:extLst>
          </p:cNvPr>
          <p:cNvCxnSpPr/>
          <p:nvPr/>
        </p:nvCxnSpPr>
        <p:spPr>
          <a:xfrm>
            <a:off x="6194735" y="1910946"/>
            <a:ext cx="17160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C56E21-BC11-4974-8513-6880B63626E4}"/>
              </a:ext>
            </a:extLst>
          </p:cNvPr>
          <p:cNvCxnSpPr/>
          <p:nvPr/>
        </p:nvCxnSpPr>
        <p:spPr>
          <a:xfrm>
            <a:off x="3101686" y="3260055"/>
            <a:ext cx="2391600" cy="311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79D324-7773-4D89-BA7C-A2DF99E51154}"/>
              </a:ext>
            </a:extLst>
          </p:cNvPr>
          <p:cNvCxnSpPr>
            <a:cxnSpLocks/>
          </p:cNvCxnSpPr>
          <p:nvPr/>
        </p:nvCxnSpPr>
        <p:spPr>
          <a:xfrm flipV="1">
            <a:off x="3182772" y="4621904"/>
            <a:ext cx="1425098" cy="125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1076FC-B3DE-4E40-B4B4-132859549AD3}"/>
              </a:ext>
            </a:extLst>
          </p:cNvPr>
          <p:cNvCxnSpPr>
            <a:cxnSpLocks/>
          </p:cNvCxnSpPr>
          <p:nvPr/>
        </p:nvCxnSpPr>
        <p:spPr>
          <a:xfrm>
            <a:off x="9980083" y="4648024"/>
            <a:ext cx="20468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0990C3-22C1-4BA3-9CA6-7E5B93C8B77F}"/>
              </a:ext>
            </a:extLst>
          </p:cNvPr>
          <p:cNvCxnSpPr>
            <a:cxnSpLocks/>
          </p:cNvCxnSpPr>
          <p:nvPr/>
        </p:nvCxnSpPr>
        <p:spPr>
          <a:xfrm>
            <a:off x="6050876" y="5234693"/>
            <a:ext cx="24073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4161F7-7D9B-42C0-B877-0C3A96E1C796}"/>
              </a:ext>
            </a:extLst>
          </p:cNvPr>
          <p:cNvCxnSpPr/>
          <p:nvPr/>
        </p:nvCxnSpPr>
        <p:spPr>
          <a:xfrm>
            <a:off x="3391782" y="6597513"/>
            <a:ext cx="13255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86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74445"/>
            <a:ext cx="12192000" cy="6109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6-Point Star 30"/>
          <p:cNvSpPr/>
          <p:nvPr/>
        </p:nvSpPr>
        <p:spPr>
          <a:xfrm>
            <a:off x="247650" y="1318924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32" name="6-Point Star 31"/>
          <p:cNvSpPr/>
          <p:nvPr/>
        </p:nvSpPr>
        <p:spPr>
          <a:xfrm>
            <a:off x="9704388" y="1121540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3" name="6-Point Star 32"/>
          <p:cNvSpPr/>
          <p:nvPr/>
        </p:nvSpPr>
        <p:spPr>
          <a:xfrm>
            <a:off x="4599165" y="1792189"/>
            <a:ext cx="407988" cy="283273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4" name="6-Point Star 33"/>
          <p:cNvSpPr/>
          <p:nvPr/>
        </p:nvSpPr>
        <p:spPr>
          <a:xfrm>
            <a:off x="727076" y="2505941"/>
            <a:ext cx="407987" cy="374835"/>
          </a:xfrm>
          <a:prstGeom prst="star6">
            <a:avLst>
              <a:gd name="adj" fmla="val 35061"/>
              <a:gd name="hf" fmla="val 115470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5" name="6-Point Star 34"/>
          <p:cNvSpPr/>
          <p:nvPr/>
        </p:nvSpPr>
        <p:spPr>
          <a:xfrm>
            <a:off x="7708372" y="2440317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6" name="6-Point Star 35"/>
          <p:cNvSpPr/>
          <p:nvPr/>
        </p:nvSpPr>
        <p:spPr>
          <a:xfrm>
            <a:off x="374650" y="3900740"/>
            <a:ext cx="407987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37" name="6-Point Star 36"/>
          <p:cNvSpPr/>
          <p:nvPr/>
        </p:nvSpPr>
        <p:spPr>
          <a:xfrm>
            <a:off x="1731345" y="4545870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38" name="6-Point Star 37"/>
          <p:cNvSpPr/>
          <p:nvPr/>
        </p:nvSpPr>
        <p:spPr>
          <a:xfrm>
            <a:off x="4420748" y="3900739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39" name="6-Point Star 38"/>
          <p:cNvSpPr/>
          <p:nvPr/>
        </p:nvSpPr>
        <p:spPr>
          <a:xfrm>
            <a:off x="3551590" y="5072743"/>
            <a:ext cx="534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40" name="6-Point Star 39"/>
          <p:cNvSpPr/>
          <p:nvPr/>
        </p:nvSpPr>
        <p:spPr>
          <a:xfrm>
            <a:off x="531018" y="5295539"/>
            <a:ext cx="407988" cy="374835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100" b="1" dirty="0">
                <a:solidFill>
                  <a:prstClr val="black"/>
                </a:solidFill>
                <a:latin typeface="UTM Avo" panose="02040603050506020204" pitchFamily="18" charset="0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529675"/>
            <a:ext cx="12256168" cy="614126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2832FA3-0AA7-4F93-BBF1-34CEFD79F6E2}"/>
              </a:ext>
            </a:extLst>
          </p:cNvPr>
          <p:cNvSpPr/>
          <p:nvPr/>
        </p:nvSpPr>
        <p:spPr>
          <a:xfrm>
            <a:off x="312707" y="1473782"/>
            <a:ext cx="528320" cy="443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5CA46BA-640D-488D-9DE6-12F5C300E9AF}"/>
              </a:ext>
            </a:extLst>
          </p:cNvPr>
          <p:cNvSpPr/>
          <p:nvPr/>
        </p:nvSpPr>
        <p:spPr>
          <a:xfrm>
            <a:off x="382136" y="4072359"/>
            <a:ext cx="528320" cy="4438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7482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02B175-42E3-44BA-8C8E-26CFCCFC9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58369"/>
            <a:ext cx="12256168" cy="614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7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3792" y="511175"/>
            <a:ext cx="10440007" cy="6386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3344069" y="5542758"/>
            <a:ext cx="566738" cy="5064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algn="ctr">
              <a:defRPr/>
            </a:pPr>
            <a:endParaRPr 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CA0E4-B33D-9043-0149-43BD7073F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5347531E-FE9E-43C2-BE85-171777CAA73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9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72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222</Words>
  <Application>Microsoft Office PowerPoint</Application>
  <PresentationFormat>Widescreen</PresentationFormat>
  <Paragraphs>74</Paragraphs>
  <Slides>32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Calibri</vt:lpstr>
      <vt:lpstr>UTM Avo</vt:lpstr>
      <vt:lpstr>等线</vt:lpstr>
      <vt:lpstr>Times New Roman</vt:lpstr>
      <vt:lpstr>Arial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nt Hoa</cp:lastModifiedBy>
  <cp:revision>54</cp:revision>
  <dcterms:created xsi:type="dcterms:W3CDTF">2021-12-19T16:42:59Z</dcterms:created>
  <dcterms:modified xsi:type="dcterms:W3CDTF">2025-01-08T03:17:58Z</dcterms:modified>
</cp:coreProperties>
</file>