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8" r:id="rId2"/>
    <p:sldMasterId id="2147483680" r:id="rId3"/>
    <p:sldMasterId id="2147483692" r:id="rId4"/>
  </p:sldMasterIdLst>
  <p:notesMasterIdLst>
    <p:notesMasterId r:id="rId27"/>
  </p:notesMasterIdLst>
  <p:sldIdLst>
    <p:sldId id="256" r:id="rId5"/>
    <p:sldId id="257" r:id="rId6"/>
    <p:sldId id="258" r:id="rId7"/>
    <p:sldId id="303" r:id="rId8"/>
    <p:sldId id="259" r:id="rId9"/>
    <p:sldId id="324" r:id="rId10"/>
    <p:sldId id="260" r:id="rId11"/>
    <p:sldId id="325" r:id="rId12"/>
    <p:sldId id="306" r:id="rId13"/>
    <p:sldId id="326" r:id="rId14"/>
    <p:sldId id="327" r:id="rId15"/>
    <p:sldId id="309" r:id="rId16"/>
    <p:sldId id="261" r:id="rId17"/>
    <p:sldId id="328" r:id="rId18"/>
    <p:sldId id="488" r:id="rId19"/>
    <p:sldId id="480" r:id="rId20"/>
    <p:sldId id="481" r:id="rId21"/>
    <p:sldId id="262" r:id="rId22"/>
    <p:sldId id="486" r:id="rId23"/>
    <p:sldId id="265" r:id="rId24"/>
    <p:sldId id="704" r:id="rId25"/>
    <p:sldId id="266" r:id="rId26"/>
  </p:sldIdLst>
  <p:sldSz cx="12192000" cy="6858000"/>
  <p:notesSz cx="6858000" cy="9144000"/>
  <p:embeddedFontLs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3028"/>
    <a:srgbClr val="C55A11"/>
    <a:srgbClr val="F8CBAD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28"/>
  </p:normalViewPr>
  <p:slideViewPr>
    <p:cSldViewPr>
      <p:cViewPr>
        <p:scale>
          <a:sx n="33" d="100"/>
          <a:sy n="33" d="100"/>
        </p:scale>
        <p:origin x="1320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9619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A156E9CB-E8D9-0B59-A08F-997DA11D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030B343E-2EFD-2CCA-13AC-0764618F7D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>
            <a:extLst>
              <a:ext uri="{FF2B5EF4-FFF2-40B4-BE49-F238E27FC236}">
                <a16:creationId xmlns:a16="http://schemas.microsoft.com/office/drawing/2014/main" id="{C2316BFD-FB7F-2608-413E-570FE3A9AF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1454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8A026BDF-AD67-704C-C676-0C5962191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81CE48A1-39CB-8689-4776-891ABCDC9C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>
            <a:extLst>
              <a:ext uri="{FF2B5EF4-FFF2-40B4-BE49-F238E27FC236}">
                <a16:creationId xmlns:a16="http://schemas.microsoft.com/office/drawing/2014/main" id="{CBCF1BE3-DC94-3C75-378D-85AB6F7A58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3159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1825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0CC03790-A804-EB29-E013-E10FDDC61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77BC3CC9-B36E-8AB1-0611-574B02E92A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>
            <a:extLst>
              <a:ext uri="{FF2B5EF4-FFF2-40B4-BE49-F238E27FC236}">
                <a16:creationId xmlns:a16="http://schemas.microsoft.com/office/drawing/2014/main" id="{F87E3757-1A25-230F-D9C7-7B674BECE7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93392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88104BD5-6D18-8C7C-92AF-4D267657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EA4D7373-8FF7-E418-DC34-62F79F5898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>
            <a:extLst>
              <a:ext uri="{FF2B5EF4-FFF2-40B4-BE49-F238E27FC236}">
                <a16:creationId xmlns:a16="http://schemas.microsoft.com/office/drawing/2014/main" id="{66B50856-5D0E-8B52-8F4D-104410C43C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4054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0928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197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14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6013200" y="2497133"/>
            <a:ext cx="4264400" cy="33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2133"/>
            </a:lvl1pPr>
            <a:lvl2pPr marL="1219170" lvl="1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2pPr>
            <a:lvl3pPr marL="1828754" lvl="2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SzPts val="1600"/>
              <a:buChar char="■"/>
              <a:defRPr sz="2133"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SzPts val="1600"/>
              <a:buChar char="●"/>
              <a:defRPr sz="2133"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SzPts val="1600"/>
              <a:buChar char="○"/>
              <a:defRPr sz="2133"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SzPts val="1600"/>
              <a:buChar char="■"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7528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1">
  <p:cSld name="Section 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650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>
            <a:off x="10650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10650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524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 + Bullet Poin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1123600" y="1752700"/>
            <a:ext cx="9052400" cy="39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6297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6906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0678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14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9695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1009500" y="4111500"/>
            <a:ext cx="3951200" cy="20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/>
          <p:nvPr/>
        </p:nvSpPr>
        <p:spPr>
          <a:xfrm>
            <a:off x="8585200" y="6019800"/>
            <a:ext cx="1447600" cy="1447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36" name="Google Shape;36;p10"/>
          <p:cNvSpPr/>
          <p:nvPr/>
        </p:nvSpPr>
        <p:spPr>
          <a:xfrm>
            <a:off x="9093200" y="-609600"/>
            <a:ext cx="1447600" cy="1447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  <p:sp>
        <p:nvSpPr>
          <p:cNvPr id="37" name="Google Shape;37;p10"/>
          <p:cNvSpPr/>
          <p:nvPr/>
        </p:nvSpPr>
        <p:spPr>
          <a:xfrm>
            <a:off x="-584200" y="127000"/>
            <a:ext cx="1447600" cy="14476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535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2"/>
          </p:nvPr>
        </p:nvSpPr>
        <p:spPr>
          <a:xfrm>
            <a:off x="1123600" y="3378233"/>
            <a:ext cx="34444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123600" y="4427833"/>
            <a:ext cx="40744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4651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">
  <p:cSld name="Title + Three Column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 idx="2"/>
          </p:nvPr>
        </p:nvSpPr>
        <p:spPr>
          <a:xfrm>
            <a:off x="1247033" y="37846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1247033" y="48342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 idx="3"/>
          </p:nvPr>
        </p:nvSpPr>
        <p:spPr>
          <a:xfrm>
            <a:off x="4670200" y="37846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4"/>
          </p:nvPr>
        </p:nvSpPr>
        <p:spPr>
          <a:xfrm>
            <a:off x="4670200" y="48342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5"/>
          </p:nvPr>
        </p:nvSpPr>
        <p:spPr>
          <a:xfrm>
            <a:off x="8093367" y="37846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6"/>
          </p:nvPr>
        </p:nvSpPr>
        <p:spPr>
          <a:xfrm>
            <a:off x="8093367" y="4834233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5595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/>
          </p:nvPr>
        </p:nvSpPr>
        <p:spPr>
          <a:xfrm>
            <a:off x="2398333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398333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3"/>
          </p:nvPr>
        </p:nvSpPr>
        <p:spPr>
          <a:xfrm>
            <a:off x="6848464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4"/>
          </p:nvPr>
        </p:nvSpPr>
        <p:spPr>
          <a:xfrm>
            <a:off x="6848464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998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84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237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9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722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336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63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505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03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002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76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336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019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382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540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261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504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30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8109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3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046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18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05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961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496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476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703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842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085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621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7730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063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997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9Slide.vn - 2019">
            <a:extLst>
              <a:ext uri="{FF2B5EF4-FFF2-40B4-BE49-F238E27FC236}">
                <a16:creationId xmlns:a16="http://schemas.microsoft.com/office/drawing/2014/main" id="{25CC3759-46D4-3C44-0D43-ED75D1626869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7F547C4-5BFE-4510-A59F-E29E59B6333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6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63739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6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8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8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82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9.wdp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8.wdp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33.jpg"/><Relationship Id="rId7" Type="http://schemas.openxmlformats.org/officeDocument/2006/relationships/slide" Target="slide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slide" Target="slide19.xm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openxmlformats.org/officeDocument/2006/relationships/slide" Target="slide16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6.png"/><Relationship Id="rId5" Type="http://schemas.openxmlformats.org/officeDocument/2006/relationships/image" Target="../media/image27.png"/><Relationship Id="rId4" Type="http://schemas.openxmlformats.org/officeDocument/2006/relationships/slide" Target="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4886" y="1035309"/>
            <a:ext cx="12042227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5: Con người và sức khỏe</a:t>
            </a:r>
            <a:endParaRPr sz="52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02813" y="3081092"/>
            <a:ext cx="9401516" cy="3395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14</a:t>
            </a:r>
            <a:endParaRPr sz="480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Cơ quan vận động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(Tiết 1)</a:t>
            </a:r>
            <a:endParaRPr sz="48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8985078" y="214969"/>
            <a:ext cx="2860461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63EA71-6C0A-70ED-2D6C-C15D149799D2}"/>
              </a:ext>
            </a:extLst>
          </p:cNvPr>
          <p:cNvGrpSpPr/>
          <p:nvPr/>
        </p:nvGrpSpPr>
        <p:grpSpPr>
          <a:xfrm>
            <a:off x="4727728" y="281940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858A83B-33AB-CF1D-CC62-796376B0D0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FEF8AB-34CF-04BF-B92B-AE9C3BD83F0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9;p30">
            <a:extLst>
              <a:ext uri="{FF2B5EF4-FFF2-40B4-BE49-F238E27FC236}">
                <a16:creationId xmlns:a16="http://schemas.microsoft.com/office/drawing/2014/main" id="{BDEE8D53-ACBE-BF6D-60C0-25E6CEFBFC7C}"/>
              </a:ext>
            </a:extLst>
          </p:cNvPr>
          <p:cNvSpPr/>
          <p:nvPr/>
        </p:nvSpPr>
        <p:spPr>
          <a:xfrm>
            <a:off x="228600" y="6576520"/>
            <a:ext cx="3099200" cy="263200"/>
          </a:xfrm>
          <a:prstGeom prst="ellipse">
            <a:avLst/>
          </a:prstGeom>
          <a:solidFill>
            <a:srgbClr val="EDE7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E539B4-EA91-29D3-0C87-8559DBDDCE24}"/>
              </a:ext>
            </a:extLst>
          </p:cNvPr>
          <p:cNvSpPr txBox="1"/>
          <p:nvPr/>
        </p:nvSpPr>
        <p:spPr>
          <a:xfrm>
            <a:off x="1041061" y="1594890"/>
            <a:ext cx="10109878" cy="5743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Vừa múa, vừa hát bài Thể dục buổi sáng 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oogle Shape;342;p30">
            <a:extLst>
              <a:ext uri="{FF2B5EF4-FFF2-40B4-BE49-F238E27FC236}">
                <a16:creationId xmlns:a16="http://schemas.microsoft.com/office/drawing/2014/main" id="{7A464043-9E3A-DD0D-36D0-53C89116D7BA}"/>
              </a:ext>
            </a:extLst>
          </p:cNvPr>
          <p:cNvGrpSpPr/>
          <p:nvPr/>
        </p:nvGrpSpPr>
        <p:grpSpPr>
          <a:xfrm>
            <a:off x="745801" y="3888674"/>
            <a:ext cx="2508670" cy="2749181"/>
            <a:chOff x="6970480" y="1373792"/>
            <a:chExt cx="1492518" cy="1635609"/>
          </a:xfrm>
        </p:grpSpPr>
        <p:sp>
          <p:nvSpPr>
            <p:cNvPr id="8" name="Google Shape;343;p30">
              <a:extLst>
                <a:ext uri="{FF2B5EF4-FFF2-40B4-BE49-F238E27FC236}">
                  <a16:creationId xmlns:a16="http://schemas.microsoft.com/office/drawing/2014/main" id="{89D09B05-62ED-E349-DA16-9B04148EBE57}"/>
                </a:ext>
              </a:extLst>
            </p:cNvPr>
            <p:cNvSpPr/>
            <p:nvPr/>
          </p:nvSpPr>
          <p:spPr>
            <a:xfrm>
              <a:off x="6970480" y="2436281"/>
              <a:ext cx="653125" cy="475361"/>
            </a:xfrm>
            <a:custGeom>
              <a:avLst/>
              <a:gdLst/>
              <a:ahLst/>
              <a:cxnLst/>
              <a:rect l="l" t="t" r="r" b="b"/>
              <a:pathLst>
                <a:path w="50916" h="37058" extrusionOk="0">
                  <a:moveTo>
                    <a:pt x="40578" y="1"/>
                  </a:moveTo>
                  <a:cubicBezTo>
                    <a:pt x="27361" y="1"/>
                    <a:pt x="5839" y="2064"/>
                    <a:pt x="3046" y="15229"/>
                  </a:cubicBezTo>
                  <a:cubicBezTo>
                    <a:pt x="1" y="29591"/>
                    <a:pt x="21760" y="19580"/>
                    <a:pt x="20890" y="31331"/>
                  </a:cubicBezTo>
                  <a:cubicBezTo>
                    <a:pt x="20589" y="35387"/>
                    <a:pt x="22571" y="37057"/>
                    <a:pt x="24990" y="37057"/>
                  </a:cubicBezTo>
                  <a:cubicBezTo>
                    <a:pt x="29578" y="37057"/>
                    <a:pt x="35740" y="31053"/>
                    <a:pt x="30897" y="23931"/>
                  </a:cubicBezTo>
                  <a:cubicBezTo>
                    <a:pt x="23500" y="13055"/>
                    <a:pt x="11749" y="20450"/>
                    <a:pt x="15664" y="13489"/>
                  </a:cubicBezTo>
                  <a:cubicBezTo>
                    <a:pt x="19580" y="6527"/>
                    <a:pt x="48301" y="4351"/>
                    <a:pt x="48301" y="4351"/>
                  </a:cubicBezTo>
                  <a:lnTo>
                    <a:pt x="50915" y="431"/>
                  </a:lnTo>
                  <a:cubicBezTo>
                    <a:pt x="50915" y="431"/>
                    <a:pt x="46612" y="1"/>
                    <a:pt x="405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344;p30">
              <a:extLst>
                <a:ext uri="{FF2B5EF4-FFF2-40B4-BE49-F238E27FC236}">
                  <a16:creationId xmlns:a16="http://schemas.microsoft.com/office/drawing/2014/main" id="{E0DF3E38-2FCB-C10E-74B7-8EB8F6023C87}"/>
                </a:ext>
              </a:extLst>
            </p:cNvPr>
            <p:cNvSpPr/>
            <p:nvPr/>
          </p:nvSpPr>
          <p:spPr>
            <a:xfrm>
              <a:off x="7441929" y="2344064"/>
              <a:ext cx="157778" cy="215861"/>
            </a:xfrm>
            <a:custGeom>
              <a:avLst/>
              <a:gdLst/>
              <a:ahLst/>
              <a:cxnLst/>
              <a:rect l="l" t="t" r="r" b="b"/>
              <a:pathLst>
                <a:path w="12300" h="16828" extrusionOk="0">
                  <a:moveTo>
                    <a:pt x="7033" y="0"/>
                  </a:moveTo>
                  <a:cubicBezTo>
                    <a:pt x="6169" y="0"/>
                    <a:pt x="5197" y="369"/>
                    <a:pt x="4120" y="1241"/>
                  </a:cubicBezTo>
                  <a:cubicBezTo>
                    <a:pt x="0" y="4575"/>
                    <a:pt x="1060" y="13565"/>
                    <a:pt x="5403" y="16362"/>
                  </a:cubicBezTo>
                  <a:cubicBezTo>
                    <a:pt x="5902" y="16684"/>
                    <a:pt x="6464" y="16828"/>
                    <a:pt x="7039" y="16828"/>
                  </a:cubicBezTo>
                  <a:cubicBezTo>
                    <a:pt x="8357" y="16828"/>
                    <a:pt x="9737" y="16070"/>
                    <a:pt x="10544" y="14973"/>
                  </a:cubicBezTo>
                  <a:cubicBezTo>
                    <a:pt x="11702" y="13396"/>
                    <a:pt x="11965" y="11350"/>
                    <a:pt x="12088" y="9396"/>
                  </a:cubicBezTo>
                  <a:cubicBezTo>
                    <a:pt x="12299" y="6131"/>
                    <a:pt x="10557" y="0"/>
                    <a:pt x="7033" y="0"/>
                  </a:cubicBezTo>
                  <a:close/>
                </a:path>
              </a:pathLst>
            </a:custGeom>
            <a:solidFill>
              <a:srgbClr val="FF923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345;p30">
              <a:extLst>
                <a:ext uri="{FF2B5EF4-FFF2-40B4-BE49-F238E27FC236}">
                  <a16:creationId xmlns:a16="http://schemas.microsoft.com/office/drawing/2014/main" id="{C05BD34D-66C6-C704-A846-6073784598E1}"/>
                </a:ext>
              </a:extLst>
            </p:cNvPr>
            <p:cNvSpPr/>
            <p:nvPr/>
          </p:nvSpPr>
          <p:spPr>
            <a:xfrm>
              <a:off x="7170320" y="2801262"/>
              <a:ext cx="222878" cy="162537"/>
            </a:xfrm>
            <a:custGeom>
              <a:avLst/>
              <a:gdLst/>
              <a:ahLst/>
              <a:cxnLst/>
              <a:rect l="l" t="t" r="r" b="b"/>
              <a:pathLst>
                <a:path w="17375" h="12671" extrusionOk="0">
                  <a:moveTo>
                    <a:pt x="10833" y="1"/>
                  </a:moveTo>
                  <a:cubicBezTo>
                    <a:pt x="9166" y="1"/>
                    <a:pt x="7500" y="427"/>
                    <a:pt x="5902" y="943"/>
                  </a:cubicBezTo>
                  <a:cubicBezTo>
                    <a:pt x="4322" y="1454"/>
                    <a:pt x="2711" y="2093"/>
                    <a:pt x="1591" y="3319"/>
                  </a:cubicBezTo>
                  <a:cubicBezTo>
                    <a:pt x="471" y="4545"/>
                    <a:pt x="0" y="6506"/>
                    <a:pt x="924" y="7888"/>
                  </a:cubicBezTo>
                  <a:lnTo>
                    <a:pt x="9547" y="12634"/>
                  </a:lnTo>
                  <a:cubicBezTo>
                    <a:pt x="9907" y="12657"/>
                    <a:pt x="10270" y="12671"/>
                    <a:pt x="10632" y="12671"/>
                  </a:cubicBezTo>
                  <a:cubicBezTo>
                    <a:pt x="11729" y="12671"/>
                    <a:pt x="12824" y="12544"/>
                    <a:pt x="13849" y="12168"/>
                  </a:cubicBezTo>
                  <a:cubicBezTo>
                    <a:pt x="15212" y="11665"/>
                    <a:pt x="16446" y="10667"/>
                    <a:pt x="16970" y="9312"/>
                  </a:cubicBezTo>
                  <a:cubicBezTo>
                    <a:pt x="17276" y="8517"/>
                    <a:pt x="17330" y="7648"/>
                    <a:pt x="17348" y="6795"/>
                  </a:cubicBezTo>
                  <a:cubicBezTo>
                    <a:pt x="17374" y="5672"/>
                    <a:pt x="17343" y="4513"/>
                    <a:pt x="16917" y="3469"/>
                  </a:cubicBezTo>
                  <a:cubicBezTo>
                    <a:pt x="16131" y="1543"/>
                    <a:pt x="14083" y="353"/>
                    <a:pt x="12024" y="78"/>
                  </a:cubicBezTo>
                  <a:cubicBezTo>
                    <a:pt x="11627" y="25"/>
                    <a:pt x="11230" y="1"/>
                    <a:pt x="108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346;p30">
              <a:extLst>
                <a:ext uri="{FF2B5EF4-FFF2-40B4-BE49-F238E27FC236}">
                  <a16:creationId xmlns:a16="http://schemas.microsoft.com/office/drawing/2014/main" id="{FA77DD38-BADD-E0CC-79EC-67466FE21100}"/>
                </a:ext>
              </a:extLst>
            </p:cNvPr>
            <p:cNvSpPr/>
            <p:nvPr/>
          </p:nvSpPr>
          <p:spPr>
            <a:xfrm>
              <a:off x="7266462" y="1943012"/>
              <a:ext cx="425822" cy="642799"/>
            </a:xfrm>
            <a:custGeom>
              <a:avLst/>
              <a:gdLst/>
              <a:ahLst/>
              <a:cxnLst/>
              <a:rect l="l" t="t" r="r" b="b"/>
              <a:pathLst>
                <a:path w="33196" h="50111" extrusionOk="0">
                  <a:moveTo>
                    <a:pt x="19999" y="0"/>
                  </a:moveTo>
                  <a:cubicBezTo>
                    <a:pt x="15401" y="0"/>
                    <a:pt x="10276" y="1383"/>
                    <a:pt x="7295" y="6600"/>
                  </a:cubicBezTo>
                  <a:cubicBezTo>
                    <a:pt x="1" y="19368"/>
                    <a:pt x="1524" y="50110"/>
                    <a:pt x="18219" y="50110"/>
                  </a:cubicBezTo>
                  <a:cubicBezTo>
                    <a:pt x="19705" y="50110"/>
                    <a:pt x="21311" y="49867"/>
                    <a:pt x="23042" y="49345"/>
                  </a:cubicBezTo>
                  <a:cubicBezTo>
                    <a:pt x="33195" y="40644"/>
                    <a:pt x="29714" y="1765"/>
                    <a:pt x="29714" y="1765"/>
                  </a:cubicBezTo>
                  <a:cubicBezTo>
                    <a:pt x="29714" y="1765"/>
                    <a:pt x="25193" y="0"/>
                    <a:pt x="199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2" name="Google Shape;347;p30">
              <a:extLst>
                <a:ext uri="{FF2B5EF4-FFF2-40B4-BE49-F238E27FC236}">
                  <a16:creationId xmlns:a16="http://schemas.microsoft.com/office/drawing/2014/main" id="{F2B3E0A1-0181-028E-A167-745388B627F1}"/>
                </a:ext>
              </a:extLst>
            </p:cNvPr>
            <p:cNvSpPr/>
            <p:nvPr/>
          </p:nvSpPr>
          <p:spPr>
            <a:xfrm>
              <a:off x="7436965" y="2019323"/>
              <a:ext cx="303896" cy="598608"/>
            </a:xfrm>
            <a:custGeom>
              <a:avLst/>
              <a:gdLst/>
              <a:ahLst/>
              <a:cxnLst/>
              <a:rect l="l" t="t" r="r" b="b"/>
              <a:pathLst>
                <a:path w="23691" h="46666" extrusionOk="0">
                  <a:moveTo>
                    <a:pt x="20723" y="1"/>
                  </a:moveTo>
                  <a:cubicBezTo>
                    <a:pt x="20641" y="1"/>
                    <a:pt x="20560" y="3"/>
                    <a:pt x="20480" y="7"/>
                  </a:cubicBezTo>
                  <a:cubicBezTo>
                    <a:pt x="14176" y="318"/>
                    <a:pt x="8488" y="4478"/>
                    <a:pt x="5154" y="9836"/>
                  </a:cubicBezTo>
                  <a:cubicBezTo>
                    <a:pt x="1821" y="15200"/>
                    <a:pt x="573" y="21615"/>
                    <a:pt x="271" y="27920"/>
                  </a:cubicBezTo>
                  <a:cubicBezTo>
                    <a:pt x="0" y="33564"/>
                    <a:pt x="3794" y="46666"/>
                    <a:pt x="10961" y="46666"/>
                  </a:cubicBezTo>
                  <a:cubicBezTo>
                    <a:pt x="12132" y="46666"/>
                    <a:pt x="13393" y="46316"/>
                    <a:pt x="14740" y="45528"/>
                  </a:cubicBezTo>
                  <a:cubicBezTo>
                    <a:pt x="23690" y="40289"/>
                    <a:pt x="23357" y="25899"/>
                    <a:pt x="22914" y="17157"/>
                  </a:cubicBezTo>
                  <a:lnTo>
                    <a:pt x="22115" y="1507"/>
                  </a:lnTo>
                  <a:cubicBezTo>
                    <a:pt x="22092" y="1082"/>
                    <a:pt x="22053" y="615"/>
                    <a:pt x="21751" y="318"/>
                  </a:cubicBezTo>
                  <a:cubicBezTo>
                    <a:pt x="21487" y="59"/>
                    <a:pt x="21101" y="1"/>
                    <a:pt x="20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3" name="Google Shape;348;p30">
              <a:extLst>
                <a:ext uri="{FF2B5EF4-FFF2-40B4-BE49-F238E27FC236}">
                  <a16:creationId xmlns:a16="http://schemas.microsoft.com/office/drawing/2014/main" id="{DA9CD348-3366-F051-8DC9-ED0F3288DAF3}"/>
                </a:ext>
              </a:extLst>
            </p:cNvPr>
            <p:cNvSpPr/>
            <p:nvPr/>
          </p:nvSpPr>
          <p:spPr>
            <a:xfrm>
              <a:off x="7614536" y="2581386"/>
              <a:ext cx="267620" cy="428015"/>
            </a:xfrm>
            <a:custGeom>
              <a:avLst/>
              <a:gdLst/>
              <a:ahLst/>
              <a:cxnLst/>
              <a:rect l="l" t="t" r="r" b="b"/>
              <a:pathLst>
                <a:path w="20863" h="33367" extrusionOk="0">
                  <a:moveTo>
                    <a:pt x="2154" y="1"/>
                  </a:moveTo>
                  <a:cubicBezTo>
                    <a:pt x="2154" y="1"/>
                    <a:pt x="12161" y="17409"/>
                    <a:pt x="848" y="27851"/>
                  </a:cubicBezTo>
                  <a:cubicBezTo>
                    <a:pt x="0" y="31528"/>
                    <a:pt x="2461" y="33366"/>
                    <a:pt x="5601" y="33366"/>
                  </a:cubicBezTo>
                  <a:cubicBezTo>
                    <a:pt x="7292" y="33366"/>
                    <a:pt x="9180" y="32833"/>
                    <a:pt x="10855" y="31767"/>
                  </a:cubicBezTo>
                  <a:cubicBezTo>
                    <a:pt x="15642" y="28722"/>
                    <a:pt x="20862" y="13489"/>
                    <a:pt x="13030" y="3046"/>
                  </a:cubicBezTo>
                  <a:lnTo>
                    <a:pt x="21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4" name="Google Shape;349;p30">
              <a:extLst>
                <a:ext uri="{FF2B5EF4-FFF2-40B4-BE49-F238E27FC236}">
                  <a16:creationId xmlns:a16="http://schemas.microsoft.com/office/drawing/2014/main" id="{50C7BCC4-E2DD-5C70-5F90-3CAC228CF7E9}"/>
                </a:ext>
              </a:extLst>
            </p:cNvPr>
            <p:cNvSpPr/>
            <p:nvPr/>
          </p:nvSpPr>
          <p:spPr>
            <a:xfrm>
              <a:off x="7814837" y="2579449"/>
              <a:ext cx="309297" cy="401488"/>
            </a:xfrm>
            <a:custGeom>
              <a:avLst/>
              <a:gdLst/>
              <a:ahLst/>
              <a:cxnLst/>
              <a:rect l="l" t="t" r="r" b="b"/>
              <a:pathLst>
                <a:path w="24112" h="31299" extrusionOk="0">
                  <a:moveTo>
                    <a:pt x="11174" y="0"/>
                  </a:moveTo>
                  <a:lnTo>
                    <a:pt x="0" y="1697"/>
                  </a:lnTo>
                  <a:cubicBezTo>
                    <a:pt x="0" y="1697"/>
                    <a:pt x="16280" y="13449"/>
                    <a:pt x="10264" y="27620"/>
                  </a:cubicBezTo>
                  <a:cubicBezTo>
                    <a:pt x="10778" y="30194"/>
                    <a:pt x="12385" y="31299"/>
                    <a:pt x="14279" y="31299"/>
                  </a:cubicBezTo>
                  <a:cubicBezTo>
                    <a:pt x="16576" y="31299"/>
                    <a:pt x="19294" y="29675"/>
                    <a:pt x="20999" y="27074"/>
                  </a:cubicBezTo>
                  <a:cubicBezTo>
                    <a:pt x="24112" y="22327"/>
                    <a:pt x="22606" y="6300"/>
                    <a:pt x="111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5" name="Google Shape;350;p30">
              <a:extLst>
                <a:ext uri="{FF2B5EF4-FFF2-40B4-BE49-F238E27FC236}">
                  <a16:creationId xmlns:a16="http://schemas.microsoft.com/office/drawing/2014/main" id="{43F9C76A-A4BE-9420-04A4-D512078C2C75}"/>
                </a:ext>
              </a:extLst>
            </p:cNvPr>
            <p:cNvSpPr/>
            <p:nvPr/>
          </p:nvSpPr>
          <p:spPr>
            <a:xfrm>
              <a:off x="7947346" y="1862199"/>
              <a:ext cx="515653" cy="345214"/>
            </a:xfrm>
            <a:custGeom>
              <a:avLst/>
              <a:gdLst/>
              <a:ahLst/>
              <a:cxnLst/>
              <a:rect l="l" t="t" r="r" b="b"/>
              <a:pathLst>
                <a:path w="40199" h="26912" extrusionOk="0">
                  <a:moveTo>
                    <a:pt x="31326" y="0"/>
                  </a:moveTo>
                  <a:cubicBezTo>
                    <a:pt x="29801" y="0"/>
                    <a:pt x="28052" y="1368"/>
                    <a:pt x="26545" y="4718"/>
                  </a:cubicBezTo>
                  <a:cubicBezTo>
                    <a:pt x="22194" y="14386"/>
                    <a:pt x="14484" y="16535"/>
                    <a:pt x="8491" y="16535"/>
                  </a:cubicBezTo>
                  <a:cubicBezTo>
                    <a:pt x="3697" y="16535"/>
                    <a:pt x="1" y="15160"/>
                    <a:pt x="0" y="15160"/>
                  </a:cubicBezTo>
                  <a:lnTo>
                    <a:pt x="0" y="15160"/>
                  </a:lnTo>
                  <a:lnTo>
                    <a:pt x="4352" y="26911"/>
                  </a:lnTo>
                  <a:cubicBezTo>
                    <a:pt x="40199" y="24100"/>
                    <a:pt x="37729" y="0"/>
                    <a:pt x="313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6" name="Google Shape;351;p30">
              <a:extLst>
                <a:ext uri="{FF2B5EF4-FFF2-40B4-BE49-F238E27FC236}">
                  <a16:creationId xmlns:a16="http://schemas.microsoft.com/office/drawing/2014/main" id="{DCB01035-4E9D-3FA6-217D-A6C1EC121EAA}"/>
                </a:ext>
              </a:extLst>
            </p:cNvPr>
            <p:cNvSpPr/>
            <p:nvPr/>
          </p:nvSpPr>
          <p:spPr>
            <a:xfrm>
              <a:off x="7426947" y="1466855"/>
              <a:ext cx="739274" cy="560959"/>
            </a:xfrm>
            <a:custGeom>
              <a:avLst/>
              <a:gdLst/>
              <a:ahLst/>
              <a:cxnLst/>
              <a:rect l="l" t="t" r="r" b="b"/>
              <a:pathLst>
                <a:path w="57632" h="43731" extrusionOk="0">
                  <a:moveTo>
                    <a:pt x="32674" y="0"/>
                  </a:moveTo>
                  <a:cubicBezTo>
                    <a:pt x="27211" y="0"/>
                    <a:pt x="20652" y="1658"/>
                    <a:pt x="12849" y="5729"/>
                  </a:cubicBezTo>
                  <a:cubicBezTo>
                    <a:pt x="8155" y="8176"/>
                    <a:pt x="0" y="25264"/>
                    <a:pt x="13363" y="38113"/>
                  </a:cubicBezTo>
                  <a:cubicBezTo>
                    <a:pt x="17535" y="42124"/>
                    <a:pt x="23060" y="43731"/>
                    <a:pt x="28749" y="43731"/>
                  </a:cubicBezTo>
                  <a:cubicBezTo>
                    <a:pt x="41283" y="43731"/>
                    <a:pt x="54612" y="35932"/>
                    <a:pt x="56029" y="28860"/>
                  </a:cubicBezTo>
                  <a:cubicBezTo>
                    <a:pt x="57632" y="20840"/>
                    <a:pt x="52043" y="0"/>
                    <a:pt x="326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7" name="Google Shape;352;p30">
              <a:extLst>
                <a:ext uri="{FF2B5EF4-FFF2-40B4-BE49-F238E27FC236}">
                  <a16:creationId xmlns:a16="http://schemas.microsoft.com/office/drawing/2014/main" id="{F592CFA0-A4E5-55D4-42C1-6AE0A3069BC0}"/>
                </a:ext>
              </a:extLst>
            </p:cNvPr>
            <p:cNvSpPr/>
            <p:nvPr/>
          </p:nvSpPr>
          <p:spPr>
            <a:xfrm>
              <a:off x="7592947" y="1578557"/>
              <a:ext cx="190399" cy="191976"/>
            </a:xfrm>
            <a:custGeom>
              <a:avLst/>
              <a:gdLst/>
              <a:ahLst/>
              <a:cxnLst/>
              <a:rect l="l" t="t" r="r" b="b"/>
              <a:pathLst>
                <a:path w="14843" h="14966" extrusionOk="0">
                  <a:moveTo>
                    <a:pt x="8208" y="1"/>
                  </a:moveTo>
                  <a:cubicBezTo>
                    <a:pt x="7989" y="1"/>
                    <a:pt x="7769" y="15"/>
                    <a:pt x="7548" y="45"/>
                  </a:cubicBezTo>
                  <a:cubicBezTo>
                    <a:pt x="5253" y="355"/>
                    <a:pt x="2487" y="3458"/>
                    <a:pt x="1391" y="5337"/>
                  </a:cubicBezTo>
                  <a:cubicBezTo>
                    <a:pt x="352" y="7121"/>
                    <a:pt x="1" y="9377"/>
                    <a:pt x="795" y="11286"/>
                  </a:cubicBezTo>
                  <a:cubicBezTo>
                    <a:pt x="1683" y="13422"/>
                    <a:pt x="3943" y="14851"/>
                    <a:pt x="6252" y="14958"/>
                  </a:cubicBezTo>
                  <a:cubicBezTo>
                    <a:pt x="6358" y="14963"/>
                    <a:pt x="6464" y="14965"/>
                    <a:pt x="6569" y="14965"/>
                  </a:cubicBezTo>
                  <a:cubicBezTo>
                    <a:pt x="8772" y="14965"/>
                    <a:pt x="10922" y="13875"/>
                    <a:pt x="12378" y="12218"/>
                  </a:cubicBezTo>
                  <a:cubicBezTo>
                    <a:pt x="14039" y="10331"/>
                    <a:pt x="14842" y="7663"/>
                    <a:pt x="14283" y="5217"/>
                  </a:cubicBezTo>
                  <a:cubicBezTo>
                    <a:pt x="13665" y="2505"/>
                    <a:pt x="11096" y="1"/>
                    <a:pt x="8208" y="1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8" name="Google Shape;353;p30">
              <a:extLst>
                <a:ext uri="{FF2B5EF4-FFF2-40B4-BE49-F238E27FC236}">
                  <a16:creationId xmlns:a16="http://schemas.microsoft.com/office/drawing/2014/main" id="{882D3FC8-A485-179A-B213-F5EF7B66E0F4}"/>
                </a:ext>
              </a:extLst>
            </p:cNvPr>
            <p:cNvSpPr/>
            <p:nvPr/>
          </p:nvSpPr>
          <p:spPr>
            <a:xfrm>
              <a:off x="7551540" y="1373792"/>
              <a:ext cx="191258" cy="228522"/>
            </a:xfrm>
            <a:custGeom>
              <a:avLst/>
              <a:gdLst/>
              <a:ahLst/>
              <a:cxnLst/>
              <a:rect l="l" t="t" r="r" b="b"/>
              <a:pathLst>
                <a:path w="14910" h="17815" extrusionOk="0">
                  <a:moveTo>
                    <a:pt x="2028" y="0"/>
                  </a:moveTo>
                  <a:cubicBezTo>
                    <a:pt x="1905" y="0"/>
                    <a:pt x="1804" y="31"/>
                    <a:pt x="1728" y="96"/>
                  </a:cubicBezTo>
                  <a:cubicBezTo>
                    <a:pt x="218" y="1392"/>
                    <a:pt x="1" y="17815"/>
                    <a:pt x="1" y="17815"/>
                  </a:cubicBezTo>
                  <a:lnTo>
                    <a:pt x="1" y="17815"/>
                  </a:lnTo>
                  <a:cubicBezTo>
                    <a:pt x="10589" y="16736"/>
                    <a:pt x="14910" y="11116"/>
                    <a:pt x="14910" y="11116"/>
                  </a:cubicBezTo>
                  <a:cubicBezTo>
                    <a:pt x="14910" y="11116"/>
                    <a:pt x="4379" y="0"/>
                    <a:pt x="20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9" name="Google Shape;354;p30">
              <a:extLst>
                <a:ext uri="{FF2B5EF4-FFF2-40B4-BE49-F238E27FC236}">
                  <a16:creationId xmlns:a16="http://schemas.microsoft.com/office/drawing/2014/main" id="{154C89CC-4268-E78D-CB24-E21ED9A06162}"/>
                </a:ext>
              </a:extLst>
            </p:cNvPr>
            <p:cNvSpPr/>
            <p:nvPr/>
          </p:nvSpPr>
          <p:spPr>
            <a:xfrm>
              <a:off x="7921549" y="1382386"/>
              <a:ext cx="166488" cy="217644"/>
            </a:xfrm>
            <a:custGeom>
              <a:avLst/>
              <a:gdLst/>
              <a:ahLst/>
              <a:cxnLst/>
              <a:rect l="l" t="t" r="r" b="b"/>
              <a:pathLst>
                <a:path w="12979" h="16967" extrusionOk="0">
                  <a:moveTo>
                    <a:pt x="10467" y="1"/>
                  </a:moveTo>
                  <a:cubicBezTo>
                    <a:pt x="7915" y="1"/>
                    <a:pt x="1" y="9735"/>
                    <a:pt x="1" y="9735"/>
                  </a:cubicBezTo>
                  <a:lnTo>
                    <a:pt x="11909" y="16967"/>
                  </a:lnTo>
                  <a:cubicBezTo>
                    <a:pt x="11909" y="16967"/>
                    <a:pt x="12979" y="545"/>
                    <a:pt x="10652" y="20"/>
                  </a:cubicBezTo>
                  <a:cubicBezTo>
                    <a:pt x="10594" y="7"/>
                    <a:pt x="10532" y="1"/>
                    <a:pt x="104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0" name="Google Shape;355;p30">
              <a:extLst>
                <a:ext uri="{FF2B5EF4-FFF2-40B4-BE49-F238E27FC236}">
                  <a16:creationId xmlns:a16="http://schemas.microsoft.com/office/drawing/2014/main" id="{DF79CBBC-6D96-2A40-9CE2-A20F4B54B5EA}"/>
                </a:ext>
              </a:extLst>
            </p:cNvPr>
            <p:cNvSpPr/>
            <p:nvPr/>
          </p:nvSpPr>
          <p:spPr>
            <a:xfrm>
              <a:off x="7595910" y="1448076"/>
              <a:ext cx="115794" cy="130353"/>
            </a:xfrm>
            <a:custGeom>
              <a:avLst/>
              <a:gdLst/>
              <a:ahLst/>
              <a:cxnLst/>
              <a:rect l="l" t="t" r="r" b="b"/>
              <a:pathLst>
                <a:path w="9027" h="10162" extrusionOk="0">
                  <a:moveTo>
                    <a:pt x="2042" y="0"/>
                  </a:moveTo>
                  <a:cubicBezTo>
                    <a:pt x="1972" y="0"/>
                    <a:pt x="1912" y="16"/>
                    <a:pt x="1865" y="49"/>
                  </a:cubicBezTo>
                  <a:cubicBezTo>
                    <a:pt x="1456" y="339"/>
                    <a:pt x="0" y="9958"/>
                    <a:pt x="884" y="10155"/>
                  </a:cubicBezTo>
                  <a:cubicBezTo>
                    <a:pt x="904" y="10159"/>
                    <a:pt x="928" y="10161"/>
                    <a:pt x="954" y="10161"/>
                  </a:cubicBezTo>
                  <a:cubicBezTo>
                    <a:pt x="2092" y="10161"/>
                    <a:pt x="9027" y="6132"/>
                    <a:pt x="9027" y="6132"/>
                  </a:cubicBezTo>
                  <a:cubicBezTo>
                    <a:pt x="9027" y="6132"/>
                    <a:pt x="3430" y="0"/>
                    <a:pt x="2042" y="0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1" name="Google Shape;356;p30">
              <a:extLst>
                <a:ext uri="{FF2B5EF4-FFF2-40B4-BE49-F238E27FC236}">
                  <a16:creationId xmlns:a16="http://schemas.microsoft.com/office/drawing/2014/main" id="{68A00589-D1B8-FE21-5A8D-88AC7CEFCAFA}"/>
                </a:ext>
              </a:extLst>
            </p:cNvPr>
            <p:cNvSpPr/>
            <p:nvPr/>
          </p:nvSpPr>
          <p:spPr>
            <a:xfrm>
              <a:off x="7972462" y="1444587"/>
              <a:ext cx="79633" cy="109714"/>
            </a:xfrm>
            <a:custGeom>
              <a:avLst/>
              <a:gdLst/>
              <a:ahLst/>
              <a:cxnLst/>
              <a:rect l="l" t="t" r="r" b="b"/>
              <a:pathLst>
                <a:path w="6208" h="8553" extrusionOk="0">
                  <a:moveTo>
                    <a:pt x="5006" y="0"/>
                  </a:moveTo>
                  <a:cubicBezTo>
                    <a:pt x="4076" y="0"/>
                    <a:pt x="0" y="4332"/>
                    <a:pt x="183" y="5112"/>
                  </a:cubicBezTo>
                  <a:cubicBezTo>
                    <a:pt x="374" y="5929"/>
                    <a:pt x="5271" y="8552"/>
                    <a:pt x="5271" y="8552"/>
                  </a:cubicBezTo>
                  <a:cubicBezTo>
                    <a:pt x="5271" y="8552"/>
                    <a:pt x="6207" y="664"/>
                    <a:pt x="5106" y="24"/>
                  </a:cubicBezTo>
                  <a:cubicBezTo>
                    <a:pt x="5079" y="8"/>
                    <a:pt x="5045" y="0"/>
                    <a:pt x="5006" y="0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2" name="Google Shape;357;p30">
              <a:extLst>
                <a:ext uri="{FF2B5EF4-FFF2-40B4-BE49-F238E27FC236}">
                  <a16:creationId xmlns:a16="http://schemas.microsoft.com/office/drawing/2014/main" id="{6B6023F6-6506-0616-A79B-3DFC87F1472D}"/>
                </a:ext>
              </a:extLst>
            </p:cNvPr>
            <p:cNvSpPr/>
            <p:nvPr/>
          </p:nvSpPr>
          <p:spPr>
            <a:xfrm>
              <a:off x="7846945" y="1668311"/>
              <a:ext cx="92897" cy="55569"/>
            </a:xfrm>
            <a:custGeom>
              <a:avLst/>
              <a:gdLst/>
              <a:ahLst/>
              <a:cxnLst/>
              <a:rect l="l" t="t" r="r" b="b"/>
              <a:pathLst>
                <a:path w="7242" h="4332" extrusionOk="0">
                  <a:moveTo>
                    <a:pt x="4018" y="0"/>
                  </a:moveTo>
                  <a:cubicBezTo>
                    <a:pt x="2430" y="0"/>
                    <a:pt x="610" y="429"/>
                    <a:pt x="427" y="973"/>
                  </a:cubicBezTo>
                  <a:cubicBezTo>
                    <a:pt x="1" y="2246"/>
                    <a:pt x="2555" y="4332"/>
                    <a:pt x="3585" y="4332"/>
                  </a:cubicBezTo>
                  <a:cubicBezTo>
                    <a:pt x="3650" y="4332"/>
                    <a:pt x="3709" y="4324"/>
                    <a:pt x="3761" y="4306"/>
                  </a:cubicBezTo>
                  <a:cubicBezTo>
                    <a:pt x="4631" y="4017"/>
                    <a:pt x="7242" y="1549"/>
                    <a:pt x="6225" y="536"/>
                  </a:cubicBezTo>
                  <a:cubicBezTo>
                    <a:pt x="5846" y="156"/>
                    <a:pt x="4974" y="0"/>
                    <a:pt x="40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3" name="Google Shape;358;p30">
              <a:extLst>
                <a:ext uri="{FF2B5EF4-FFF2-40B4-BE49-F238E27FC236}">
                  <a16:creationId xmlns:a16="http://schemas.microsoft.com/office/drawing/2014/main" id="{31C69776-B8BD-1086-7479-5C3B1BF345E5}"/>
                </a:ext>
              </a:extLst>
            </p:cNvPr>
            <p:cNvSpPr/>
            <p:nvPr/>
          </p:nvSpPr>
          <p:spPr>
            <a:xfrm>
              <a:off x="7669989" y="1614872"/>
              <a:ext cx="61072" cy="55081"/>
            </a:xfrm>
            <a:custGeom>
              <a:avLst/>
              <a:gdLst/>
              <a:ahLst/>
              <a:cxnLst/>
              <a:rect l="l" t="t" r="r" b="b"/>
              <a:pathLst>
                <a:path w="4761" h="4294" extrusionOk="0">
                  <a:moveTo>
                    <a:pt x="2830" y="0"/>
                  </a:moveTo>
                  <a:cubicBezTo>
                    <a:pt x="1338" y="0"/>
                    <a:pt x="0" y="1896"/>
                    <a:pt x="636" y="3296"/>
                  </a:cubicBezTo>
                  <a:cubicBezTo>
                    <a:pt x="837" y="3736"/>
                    <a:pt x="1258" y="4050"/>
                    <a:pt x="1724" y="4192"/>
                  </a:cubicBezTo>
                  <a:cubicBezTo>
                    <a:pt x="1953" y="4263"/>
                    <a:pt x="2192" y="4293"/>
                    <a:pt x="2432" y="4293"/>
                  </a:cubicBezTo>
                  <a:cubicBezTo>
                    <a:pt x="2676" y="4293"/>
                    <a:pt x="2921" y="4262"/>
                    <a:pt x="3158" y="4210"/>
                  </a:cubicBezTo>
                  <a:cubicBezTo>
                    <a:pt x="3363" y="4167"/>
                    <a:pt x="3567" y="4108"/>
                    <a:pt x="3735" y="3984"/>
                  </a:cubicBezTo>
                  <a:cubicBezTo>
                    <a:pt x="3887" y="3873"/>
                    <a:pt x="4002" y="3713"/>
                    <a:pt x="4099" y="3553"/>
                  </a:cubicBezTo>
                  <a:cubicBezTo>
                    <a:pt x="4477" y="2958"/>
                    <a:pt x="4760" y="2252"/>
                    <a:pt x="4641" y="1555"/>
                  </a:cubicBezTo>
                  <a:cubicBezTo>
                    <a:pt x="4526" y="867"/>
                    <a:pt x="3993" y="268"/>
                    <a:pt x="3327" y="73"/>
                  </a:cubicBezTo>
                  <a:cubicBezTo>
                    <a:pt x="3161" y="23"/>
                    <a:pt x="2994" y="0"/>
                    <a:pt x="28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4" name="Google Shape;359;p30">
              <a:extLst>
                <a:ext uri="{FF2B5EF4-FFF2-40B4-BE49-F238E27FC236}">
                  <a16:creationId xmlns:a16="http://schemas.microsoft.com/office/drawing/2014/main" id="{E48048F1-A7C5-D619-7F93-89886839B1CF}"/>
                </a:ext>
              </a:extLst>
            </p:cNvPr>
            <p:cNvSpPr/>
            <p:nvPr/>
          </p:nvSpPr>
          <p:spPr>
            <a:xfrm>
              <a:off x="7997232" y="1597029"/>
              <a:ext cx="61072" cy="55094"/>
            </a:xfrm>
            <a:custGeom>
              <a:avLst/>
              <a:gdLst/>
              <a:ahLst/>
              <a:cxnLst/>
              <a:rect l="l" t="t" r="r" b="b"/>
              <a:pathLst>
                <a:path w="4761" h="4295" extrusionOk="0">
                  <a:moveTo>
                    <a:pt x="2826" y="0"/>
                  </a:moveTo>
                  <a:cubicBezTo>
                    <a:pt x="1336" y="0"/>
                    <a:pt x="1" y="1898"/>
                    <a:pt x="636" y="3297"/>
                  </a:cubicBezTo>
                  <a:cubicBezTo>
                    <a:pt x="836" y="3738"/>
                    <a:pt x="1257" y="4053"/>
                    <a:pt x="1723" y="4194"/>
                  </a:cubicBezTo>
                  <a:cubicBezTo>
                    <a:pt x="1952" y="4265"/>
                    <a:pt x="2190" y="4295"/>
                    <a:pt x="2429" y="4295"/>
                  </a:cubicBezTo>
                  <a:cubicBezTo>
                    <a:pt x="2674" y="4295"/>
                    <a:pt x="2919" y="4263"/>
                    <a:pt x="3157" y="4211"/>
                  </a:cubicBezTo>
                  <a:cubicBezTo>
                    <a:pt x="3362" y="4168"/>
                    <a:pt x="3566" y="4110"/>
                    <a:pt x="3734" y="3985"/>
                  </a:cubicBezTo>
                  <a:cubicBezTo>
                    <a:pt x="3886" y="3874"/>
                    <a:pt x="4001" y="3714"/>
                    <a:pt x="4099" y="3554"/>
                  </a:cubicBezTo>
                  <a:cubicBezTo>
                    <a:pt x="4477" y="2960"/>
                    <a:pt x="4761" y="2254"/>
                    <a:pt x="4641" y="1556"/>
                  </a:cubicBezTo>
                  <a:cubicBezTo>
                    <a:pt x="4525" y="868"/>
                    <a:pt x="3992" y="269"/>
                    <a:pt x="3326" y="74"/>
                  </a:cubicBezTo>
                  <a:cubicBezTo>
                    <a:pt x="3159" y="23"/>
                    <a:pt x="2992" y="0"/>
                    <a:pt x="28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5" name="Google Shape;360;p30">
              <a:extLst>
                <a:ext uri="{FF2B5EF4-FFF2-40B4-BE49-F238E27FC236}">
                  <a16:creationId xmlns:a16="http://schemas.microsoft.com/office/drawing/2014/main" id="{7144CB0D-30E1-7CE5-E218-82FF3A15219E}"/>
                </a:ext>
              </a:extLst>
            </p:cNvPr>
            <p:cNvSpPr/>
            <p:nvPr/>
          </p:nvSpPr>
          <p:spPr>
            <a:xfrm>
              <a:off x="7822790" y="1755115"/>
              <a:ext cx="144964" cy="43062"/>
            </a:xfrm>
            <a:custGeom>
              <a:avLst/>
              <a:gdLst/>
              <a:ahLst/>
              <a:cxnLst/>
              <a:rect l="l" t="t" r="r" b="b"/>
              <a:pathLst>
                <a:path w="11301" h="3357" extrusionOk="0">
                  <a:moveTo>
                    <a:pt x="10510" y="0"/>
                  </a:moveTo>
                  <a:cubicBezTo>
                    <a:pt x="10262" y="0"/>
                    <a:pt x="10019" y="134"/>
                    <a:pt x="9894" y="368"/>
                  </a:cubicBezTo>
                  <a:cubicBezTo>
                    <a:pt x="9716" y="697"/>
                    <a:pt x="9081" y="1576"/>
                    <a:pt x="8313" y="1664"/>
                  </a:cubicBezTo>
                  <a:cubicBezTo>
                    <a:pt x="8269" y="1670"/>
                    <a:pt x="8224" y="1672"/>
                    <a:pt x="8179" y="1672"/>
                  </a:cubicBezTo>
                  <a:cubicBezTo>
                    <a:pt x="7681" y="1672"/>
                    <a:pt x="7138" y="1339"/>
                    <a:pt x="6563" y="691"/>
                  </a:cubicBezTo>
                  <a:lnTo>
                    <a:pt x="5974" y="26"/>
                  </a:lnTo>
                  <a:lnTo>
                    <a:pt x="5467" y="759"/>
                  </a:lnTo>
                  <a:cubicBezTo>
                    <a:pt x="4947" y="1504"/>
                    <a:pt x="4365" y="1909"/>
                    <a:pt x="3734" y="1958"/>
                  </a:cubicBezTo>
                  <a:cubicBezTo>
                    <a:pt x="3689" y="1961"/>
                    <a:pt x="3644" y="1963"/>
                    <a:pt x="3599" y="1963"/>
                  </a:cubicBezTo>
                  <a:cubicBezTo>
                    <a:pt x="2391" y="1963"/>
                    <a:pt x="1292" y="802"/>
                    <a:pt x="1280" y="789"/>
                  </a:cubicBezTo>
                  <a:cubicBezTo>
                    <a:pt x="1142" y="643"/>
                    <a:pt x="956" y="568"/>
                    <a:pt x="770" y="568"/>
                  </a:cubicBezTo>
                  <a:cubicBezTo>
                    <a:pt x="601" y="568"/>
                    <a:pt x="432" y="630"/>
                    <a:pt x="298" y="754"/>
                  </a:cubicBezTo>
                  <a:cubicBezTo>
                    <a:pt x="19" y="1016"/>
                    <a:pt x="1" y="1459"/>
                    <a:pt x="263" y="1740"/>
                  </a:cubicBezTo>
                  <a:cubicBezTo>
                    <a:pt x="329" y="1810"/>
                    <a:pt x="1786" y="3356"/>
                    <a:pt x="3606" y="3356"/>
                  </a:cubicBezTo>
                  <a:cubicBezTo>
                    <a:pt x="3682" y="3356"/>
                    <a:pt x="3762" y="3356"/>
                    <a:pt x="3828" y="3351"/>
                  </a:cubicBezTo>
                  <a:cubicBezTo>
                    <a:pt x="4676" y="3289"/>
                    <a:pt x="5436" y="2903"/>
                    <a:pt x="6097" y="2197"/>
                  </a:cubicBezTo>
                  <a:cubicBezTo>
                    <a:pt x="6771" y="2774"/>
                    <a:pt x="7463" y="3068"/>
                    <a:pt x="8168" y="3068"/>
                  </a:cubicBezTo>
                  <a:cubicBezTo>
                    <a:pt x="8271" y="3068"/>
                    <a:pt x="8374" y="3061"/>
                    <a:pt x="8477" y="3049"/>
                  </a:cubicBezTo>
                  <a:cubicBezTo>
                    <a:pt x="10124" y="2854"/>
                    <a:pt x="11079" y="1100"/>
                    <a:pt x="11118" y="1025"/>
                  </a:cubicBezTo>
                  <a:cubicBezTo>
                    <a:pt x="11301" y="686"/>
                    <a:pt x="11173" y="265"/>
                    <a:pt x="10835" y="83"/>
                  </a:cubicBezTo>
                  <a:cubicBezTo>
                    <a:pt x="10732" y="27"/>
                    <a:pt x="10620" y="0"/>
                    <a:pt x="105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6" name="Google Shape;361;p30">
              <a:extLst>
                <a:ext uri="{FF2B5EF4-FFF2-40B4-BE49-F238E27FC236}">
                  <a16:creationId xmlns:a16="http://schemas.microsoft.com/office/drawing/2014/main" id="{E00E4955-B203-806F-9E57-38C97D675CE8}"/>
                </a:ext>
              </a:extLst>
            </p:cNvPr>
            <p:cNvSpPr/>
            <p:nvPr/>
          </p:nvSpPr>
          <p:spPr>
            <a:xfrm>
              <a:off x="7422611" y="1933879"/>
              <a:ext cx="703345" cy="741853"/>
            </a:xfrm>
            <a:custGeom>
              <a:avLst/>
              <a:gdLst/>
              <a:ahLst/>
              <a:cxnLst/>
              <a:rect l="l" t="t" r="r" b="b"/>
              <a:pathLst>
                <a:path w="54831" h="57833" extrusionOk="0">
                  <a:moveTo>
                    <a:pt x="16103" y="0"/>
                  </a:moveTo>
                  <a:cubicBezTo>
                    <a:pt x="16103" y="0"/>
                    <a:pt x="1" y="47433"/>
                    <a:pt x="15233" y="54831"/>
                  </a:cubicBezTo>
                  <a:cubicBezTo>
                    <a:pt x="19544" y="56924"/>
                    <a:pt x="24376" y="57833"/>
                    <a:pt x="29120" y="57833"/>
                  </a:cubicBezTo>
                  <a:cubicBezTo>
                    <a:pt x="41140" y="57833"/>
                    <a:pt x="52590" y="51999"/>
                    <a:pt x="53526" y="44824"/>
                  </a:cubicBezTo>
                  <a:cubicBezTo>
                    <a:pt x="54830" y="34812"/>
                    <a:pt x="41778" y="1740"/>
                    <a:pt x="41778" y="1740"/>
                  </a:cubicBezTo>
                  <a:lnTo>
                    <a:pt x="161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7" name="Google Shape;362;p30">
              <a:extLst>
                <a:ext uri="{FF2B5EF4-FFF2-40B4-BE49-F238E27FC236}">
                  <a16:creationId xmlns:a16="http://schemas.microsoft.com/office/drawing/2014/main" id="{E5AF49D3-F27B-64C8-285C-F2F9D1325263}"/>
                </a:ext>
              </a:extLst>
            </p:cNvPr>
            <p:cNvSpPr/>
            <p:nvPr/>
          </p:nvSpPr>
          <p:spPr>
            <a:xfrm>
              <a:off x="7769159" y="2074379"/>
              <a:ext cx="261014" cy="498156"/>
            </a:xfrm>
            <a:custGeom>
              <a:avLst/>
              <a:gdLst/>
              <a:ahLst/>
              <a:cxnLst/>
              <a:rect l="l" t="t" r="r" b="b"/>
              <a:pathLst>
                <a:path w="20348" h="38835" extrusionOk="0">
                  <a:moveTo>
                    <a:pt x="6989" y="1"/>
                  </a:moveTo>
                  <a:cubicBezTo>
                    <a:pt x="6730" y="1"/>
                    <a:pt x="6469" y="20"/>
                    <a:pt x="6207" y="61"/>
                  </a:cubicBezTo>
                  <a:cubicBezTo>
                    <a:pt x="0" y="1030"/>
                    <a:pt x="222" y="15054"/>
                    <a:pt x="462" y="19414"/>
                  </a:cubicBezTo>
                  <a:cubicBezTo>
                    <a:pt x="799" y="25487"/>
                    <a:pt x="2752" y="31592"/>
                    <a:pt x="6709" y="36209"/>
                  </a:cubicBezTo>
                  <a:cubicBezTo>
                    <a:pt x="7477" y="37106"/>
                    <a:pt x="8346" y="37963"/>
                    <a:pt x="9430" y="38439"/>
                  </a:cubicBezTo>
                  <a:cubicBezTo>
                    <a:pt x="10053" y="38711"/>
                    <a:pt x="10711" y="38835"/>
                    <a:pt x="11374" y="38835"/>
                  </a:cubicBezTo>
                  <a:cubicBezTo>
                    <a:pt x="13264" y="38835"/>
                    <a:pt x="15195" y="37825"/>
                    <a:pt x="16454" y="36356"/>
                  </a:cubicBezTo>
                  <a:cubicBezTo>
                    <a:pt x="18158" y="34371"/>
                    <a:pt x="18877" y="31734"/>
                    <a:pt x="19339" y="29159"/>
                  </a:cubicBezTo>
                  <a:cubicBezTo>
                    <a:pt x="20294" y="23836"/>
                    <a:pt x="20347" y="18269"/>
                    <a:pt x="18731" y="13110"/>
                  </a:cubicBezTo>
                  <a:cubicBezTo>
                    <a:pt x="17417" y="8912"/>
                    <a:pt x="12506" y="1"/>
                    <a:pt x="6989" y="1"/>
                  </a:cubicBezTo>
                  <a:close/>
                </a:path>
              </a:pathLst>
            </a:custGeom>
            <a:solidFill>
              <a:srgbClr val="F4F0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8" name="Google Shape;363;p30">
              <a:extLst>
                <a:ext uri="{FF2B5EF4-FFF2-40B4-BE49-F238E27FC236}">
                  <a16:creationId xmlns:a16="http://schemas.microsoft.com/office/drawing/2014/main" id="{B8A8BE25-64A4-36EF-338A-F6991274AD43}"/>
                </a:ext>
              </a:extLst>
            </p:cNvPr>
            <p:cNvSpPr/>
            <p:nvPr/>
          </p:nvSpPr>
          <p:spPr>
            <a:xfrm>
              <a:off x="7435567" y="1984727"/>
              <a:ext cx="410134" cy="520373"/>
            </a:xfrm>
            <a:custGeom>
              <a:avLst/>
              <a:gdLst/>
              <a:ahLst/>
              <a:cxnLst/>
              <a:rect l="l" t="t" r="r" b="b"/>
              <a:pathLst>
                <a:path w="31973" h="40567" extrusionOk="0">
                  <a:moveTo>
                    <a:pt x="12452" y="0"/>
                  </a:moveTo>
                  <a:lnTo>
                    <a:pt x="7164" y="2647"/>
                  </a:lnTo>
                  <a:cubicBezTo>
                    <a:pt x="7164" y="2647"/>
                    <a:pt x="31973" y="15552"/>
                    <a:pt x="482" y="36587"/>
                  </a:cubicBezTo>
                  <a:cubicBezTo>
                    <a:pt x="1" y="38149"/>
                    <a:pt x="5" y="40566"/>
                    <a:pt x="1260" y="40566"/>
                  </a:cubicBezTo>
                  <a:cubicBezTo>
                    <a:pt x="1337" y="40566"/>
                    <a:pt x="1417" y="40557"/>
                    <a:pt x="1503" y="40539"/>
                  </a:cubicBezTo>
                  <a:cubicBezTo>
                    <a:pt x="8949" y="38928"/>
                    <a:pt x="22947" y="27380"/>
                    <a:pt x="22104" y="15499"/>
                  </a:cubicBezTo>
                  <a:cubicBezTo>
                    <a:pt x="21340" y="4697"/>
                    <a:pt x="12452" y="0"/>
                    <a:pt x="124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29" name="Google Shape;364;p30">
              <a:extLst>
                <a:ext uri="{FF2B5EF4-FFF2-40B4-BE49-F238E27FC236}">
                  <a16:creationId xmlns:a16="http://schemas.microsoft.com/office/drawing/2014/main" id="{03813C44-DB5B-4470-C203-8257694E67AA}"/>
                </a:ext>
              </a:extLst>
            </p:cNvPr>
            <p:cNvSpPr/>
            <p:nvPr/>
          </p:nvSpPr>
          <p:spPr>
            <a:xfrm>
              <a:off x="7376291" y="2079715"/>
              <a:ext cx="355796" cy="318917"/>
            </a:xfrm>
            <a:custGeom>
              <a:avLst/>
              <a:gdLst/>
              <a:ahLst/>
              <a:cxnLst/>
              <a:rect l="l" t="t" r="r" b="b"/>
              <a:pathLst>
                <a:path w="27737" h="24862" extrusionOk="0">
                  <a:moveTo>
                    <a:pt x="16544" y="1"/>
                  </a:moveTo>
                  <a:cubicBezTo>
                    <a:pt x="16544" y="1"/>
                    <a:pt x="1871" y="1249"/>
                    <a:pt x="566" y="16045"/>
                  </a:cubicBezTo>
                  <a:cubicBezTo>
                    <a:pt x="1" y="22453"/>
                    <a:pt x="4903" y="24862"/>
                    <a:pt x="10678" y="24862"/>
                  </a:cubicBezTo>
                  <a:cubicBezTo>
                    <a:pt x="18240" y="24862"/>
                    <a:pt x="27300" y="20733"/>
                    <a:pt x="27546" y="16045"/>
                  </a:cubicBezTo>
                  <a:cubicBezTo>
                    <a:pt x="27736" y="12430"/>
                    <a:pt x="24930" y="11478"/>
                    <a:pt x="21640" y="11478"/>
                  </a:cubicBezTo>
                  <a:cubicBezTo>
                    <a:pt x="17974" y="11478"/>
                    <a:pt x="13706" y="12660"/>
                    <a:pt x="12308" y="12660"/>
                  </a:cubicBezTo>
                  <a:cubicBezTo>
                    <a:pt x="12092" y="12660"/>
                    <a:pt x="11944" y="12631"/>
                    <a:pt x="11878" y="12566"/>
                  </a:cubicBezTo>
                  <a:cubicBezTo>
                    <a:pt x="11008" y="11696"/>
                    <a:pt x="16718" y="8290"/>
                    <a:pt x="16718" y="8290"/>
                  </a:cubicBezTo>
                  <a:lnTo>
                    <a:pt x="165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1F3C348-6418-60F5-C201-95689C414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653" y="2411536"/>
            <a:ext cx="7455347" cy="44464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hought Bubble: Cloud 58">
            <a:extLst>
              <a:ext uri="{FF2B5EF4-FFF2-40B4-BE49-F238E27FC236}">
                <a16:creationId xmlns:a16="http://schemas.microsoft.com/office/drawing/2014/main" id="{F26C2DAF-3298-F7E9-EA2E-E678B82451D9}"/>
              </a:ext>
            </a:extLst>
          </p:cNvPr>
          <p:cNvSpPr/>
          <p:nvPr/>
        </p:nvSpPr>
        <p:spPr>
          <a:xfrm>
            <a:off x="1434581" y="3318160"/>
            <a:ext cx="6179399" cy="2034357"/>
          </a:xfrm>
          <a:prstGeom prst="cloudCallout">
            <a:avLst>
              <a:gd name="adj1" fmla="val 69237"/>
              <a:gd name="adj2" fmla="val -39345"/>
            </a:avLst>
          </a:prstGeom>
          <a:solidFill>
            <a:schemeClr val="bg1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47E56DF-5E3E-600F-49CB-872C6F0828AE}"/>
              </a:ext>
            </a:extLst>
          </p:cNvPr>
          <p:cNvSpPr/>
          <p:nvPr/>
        </p:nvSpPr>
        <p:spPr>
          <a:xfrm>
            <a:off x="8686800" y="3648945"/>
            <a:ext cx="3505200" cy="320905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31" name="Google Shape;454;p32">
            <a:extLst>
              <a:ext uri="{FF2B5EF4-FFF2-40B4-BE49-F238E27FC236}">
                <a16:creationId xmlns:a16="http://schemas.microsoft.com/office/drawing/2014/main" id="{D8D75E8E-1006-46DA-A092-89BD1360DAF0}"/>
              </a:ext>
            </a:extLst>
          </p:cNvPr>
          <p:cNvSpPr/>
          <p:nvPr/>
        </p:nvSpPr>
        <p:spPr>
          <a:xfrm>
            <a:off x="7373367" y="5478121"/>
            <a:ext cx="3099200" cy="454400"/>
          </a:xfrm>
          <a:prstGeom prst="ellipse">
            <a:avLst/>
          </a:prstGeom>
          <a:solidFill>
            <a:srgbClr val="EDE7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3" name="Google Shape;459;p32">
            <a:extLst>
              <a:ext uri="{FF2B5EF4-FFF2-40B4-BE49-F238E27FC236}">
                <a16:creationId xmlns:a16="http://schemas.microsoft.com/office/drawing/2014/main" id="{99AA4DEF-DF45-909A-E334-7E8177644278}"/>
              </a:ext>
            </a:extLst>
          </p:cNvPr>
          <p:cNvSpPr/>
          <p:nvPr/>
        </p:nvSpPr>
        <p:spPr>
          <a:xfrm>
            <a:off x="11241367" y="4847533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grpSp>
        <p:nvGrpSpPr>
          <p:cNvPr id="34" name="Google Shape;460;p32">
            <a:extLst>
              <a:ext uri="{FF2B5EF4-FFF2-40B4-BE49-F238E27FC236}">
                <a16:creationId xmlns:a16="http://schemas.microsoft.com/office/drawing/2014/main" id="{11B6E0BC-B3D8-0886-536F-735D965F757D}"/>
              </a:ext>
            </a:extLst>
          </p:cNvPr>
          <p:cNvGrpSpPr/>
          <p:nvPr/>
        </p:nvGrpSpPr>
        <p:grpSpPr>
          <a:xfrm>
            <a:off x="7989938" y="3544491"/>
            <a:ext cx="3796062" cy="3005398"/>
            <a:chOff x="221097" y="995613"/>
            <a:chExt cx="2058547" cy="1691582"/>
          </a:xfrm>
        </p:grpSpPr>
        <p:sp>
          <p:nvSpPr>
            <p:cNvPr id="35" name="Google Shape;461;p32">
              <a:extLst>
                <a:ext uri="{FF2B5EF4-FFF2-40B4-BE49-F238E27FC236}">
                  <a16:creationId xmlns:a16="http://schemas.microsoft.com/office/drawing/2014/main" id="{0E6EA338-B65E-8989-191E-3E72A307AE35}"/>
                </a:ext>
              </a:extLst>
            </p:cNvPr>
            <p:cNvSpPr/>
            <p:nvPr/>
          </p:nvSpPr>
          <p:spPr>
            <a:xfrm>
              <a:off x="221097" y="1119745"/>
              <a:ext cx="1013794" cy="786816"/>
            </a:xfrm>
            <a:custGeom>
              <a:avLst/>
              <a:gdLst/>
              <a:ahLst/>
              <a:cxnLst/>
              <a:rect l="l" t="t" r="r" b="b"/>
              <a:pathLst>
                <a:path w="87396" h="67829" extrusionOk="0">
                  <a:moveTo>
                    <a:pt x="63688" y="1"/>
                  </a:moveTo>
                  <a:cubicBezTo>
                    <a:pt x="39360" y="1"/>
                    <a:pt x="1996" y="2158"/>
                    <a:pt x="923" y="5798"/>
                  </a:cubicBezTo>
                  <a:cubicBezTo>
                    <a:pt x="1" y="8919"/>
                    <a:pt x="1977" y="58850"/>
                    <a:pt x="2506" y="64211"/>
                  </a:cubicBezTo>
                  <a:cubicBezTo>
                    <a:pt x="2769" y="66890"/>
                    <a:pt x="22138" y="67828"/>
                    <a:pt x="41907" y="67828"/>
                  </a:cubicBezTo>
                  <a:cubicBezTo>
                    <a:pt x="61683" y="67828"/>
                    <a:pt x="81859" y="66890"/>
                    <a:pt x="83705" y="65817"/>
                  </a:cubicBezTo>
                  <a:cubicBezTo>
                    <a:pt x="87396" y="63673"/>
                    <a:pt x="85814" y="4727"/>
                    <a:pt x="84234" y="1509"/>
                  </a:cubicBezTo>
                  <a:cubicBezTo>
                    <a:pt x="83726" y="480"/>
                    <a:pt x="75155" y="1"/>
                    <a:pt x="636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6" name="Google Shape;462;p32">
              <a:extLst>
                <a:ext uri="{FF2B5EF4-FFF2-40B4-BE49-F238E27FC236}">
                  <a16:creationId xmlns:a16="http://schemas.microsoft.com/office/drawing/2014/main" id="{78AFE08C-996A-443F-AD37-47E2C56C11B3}"/>
                </a:ext>
              </a:extLst>
            </p:cNvPr>
            <p:cNvSpPr/>
            <p:nvPr/>
          </p:nvSpPr>
          <p:spPr>
            <a:xfrm>
              <a:off x="274990" y="1163338"/>
              <a:ext cx="905067" cy="699654"/>
            </a:xfrm>
            <a:custGeom>
              <a:avLst/>
              <a:gdLst/>
              <a:ahLst/>
              <a:cxnLst/>
              <a:rect l="l" t="t" r="r" b="b"/>
              <a:pathLst>
                <a:path w="78023" h="60315" extrusionOk="0">
                  <a:moveTo>
                    <a:pt x="56839" y="0"/>
                  </a:moveTo>
                  <a:cubicBezTo>
                    <a:pt x="35120" y="0"/>
                    <a:pt x="1780" y="1917"/>
                    <a:pt x="822" y="5157"/>
                  </a:cubicBezTo>
                  <a:cubicBezTo>
                    <a:pt x="1" y="7934"/>
                    <a:pt x="1761" y="52335"/>
                    <a:pt x="2236" y="57098"/>
                  </a:cubicBezTo>
                  <a:cubicBezTo>
                    <a:pt x="2468" y="59480"/>
                    <a:pt x="19768" y="60314"/>
                    <a:pt x="37421" y="60314"/>
                  </a:cubicBezTo>
                  <a:cubicBezTo>
                    <a:pt x="55074" y="60314"/>
                    <a:pt x="73081" y="59480"/>
                    <a:pt x="74728" y="58527"/>
                  </a:cubicBezTo>
                  <a:cubicBezTo>
                    <a:pt x="78022" y="56619"/>
                    <a:pt x="76612" y="4199"/>
                    <a:pt x="75199" y="1343"/>
                  </a:cubicBezTo>
                  <a:cubicBezTo>
                    <a:pt x="74745" y="427"/>
                    <a:pt x="67085" y="0"/>
                    <a:pt x="56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7" name="Google Shape;463;p32">
              <a:extLst>
                <a:ext uri="{FF2B5EF4-FFF2-40B4-BE49-F238E27FC236}">
                  <a16:creationId xmlns:a16="http://schemas.microsoft.com/office/drawing/2014/main" id="{F0E51FD9-8FBF-3566-1D5F-73709F88101F}"/>
                </a:ext>
              </a:extLst>
            </p:cNvPr>
            <p:cNvSpPr/>
            <p:nvPr/>
          </p:nvSpPr>
          <p:spPr>
            <a:xfrm>
              <a:off x="305104" y="1190725"/>
              <a:ext cx="844318" cy="644867"/>
            </a:xfrm>
            <a:custGeom>
              <a:avLst/>
              <a:gdLst/>
              <a:ahLst/>
              <a:cxnLst/>
              <a:rect l="l" t="t" r="r" b="b"/>
              <a:pathLst>
                <a:path w="72786" h="55592" extrusionOk="0">
                  <a:moveTo>
                    <a:pt x="53014" y="1"/>
                  </a:moveTo>
                  <a:cubicBezTo>
                    <a:pt x="32755" y="1"/>
                    <a:pt x="1662" y="1768"/>
                    <a:pt x="766" y="4754"/>
                  </a:cubicBezTo>
                  <a:cubicBezTo>
                    <a:pt x="1" y="7312"/>
                    <a:pt x="1643" y="48236"/>
                    <a:pt x="2085" y="52626"/>
                  </a:cubicBezTo>
                  <a:cubicBezTo>
                    <a:pt x="2304" y="54823"/>
                    <a:pt x="18442" y="55592"/>
                    <a:pt x="34909" y="55592"/>
                  </a:cubicBezTo>
                  <a:cubicBezTo>
                    <a:pt x="51376" y="55592"/>
                    <a:pt x="68172" y="54823"/>
                    <a:pt x="69710" y="53945"/>
                  </a:cubicBezTo>
                  <a:cubicBezTo>
                    <a:pt x="72785" y="52187"/>
                    <a:pt x="71466" y="3872"/>
                    <a:pt x="70147" y="1240"/>
                  </a:cubicBezTo>
                  <a:cubicBezTo>
                    <a:pt x="69725" y="394"/>
                    <a:pt x="62576" y="1"/>
                    <a:pt x="53014" y="1"/>
                  </a:cubicBezTo>
                  <a:close/>
                </a:path>
              </a:pathLst>
            </a:custGeom>
            <a:solidFill>
              <a:srgbClr val="FFAC5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8" name="Google Shape;468;p32">
              <a:extLst>
                <a:ext uri="{FF2B5EF4-FFF2-40B4-BE49-F238E27FC236}">
                  <a16:creationId xmlns:a16="http://schemas.microsoft.com/office/drawing/2014/main" id="{70896EB7-1B13-C422-8BF6-87DF1369B070}"/>
                </a:ext>
              </a:extLst>
            </p:cNvPr>
            <p:cNvSpPr/>
            <p:nvPr/>
          </p:nvSpPr>
          <p:spPr>
            <a:xfrm>
              <a:off x="1921784" y="1520432"/>
              <a:ext cx="357860" cy="708598"/>
            </a:xfrm>
            <a:custGeom>
              <a:avLst/>
              <a:gdLst/>
              <a:ahLst/>
              <a:cxnLst/>
              <a:rect l="l" t="t" r="r" b="b"/>
              <a:pathLst>
                <a:path w="30850" h="61086" extrusionOk="0">
                  <a:moveTo>
                    <a:pt x="3857" y="0"/>
                  </a:moveTo>
                  <a:cubicBezTo>
                    <a:pt x="1544" y="0"/>
                    <a:pt x="0" y="257"/>
                    <a:pt x="0" y="257"/>
                  </a:cubicBezTo>
                  <a:cubicBezTo>
                    <a:pt x="0" y="257"/>
                    <a:pt x="0" y="59609"/>
                    <a:pt x="15482" y="61042"/>
                  </a:cubicBezTo>
                  <a:cubicBezTo>
                    <a:pt x="15802" y="61071"/>
                    <a:pt x="16114" y="61086"/>
                    <a:pt x="16418" y="61086"/>
                  </a:cubicBezTo>
                  <a:cubicBezTo>
                    <a:pt x="30850" y="61086"/>
                    <a:pt x="28008" y="28316"/>
                    <a:pt x="23513" y="12873"/>
                  </a:cubicBezTo>
                  <a:cubicBezTo>
                    <a:pt x="20234" y="1609"/>
                    <a:pt x="9641" y="0"/>
                    <a:pt x="38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39" name="Google Shape;469;p32">
              <a:extLst>
                <a:ext uri="{FF2B5EF4-FFF2-40B4-BE49-F238E27FC236}">
                  <a16:creationId xmlns:a16="http://schemas.microsoft.com/office/drawing/2014/main" id="{8595DB5E-91DA-2DFF-373B-C613269BFCFB}"/>
                </a:ext>
              </a:extLst>
            </p:cNvPr>
            <p:cNvSpPr/>
            <p:nvPr/>
          </p:nvSpPr>
          <p:spPr>
            <a:xfrm>
              <a:off x="1297704" y="1007039"/>
              <a:ext cx="186331" cy="191620"/>
            </a:xfrm>
            <a:custGeom>
              <a:avLst/>
              <a:gdLst/>
              <a:ahLst/>
              <a:cxnLst/>
              <a:rect l="l" t="t" r="r" b="b"/>
              <a:pathLst>
                <a:path w="16063" h="16519" extrusionOk="0">
                  <a:moveTo>
                    <a:pt x="8811" y="1"/>
                  </a:moveTo>
                  <a:cubicBezTo>
                    <a:pt x="4572" y="1"/>
                    <a:pt x="630" y="3244"/>
                    <a:pt x="353" y="8215"/>
                  </a:cubicBezTo>
                  <a:cubicBezTo>
                    <a:pt x="0" y="14575"/>
                    <a:pt x="6358" y="16518"/>
                    <a:pt x="6358" y="16518"/>
                  </a:cubicBezTo>
                  <a:lnTo>
                    <a:pt x="15369" y="9450"/>
                  </a:lnTo>
                  <a:cubicBezTo>
                    <a:pt x="15369" y="9450"/>
                    <a:pt x="16062" y="2520"/>
                    <a:pt x="12366" y="796"/>
                  </a:cubicBezTo>
                  <a:cubicBezTo>
                    <a:pt x="11207" y="255"/>
                    <a:pt x="9997" y="1"/>
                    <a:pt x="88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0" name="Google Shape;470;p32">
              <a:extLst>
                <a:ext uri="{FF2B5EF4-FFF2-40B4-BE49-F238E27FC236}">
                  <a16:creationId xmlns:a16="http://schemas.microsoft.com/office/drawing/2014/main" id="{FAA9D671-AFEE-8BE4-8C92-4BFE7F2EDBB7}"/>
                </a:ext>
              </a:extLst>
            </p:cNvPr>
            <p:cNvSpPr/>
            <p:nvPr/>
          </p:nvSpPr>
          <p:spPr>
            <a:xfrm>
              <a:off x="1387361" y="2265802"/>
              <a:ext cx="305416" cy="369356"/>
            </a:xfrm>
            <a:custGeom>
              <a:avLst/>
              <a:gdLst/>
              <a:ahLst/>
              <a:cxnLst/>
              <a:rect l="l" t="t" r="r" b="b"/>
              <a:pathLst>
                <a:path w="26329" h="31841" extrusionOk="0">
                  <a:moveTo>
                    <a:pt x="15140" y="1"/>
                  </a:moveTo>
                  <a:cubicBezTo>
                    <a:pt x="10050" y="1"/>
                    <a:pt x="3781" y="1828"/>
                    <a:pt x="1" y="9548"/>
                  </a:cubicBezTo>
                  <a:cubicBezTo>
                    <a:pt x="1" y="9548"/>
                    <a:pt x="303" y="25404"/>
                    <a:pt x="900" y="27498"/>
                  </a:cubicBezTo>
                  <a:cubicBezTo>
                    <a:pt x="1365" y="29127"/>
                    <a:pt x="4908" y="31841"/>
                    <a:pt x="10965" y="31841"/>
                  </a:cubicBezTo>
                  <a:cubicBezTo>
                    <a:pt x="12695" y="31841"/>
                    <a:pt x="14629" y="31620"/>
                    <a:pt x="16756" y="31089"/>
                  </a:cubicBezTo>
                  <a:cubicBezTo>
                    <a:pt x="26328" y="28698"/>
                    <a:pt x="23335" y="1477"/>
                    <a:pt x="23335" y="1477"/>
                  </a:cubicBezTo>
                  <a:cubicBezTo>
                    <a:pt x="23335" y="1477"/>
                    <a:pt x="19714" y="1"/>
                    <a:pt x="151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1" name="Google Shape;471;p32">
              <a:extLst>
                <a:ext uri="{FF2B5EF4-FFF2-40B4-BE49-F238E27FC236}">
                  <a16:creationId xmlns:a16="http://schemas.microsoft.com/office/drawing/2014/main" id="{3F3FFA74-81AD-C30D-7CCD-8504F697B4B2}"/>
                </a:ext>
              </a:extLst>
            </p:cNvPr>
            <p:cNvSpPr/>
            <p:nvPr/>
          </p:nvSpPr>
          <p:spPr>
            <a:xfrm>
              <a:off x="1022123" y="1633718"/>
              <a:ext cx="440150" cy="294907"/>
            </a:xfrm>
            <a:custGeom>
              <a:avLst/>
              <a:gdLst/>
              <a:ahLst/>
              <a:cxnLst/>
              <a:rect l="l" t="t" r="r" b="b"/>
              <a:pathLst>
                <a:path w="37944" h="25423" extrusionOk="0">
                  <a:moveTo>
                    <a:pt x="37944" y="0"/>
                  </a:moveTo>
                  <a:lnTo>
                    <a:pt x="37944" y="0"/>
                  </a:lnTo>
                  <a:cubicBezTo>
                    <a:pt x="37943" y="0"/>
                    <a:pt x="31574" y="1839"/>
                    <a:pt x="24761" y="4271"/>
                  </a:cubicBezTo>
                  <a:cubicBezTo>
                    <a:pt x="16548" y="7205"/>
                    <a:pt x="0" y="5630"/>
                    <a:pt x="492" y="15828"/>
                  </a:cubicBezTo>
                  <a:cubicBezTo>
                    <a:pt x="723" y="20593"/>
                    <a:pt x="11286" y="25423"/>
                    <a:pt x="18570" y="25423"/>
                  </a:cubicBezTo>
                  <a:cubicBezTo>
                    <a:pt x="20500" y="25423"/>
                    <a:pt x="22200" y="25084"/>
                    <a:pt x="23416" y="24314"/>
                  </a:cubicBezTo>
                  <a:cubicBezTo>
                    <a:pt x="33303" y="18050"/>
                    <a:pt x="37944" y="1"/>
                    <a:pt x="379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2" name="Google Shape;472;p32">
              <a:extLst>
                <a:ext uri="{FF2B5EF4-FFF2-40B4-BE49-F238E27FC236}">
                  <a16:creationId xmlns:a16="http://schemas.microsoft.com/office/drawing/2014/main" id="{3833963D-A45F-2BAF-53B2-F5512E3FF545}"/>
                </a:ext>
              </a:extLst>
            </p:cNvPr>
            <p:cNvSpPr/>
            <p:nvPr/>
          </p:nvSpPr>
          <p:spPr>
            <a:xfrm>
              <a:off x="1199046" y="1042616"/>
              <a:ext cx="1024593" cy="1459013"/>
            </a:xfrm>
            <a:custGeom>
              <a:avLst/>
              <a:gdLst/>
              <a:ahLst/>
              <a:cxnLst/>
              <a:rect l="l" t="t" r="r" b="b"/>
              <a:pathLst>
                <a:path w="88327" h="125777" extrusionOk="0">
                  <a:moveTo>
                    <a:pt x="33139" y="1"/>
                  </a:moveTo>
                  <a:cubicBezTo>
                    <a:pt x="18496" y="1"/>
                    <a:pt x="8508" y="16398"/>
                    <a:pt x="7557" y="22262"/>
                  </a:cubicBezTo>
                  <a:cubicBezTo>
                    <a:pt x="5764" y="33332"/>
                    <a:pt x="15336" y="43202"/>
                    <a:pt x="15336" y="43202"/>
                  </a:cubicBezTo>
                  <a:cubicBezTo>
                    <a:pt x="15336" y="43202"/>
                    <a:pt x="0" y="80588"/>
                    <a:pt x="4865" y="101234"/>
                  </a:cubicBezTo>
                  <a:cubicBezTo>
                    <a:pt x="7907" y="114130"/>
                    <a:pt x="27526" y="125776"/>
                    <a:pt x="45837" y="125776"/>
                  </a:cubicBezTo>
                  <a:cubicBezTo>
                    <a:pt x="59544" y="125776"/>
                    <a:pt x="72519" y="119249"/>
                    <a:pt x="77258" y="101833"/>
                  </a:cubicBezTo>
                  <a:cubicBezTo>
                    <a:pt x="88326" y="61151"/>
                    <a:pt x="63546" y="54822"/>
                    <a:pt x="62301" y="32433"/>
                  </a:cubicBezTo>
                  <a:cubicBezTo>
                    <a:pt x="60805" y="5513"/>
                    <a:pt x="46450" y="1378"/>
                    <a:pt x="35376" y="128"/>
                  </a:cubicBezTo>
                  <a:cubicBezTo>
                    <a:pt x="34619" y="42"/>
                    <a:pt x="33873" y="1"/>
                    <a:pt x="33139" y="1"/>
                  </a:cubicBezTo>
                  <a:close/>
                </a:path>
              </a:pathLst>
            </a:custGeom>
            <a:solidFill>
              <a:srgbClr val="FCAED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3" name="Google Shape;473;p32">
              <a:extLst>
                <a:ext uri="{FF2B5EF4-FFF2-40B4-BE49-F238E27FC236}">
                  <a16:creationId xmlns:a16="http://schemas.microsoft.com/office/drawing/2014/main" id="{F4A89C09-72AC-F04B-C001-349FCABB277D}"/>
                </a:ext>
              </a:extLst>
            </p:cNvPr>
            <p:cNvSpPr/>
            <p:nvPr/>
          </p:nvSpPr>
          <p:spPr>
            <a:xfrm>
              <a:off x="1745267" y="1355631"/>
              <a:ext cx="123030" cy="92174"/>
            </a:xfrm>
            <a:custGeom>
              <a:avLst/>
              <a:gdLst/>
              <a:ahLst/>
              <a:cxnLst/>
              <a:rect l="l" t="t" r="r" b="b"/>
              <a:pathLst>
                <a:path w="10606" h="7946" extrusionOk="0">
                  <a:moveTo>
                    <a:pt x="4746" y="0"/>
                  </a:moveTo>
                  <a:cubicBezTo>
                    <a:pt x="3995" y="0"/>
                    <a:pt x="3202" y="193"/>
                    <a:pt x="2423" y="630"/>
                  </a:cubicBezTo>
                  <a:cubicBezTo>
                    <a:pt x="913" y="1483"/>
                    <a:pt x="1" y="3372"/>
                    <a:pt x="461" y="5048"/>
                  </a:cubicBezTo>
                  <a:cubicBezTo>
                    <a:pt x="671" y="5813"/>
                    <a:pt x="1146" y="6502"/>
                    <a:pt x="1761" y="7009"/>
                  </a:cubicBezTo>
                  <a:cubicBezTo>
                    <a:pt x="2523" y="7636"/>
                    <a:pt x="3508" y="7946"/>
                    <a:pt x="4494" y="7946"/>
                  </a:cubicBezTo>
                  <a:cubicBezTo>
                    <a:pt x="5603" y="7946"/>
                    <a:pt x="6715" y="7554"/>
                    <a:pt x="7515" y="6781"/>
                  </a:cubicBezTo>
                  <a:cubicBezTo>
                    <a:pt x="10606" y="3798"/>
                    <a:pt x="8083" y="0"/>
                    <a:pt x="47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4" name="Google Shape;474;p32">
              <a:extLst>
                <a:ext uri="{FF2B5EF4-FFF2-40B4-BE49-F238E27FC236}">
                  <a16:creationId xmlns:a16="http://schemas.microsoft.com/office/drawing/2014/main" id="{17C2A65D-CC6B-301D-A8CF-326C4A0B06AB}"/>
                </a:ext>
              </a:extLst>
            </p:cNvPr>
            <p:cNvSpPr/>
            <p:nvPr/>
          </p:nvSpPr>
          <p:spPr>
            <a:xfrm>
              <a:off x="1259274" y="1345481"/>
              <a:ext cx="131440" cy="95259"/>
            </a:xfrm>
            <a:custGeom>
              <a:avLst/>
              <a:gdLst/>
              <a:ahLst/>
              <a:cxnLst/>
              <a:rect l="l" t="t" r="r" b="b"/>
              <a:pathLst>
                <a:path w="11331" h="8212" extrusionOk="0">
                  <a:moveTo>
                    <a:pt x="5071" y="0"/>
                  </a:moveTo>
                  <a:cubicBezTo>
                    <a:pt x="4268" y="0"/>
                    <a:pt x="3421" y="200"/>
                    <a:pt x="2588" y="653"/>
                  </a:cubicBezTo>
                  <a:cubicBezTo>
                    <a:pt x="973" y="1533"/>
                    <a:pt x="1" y="3486"/>
                    <a:pt x="494" y="5215"/>
                  </a:cubicBezTo>
                  <a:cubicBezTo>
                    <a:pt x="723" y="6013"/>
                    <a:pt x="1229" y="6721"/>
                    <a:pt x="1886" y="7244"/>
                  </a:cubicBezTo>
                  <a:cubicBezTo>
                    <a:pt x="2699" y="7893"/>
                    <a:pt x="3747" y="8212"/>
                    <a:pt x="4798" y="8212"/>
                  </a:cubicBezTo>
                  <a:cubicBezTo>
                    <a:pt x="5983" y="8212"/>
                    <a:pt x="7171" y="7806"/>
                    <a:pt x="8027" y="7009"/>
                  </a:cubicBezTo>
                  <a:cubicBezTo>
                    <a:pt x="11330" y="3928"/>
                    <a:pt x="8636" y="0"/>
                    <a:pt x="50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5" name="Google Shape;475;p32">
              <a:extLst>
                <a:ext uri="{FF2B5EF4-FFF2-40B4-BE49-F238E27FC236}">
                  <a16:creationId xmlns:a16="http://schemas.microsoft.com/office/drawing/2014/main" id="{C133A652-A80F-1187-F1DA-2074DC3D6EE8}"/>
                </a:ext>
              </a:extLst>
            </p:cNvPr>
            <p:cNvSpPr/>
            <p:nvPr/>
          </p:nvSpPr>
          <p:spPr>
            <a:xfrm>
              <a:off x="1717010" y="2317851"/>
              <a:ext cx="305393" cy="369344"/>
            </a:xfrm>
            <a:custGeom>
              <a:avLst/>
              <a:gdLst/>
              <a:ahLst/>
              <a:cxnLst/>
              <a:rect l="l" t="t" r="r" b="b"/>
              <a:pathLst>
                <a:path w="26327" h="31840" extrusionOk="0">
                  <a:moveTo>
                    <a:pt x="15142" y="0"/>
                  </a:moveTo>
                  <a:cubicBezTo>
                    <a:pt x="10052" y="0"/>
                    <a:pt x="3781" y="1827"/>
                    <a:pt x="0" y="9546"/>
                  </a:cubicBezTo>
                  <a:cubicBezTo>
                    <a:pt x="0" y="9546"/>
                    <a:pt x="301" y="25402"/>
                    <a:pt x="899" y="27496"/>
                  </a:cubicBezTo>
                  <a:cubicBezTo>
                    <a:pt x="1364" y="29125"/>
                    <a:pt x="4907" y="31839"/>
                    <a:pt x="10963" y="31839"/>
                  </a:cubicBezTo>
                  <a:cubicBezTo>
                    <a:pt x="12692" y="31839"/>
                    <a:pt x="14627" y="31618"/>
                    <a:pt x="16754" y="31086"/>
                  </a:cubicBezTo>
                  <a:cubicBezTo>
                    <a:pt x="26326" y="28696"/>
                    <a:pt x="23335" y="1475"/>
                    <a:pt x="23335" y="1475"/>
                  </a:cubicBezTo>
                  <a:cubicBezTo>
                    <a:pt x="23335" y="1475"/>
                    <a:pt x="19715" y="0"/>
                    <a:pt x="15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6" name="Google Shape;476;p32">
              <a:extLst>
                <a:ext uri="{FF2B5EF4-FFF2-40B4-BE49-F238E27FC236}">
                  <a16:creationId xmlns:a16="http://schemas.microsoft.com/office/drawing/2014/main" id="{C0E3A566-4958-C650-BB00-90CEF27FD42B}"/>
                </a:ext>
              </a:extLst>
            </p:cNvPr>
            <p:cNvSpPr/>
            <p:nvPr/>
          </p:nvSpPr>
          <p:spPr>
            <a:xfrm>
              <a:off x="1709226" y="995613"/>
              <a:ext cx="234540" cy="227604"/>
            </a:xfrm>
            <a:custGeom>
              <a:avLst/>
              <a:gdLst/>
              <a:ahLst/>
              <a:cxnLst/>
              <a:rect l="l" t="t" r="r" b="b"/>
              <a:pathLst>
                <a:path w="20219" h="19621" extrusionOk="0">
                  <a:moveTo>
                    <a:pt x="8187" y="0"/>
                  </a:moveTo>
                  <a:cubicBezTo>
                    <a:pt x="6494" y="0"/>
                    <a:pt x="4926" y="355"/>
                    <a:pt x="3742" y="1073"/>
                  </a:cubicBezTo>
                  <a:cubicBezTo>
                    <a:pt x="1" y="3346"/>
                    <a:pt x="1091" y="11850"/>
                    <a:pt x="1091" y="11850"/>
                  </a:cubicBezTo>
                  <a:cubicBezTo>
                    <a:pt x="5152" y="17677"/>
                    <a:pt x="10102" y="19620"/>
                    <a:pt x="10102" y="19620"/>
                  </a:cubicBezTo>
                  <a:cubicBezTo>
                    <a:pt x="10102" y="19620"/>
                    <a:pt x="19351" y="18379"/>
                    <a:pt x="19816" y="10435"/>
                  </a:cubicBezTo>
                  <a:cubicBezTo>
                    <a:pt x="20218" y="3581"/>
                    <a:pt x="13569" y="0"/>
                    <a:pt x="81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7" name="Google Shape;477;p32">
              <a:extLst>
                <a:ext uri="{FF2B5EF4-FFF2-40B4-BE49-F238E27FC236}">
                  <a16:creationId xmlns:a16="http://schemas.microsoft.com/office/drawing/2014/main" id="{FED1125D-48BA-BE20-7F92-518BF1E3E78D}"/>
                </a:ext>
              </a:extLst>
            </p:cNvPr>
            <p:cNvSpPr/>
            <p:nvPr/>
          </p:nvSpPr>
          <p:spPr>
            <a:xfrm>
              <a:off x="1564574" y="1213693"/>
              <a:ext cx="198174" cy="176900"/>
            </a:xfrm>
            <a:custGeom>
              <a:avLst/>
              <a:gdLst/>
              <a:ahLst/>
              <a:cxnLst/>
              <a:rect l="l" t="t" r="r" b="b"/>
              <a:pathLst>
                <a:path w="17084" h="15250" extrusionOk="0">
                  <a:moveTo>
                    <a:pt x="6949" y="0"/>
                  </a:moveTo>
                  <a:cubicBezTo>
                    <a:pt x="3337" y="0"/>
                    <a:pt x="1001" y="2725"/>
                    <a:pt x="570" y="5261"/>
                  </a:cubicBezTo>
                  <a:cubicBezTo>
                    <a:pt x="1" y="8623"/>
                    <a:pt x="6243" y="9991"/>
                    <a:pt x="7432" y="10936"/>
                  </a:cubicBezTo>
                  <a:cubicBezTo>
                    <a:pt x="9385" y="12491"/>
                    <a:pt x="10321" y="15249"/>
                    <a:pt x="12929" y="15249"/>
                  </a:cubicBezTo>
                  <a:cubicBezTo>
                    <a:pt x="13198" y="15249"/>
                    <a:pt x="13486" y="15220"/>
                    <a:pt x="13794" y="15156"/>
                  </a:cubicBezTo>
                  <a:cubicBezTo>
                    <a:pt x="17084" y="14477"/>
                    <a:pt x="16668" y="3740"/>
                    <a:pt x="10869" y="971"/>
                  </a:cubicBezTo>
                  <a:cubicBezTo>
                    <a:pt x="9441" y="290"/>
                    <a:pt x="8127" y="0"/>
                    <a:pt x="69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8" name="Google Shape;478;p32">
              <a:extLst>
                <a:ext uri="{FF2B5EF4-FFF2-40B4-BE49-F238E27FC236}">
                  <a16:creationId xmlns:a16="http://schemas.microsoft.com/office/drawing/2014/main" id="{A0474FBF-F4DA-8338-4B04-B2CCB6CB4111}"/>
                </a:ext>
              </a:extLst>
            </p:cNvPr>
            <p:cNvSpPr/>
            <p:nvPr/>
          </p:nvSpPr>
          <p:spPr>
            <a:xfrm>
              <a:off x="1349626" y="1215538"/>
              <a:ext cx="179058" cy="167527"/>
            </a:xfrm>
            <a:custGeom>
              <a:avLst/>
              <a:gdLst/>
              <a:ahLst/>
              <a:cxnLst/>
              <a:rect l="l" t="t" r="r" b="b"/>
              <a:pathLst>
                <a:path w="15436" h="14442" extrusionOk="0">
                  <a:moveTo>
                    <a:pt x="9041" y="0"/>
                  </a:moveTo>
                  <a:cubicBezTo>
                    <a:pt x="7746" y="0"/>
                    <a:pt x="6295" y="425"/>
                    <a:pt x="4764" y="1470"/>
                  </a:cubicBezTo>
                  <a:cubicBezTo>
                    <a:pt x="0" y="4717"/>
                    <a:pt x="1101" y="14285"/>
                    <a:pt x="4107" y="14436"/>
                  </a:cubicBezTo>
                  <a:cubicBezTo>
                    <a:pt x="4177" y="14440"/>
                    <a:pt x="4245" y="14442"/>
                    <a:pt x="4311" y="14442"/>
                  </a:cubicBezTo>
                  <a:cubicBezTo>
                    <a:pt x="7122" y="14442"/>
                    <a:pt x="7391" y="11388"/>
                    <a:pt x="9030" y="9614"/>
                  </a:cubicBezTo>
                  <a:cubicBezTo>
                    <a:pt x="9958" y="8610"/>
                    <a:pt x="15435" y="6767"/>
                    <a:pt x="14473" y="3865"/>
                  </a:cubicBezTo>
                  <a:cubicBezTo>
                    <a:pt x="13820" y="1896"/>
                    <a:pt x="11776" y="0"/>
                    <a:pt x="90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49" name="Google Shape;479;p32">
              <a:extLst>
                <a:ext uri="{FF2B5EF4-FFF2-40B4-BE49-F238E27FC236}">
                  <a16:creationId xmlns:a16="http://schemas.microsoft.com/office/drawing/2014/main" id="{115E357E-ACAC-2F44-0CE0-7D71E9B8C413}"/>
                </a:ext>
              </a:extLst>
            </p:cNvPr>
            <p:cNvSpPr/>
            <p:nvPr/>
          </p:nvSpPr>
          <p:spPr>
            <a:xfrm>
              <a:off x="1476924" y="1345574"/>
              <a:ext cx="99551" cy="47978"/>
            </a:xfrm>
            <a:custGeom>
              <a:avLst/>
              <a:gdLst/>
              <a:ahLst/>
              <a:cxnLst/>
              <a:rect l="l" t="t" r="r" b="b"/>
              <a:pathLst>
                <a:path w="8582" h="4136" extrusionOk="0">
                  <a:moveTo>
                    <a:pt x="7816" y="1"/>
                  </a:moveTo>
                  <a:cubicBezTo>
                    <a:pt x="7017" y="1"/>
                    <a:pt x="5135" y="1428"/>
                    <a:pt x="3705" y="1428"/>
                  </a:cubicBezTo>
                  <a:cubicBezTo>
                    <a:pt x="2271" y="1428"/>
                    <a:pt x="1206" y="283"/>
                    <a:pt x="659" y="283"/>
                  </a:cubicBezTo>
                  <a:cubicBezTo>
                    <a:pt x="574" y="283"/>
                    <a:pt x="502" y="311"/>
                    <a:pt x="442" y="374"/>
                  </a:cubicBezTo>
                  <a:cubicBezTo>
                    <a:pt x="1" y="844"/>
                    <a:pt x="1866" y="3961"/>
                    <a:pt x="3879" y="4130"/>
                  </a:cubicBezTo>
                  <a:cubicBezTo>
                    <a:pt x="3923" y="4133"/>
                    <a:pt x="3967" y="4135"/>
                    <a:pt x="4012" y="4135"/>
                  </a:cubicBezTo>
                  <a:cubicBezTo>
                    <a:pt x="5966" y="4135"/>
                    <a:pt x="8581" y="709"/>
                    <a:pt x="8109" y="120"/>
                  </a:cubicBezTo>
                  <a:cubicBezTo>
                    <a:pt x="8043" y="37"/>
                    <a:pt x="7943" y="1"/>
                    <a:pt x="7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0" name="Google Shape;480;p32">
              <a:extLst>
                <a:ext uri="{FF2B5EF4-FFF2-40B4-BE49-F238E27FC236}">
                  <a16:creationId xmlns:a16="http://schemas.microsoft.com/office/drawing/2014/main" id="{0540B431-13CB-CB6E-24A3-4DD869A6395B}"/>
                </a:ext>
              </a:extLst>
            </p:cNvPr>
            <p:cNvSpPr/>
            <p:nvPr/>
          </p:nvSpPr>
          <p:spPr>
            <a:xfrm>
              <a:off x="1646876" y="1542518"/>
              <a:ext cx="531674" cy="599790"/>
            </a:xfrm>
            <a:custGeom>
              <a:avLst/>
              <a:gdLst/>
              <a:ahLst/>
              <a:cxnLst/>
              <a:rect l="l" t="t" r="r" b="b"/>
              <a:pathLst>
                <a:path w="45834" h="51706" extrusionOk="0">
                  <a:moveTo>
                    <a:pt x="29143" y="0"/>
                  </a:moveTo>
                  <a:cubicBezTo>
                    <a:pt x="11283" y="238"/>
                    <a:pt x="1" y="17394"/>
                    <a:pt x="5408" y="32200"/>
                  </a:cubicBezTo>
                  <a:cubicBezTo>
                    <a:pt x="10088" y="45017"/>
                    <a:pt x="45834" y="51706"/>
                    <a:pt x="45834" y="51706"/>
                  </a:cubicBezTo>
                  <a:lnTo>
                    <a:pt x="45363" y="47005"/>
                  </a:lnTo>
                  <a:cubicBezTo>
                    <a:pt x="45363" y="47005"/>
                    <a:pt x="9684" y="40495"/>
                    <a:pt x="9874" y="25853"/>
                  </a:cubicBezTo>
                  <a:cubicBezTo>
                    <a:pt x="10111" y="7996"/>
                    <a:pt x="31967" y="4468"/>
                    <a:pt x="31967" y="4468"/>
                  </a:cubicBezTo>
                  <a:lnTo>
                    <a:pt x="291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1" name="Google Shape;481;p32">
              <a:extLst>
                <a:ext uri="{FF2B5EF4-FFF2-40B4-BE49-F238E27FC236}">
                  <a16:creationId xmlns:a16="http://schemas.microsoft.com/office/drawing/2014/main" id="{628CD34C-6B7F-D00A-8871-62455F70754C}"/>
                </a:ext>
              </a:extLst>
            </p:cNvPr>
            <p:cNvSpPr/>
            <p:nvPr/>
          </p:nvSpPr>
          <p:spPr>
            <a:xfrm>
              <a:off x="1676804" y="1700093"/>
              <a:ext cx="344810" cy="445753"/>
            </a:xfrm>
            <a:custGeom>
              <a:avLst/>
              <a:gdLst/>
              <a:ahLst/>
              <a:cxnLst/>
              <a:rect l="l" t="t" r="r" b="b"/>
              <a:pathLst>
                <a:path w="29725" h="38427" extrusionOk="0">
                  <a:moveTo>
                    <a:pt x="22964" y="1"/>
                  </a:moveTo>
                  <a:cubicBezTo>
                    <a:pt x="17450" y="1"/>
                    <a:pt x="12434" y="13308"/>
                    <a:pt x="8384" y="18452"/>
                  </a:cubicBezTo>
                  <a:cubicBezTo>
                    <a:pt x="3405" y="24779"/>
                    <a:pt x="1" y="38427"/>
                    <a:pt x="13708" y="38427"/>
                  </a:cubicBezTo>
                  <a:cubicBezTo>
                    <a:pt x="13713" y="38427"/>
                    <a:pt x="13718" y="38427"/>
                    <a:pt x="13723" y="38427"/>
                  </a:cubicBezTo>
                  <a:cubicBezTo>
                    <a:pt x="27448" y="38418"/>
                    <a:pt x="29725" y="6032"/>
                    <a:pt x="26845" y="2378"/>
                  </a:cubicBezTo>
                  <a:cubicBezTo>
                    <a:pt x="25529" y="706"/>
                    <a:pt x="24233" y="1"/>
                    <a:pt x="229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2" name="Google Shape;482;p32">
              <a:extLst>
                <a:ext uri="{FF2B5EF4-FFF2-40B4-BE49-F238E27FC236}">
                  <a16:creationId xmlns:a16="http://schemas.microsoft.com/office/drawing/2014/main" id="{7D5B15E1-09FF-942E-EE1E-77B4EE3B33F2}"/>
                </a:ext>
              </a:extLst>
            </p:cNvPr>
            <p:cNvSpPr/>
            <p:nvPr/>
          </p:nvSpPr>
          <p:spPr>
            <a:xfrm>
              <a:off x="1392279" y="1272250"/>
              <a:ext cx="56770" cy="51191"/>
            </a:xfrm>
            <a:custGeom>
              <a:avLst/>
              <a:gdLst/>
              <a:ahLst/>
              <a:cxnLst/>
              <a:rect l="l" t="t" r="r" b="b"/>
              <a:pathLst>
                <a:path w="4894" h="4413" extrusionOk="0">
                  <a:moveTo>
                    <a:pt x="2909" y="0"/>
                  </a:moveTo>
                  <a:cubicBezTo>
                    <a:pt x="1375" y="0"/>
                    <a:pt x="0" y="1949"/>
                    <a:pt x="654" y="3388"/>
                  </a:cubicBezTo>
                  <a:cubicBezTo>
                    <a:pt x="860" y="3840"/>
                    <a:pt x="1293" y="4164"/>
                    <a:pt x="1772" y="4309"/>
                  </a:cubicBezTo>
                  <a:cubicBezTo>
                    <a:pt x="2007" y="4382"/>
                    <a:pt x="2252" y="4413"/>
                    <a:pt x="2499" y="4413"/>
                  </a:cubicBezTo>
                  <a:cubicBezTo>
                    <a:pt x="2750" y="4413"/>
                    <a:pt x="3002" y="4381"/>
                    <a:pt x="3246" y="4328"/>
                  </a:cubicBezTo>
                  <a:cubicBezTo>
                    <a:pt x="3456" y="4282"/>
                    <a:pt x="3666" y="4223"/>
                    <a:pt x="3840" y="4095"/>
                  </a:cubicBezTo>
                  <a:cubicBezTo>
                    <a:pt x="3994" y="3981"/>
                    <a:pt x="4113" y="3817"/>
                    <a:pt x="4214" y="3652"/>
                  </a:cubicBezTo>
                  <a:cubicBezTo>
                    <a:pt x="4601" y="3040"/>
                    <a:pt x="4893" y="2315"/>
                    <a:pt x="4771" y="1599"/>
                  </a:cubicBezTo>
                  <a:cubicBezTo>
                    <a:pt x="4653" y="891"/>
                    <a:pt x="4105" y="276"/>
                    <a:pt x="3420" y="74"/>
                  </a:cubicBezTo>
                  <a:cubicBezTo>
                    <a:pt x="3250" y="24"/>
                    <a:pt x="3078" y="0"/>
                    <a:pt x="29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3" name="Google Shape;483;p32">
              <a:extLst>
                <a:ext uri="{FF2B5EF4-FFF2-40B4-BE49-F238E27FC236}">
                  <a16:creationId xmlns:a16="http://schemas.microsoft.com/office/drawing/2014/main" id="{3A271062-F5D9-39F2-82BC-F845E818271D}"/>
                </a:ext>
              </a:extLst>
            </p:cNvPr>
            <p:cNvSpPr/>
            <p:nvPr/>
          </p:nvSpPr>
          <p:spPr>
            <a:xfrm>
              <a:off x="1626820" y="1274466"/>
              <a:ext cx="56747" cy="51202"/>
            </a:xfrm>
            <a:custGeom>
              <a:avLst/>
              <a:gdLst/>
              <a:ahLst/>
              <a:cxnLst/>
              <a:rect l="l" t="t" r="r" b="b"/>
              <a:pathLst>
                <a:path w="4892" h="4414" extrusionOk="0">
                  <a:moveTo>
                    <a:pt x="2904" y="0"/>
                  </a:moveTo>
                  <a:cubicBezTo>
                    <a:pt x="1372" y="0"/>
                    <a:pt x="0" y="1952"/>
                    <a:pt x="653" y="3389"/>
                  </a:cubicBezTo>
                  <a:cubicBezTo>
                    <a:pt x="858" y="3840"/>
                    <a:pt x="1291" y="4164"/>
                    <a:pt x="1770" y="4311"/>
                  </a:cubicBezTo>
                  <a:cubicBezTo>
                    <a:pt x="2005" y="4382"/>
                    <a:pt x="2250" y="4413"/>
                    <a:pt x="2496" y="4413"/>
                  </a:cubicBezTo>
                  <a:cubicBezTo>
                    <a:pt x="2747" y="4413"/>
                    <a:pt x="3000" y="4381"/>
                    <a:pt x="3244" y="4328"/>
                  </a:cubicBezTo>
                  <a:cubicBezTo>
                    <a:pt x="3454" y="4282"/>
                    <a:pt x="3664" y="4223"/>
                    <a:pt x="3839" y="4095"/>
                  </a:cubicBezTo>
                  <a:cubicBezTo>
                    <a:pt x="3994" y="3981"/>
                    <a:pt x="4112" y="3817"/>
                    <a:pt x="4212" y="3653"/>
                  </a:cubicBezTo>
                  <a:cubicBezTo>
                    <a:pt x="4599" y="3042"/>
                    <a:pt x="4891" y="2316"/>
                    <a:pt x="4769" y="1599"/>
                  </a:cubicBezTo>
                  <a:cubicBezTo>
                    <a:pt x="4651" y="893"/>
                    <a:pt x="4103" y="276"/>
                    <a:pt x="3419" y="76"/>
                  </a:cubicBezTo>
                  <a:cubicBezTo>
                    <a:pt x="3247" y="24"/>
                    <a:pt x="3074" y="0"/>
                    <a:pt x="29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4" name="Google Shape;484;p32">
              <a:extLst>
                <a:ext uri="{FF2B5EF4-FFF2-40B4-BE49-F238E27FC236}">
                  <a16:creationId xmlns:a16="http://schemas.microsoft.com/office/drawing/2014/main" id="{E63BE588-D4A5-3B93-5DBD-1E5C06C1F8D4}"/>
                </a:ext>
              </a:extLst>
            </p:cNvPr>
            <p:cNvSpPr/>
            <p:nvPr/>
          </p:nvSpPr>
          <p:spPr>
            <a:xfrm>
              <a:off x="1512490" y="1377532"/>
              <a:ext cx="19175" cy="76398"/>
            </a:xfrm>
            <a:custGeom>
              <a:avLst/>
              <a:gdLst/>
              <a:ahLst/>
              <a:cxnLst/>
              <a:rect l="l" t="t" r="r" b="b"/>
              <a:pathLst>
                <a:path w="1653" h="6586" extrusionOk="0">
                  <a:moveTo>
                    <a:pt x="728" y="1"/>
                  </a:moveTo>
                  <a:cubicBezTo>
                    <a:pt x="720" y="1"/>
                    <a:pt x="712" y="1"/>
                    <a:pt x="703" y="1"/>
                  </a:cubicBezTo>
                  <a:cubicBezTo>
                    <a:pt x="308" y="18"/>
                    <a:pt x="0" y="351"/>
                    <a:pt x="14" y="745"/>
                  </a:cubicBezTo>
                  <a:lnTo>
                    <a:pt x="206" y="5897"/>
                  </a:lnTo>
                  <a:cubicBezTo>
                    <a:pt x="220" y="6281"/>
                    <a:pt x="535" y="6586"/>
                    <a:pt x="919" y="6586"/>
                  </a:cubicBezTo>
                  <a:cubicBezTo>
                    <a:pt x="920" y="6586"/>
                    <a:pt x="921" y="6586"/>
                    <a:pt x="922" y="6586"/>
                  </a:cubicBezTo>
                  <a:lnTo>
                    <a:pt x="949" y="6586"/>
                  </a:lnTo>
                  <a:cubicBezTo>
                    <a:pt x="1345" y="6570"/>
                    <a:pt x="1653" y="6238"/>
                    <a:pt x="1638" y="5842"/>
                  </a:cubicBezTo>
                  <a:lnTo>
                    <a:pt x="1447" y="690"/>
                  </a:lnTo>
                  <a:cubicBezTo>
                    <a:pt x="1429" y="307"/>
                    <a:pt x="1131" y="1"/>
                    <a:pt x="7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2D2066A-654C-E268-F5A6-0CBF26D324F0}"/>
              </a:ext>
            </a:extLst>
          </p:cNvPr>
          <p:cNvSpPr/>
          <p:nvPr/>
        </p:nvSpPr>
        <p:spPr>
          <a:xfrm>
            <a:off x="1447859" y="1641298"/>
            <a:ext cx="9296282" cy="81465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Em đã sử dụng bộ phận nào của cơ thể để múa, hát?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C5882F-C7FC-778B-ED13-86EFD1593303}"/>
              </a:ext>
            </a:extLst>
          </p:cNvPr>
          <p:cNvSpPr txBox="1"/>
          <p:nvPr/>
        </p:nvSpPr>
        <p:spPr>
          <a:xfrm>
            <a:off x="2426415" y="3698759"/>
            <a:ext cx="4261867" cy="1127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đã sử dụng tay, chân để múa; miệng để hát.</a:t>
            </a: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0" name="Google Shape;1837;p67">
            <a:extLst>
              <a:ext uri="{FF2B5EF4-FFF2-40B4-BE49-F238E27FC236}">
                <a16:creationId xmlns:a16="http://schemas.microsoft.com/office/drawing/2014/main" id="{B03D7EEE-CEC5-41EB-F734-4F7EBCC878B9}"/>
              </a:ext>
            </a:extLst>
          </p:cNvPr>
          <p:cNvGrpSpPr/>
          <p:nvPr/>
        </p:nvGrpSpPr>
        <p:grpSpPr>
          <a:xfrm>
            <a:off x="10009053" y="1024507"/>
            <a:ext cx="1525337" cy="1079194"/>
            <a:chOff x="6876425" y="1268933"/>
            <a:chExt cx="1561487" cy="1065909"/>
          </a:xfrm>
        </p:grpSpPr>
        <p:grpSp>
          <p:nvGrpSpPr>
            <p:cNvPr id="61" name="Google Shape;1838;p67">
              <a:extLst>
                <a:ext uri="{FF2B5EF4-FFF2-40B4-BE49-F238E27FC236}">
                  <a16:creationId xmlns:a16="http://schemas.microsoft.com/office/drawing/2014/main" id="{DCB5ABE1-FD2A-12A3-7484-3CA417682D96}"/>
                </a:ext>
              </a:extLst>
            </p:cNvPr>
            <p:cNvGrpSpPr/>
            <p:nvPr/>
          </p:nvGrpSpPr>
          <p:grpSpPr>
            <a:xfrm rot="1400853">
              <a:off x="7594471" y="1724483"/>
              <a:ext cx="781309" cy="474987"/>
              <a:chOff x="10471811" y="1727339"/>
              <a:chExt cx="781324" cy="474996"/>
            </a:xfrm>
          </p:grpSpPr>
          <p:sp>
            <p:nvSpPr>
              <p:cNvPr id="71" name="Google Shape;1839;p67">
                <a:extLst>
                  <a:ext uri="{FF2B5EF4-FFF2-40B4-BE49-F238E27FC236}">
                    <a16:creationId xmlns:a16="http://schemas.microsoft.com/office/drawing/2014/main" id="{5DFDECA7-E539-64D7-DA7F-BE36D6117B84}"/>
                  </a:ext>
                </a:extLst>
              </p:cNvPr>
              <p:cNvSpPr/>
              <p:nvPr/>
            </p:nvSpPr>
            <p:spPr>
              <a:xfrm flipH="1">
                <a:off x="11173365" y="1727339"/>
                <a:ext cx="53741" cy="51853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293" extrusionOk="0">
                    <a:moveTo>
                      <a:pt x="649" y="1"/>
                    </a:moveTo>
                    <a:cubicBezTo>
                      <a:pt x="356" y="1"/>
                      <a:pt x="105" y="210"/>
                      <a:pt x="21" y="461"/>
                    </a:cubicBezTo>
                    <a:cubicBezTo>
                      <a:pt x="0" y="566"/>
                      <a:pt x="0" y="691"/>
                      <a:pt x="21" y="796"/>
                    </a:cubicBezTo>
                    <a:cubicBezTo>
                      <a:pt x="84" y="984"/>
                      <a:pt x="189" y="1089"/>
                      <a:pt x="314" y="1194"/>
                    </a:cubicBezTo>
                    <a:cubicBezTo>
                      <a:pt x="335" y="1194"/>
                      <a:pt x="335" y="1214"/>
                      <a:pt x="356" y="1214"/>
                    </a:cubicBezTo>
                    <a:cubicBezTo>
                      <a:pt x="440" y="1267"/>
                      <a:pt x="544" y="1293"/>
                      <a:pt x="649" y="1293"/>
                    </a:cubicBezTo>
                    <a:cubicBezTo>
                      <a:pt x="754" y="1293"/>
                      <a:pt x="858" y="1267"/>
                      <a:pt x="942" y="1214"/>
                    </a:cubicBezTo>
                    <a:cubicBezTo>
                      <a:pt x="963" y="1214"/>
                      <a:pt x="963" y="1194"/>
                      <a:pt x="984" y="1194"/>
                    </a:cubicBezTo>
                    <a:cubicBezTo>
                      <a:pt x="1088" y="1152"/>
                      <a:pt x="1172" y="1068"/>
                      <a:pt x="1214" y="963"/>
                    </a:cubicBezTo>
                    <a:cubicBezTo>
                      <a:pt x="1298" y="838"/>
                      <a:pt x="1339" y="649"/>
                      <a:pt x="1277" y="461"/>
                    </a:cubicBezTo>
                    <a:cubicBezTo>
                      <a:pt x="1193" y="168"/>
                      <a:pt x="942" y="1"/>
                      <a:pt x="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1840;p67">
                <a:extLst>
                  <a:ext uri="{FF2B5EF4-FFF2-40B4-BE49-F238E27FC236}">
                    <a16:creationId xmlns:a16="http://schemas.microsoft.com/office/drawing/2014/main" id="{5794D1CA-ACEF-8582-3691-8275DF46077C}"/>
                  </a:ext>
                </a:extLst>
              </p:cNvPr>
              <p:cNvSpPr/>
              <p:nvPr/>
            </p:nvSpPr>
            <p:spPr>
              <a:xfrm flipH="1">
                <a:off x="11198553" y="1897703"/>
                <a:ext cx="54583" cy="53737"/>
              </a:xfrm>
              <a:custGeom>
                <a:avLst/>
                <a:gdLst/>
                <a:ahLst/>
                <a:cxnLst/>
                <a:rect l="l" t="t" r="r" b="b"/>
                <a:pathLst>
                  <a:path w="1361" h="1340" extrusionOk="0">
                    <a:moveTo>
                      <a:pt x="670" y="0"/>
                    </a:moveTo>
                    <a:cubicBezTo>
                      <a:pt x="273" y="0"/>
                      <a:pt x="1" y="398"/>
                      <a:pt x="63" y="795"/>
                    </a:cubicBezTo>
                    <a:cubicBezTo>
                      <a:pt x="63" y="837"/>
                      <a:pt x="105" y="900"/>
                      <a:pt x="105" y="921"/>
                    </a:cubicBezTo>
                    <a:cubicBezTo>
                      <a:pt x="147" y="1151"/>
                      <a:pt x="377" y="1339"/>
                      <a:pt x="649" y="1339"/>
                    </a:cubicBezTo>
                    <a:cubicBezTo>
                      <a:pt x="900" y="1339"/>
                      <a:pt x="1151" y="1151"/>
                      <a:pt x="1193" y="921"/>
                    </a:cubicBezTo>
                    <a:cubicBezTo>
                      <a:pt x="1193" y="879"/>
                      <a:pt x="1214" y="816"/>
                      <a:pt x="1214" y="795"/>
                    </a:cubicBezTo>
                    <a:cubicBezTo>
                      <a:pt x="1361" y="398"/>
                      <a:pt x="1068" y="0"/>
                      <a:pt x="6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1841;p67">
                <a:extLst>
                  <a:ext uri="{FF2B5EF4-FFF2-40B4-BE49-F238E27FC236}">
                    <a16:creationId xmlns:a16="http://schemas.microsoft.com/office/drawing/2014/main" id="{907EB58A-C62D-6884-12AC-2B3933E8F4FF}"/>
                  </a:ext>
                </a:extLst>
              </p:cNvPr>
              <p:cNvSpPr/>
              <p:nvPr/>
            </p:nvSpPr>
            <p:spPr>
              <a:xfrm flipH="1">
                <a:off x="11055049" y="2028324"/>
                <a:ext cx="48687" cy="4274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066" extrusionOk="0">
                    <a:moveTo>
                      <a:pt x="501" y="1"/>
                    </a:moveTo>
                    <a:cubicBezTo>
                      <a:pt x="419" y="1"/>
                      <a:pt x="346" y="21"/>
                      <a:pt x="272" y="70"/>
                    </a:cubicBezTo>
                    <a:cubicBezTo>
                      <a:pt x="105" y="175"/>
                      <a:pt x="0" y="342"/>
                      <a:pt x="0" y="551"/>
                    </a:cubicBezTo>
                    <a:cubicBezTo>
                      <a:pt x="0" y="677"/>
                      <a:pt x="63" y="823"/>
                      <a:pt x="167" y="907"/>
                    </a:cubicBezTo>
                    <a:cubicBezTo>
                      <a:pt x="265" y="1019"/>
                      <a:pt x="372" y="1065"/>
                      <a:pt x="494" y="1065"/>
                    </a:cubicBezTo>
                    <a:cubicBezTo>
                      <a:pt x="556" y="1065"/>
                      <a:pt x="621" y="1054"/>
                      <a:pt x="691" y="1033"/>
                    </a:cubicBezTo>
                    <a:cubicBezTo>
                      <a:pt x="732" y="1033"/>
                      <a:pt x="795" y="1012"/>
                      <a:pt x="837" y="1012"/>
                    </a:cubicBezTo>
                    <a:cubicBezTo>
                      <a:pt x="1046" y="991"/>
                      <a:pt x="1214" y="719"/>
                      <a:pt x="1214" y="510"/>
                    </a:cubicBezTo>
                    <a:cubicBezTo>
                      <a:pt x="1214" y="300"/>
                      <a:pt x="1046" y="70"/>
                      <a:pt x="837" y="49"/>
                    </a:cubicBezTo>
                    <a:cubicBezTo>
                      <a:pt x="795" y="49"/>
                      <a:pt x="732" y="28"/>
                      <a:pt x="691" y="28"/>
                    </a:cubicBezTo>
                    <a:cubicBezTo>
                      <a:pt x="621" y="11"/>
                      <a:pt x="559" y="1"/>
                      <a:pt x="5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1842;p67">
                <a:extLst>
                  <a:ext uri="{FF2B5EF4-FFF2-40B4-BE49-F238E27FC236}">
                    <a16:creationId xmlns:a16="http://schemas.microsoft.com/office/drawing/2014/main" id="{1C88840D-8845-9B88-1364-65BDE5E5A1C9}"/>
                  </a:ext>
                </a:extLst>
              </p:cNvPr>
              <p:cNvSpPr/>
              <p:nvPr/>
            </p:nvSpPr>
            <p:spPr>
              <a:xfrm flipH="1">
                <a:off x="10860369" y="2063014"/>
                <a:ext cx="57912" cy="40303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1005" extrusionOk="0">
                    <a:moveTo>
                      <a:pt x="586" y="0"/>
                    </a:moveTo>
                    <a:cubicBezTo>
                      <a:pt x="398" y="21"/>
                      <a:pt x="188" y="105"/>
                      <a:pt x="105" y="272"/>
                    </a:cubicBezTo>
                    <a:cubicBezTo>
                      <a:pt x="0" y="419"/>
                      <a:pt x="0" y="586"/>
                      <a:pt x="105" y="733"/>
                    </a:cubicBezTo>
                    <a:cubicBezTo>
                      <a:pt x="188" y="900"/>
                      <a:pt x="398" y="984"/>
                      <a:pt x="586" y="1005"/>
                    </a:cubicBezTo>
                    <a:cubicBezTo>
                      <a:pt x="712" y="1005"/>
                      <a:pt x="879" y="1005"/>
                      <a:pt x="1005" y="963"/>
                    </a:cubicBezTo>
                    <a:cubicBezTo>
                      <a:pt x="1444" y="774"/>
                      <a:pt x="1444" y="230"/>
                      <a:pt x="1005" y="42"/>
                    </a:cubicBezTo>
                    <a:cubicBezTo>
                      <a:pt x="879" y="0"/>
                      <a:pt x="712" y="0"/>
                      <a:pt x="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1843;p67">
                <a:extLst>
                  <a:ext uri="{FF2B5EF4-FFF2-40B4-BE49-F238E27FC236}">
                    <a16:creationId xmlns:a16="http://schemas.microsoft.com/office/drawing/2014/main" id="{861FB09A-2C36-7E41-2FC3-E8FFEFDCE6B5}"/>
                  </a:ext>
                </a:extLst>
              </p:cNvPr>
              <p:cNvSpPr/>
              <p:nvPr/>
            </p:nvSpPr>
            <p:spPr>
              <a:xfrm flipH="1">
                <a:off x="10651412" y="2055435"/>
                <a:ext cx="78887" cy="55542"/>
              </a:xfrm>
              <a:custGeom>
                <a:avLst/>
                <a:gdLst/>
                <a:ahLst/>
                <a:cxnLst/>
                <a:rect l="l" t="t" r="r" b="b"/>
                <a:pathLst>
                  <a:path w="1967" h="1385" extrusionOk="0">
                    <a:moveTo>
                      <a:pt x="1088" y="1"/>
                    </a:moveTo>
                    <a:cubicBezTo>
                      <a:pt x="1004" y="1"/>
                      <a:pt x="879" y="1"/>
                      <a:pt x="795" y="22"/>
                    </a:cubicBezTo>
                    <a:cubicBezTo>
                      <a:pt x="711" y="43"/>
                      <a:pt x="628" y="85"/>
                      <a:pt x="565" y="127"/>
                    </a:cubicBezTo>
                    <a:cubicBezTo>
                      <a:pt x="0" y="294"/>
                      <a:pt x="42" y="1089"/>
                      <a:pt x="586" y="1256"/>
                    </a:cubicBezTo>
                    <a:cubicBezTo>
                      <a:pt x="607" y="1256"/>
                      <a:pt x="607" y="1277"/>
                      <a:pt x="628" y="1277"/>
                    </a:cubicBezTo>
                    <a:cubicBezTo>
                      <a:pt x="774" y="1361"/>
                      <a:pt x="900" y="1361"/>
                      <a:pt x="1025" y="1382"/>
                    </a:cubicBezTo>
                    <a:cubicBezTo>
                      <a:pt x="1040" y="1384"/>
                      <a:pt x="1056" y="1385"/>
                      <a:pt x="1072" y="1385"/>
                    </a:cubicBezTo>
                    <a:cubicBezTo>
                      <a:pt x="1236" y="1385"/>
                      <a:pt x="1455" y="1293"/>
                      <a:pt x="1569" y="1235"/>
                    </a:cubicBezTo>
                    <a:cubicBezTo>
                      <a:pt x="1967" y="963"/>
                      <a:pt x="1967" y="419"/>
                      <a:pt x="1569" y="147"/>
                    </a:cubicBezTo>
                    <a:cubicBezTo>
                      <a:pt x="1444" y="43"/>
                      <a:pt x="1235" y="1"/>
                      <a:pt x="10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1844;p67">
                <a:extLst>
                  <a:ext uri="{FF2B5EF4-FFF2-40B4-BE49-F238E27FC236}">
                    <a16:creationId xmlns:a16="http://schemas.microsoft.com/office/drawing/2014/main" id="{3466C259-3627-2882-64EB-48E90CA56785}"/>
                  </a:ext>
                </a:extLst>
              </p:cNvPr>
              <p:cNvSpPr/>
              <p:nvPr/>
            </p:nvSpPr>
            <p:spPr>
              <a:xfrm flipH="1">
                <a:off x="10471811" y="2149440"/>
                <a:ext cx="69702" cy="52895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319" extrusionOk="0">
                    <a:moveTo>
                      <a:pt x="880" y="0"/>
                    </a:moveTo>
                    <a:cubicBezTo>
                      <a:pt x="1" y="0"/>
                      <a:pt x="1" y="1319"/>
                      <a:pt x="880" y="1319"/>
                    </a:cubicBezTo>
                    <a:cubicBezTo>
                      <a:pt x="886" y="1319"/>
                      <a:pt x="893" y="1319"/>
                      <a:pt x="899" y="1319"/>
                    </a:cubicBezTo>
                    <a:cubicBezTo>
                      <a:pt x="1737" y="1319"/>
                      <a:pt x="1731" y="0"/>
                      <a:pt x="8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62" name="Google Shape;1845;p67">
              <a:extLst>
                <a:ext uri="{FF2B5EF4-FFF2-40B4-BE49-F238E27FC236}">
                  <a16:creationId xmlns:a16="http://schemas.microsoft.com/office/drawing/2014/main" id="{3C1DDF4F-DE10-26F8-E7B9-1A69984F7110}"/>
                </a:ext>
              </a:extLst>
            </p:cNvPr>
            <p:cNvGrpSpPr/>
            <p:nvPr/>
          </p:nvGrpSpPr>
          <p:grpSpPr>
            <a:xfrm>
              <a:off x="6907063" y="1389007"/>
              <a:ext cx="626852" cy="654662"/>
              <a:chOff x="6907063" y="1389007"/>
              <a:chExt cx="626852" cy="654662"/>
            </a:xfrm>
          </p:grpSpPr>
          <p:sp>
            <p:nvSpPr>
              <p:cNvPr id="64" name="Google Shape;1846;p67">
                <a:extLst>
                  <a:ext uri="{FF2B5EF4-FFF2-40B4-BE49-F238E27FC236}">
                    <a16:creationId xmlns:a16="http://schemas.microsoft.com/office/drawing/2014/main" id="{8DB21E07-9FFB-98B4-E891-F2A58A652674}"/>
                  </a:ext>
                </a:extLst>
              </p:cNvPr>
              <p:cNvSpPr/>
              <p:nvPr/>
            </p:nvSpPr>
            <p:spPr>
              <a:xfrm rot="-253370">
                <a:off x="6995642" y="1650834"/>
                <a:ext cx="349571" cy="273086"/>
              </a:xfrm>
              <a:custGeom>
                <a:avLst/>
                <a:gdLst/>
                <a:ahLst/>
                <a:cxnLst/>
                <a:rect l="l" t="t" r="r" b="b"/>
                <a:pathLst>
                  <a:path w="16907" h="14004" extrusionOk="0">
                    <a:moveTo>
                      <a:pt x="4184" y="1"/>
                    </a:moveTo>
                    <a:cubicBezTo>
                      <a:pt x="2780" y="1"/>
                      <a:pt x="1460" y="547"/>
                      <a:pt x="733" y="1960"/>
                    </a:cubicBezTo>
                    <a:cubicBezTo>
                      <a:pt x="440" y="2525"/>
                      <a:pt x="356" y="3278"/>
                      <a:pt x="419" y="4052"/>
                    </a:cubicBezTo>
                    <a:lnTo>
                      <a:pt x="335" y="4283"/>
                    </a:lnTo>
                    <a:cubicBezTo>
                      <a:pt x="126" y="4806"/>
                      <a:pt x="1" y="5371"/>
                      <a:pt x="1" y="5956"/>
                    </a:cubicBezTo>
                    <a:cubicBezTo>
                      <a:pt x="1" y="6375"/>
                      <a:pt x="168" y="6835"/>
                      <a:pt x="440" y="7170"/>
                    </a:cubicBezTo>
                    <a:cubicBezTo>
                      <a:pt x="524" y="7316"/>
                      <a:pt x="587" y="7505"/>
                      <a:pt x="670" y="7672"/>
                    </a:cubicBezTo>
                    <a:cubicBezTo>
                      <a:pt x="1214" y="8656"/>
                      <a:pt x="2470" y="9283"/>
                      <a:pt x="3495" y="9765"/>
                    </a:cubicBezTo>
                    <a:cubicBezTo>
                      <a:pt x="6069" y="11773"/>
                      <a:pt x="9730" y="12694"/>
                      <a:pt x="12806" y="13740"/>
                    </a:cubicBezTo>
                    <a:cubicBezTo>
                      <a:pt x="13274" y="13899"/>
                      <a:pt x="13794" y="14003"/>
                      <a:pt x="14300" y="14003"/>
                    </a:cubicBezTo>
                    <a:cubicBezTo>
                      <a:pt x="15127" y="14003"/>
                      <a:pt x="15916" y="13724"/>
                      <a:pt x="16384" y="12945"/>
                    </a:cubicBezTo>
                    <a:cubicBezTo>
                      <a:pt x="16907" y="12066"/>
                      <a:pt x="16698" y="11062"/>
                      <a:pt x="16258" y="10225"/>
                    </a:cubicBezTo>
                    <a:cubicBezTo>
                      <a:pt x="15965" y="9534"/>
                      <a:pt x="15484" y="8886"/>
                      <a:pt x="14856" y="8321"/>
                    </a:cubicBezTo>
                    <a:cubicBezTo>
                      <a:pt x="14229" y="7568"/>
                      <a:pt x="13601" y="6793"/>
                      <a:pt x="12931" y="6103"/>
                    </a:cubicBezTo>
                    <a:cubicBezTo>
                      <a:pt x="11927" y="4136"/>
                      <a:pt x="9835" y="2588"/>
                      <a:pt x="8182" y="1353"/>
                    </a:cubicBezTo>
                    <a:cubicBezTo>
                      <a:pt x="7118" y="563"/>
                      <a:pt x="5608" y="1"/>
                      <a:pt x="41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Google Shape;1847;p67">
                <a:extLst>
                  <a:ext uri="{FF2B5EF4-FFF2-40B4-BE49-F238E27FC236}">
                    <a16:creationId xmlns:a16="http://schemas.microsoft.com/office/drawing/2014/main" id="{B48C30A5-A653-50FC-B6A6-19E030868D10}"/>
                  </a:ext>
                </a:extLst>
              </p:cNvPr>
              <p:cNvSpPr/>
              <p:nvPr/>
            </p:nvSpPr>
            <p:spPr>
              <a:xfrm>
                <a:off x="7200974" y="1405675"/>
                <a:ext cx="305423" cy="400854"/>
              </a:xfrm>
              <a:custGeom>
                <a:avLst/>
                <a:gdLst/>
                <a:ahLst/>
                <a:cxnLst/>
                <a:rect l="l" t="t" r="r" b="b"/>
                <a:pathLst>
                  <a:path w="14812" h="20151" extrusionOk="0">
                    <a:moveTo>
                      <a:pt x="2073" y="1"/>
                    </a:moveTo>
                    <a:cubicBezTo>
                      <a:pt x="1829" y="1"/>
                      <a:pt x="1581" y="149"/>
                      <a:pt x="1525" y="429"/>
                    </a:cubicBezTo>
                    <a:cubicBezTo>
                      <a:pt x="1127" y="2751"/>
                      <a:pt x="709" y="5116"/>
                      <a:pt x="374" y="7459"/>
                    </a:cubicBezTo>
                    <a:cubicBezTo>
                      <a:pt x="60" y="9677"/>
                      <a:pt x="39" y="11874"/>
                      <a:pt x="39" y="14113"/>
                    </a:cubicBezTo>
                    <a:cubicBezTo>
                      <a:pt x="1" y="14976"/>
                      <a:pt x="613" y="15400"/>
                      <a:pt x="1280" y="15400"/>
                    </a:cubicBezTo>
                    <a:cubicBezTo>
                      <a:pt x="1340" y="15400"/>
                      <a:pt x="1401" y="15396"/>
                      <a:pt x="1462" y="15389"/>
                    </a:cubicBezTo>
                    <a:cubicBezTo>
                      <a:pt x="1629" y="15536"/>
                      <a:pt x="1859" y="15682"/>
                      <a:pt x="2090" y="15724"/>
                    </a:cubicBezTo>
                    <a:cubicBezTo>
                      <a:pt x="2571" y="16247"/>
                      <a:pt x="3115" y="16645"/>
                      <a:pt x="3743" y="16979"/>
                    </a:cubicBezTo>
                    <a:cubicBezTo>
                      <a:pt x="4328" y="17314"/>
                      <a:pt x="4893" y="17712"/>
                      <a:pt x="5500" y="18005"/>
                    </a:cubicBezTo>
                    <a:cubicBezTo>
                      <a:pt x="5751" y="18298"/>
                      <a:pt x="6065" y="18570"/>
                      <a:pt x="6316" y="18842"/>
                    </a:cubicBezTo>
                    <a:cubicBezTo>
                      <a:pt x="6860" y="19490"/>
                      <a:pt x="7488" y="20034"/>
                      <a:pt x="8367" y="20139"/>
                    </a:cubicBezTo>
                    <a:cubicBezTo>
                      <a:pt x="8430" y="20147"/>
                      <a:pt x="8494" y="20151"/>
                      <a:pt x="8558" y="20151"/>
                    </a:cubicBezTo>
                    <a:cubicBezTo>
                      <a:pt x="9322" y="20151"/>
                      <a:pt x="10115" y="19587"/>
                      <a:pt x="9999" y="18737"/>
                    </a:cubicBezTo>
                    <a:cubicBezTo>
                      <a:pt x="9915" y="18130"/>
                      <a:pt x="9664" y="17795"/>
                      <a:pt x="9308" y="17314"/>
                    </a:cubicBezTo>
                    <a:cubicBezTo>
                      <a:pt x="9162" y="17147"/>
                      <a:pt x="8974" y="17063"/>
                      <a:pt x="8869" y="16854"/>
                    </a:cubicBezTo>
                    <a:lnTo>
                      <a:pt x="8869" y="16854"/>
                    </a:lnTo>
                    <a:cubicBezTo>
                      <a:pt x="9831" y="17377"/>
                      <a:pt x="10710" y="17942"/>
                      <a:pt x="11903" y="17984"/>
                    </a:cubicBezTo>
                    <a:cubicBezTo>
                      <a:pt x="11912" y="17984"/>
                      <a:pt x="11922" y="17984"/>
                      <a:pt x="11931" y="17984"/>
                    </a:cubicBezTo>
                    <a:cubicBezTo>
                      <a:pt x="12671" y="17984"/>
                      <a:pt x="13262" y="17180"/>
                      <a:pt x="13221" y="16477"/>
                    </a:cubicBezTo>
                    <a:cubicBezTo>
                      <a:pt x="13221" y="16415"/>
                      <a:pt x="13221" y="16331"/>
                      <a:pt x="13179" y="16226"/>
                    </a:cubicBezTo>
                    <a:cubicBezTo>
                      <a:pt x="13101" y="15368"/>
                      <a:pt x="12465" y="14952"/>
                      <a:pt x="11808" y="14952"/>
                    </a:cubicBezTo>
                    <a:cubicBezTo>
                      <a:pt x="11584" y="14952"/>
                      <a:pt x="11357" y="15001"/>
                      <a:pt x="11150" y="15096"/>
                    </a:cubicBezTo>
                    <a:cubicBezTo>
                      <a:pt x="10668" y="15013"/>
                      <a:pt x="10250" y="14845"/>
                      <a:pt x="9831" y="14741"/>
                    </a:cubicBezTo>
                    <a:cubicBezTo>
                      <a:pt x="10564" y="14280"/>
                      <a:pt x="11254" y="13841"/>
                      <a:pt x="11903" y="13234"/>
                    </a:cubicBezTo>
                    <a:cubicBezTo>
                      <a:pt x="12970" y="12230"/>
                      <a:pt x="14811" y="10137"/>
                      <a:pt x="13535" y="8631"/>
                    </a:cubicBezTo>
                    <a:cubicBezTo>
                      <a:pt x="13079" y="8096"/>
                      <a:pt x="12516" y="7892"/>
                      <a:pt x="11914" y="7892"/>
                    </a:cubicBezTo>
                    <a:cubicBezTo>
                      <a:pt x="10611" y="7892"/>
                      <a:pt x="9124" y="8846"/>
                      <a:pt x="8137" y="9447"/>
                    </a:cubicBezTo>
                    <a:cubicBezTo>
                      <a:pt x="7090" y="10096"/>
                      <a:pt x="6379" y="11309"/>
                      <a:pt x="5396" y="11979"/>
                    </a:cubicBezTo>
                    <a:cubicBezTo>
                      <a:pt x="5877" y="11016"/>
                      <a:pt x="6337" y="10033"/>
                      <a:pt x="6588" y="8987"/>
                    </a:cubicBezTo>
                    <a:cubicBezTo>
                      <a:pt x="6797" y="8108"/>
                      <a:pt x="6274" y="7543"/>
                      <a:pt x="5605" y="7355"/>
                    </a:cubicBezTo>
                    <a:cubicBezTo>
                      <a:pt x="5605" y="7334"/>
                      <a:pt x="5626" y="7271"/>
                      <a:pt x="5626" y="7250"/>
                    </a:cubicBezTo>
                    <a:cubicBezTo>
                      <a:pt x="5919" y="6162"/>
                      <a:pt x="6379" y="4446"/>
                      <a:pt x="5312" y="3609"/>
                    </a:cubicBezTo>
                    <a:cubicBezTo>
                      <a:pt x="5015" y="3389"/>
                      <a:pt x="4695" y="3282"/>
                      <a:pt x="4386" y="3282"/>
                    </a:cubicBezTo>
                    <a:cubicBezTo>
                      <a:pt x="4021" y="3282"/>
                      <a:pt x="3670" y="3431"/>
                      <a:pt x="3387" y="3714"/>
                    </a:cubicBezTo>
                    <a:lnTo>
                      <a:pt x="3387" y="3651"/>
                    </a:lnTo>
                    <a:cubicBezTo>
                      <a:pt x="3387" y="2438"/>
                      <a:pt x="2927" y="1475"/>
                      <a:pt x="2571" y="345"/>
                    </a:cubicBezTo>
                    <a:cubicBezTo>
                      <a:pt x="2493" y="112"/>
                      <a:pt x="2285" y="1"/>
                      <a:pt x="20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Google Shape;1848;p67">
                <a:extLst>
                  <a:ext uri="{FF2B5EF4-FFF2-40B4-BE49-F238E27FC236}">
                    <a16:creationId xmlns:a16="http://schemas.microsoft.com/office/drawing/2014/main" id="{BDDE30CE-E705-FA13-602E-5F50FBDE8588}"/>
                  </a:ext>
                </a:extLst>
              </p:cNvPr>
              <p:cNvSpPr/>
              <p:nvPr/>
            </p:nvSpPr>
            <p:spPr>
              <a:xfrm>
                <a:off x="7315391" y="1878639"/>
                <a:ext cx="193733" cy="151342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7608" extrusionOk="0">
                    <a:moveTo>
                      <a:pt x="6299" y="1"/>
                    </a:moveTo>
                    <a:cubicBezTo>
                      <a:pt x="5625" y="1"/>
                      <a:pt x="4947" y="50"/>
                      <a:pt x="4269" y="130"/>
                    </a:cubicBezTo>
                    <a:cubicBezTo>
                      <a:pt x="3934" y="193"/>
                      <a:pt x="3662" y="298"/>
                      <a:pt x="3453" y="486"/>
                    </a:cubicBezTo>
                    <a:cubicBezTo>
                      <a:pt x="3243" y="486"/>
                      <a:pt x="3013" y="528"/>
                      <a:pt x="2804" y="611"/>
                    </a:cubicBezTo>
                    <a:cubicBezTo>
                      <a:pt x="2093" y="863"/>
                      <a:pt x="1758" y="1365"/>
                      <a:pt x="1632" y="1992"/>
                    </a:cubicBezTo>
                    <a:cubicBezTo>
                      <a:pt x="733" y="2013"/>
                      <a:pt x="0" y="2955"/>
                      <a:pt x="607" y="3959"/>
                    </a:cubicBezTo>
                    <a:cubicBezTo>
                      <a:pt x="1214" y="4901"/>
                      <a:pt x="1235" y="6052"/>
                      <a:pt x="1925" y="6993"/>
                    </a:cubicBezTo>
                    <a:cubicBezTo>
                      <a:pt x="2214" y="7405"/>
                      <a:pt x="2690" y="7607"/>
                      <a:pt x="3161" y="7607"/>
                    </a:cubicBezTo>
                    <a:cubicBezTo>
                      <a:pt x="3815" y="7607"/>
                      <a:pt x="4461" y="7216"/>
                      <a:pt x="4583" y="6449"/>
                    </a:cubicBezTo>
                    <a:cubicBezTo>
                      <a:pt x="4687" y="5717"/>
                      <a:pt x="4603" y="4984"/>
                      <a:pt x="4478" y="4252"/>
                    </a:cubicBezTo>
                    <a:lnTo>
                      <a:pt x="4478" y="4252"/>
                    </a:lnTo>
                    <a:cubicBezTo>
                      <a:pt x="4750" y="4500"/>
                      <a:pt x="5088" y="4617"/>
                      <a:pt x="5426" y="4617"/>
                    </a:cubicBezTo>
                    <a:cubicBezTo>
                      <a:pt x="5946" y="4617"/>
                      <a:pt x="6467" y="4340"/>
                      <a:pt x="6759" y="3834"/>
                    </a:cubicBezTo>
                    <a:cubicBezTo>
                      <a:pt x="6947" y="3520"/>
                      <a:pt x="6989" y="3227"/>
                      <a:pt x="6968" y="2913"/>
                    </a:cubicBezTo>
                    <a:cubicBezTo>
                      <a:pt x="7093" y="2913"/>
                      <a:pt x="7198" y="2934"/>
                      <a:pt x="7324" y="2955"/>
                    </a:cubicBezTo>
                    <a:cubicBezTo>
                      <a:pt x="7421" y="2971"/>
                      <a:pt x="7515" y="2978"/>
                      <a:pt x="7606" y="2978"/>
                    </a:cubicBezTo>
                    <a:cubicBezTo>
                      <a:pt x="9302" y="2978"/>
                      <a:pt x="9739" y="328"/>
                      <a:pt x="7951" y="109"/>
                    </a:cubicBezTo>
                    <a:cubicBezTo>
                      <a:pt x="7404" y="34"/>
                      <a:pt x="6853" y="1"/>
                      <a:pt x="62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1849;p67">
                <a:extLst>
                  <a:ext uri="{FF2B5EF4-FFF2-40B4-BE49-F238E27FC236}">
                    <a16:creationId xmlns:a16="http://schemas.microsoft.com/office/drawing/2014/main" id="{025E8D5A-0371-1CFC-C861-B95E2194C3EF}"/>
                  </a:ext>
                </a:extLst>
              </p:cNvPr>
              <p:cNvSpPr/>
              <p:nvPr/>
            </p:nvSpPr>
            <p:spPr>
              <a:xfrm>
                <a:off x="6923738" y="1669575"/>
                <a:ext cx="107695" cy="59953"/>
              </a:xfrm>
              <a:custGeom>
                <a:avLst/>
                <a:gdLst/>
                <a:ahLst/>
                <a:cxnLst/>
                <a:rect l="l" t="t" r="r" b="b"/>
                <a:pathLst>
                  <a:path w="4516" h="3956" extrusionOk="0">
                    <a:moveTo>
                      <a:pt x="3951" y="2157"/>
                    </a:moveTo>
                    <a:cubicBezTo>
                      <a:pt x="3952" y="2157"/>
                      <a:pt x="3943" y="2184"/>
                      <a:pt x="3932" y="2205"/>
                    </a:cubicBezTo>
                    <a:lnTo>
                      <a:pt x="3932" y="2205"/>
                    </a:lnTo>
                    <a:cubicBezTo>
                      <a:pt x="3945" y="2169"/>
                      <a:pt x="3951" y="2157"/>
                      <a:pt x="3951" y="2157"/>
                    </a:cubicBezTo>
                    <a:close/>
                    <a:moveTo>
                      <a:pt x="3920" y="2225"/>
                    </a:moveTo>
                    <a:lnTo>
                      <a:pt x="3920" y="2225"/>
                    </a:lnTo>
                    <a:cubicBezTo>
                      <a:pt x="3918" y="2228"/>
                      <a:pt x="3915" y="2229"/>
                      <a:pt x="3914" y="2229"/>
                    </a:cubicBezTo>
                    <a:cubicBezTo>
                      <a:pt x="3916" y="2228"/>
                      <a:pt x="3918" y="2226"/>
                      <a:pt x="3920" y="2225"/>
                    </a:cubicBezTo>
                    <a:close/>
                    <a:moveTo>
                      <a:pt x="1714" y="0"/>
                    </a:moveTo>
                    <a:cubicBezTo>
                      <a:pt x="1668" y="0"/>
                      <a:pt x="1620" y="4"/>
                      <a:pt x="1570" y="11"/>
                    </a:cubicBezTo>
                    <a:cubicBezTo>
                      <a:pt x="1382" y="11"/>
                      <a:pt x="1194" y="53"/>
                      <a:pt x="1005" y="74"/>
                    </a:cubicBezTo>
                    <a:cubicBezTo>
                      <a:pt x="231" y="179"/>
                      <a:pt x="1" y="890"/>
                      <a:pt x="189" y="1434"/>
                    </a:cubicBezTo>
                    <a:cubicBezTo>
                      <a:pt x="168" y="1434"/>
                      <a:pt x="168" y="1413"/>
                      <a:pt x="147" y="1413"/>
                    </a:cubicBezTo>
                    <a:cubicBezTo>
                      <a:pt x="189" y="1623"/>
                      <a:pt x="336" y="1769"/>
                      <a:pt x="482" y="1874"/>
                    </a:cubicBezTo>
                    <a:cubicBezTo>
                      <a:pt x="608" y="2146"/>
                      <a:pt x="754" y="2397"/>
                      <a:pt x="901" y="2669"/>
                    </a:cubicBezTo>
                    <a:cubicBezTo>
                      <a:pt x="1194" y="3171"/>
                      <a:pt x="1717" y="3694"/>
                      <a:pt x="2261" y="3882"/>
                    </a:cubicBezTo>
                    <a:cubicBezTo>
                      <a:pt x="2398" y="3930"/>
                      <a:pt x="2548" y="3956"/>
                      <a:pt x="2696" y="3956"/>
                    </a:cubicBezTo>
                    <a:cubicBezTo>
                      <a:pt x="3066" y="3956"/>
                      <a:pt x="3429" y="3796"/>
                      <a:pt x="3579" y="3422"/>
                    </a:cubicBezTo>
                    <a:cubicBezTo>
                      <a:pt x="3683" y="3150"/>
                      <a:pt x="3746" y="2878"/>
                      <a:pt x="3830" y="2564"/>
                    </a:cubicBezTo>
                    <a:cubicBezTo>
                      <a:pt x="3830" y="2565"/>
                      <a:pt x="3830" y="2565"/>
                      <a:pt x="3830" y="2565"/>
                    </a:cubicBezTo>
                    <a:cubicBezTo>
                      <a:pt x="3834" y="2565"/>
                      <a:pt x="3900" y="2305"/>
                      <a:pt x="3896" y="2305"/>
                    </a:cubicBezTo>
                    <a:lnTo>
                      <a:pt x="3896" y="2305"/>
                    </a:lnTo>
                    <a:cubicBezTo>
                      <a:pt x="3896" y="2305"/>
                      <a:pt x="3895" y="2306"/>
                      <a:pt x="3895" y="2307"/>
                    </a:cubicBezTo>
                    <a:lnTo>
                      <a:pt x="3895" y="2307"/>
                    </a:lnTo>
                    <a:cubicBezTo>
                      <a:pt x="3908" y="2271"/>
                      <a:pt x="3918" y="2242"/>
                      <a:pt x="3926" y="2221"/>
                    </a:cubicBezTo>
                    <a:lnTo>
                      <a:pt x="3926" y="2221"/>
                    </a:lnTo>
                    <a:cubicBezTo>
                      <a:pt x="4500" y="1817"/>
                      <a:pt x="4515" y="784"/>
                      <a:pt x="3788" y="535"/>
                    </a:cubicBezTo>
                    <a:cubicBezTo>
                      <a:pt x="3307" y="346"/>
                      <a:pt x="2846" y="242"/>
                      <a:pt x="2344" y="137"/>
                    </a:cubicBezTo>
                    <a:cubicBezTo>
                      <a:pt x="2105" y="69"/>
                      <a:pt x="1922" y="0"/>
                      <a:pt x="17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1850;p67">
                <a:extLst>
                  <a:ext uri="{FF2B5EF4-FFF2-40B4-BE49-F238E27FC236}">
                    <a16:creationId xmlns:a16="http://schemas.microsoft.com/office/drawing/2014/main" id="{191EF599-C135-0461-5D0E-B0B6703182FA}"/>
                  </a:ext>
                </a:extLst>
              </p:cNvPr>
              <p:cNvSpPr/>
              <p:nvPr/>
            </p:nvSpPr>
            <p:spPr>
              <a:xfrm>
                <a:off x="7071480" y="1725083"/>
                <a:ext cx="66600" cy="70738"/>
              </a:xfrm>
              <a:custGeom>
                <a:avLst/>
                <a:gdLst/>
                <a:ahLst/>
                <a:cxnLst/>
                <a:rect l="l" t="t" r="r" b="b"/>
                <a:pathLst>
                  <a:path w="3348" h="3556" extrusionOk="0">
                    <a:moveTo>
                      <a:pt x="1642" y="1"/>
                    </a:moveTo>
                    <a:cubicBezTo>
                      <a:pt x="1611" y="1"/>
                      <a:pt x="1580" y="1"/>
                      <a:pt x="1548" y="3"/>
                    </a:cubicBezTo>
                    <a:cubicBezTo>
                      <a:pt x="1109" y="45"/>
                      <a:pt x="711" y="233"/>
                      <a:pt x="419" y="568"/>
                    </a:cubicBezTo>
                    <a:cubicBezTo>
                      <a:pt x="126" y="882"/>
                      <a:pt x="21" y="1237"/>
                      <a:pt x="21" y="1656"/>
                    </a:cubicBezTo>
                    <a:cubicBezTo>
                      <a:pt x="0" y="1760"/>
                      <a:pt x="0" y="1886"/>
                      <a:pt x="21" y="1991"/>
                    </a:cubicBezTo>
                    <a:cubicBezTo>
                      <a:pt x="84" y="2597"/>
                      <a:pt x="419" y="3100"/>
                      <a:pt x="942" y="3392"/>
                    </a:cubicBezTo>
                    <a:cubicBezTo>
                      <a:pt x="1169" y="3502"/>
                      <a:pt x="1429" y="3556"/>
                      <a:pt x="1687" y="3556"/>
                    </a:cubicBezTo>
                    <a:cubicBezTo>
                      <a:pt x="2022" y="3556"/>
                      <a:pt x="2356" y="3465"/>
                      <a:pt x="2615" y="3288"/>
                    </a:cubicBezTo>
                    <a:cubicBezTo>
                      <a:pt x="2971" y="3016"/>
                      <a:pt x="3222" y="2660"/>
                      <a:pt x="3327" y="2242"/>
                    </a:cubicBezTo>
                    <a:cubicBezTo>
                      <a:pt x="3348" y="1970"/>
                      <a:pt x="3348" y="1719"/>
                      <a:pt x="3306" y="1467"/>
                    </a:cubicBezTo>
                    <a:cubicBezTo>
                      <a:pt x="3222" y="1049"/>
                      <a:pt x="3097" y="693"/>
                      <a:pt x="2741" y="400"/>
                    </a:cubicBezTo>
                    <a:cubicBezTo>
                      <a:pt x="2449" y="128"/>
                      <a:pt x="2050" y="1"/>
                      <a:pt x="164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1851;p67">
                <a:extLst>
                  <a:ext uri="{FF2B5EF4-FFF2-40B4-BE49-F238E27FC236}">
                    <a16:creationId xmlns:a16="http://schemas.microsoft.com/office/drawing/2014/main" id="{D55A81AF-6617-9942-677B-D647F6978A22}"/>
                  </a:ext>
                </a:extLst>
              </p:cNvPr>
              <p:cNvSpPr/>
              <p:nvPr/>
            </p:nvSpPr>
            <p:spPr>
              <a:xfrm>
                <a:off x="6907063" y="1389007"/>
                <a:ext cx="626852" cy="654662"/>
              </a:xfrm>
              <a:custGeom>
                <a:avLst/>
                <a:gdLst/>
                <a:ahLst/>
                <a:cxnLst/>
                <a:rect l="l" t="t" r="r" b="b"/>
                <a:pathLst>
                  <a:path w="31512" h="32910" extrusionOk="0">
                    <a:moveTo>
                      <a:pt x="17370" y="1026"/>
                    </a:moveTo>
                    <a:cubicBezTo>
                      <a:pt x="17881" y="1026"/>
                      <a:pt x="18254" y="2077"/>
                      <a:pt x="18308" y="2460"/>
                    </a:cubicBezTo>
                    <a:cubicBezTo>
                      <a:pt x="18392" y="3192"/>
                      <a:pt x="18308" y="3924"/>
                      <a:pt x="18225" y="4657"/>
                    </a:cubicBezTo>
                    <a:cubicBezTo>
                      <a:pt x="18195" y="5026"/>
                      <a:pt x="18489" y="5343"/>
                      <a:pt x="18797" y="5343"/>
                    </a:cubicBezTo>
                    <a:cubicBezTo>
                      <a:pt x="18925" y="5343"/>
                      <a:pt x="19055" y="5288"/>
                      <a:pt x="19166" y="5159"/>
                    </a:cubicBezTo>
                    <a:cubicBezTo>
                      <a:pt x="19283" y="5029"/>
                      <a:pt x="19404" y="4976"/>
                      <a:pt x="19519" y="4976"/>
                    </a:cubicBezTo>
                    <a:cubicBezTo>
                      <a:pt x="19793" y="4976"/>
                      <a:pt x="20034" y="5282"/>
                      <a:pt x="20108" y="5577"/>
                    </a:cubicBezTo>
                    <a:cubicBezTo>
                      <a:pt x="20275" y="6079"/>
                      <a:pt x="20192" y="6477"/>
                      <a:pt x="19752" y="6812"/>
                    </a:cubicBezTo>
                    <a:cubicBezTo>
                      <a:pt x="19355" y="7126"/>
                      <a:pt x="19480" y="7628"/>
                      <a:pt x="19940" y="7774"/>
                    </a:cubicBezTo>
                    <a:cubicBezTo>
                      <a:pt x="20673" y="8025"/>
                      <a:pt x="21363" y="8716"/>
                      <a:pt x="20945" y="9553"/>
                    </a:cubicBezTo>
                    <a:cubicBezTo>
                      <a:pt x="20610" y="10243"/>
                      <a:pt x="20003" y="10724"/>
                      <a:pt x="19857" y="11478"/>
                    </a:cubicBezTo>
                    <a:cubicBezTo>
                      <a:pt x="19836" y="11645"/>
                      <a:pt x="19857" y="11750"/>
                      <a:pt x="19940" y="11854"/>
                    </a:cubicBezTo>
                    <a:cubicBezTo>
                      <a:pt x="18831" y="13110"/>
                      <a:pt x="17911" y="14512"/>
                      <a:pt x="16760" y="15725"/>
                    </a:cubicBezTo>
                    <a:cubicBezTo>
                      <a:pt x="16509" y="15495"/>
                      <a:pt x="16237" y="15244"/>
                      <a:pt x="15944" y="15014"/>
                    </a:cubicBezTo>
                    <a:cubicBezTo>
                      <a:pt x="16216" y="13633"/>
                      <a:pt x="16216" y="12189"/>
                      <a:pt x="16174" y="10787"/>
                    </a:cubicBezTo>
                    <a:cubicBezTo>
                      <a:pt x="16090" y="9030"/>
                      <a:pt x="16132" y="7230"/>
                      <a:pt x="16216" y="5473"/>
                    </a:cubicBezTo>
                    <a:cubicBezTo>
                      <a:pt x="16258" y="4573"/>
                      <a:pt x="16237" y="3673"/>
                      <a:pt x="16425" y="2794"/>
                    </a:cubicBezTo>
                    <a:cubicBezTo>
                      <a:pt x="16530" y="2313"/>
                      <a:pt x="16655" y="1392"/>
                      <a:pt x="17137" y="1100"/>
                    </a:cubicBezTo>
                    <a:cubicBezTo>
                      <a:pt x="17217" y="1048"/>
                      <a:pt x="17295" y="1026"/>
                      <a:pt x="17370" y="1026"/>
                    </a:cubicBezTo>
                    <a:close/>
                    <a:moveTo>
                      <a:pt x="2090" y="14127"/>
                    </a:moveTo>
                    <a:cubicBezTo>
                      <a:pt x="3094" y="14127"/>
                      <a:pt x="4137" y="14377"/>
                      <a:pt x="5106" y="14553"/>
                    </a:cubicBezTo>
                    <a:cubicBezTo>
                      <a:pt x="4478" y="15390"/>
                      <a:pt x="4038" y="16374"/>
                      <a:pt x="3850" y="17420"/>
                    </a:cubicBezTo>
                    <a:cubicBezTo>
                      <a:pt x="3348" y="16792"/>
                      <a:pt x="2825" y="16206"/>
                      <a:pt x="2323" y="15600"/>
                    </a:cubicBezTo>
                    <a:cubicBezTo>
                      <a:pt x="2072" y="15286"/>
                      <a:pt x="1800" y="14867"/>
                      <a:pt x="1486" y="14574"/>
                    </a:cubicBezTo>
                    <a:cubicBezTo>
                      <a:pt x="1256" y="14365"/>
                      <a:pt x="1130" y="14219"/>
                      <a:pt x="1528" y="14156"/>
                    </a:cubicBezTo>
                    <a:cubicBezTo>
                      <a:pt x="1713" y="14136"/>
                      <a:pt x="1901" y="14127"/>
                      <a:pt x="2090" y="14127"/>
                    </a:cubicBezTo>
                    <a:close/>
                    <a:moveTo>
                      <a:pt x="27722" y="9224"/>
                    </a:moveTo>
                    <a:cubicBezTo>
                      <a:pt x="28300" y="9224"/>
                      <a:pt x="28877" y="9308"/>
                      <a:pt x="29335" y="9574"/>
                    </a:cubicBezTo>
                    <a:cubicBezTo>
                      <a:pt x="30214" y="10076"/>
                      <a:pt x="29586" y="11080"/>
                      <a:pt x="29126" y="11666"/>
                    </a:cubicBezTo>
                    <a:cubicBezTo>
                      <a:pt x="27933" y="13298"/>
                      <a:pt x="26469" y="14763"/>
                      <a:pt x="24397" y="15118"/>
                    </a:cubicBezTo>
                    <a:cubicBezTo>
                      <a:pt x="23686" y="15265"/>
                      <a:pt x="23539" y="16227"/>
                      <a:pt x="24293" y="16437"/>
                    </a:cubicBezTo>
                    <a:cubicBezTo>
                      <a:pt x="25088" y="16646"/>
                      <a:pt x="26050" y="16771"/>
                      <a:pt x="26615" y="17399"/>
                    </a:cubicBezTo>
                    <a:cubicBezTo>
                      <a:pt x="26782" y="17566"/>
                      <a:pt x="27034" y="17817"/>
                      <a:pt x="27013" y="18089"/>
                    </a:cubicBezTo>
                    <a:cubicBezTo>
                      <a:pt x="26992" y="18257"/>
                      <a:pt x="26406" y="18257"/>
                      <a:pt x="26301" y="18257"/>
                    </a:cubicBezTo>
                    <a:cubicBezTo>
                      <a:pt x="26067" y="18257"/>
                      <a:pt x="25802" y="18239"/>
                      <a:pt x="25534" y="18239"/>
                    </a:cubicBezTo>
                    <a:cubicBezTo>
                      <a:pt x="25036" y="18239"/>
                      <a:pt x="24528" y="18301"/>
                      <a:pt x="24188" y="18654"/>
                    </a:cubicBezTo>
                    <a:cubicBezTo>
                      <a:pt x="23749" y="19136"/>
                      <a:pt x="23853" y="19742"/>
                      <a:pt x="24041" y="20328"/>
                    </a:cubicBezTo>
                    <a:cubicBezTo>
                      <a:pt x="24083" y="20517"/>
                      <a:pt x="24167" y="20684"/>
                      <a:pt x="24209" y="20872"/>
                    </a:cubicBezTo>
                    <a:cubicBezTo>
                      <a:pt x="23539" y="20663"/>
                      <a:pt x="22932" y="20245"/>
                      <a:pt x="22388" y="19868"/>
                    </a:cubicBezTo>
                    <a:cubicBezTo>
                      <a:pt x="21677" y="19282"/>
                      <a:pt x="20924" y="18780"/>
                      <a:pt x="20192" y="18236"/>
                    </a:cubicBezTo>
                    <a:cubicBezTo>
                      <a:pt x="19438" y="17692"/>
                      <a:pt x="18727" y="17064"/>
                      <a:pt x="17890" y="16667"/>
                    </a:cubicBezTo>
                    <a:cubicBezTo>
                      <a:pt x="17869" y="16646"/>
                      <a:pt x="17806" y="16646"/>
                      <a:pt x="17785" y="16646"/>
                    </a:cubicBezTo>
                    <a:lnTo>
                      <a:pt x="17534" y="16374"/>
                    </a:lnTo>
                    <a:cubicBezTo>
                      <a:pt x="18162" y="15892"/>
                      <a:pt x="18727" y="15328"/>
                      <a:pt x="19229" y="14700"/>
                    </a:cubicBezTo>
                    <a:cubicBezTo>
                      <a:pt x="19899" y="13905"/>
                      <a:pt x="20568" y="13068"/>
                      <a:pt x="21280" y="12273"/>
                    </a:cubicBezTo>
                    <a:cubicBezTo>
                      <a:pt x="22660" y="10871"/>
                      <a:pt x="24523" y="9615"/>
                      <a:pt x="26490" y="9322"/>
                    </a:cubicBezTo>
                    <a:cubicBezTo>
                      <a:pt x="26871" y="9269"/>
                      <a:pt x="27297" y="9224"/>
                      <a:pt x="27722" y="9224"/>
                    </a:cubicBezTo>
                    <a:close/>
                    <a:moveTo>
                      <a:pt x="9450" y="13192"/>
                    </a:moveTo>
                    <a:cubicBezTo>
                      <a:pt x="12032" y="13192"/>
                      <a:pt x="14387" y="14899"/>
                      <a:pt x="16237" y="16646"/>
                    </a:cubicBezTo>
                    <a:cubicBezTo>
                      <a:pt x="16300" y="16771"/>
                      <a:pt x="16404" y="16876"/>
                      <a:pt x="16530" y="16897"/>
                    </a:cubicBezTo>
                    <a:lnTo>
                      <a:pt x="16760" y="17127"/>
                    </a:lnTo>
                    <a:cubicBezTo>
                      <a:pt x="17974" y="18320"/>
                      <a:pt x="19083" y="19596"/>
                      <a:pt x="20066" y="21019"/>
                    </a:cubicBezTo>
                    <a:cubicBezTo>
                      <a:pt x="20945" y="22316"/>
                      <a:pt x="22075" y="23927"/>
                      <a:pt x="21740" y="25580"/>
                    </a:cubicBezTo>
                    <a:lnTo>
                      <a:pt x="21740" y="25727"/>
                    </a:lnTo>
                    <a:cubicBezTo>
                      <a:pt x="21426" y="25727"/>
                      <a:pt x="21091" y="25685"/>
                      <a:pt x="20756" y="25664"/>
                    </a:cubicBezTo>
                    <a:cubicBezTo>
                      <a:pt x="20736" y="25653"/>
                      <a:pt x="20709" y="25648"/>
                      <a:pt x="20683" y="25648"/>
                    </a:cubicBezTo>
                    <a:cubicBezTo>
                      <a:pt x="20657" y="25648"/>
                      <a:pt x="20631" y="25653"/>
                      <a:pt x="20610" y="25664"/>
                    </a:cubicBezTo>
                    <a:cubicBezTo>
                      <a:pt x="17974" y="25538"/>
                      <a:pt x="15295" y="25266"/>
                      <a:pt x="12764" y="24576"/>
                    </a:cubicBezTo>
                    <a:cubicBezTo>
                      <a:pt x="11320" y="24157"/>
                      <a:pt x="9918" y="23592"/>
                      <a:pt x="8600" y="22839"/>
                    </a:cubicBezTo>
                    <a:cubicBezTo>
                      <a:pt x="7344" y="22107"/>
                      <a:pt x="5963" y="21270"/>
                      <a:pt x="5252" y="19973"/>
                    </a:cubicBezTo>
                    <a:cubicBezTo>
                      <a:pt x="3850" y="17273"/>
                      <a:pt x="6298" y="13277"/>
                      <a:pt x="9311" y="13193"/>
                    </a:cubicBezTo>
                    <a:cubicBezTo>
                      <a:pt x="9358" y="13192"/>
                      <a:pt x="9404" y="13192"/>
                      <a:pt x="9450" y="13192"/>
                    </a:cubicBezTo>
                    <a:close/>
                    <a:moveTo>
                      <a:pt x="24188" y="26040"/>
                    </a:moveTo>
                    <a:cubicBezTo>
                      <a:pt x="24878" y="26040"/>
                      <a:pt x="25527" y="26061"/>
                      <a:pt x="26176" y="26103"/>
                    </a:cubicBezTo>
                    <a:cubicBezTo>
                      <a:pt x="26866" y="26166"/>
                      <a:pt x="27578" y="26145"/>
                      <a:pt x="28247" y="26166"/>
                    </a:cubicBezTo>
                    <a:lnTo>
                      <a:pt x="28310" y="26166"/>
                    </a:lnTo>
                    <a:cubicBezTo>
                      <a:pt x="27598" y="26877"/>
                      <a:pt x="26322" y="27108"/>
                      <a:pt x="26448" y="28363"/>
                    </a:cubicBezTo>
                    <a:cubicBezTo>
                      <a:pt x="26469" y="28656"/>
                      <a:pt x="26573" y="28907"/>
                      <a:pt x="26678" y="29137"/>
                    </a:cubicBezTo>
                    <a:cubicBezTo>
                      <a:pt x="26699" y="29179"/>
                      <a:pt x="26699" y="29221"/>
                      <a:pt x="26741" y="29263"/>
                    </a:cubicBezTo>
                    <a:cubicBezTo>
                      <a:pt x="26678" y="29263"/>
                      <a:pt x="26594" y="29242"/>
                      <a:pt x="26552" y="29242"/>
                    </a:cubicBezTo>
                    <a:lnTo>
                      <a:pt x="26448" y="29200"/>
                    </a:lnTo>
                    <a:cubicBezTo>
                      <a:pt x="26218" y="29116"/>
                      <a:pt x="25966" y="29012"/>
                      <a:pt x="25736" y="28991"/>
                    </a:cubicBezTo>
                    <a:cubicBezTo>
                      <a:pt x="25672" y="28985"/>
                      <a:pt x="25610" y="28982"/>
                      <a:pt x="25549" y="28982"/>
                    </a:cubicBezTo>
                    <a:cubicBezTo>
                      <a:pt x="24545" y="28982"/>
                      <a:pt x="24062" y="29782"/>
                      <a:pt x="24397" y="30769"/>
                    </a:cubicBezTo>
                    <a:cubicBezTo>
                      <a:pt x="24460" y="30916"/>
                      <a:pt x="24544" y="31104"/>
                      <a:pt x="24585" y="31250"/>
                    </a:cubicBezTo>
                    <a:cubicBezTo>
                      <a:pt x="24447" y="31236"/>
                      <a:pt x="24311" y="31226"/>
                      <a:pt x="24177" y="31226"/>
                    </a:cubicBezTo>
                    <a:cubicBezTo>
                      <a:pt x="23926" y="31226"/>
                      <a:pt x="23680" y="31260"/>
                      <a:pt x="23435" y="31355"/>
                    </a:cubicBezTo>
                    <a:cubicBezTo>
                      <a:pt x="23330" y="31418"/>
                      <a:pt x="23205" y="31460"/>
                      <a:pt x="23100" y="31522"/>
                    </a:cubicBezTo>
                    <a:cubicBezTo>
                      <a:pt x="23026" y="31555"/>
                      <a:pt x="23000" y="31579"/>
                      <a:pt x="22993" y="31588"/>
                    </a:cubicBezTo>
                    <a:lnTo>
                      <a:pt x="22993" y="31588"/>
                    </a:lnTo>
                    <a:cubicBezTo>
                      <a:pt x="22995" y="31579"/>
                      <a:pt x="22996" y="31558"/>
                      <a:pt x="22974" y="31522"/>
                    </a:cubicBezTo>
                    <a:cubicBezTo>
                      <a:pt x="22786" y="31292"/>
                      <a:pt x="22619" y="31083"/>
                      <a:pt x="22493" y="30811"/>
                    </a:cubicBezTo>
                    <a:cubicBezTo>
                      <a:pt x="22179" y="30267"/>
                      <a:pt x="21928" y="29681"/>
                      <a:pt x="21719" y="29116"/>
                    </a:cubicBezTo>
                    <a:cubicBezTo>
                      <a:pt x="21468" y="28551"/>
                      <a:pt x="21300" y="27944"/>
                      <a:pt x="21112" y="27338"/>
                    </a:cubicBezTo>
                    <a:cubicBezTo>
                      <a:pt x="21091" y="27233"/>
                      <a:pt x="21049" y="27149"/>
                      <a:pt x="21028" y="27045"/>
                    </a:cubicBezTo>
                    <a:lnTo>
                      <a:pt x="21028" y="27045"/>
                    </a:lnTo>
                    <a:cubicBezTo>
                      <a:pt x="21245" y="27062"/>
                      <a:pt x="21458" y="27072"/>
                      <a:pt x="21671" y="27072"/>
                    </a:cubicBezTo>
                    <a:cubicBezTo>
                      <a:pt x="21971" y="27072"/>
                      <a:pt x="22270" y="27052"/>
                      <a:pt x="22577" y="27003"/>
                    </a:cubicBezTo>
                    <a:cubicBezTo>
                      <a:pt x="23079" y="26919"/>
                      <a:pt x="23246" y="26480"/>
                      <a:pt x="23121" y="26124"/>
                    </a:cubicBezTo>
                    <a:cubicBezTo>
                      <a:pt x="23497" y="26103"/>
                      <a:pt x="23853" y="26040"/>
                      <a:pt x="24188" y="26040"/>
                    </a:cubicBezTo>
                    <a:close/>
                    <a:moveTo>
                      <a:pt x="17332" y="1"/>
                    </a:moveTo>
                    <a:cubicBezTo>
                      <a:pt x="16052" y="1"/>
                      <a:pt x="15467" y="2188"/>
                      <a:pt x="15358" y="3171"/>
                    </a:cubicBezTo>
                    <a:cubicBezTo>
                      <a:pt x="15086" y="5305"/>
                      <a:pt x="15191" y="7460"/>
                      <a:pt x="15128" y="9636"/>
                    </a:cubicBezTo>
                    <a:cubicBezTo>
                      <a:pt x="15086" y="10703"/>
                      <a:pt x="15233" y="11791"/>
                      <a:pt x="15274" y="12900"/>
                    </a:cubicBezTo>
                    <a:cubicBezTo>
                      <a:pt x="15295" y="13444"/>
                      <a:pt x="15358" y="14030"/>
                      <a:pt x="15400" y="14595"/>
                    </a:cubicBezTo>
                    <a:cubicBezTo>
                      <a:pt x="14626" y="13988"/>
                      <a:pt x="13789" y="13465"/>
                      <a:pt x="12868" y="13047"/>
                    </a:cubicBezTo>
                    <a:cubicBezTo>
                      <a:pt x="11885" y="12590"/>
                      <a:pt x="10710" y="12207"/>
                      <a:pt x="9591" y="12207"/>
                    </a:cubicBezTo>
                    <a:cubicBezTo>
                      <a:pt x="9376" y="12207"/>
                      <a:pt x="9164" y="12222"/>
                      <a:pt x="8956" y="12252"/>
                    </a:cubicBezTo>
                    <a:cubicBezTo>
                      <a:pt x="7595" y="12461"/>
                      <a:pt x="6340" y="13131"/>
                      <a:pt x="5440" y="14177"/>
                    </a:cubicBezTo>
                    <a:cubicBezTo>
                      <a:pt x="4771" y="13612"/>
                      <a:pt x="3787" y="13612"/>
                      <a:pt x="2950" y="13507"/>
                    </a:cubicBezTo>
                    <a:cubicBezTo>
                      <a:pt x="2623" y="13464"/>
                      <a:pt x="2232" y="13397"/>
                      <a:pt x="1857" y="13397"/>
                    </a:cubicBezTo>
                    <a:cubicBezTo>
                      <a:pt x="1513" y="13397"/>
                      <a:pt x="1181" y="13453"/>
                      <a:pt x="921" y="13633"/>
                    </a:cubicBezTo>
                    <a:cubicBezTo>
                      <a:pt x="0" y="14177"/>
                      <a:pt x="733" y="14993"/>
                      <a:pt x="1172" y="15600"/>
                    </a:cubicBezTo>
                    <a:cubicBezTo>
                      <a:pt x="1904" y="16604"/>
                      <a:pt x="2616" y="17629"/>
                      <a:pt x="3453" y="18613"/>
                    </a:cubicBezTo>
                    <a:cubicBezTo>
                      <a:pt x="3557" y="18696"/>
                      <a:pt x="3662" y="18759"/>
                      <a:pt x="3766" y="18759"/>
                    </a:cubicBezTo>
                    <a:cubicBezTo>
                      <a:pt x="3850" y="20077"/>
                      <a:pt x="4499" y="21228"/>
                      <a:pt x="5461" y="22128"/>
                    </a:cubicBezTo>
                    <a:cubicBezTo>
                      <a:pt x="7616" y="24178"/>
                      <a:pt x="10525" y="25434"/>
                      <a:pt x="13370" y="26103"/>
                    </a:cubicBezTo>
                    <a:cubicBezTo>
                      <a:pt x="14835" y="26480"/>
                      <a:pt x="16321" y="26668"/>
                      <a:pt x="17806" y="26815"/>
                    </a:cubicBezTo>
                    <a:cubicBezTo>
                      <a:pt x="18518" y="26898"/>
                      <a:pt x="19229" y="26940"/>
                      <a:pt x="19940" y="27003"/>
                    </a:cubicBezTo>
                    <a:cubicBezTo>
                      <a:pt x="19857" y="28154"/>
                      <a:pt x="20401" y="29388"/>
                      <a:pt x="20819" y="30393"/>
                    </a:cubicBezTo>
                    <a:cubicBezTo>
                      <a:pt x="21185" y="31235"/>
                      <a:pt x="21888" y="32909"/>
                      <a:pt x="23010" y="32909"/>
                    </a:cubicBezTo>
                    <a:cubicBezTo>
                      <a:pt x="23171" y="32909"/>
                      <a:pt x="23340" y="32875"/>
                      <a:pt x="23518" y="32799"/>
                    </a:cubicBezTo>
                    <a:cubicBezTo>
                      <a:pt x="23734" y="32701"/>
                      <a:pt x="23967" y="32567"/>
                      <a:pt x="24219" y="32567"/>
                    </a:cubicBezTo>
                    <a:cubicBezTo>
                      <a:pt x="24236" y="32567"/>
                      <a:pt x="24254" y="32567"/>
                      <a:pt x="24272" y="32569"/>
                    </a:cubicBezTo>
                    <a:cubicBezTo>
                      <a:pt x="24523" y="32631"/>
                      <a:pt x="24816" y="32652"/>
                      <a:pt x="25109" y="32652"/>
                    </a:cubicBezTo>
                    <a:cubicBezTo>
                      <a:pt x="25736" y="32631"/>
                      <a:pt x="26134" y="32066"/>
                      <a:pt x="26071" y="31481"/>
                    </a:cubicBezTo>
                    <a:cubicBezTo>
                      <a:pt x="26050" y="31104"/>
                      <a:pt x="25799" y="30748"/>
                      <a:pt x="25715" y="30372"/>
                    </a:cubicBezTo>
                    <a:lnTo>
                      <a:pt x="25715" y="30372"/>
                    </a:lnTo>
                    <a:cubicBezTo>
                      <a:pt x="25820" y="30393"/>
                      <a:pt x="25925" y="30434"/>
                      <a:pt x="26008" y="30476"/>
                    </a:cubicBezTo>
                    <a:cubicBezTo>
                      <a:pt x="26238" y="30581"/>
                      <a:pt x="26531" y="30644"/>
                      <a:pt x="26782" y="30665"/>
                    </a:cubicBezTo>
                    <a:cubicBezTo>
                      <a:pt x="26830" y="30667"/>
                      <a:pt x="26878" y="30669"/>
                      <a:pt x="26926" y="30669"/>
                    </a:cubicBezTo>
                    <a:cubicBezTo>
                      <a:pt x="27571" y="30669"/>
                      <a:pt x="28205" y="30399"/>
                      <a:pt x="28205" y="29639"/>
                    </a:cubicBezTo>
                    <a:cubicBezTo>
                      <a:pt x="28205" y="29346"/>
                      <a:pt x="28122" y="29033"/>
                      <a:pt x="28017" y="28781"/>
                    </a:cubicBezTo>
                    <a:cubicBezTo>
                      <a:pt x="27954" y="28677"/>
                      <a:pt x="27808" y="28300"/>
                      <a:pt x="27829" y="28258"/>
                    </a:cubicBezTo>
                    <a:cubicBezTo>
                      <a:pt x="28017" y="27965"/>
                      <a:pt x="28582" y="27819"/>
                      <a:pt x="28854" y="27610"/>
                    </a:cubicBezTo>
                    <a:cubicBezTo>
                      <a:pt x="29021" y="27463"/>
                      <a:pt x="29231" y="27296"/>
                      <a:pt x="29398" y="27108"/>
                    </a:cubicBezTo>
                    <a:cubicBezTo>
                      <a:pt x="29712" y="26773"/>
                      <a:pt x="30109" y="26166"/>
                      <a:pt x="29900" y="25664"/>
                    </a:cubicBezTo>
                    <a:cubicBezTo>
                      <a:pt x="29628" y="25057"/>
                      <a:pt x="29189" y="24890"/>
                      <a:pt x="28561" y="24848"/>
                    </a:cubicBezTo>
                    <a:cubicBezTo>
                      <a:pt x="28129" y="24848"/>
                      <a:pt x="27687" y="24866"/>
                      <a:pt x="27248" y="24866"/>
                    </a:cubicBezTo>
                    <a:cubicBezTo>
                      <a:pt x="27029" y="24866"/>
                      <a:pt x="26810" y="24862"/>
                      <a:pt x="26594" y="24848"/>
                    </a:cubicBezTo>
                    <a:cubicBezTo>
                      <a:pt x="26136" y="24837"/>
                      <a:pt x="25678" y="24814"/>
                      <a:pt x="25217" y="24814"/>
                    </a:cubicBezTo>
                    <a:cubicBezTo>
                      <a:pt x="24814" y="24814"/>
                      <a:pt x="24409" y="24831"/>
                      <a:pt x="24000" y="24890"/>
                    </a:cubicBezTo>
                    <a:cubicBezTo>
                      <a:pt x="23644" y="24931"/>
                      <a:pt x="23205" y="24973"/>
                      <a:pt x="22807" y="25120"/>
                    </a:cubicBezTo>
                    <a:cubicBezTo>
                      <a:pt x="22849" y="23927"/>
                      <a:pt x="22409" y="22839"/>
                      <a:pt x="21803" y="21814"/>
                    </a:cubicBezTo>
                    <a:cubicBezTo>
                      <a:pt x="21552" y="21374"/>
                      <a:pt x="21280" y="20956"/>
                      <a:pt x="21008" y="20538"/>
                    </a:cubicBezTo>
                    <a:lnTo>
                      <a:pt x="21008" y="20538"/>
                    </a:lnTo>
                    <a:cubicBezTo>
                      <a:pt x="21552" y="20935"/>
                      <a:pt x="22116" y="21312"/>
                      <a:pt x="22702" y="21626"/>
                    </a:cubicBezTo>
                    <a:cubicBezTo>
                      <a:pt x="23179" y="21902"/>
                      <a:pt x="23927" y="22315"/>
                      <a:pt x="24580" y="22315"/>
                    </a:cubicBezTo>
                    <a:cubicBezTo>
                      <a:pt x="24816" y="22315"/>
                      <a:pt x="25040" y="22261"/>
                      <a:pt x="25234" y="22128"/>
                    </a:cubicBezTo>
                    <a:cubicBezTo>
                      <a:pt x="25841" y="21730"/>
                      <a:pt x="25694" y="20935"/>
                      <a:pt x="25506" y="20349"/>
                    </a:cubicBezTo>
                    <a:cubicBezTo>
                      <a:pt x="25422" y="20119"/>
                      <a:pt x="25297" y="19826"/>
                      <a:pt x="25276" y="19575"/>
                    </a:cubicBezTo>
                    <a:lnTo>
                      <a:pt x="25297" y="19575"/>
                    </a:lnTo>
                    <a:cubicBezTo>
                      <a:pt x="25360" y="19575"/>
                      <a:pt x="25443" y="19533"/>
                      <a:pt x="25548" y="19533"/>
                    </a:cubicBezTo>
                    <a:lnTo>
                      <a:pt x="26134" y="19533"/>
                    </a:lnTo>
                    <a:cubicBezTo>
                      <a:pt x="26204" y="19537"/>
                      <a:pt x="26277" y="19539"/>
                      <a:pt x="26350" y="19539"/>
                    </a:cubicBezTo>
                    <a:cubicBezTo>
                      <a:pt x="27168" y="19539"/>
                      <a:pt x="28121" y="19304"/>
                      <a:pt x="28352" y="18382"/>
                    </a:cubicBezTo>
                    <a:cubicBezTo>
                      <a:pt x="28561" y="17525"/>
                      <a:pt x="27996" y="16750"/>
                      <a:pt x="27389" y="16227"/>
                    </a:cubicBezTo>
                    <a:cubicBezTo>
                      <a:pt x="27159" y="16018"/>
                      <a:pt x="26908" y="15851"/>
                      <a:pt x="26636" y="15746"/>
                    </a:cubicBezTo>
                    <a:cubicBezTo>
                      <a:pt x="28142" y="14993"/>
                      <a:pt x="29377" y="13758"/>
                      <a:pt x="30339" y="12294"/>
                    </a:cubicBezTo>
                    <a:cubicBezTo>
                      <a:pt x="30883" y="11457"/>
                      <a:pt x="31511" y="10201"/>
                      <a:pt x="30863" y="9260"/>
                    </a:cubicBezTo>
                    <a:cubicBezTo>
                      <a:pt x="30256" y="8339"/>
                      <a:pt x="29168" y="8067"/>
                      <a:pt x="28142" y="7983"/>
                    </a:cubicBezTo>
                    <a:cubicBezTo>
                      <a:pt x="27935" y="7966"/>
                      <a:pt x="27729" y="7957"/>
                      <a:pt x="27523" y="7957"/>
                    </a:cubicBezTo>
                    <a:cubicBezTo>
                      <a:pt x="25554" y="7957"/>
                      <a:pt x="23687" y="8752"/>
                      <a:pt x="22096" y="9908"/>
                    </a:cubicBezTo>
                    <a:cubicBezTo>
                      <a:pt x="22242" y="9594"/>
                      <a:pt x="22284" y="9260"/>
                      <a:pt x="22263" y="8946"/>
                    </a:cubicBezTo>
                    <a:cubicBezTo>
                      <a:pt x="22158" y="8088"/>
                      <a:pt x="21656" y="7460"/>
                      <a:pt x="20945" y="7063"/>
                    </a:cubicBezTo>
                    <a:cubicBezTo>
                      <a:pt x="21363" y="6393"/>
                      <a:pt x="21447" y="5556"/>
                      <a:pt x="20987" y="4824"/>
                    </a:cubicBezTo>
                    <a:cubicBezTo>
                      <a:pt x="20610" y="4259"/>
                      <a:pt x="20045" y="3903"/>
                      <a:pt x="19459" y="3903"/>
                    </a:cubicBezTo>
                    <a:cubicBezTo>
                      <a:pt x="19543" y="2439"/>
                      <a:pt x="19375" y="869"/>
                      <a:pt x="17953" y="158"/>
                    </a:cubicBezTo>
                    <a:cubicBezTo>
                      <a:pt x="17730" y="49"/>
                      <a:pt x="17523" y="1"/>
                      <a:pt x="1733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1852;p67">
                <a:extLst>
                  <a:ext uri="{FF2B5EF4-FFF2-40B4-BE49-F238E27FC236}">
                    <a16:creationId xmlns:a16="http://schemas.microsoft.com/office/drawing/2014/main" id="{9101B1B7-D83F-BA4C-0533-837DE02FF2B2}"/>
                  </a:ext>
                </a:extLst>
              </p:cNvPr>
              <p:cNvSpPr/>
              <p:nvPr/>
            </p:nvSpPr>
            <p:spPr>
              <a:xfrm>
                <a:off x="7063980" y="1667910"/>
                <a:ext cx="67853" cy="75631"/>
              </a:xfrm>
              <a:custGeom>
                <a:avLst/>
                <a:gdLst/>
                <a:ahLst/>
                <a:cxnLst/>
                <a:rect l="l" t="t" r="r" b="b"/>
                <a:pathLst>
                  <a:path w="3411" h="3802" extrusionOk="0">
                    <a:moveTo>
                      <a:pt x="1899" y="1"/>
                    </a:moveTo>
                    <a:cubicBezTo>
                      <a:pt x="1390" y="1"/>
                      <a:pt x="887" y="245"/>
                      <a:pt x="586" y="659"/>
                    </a:cubicBezTo>
                    <a:cubicBezTo>
                      <a:pt x="461" y="868"/>
                      <a:pt x="293" y="1056"/>
                      <a:pt x="189" y="1266"/>
                    </a:cubicBezTo>
                    <a:cubicBezTo>
                      <a:pt x="126" y="1454"/>
                      <a:pt x="126" y="1684"/>
                      <a:pt x="63" y="1872"/>
                    </a:cubicBezTo>
                    <a:cubicBezTo>
                      <a:pt x="0" y="2087"/>
                      <a:pt x="172" y="2233"/>
                      <a:pt x="356" y="2233"/>
                    </a:cubicBezTo>
                    <a:cubicBezTo>
                      <a:pt x="477" y="2233"/>
                      <a:pt x="603" y="2169"/>
                      <a:pt x="670" y="2019"/>
                    </a:cubicBezTo>
                    <a:cubicBezTo>
                      <a:pt x="816" y="1726"/>
                      <a:pt x="921" y="1517"/>
                      <a:pt x="1214" y="1328"/>
                    </a:cubicBezTo>
                    <a:cubicBezTo>
                      <a:pt x="1324" y="1266"/>
                      <a:pt x="1565" y="1096"/>
                      <a:pt x="1757" y="1096"/>
                    </a:cubicBezTo>
                    <a:cubicBezTo>
                      <a:pt x="1820" y="1096"/>
                      <a:pt x="1879" y="1114"/>
                      <a:pt x="1925" y="1161"/>
                    </a:cubicBezTo>
                    <a:cubicBezTo>
                      <a:pt x="2365" y="1600"/>
                      <a:pt x="1946" y="2312"/>
                      <a:pt x="1737" y="2751"/>
                    </a:cubicBezTo>
                    <a:cubicBezTo>
                      <a:pt x="1549" y="3107"/>
                      <a:pt x="1528" y="3756"/>
                      <a:pt x="2051" y="3797"/>
                    </a:cubicBezTo>
                    <a:cubicBezTo>
                      <a:pt x="2071" y="3800"/>
                      <a:pt x="2091" y="3801"/>
                      <a:pt x="2111" y="3801"/>
                    </a:cubicBezTo>
                    <a:cubicBezTo>
                      <a:pt x="2598" y="3801"/>
                      <a:pt x="2894" y="3072"/>
                      <a:pt x="3055" y="2709"/>
                    </a:cubicBezTo>
                    <a:cubicBezTo>
                      <a:pt x="3411" y="1831"/>
                      <a:pt x="3327" y="136"/>
                      <a:pt x="2072" y="10"/>
                    </a:cubicBezTo>
                    <a:cubicBezTo>
                      <a:pt x="2014" y="4"/>
                      <a:pt x="1957" y="1"/>
                      <a:pt x="18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30027" tIns="130027" rIns="130027" bIns="130027" anchor="ctr" anchorCtr="0">
                <a:noAutofit/>
              </a:bodyPr>
              <a:lstStyle/>
              <a:p>
                <a:endParaRPr sz="256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3" name="Google Shape;1853;p67">
              <a:extLst>
                <a:ext uri="{FF2B5EF4-FFF2-40B4-BE49-F238E27FC236}">
                  <a16:creationId xmlns:a16="http://schemas.microsoft.com/office/drawing/2014/main" id="{B9B7260F-7F09-6BA3-188A-9CAD105DDC32}"/>
                </a:ext>
              </a:extLst>
            </p:cNvPr>
            <p:cNvSpPr/>
            <p:nvPr/>
          </p:nvSpPr>
          <p:spPr>
            <a:xfrm>
              <a:off x="6876425" y="1268933"/>
              <a:ext cx="119223" cy="209809"/>
            </a:xfrm>
            <a:custGeom>
              <a:avLst/>
              <a:gdLst/>
              <a:ahLst/>
              <a:cxnLst/>
              <a:rect l="l" t="t" r="r" b="b"/>
              <a:pathLst>
                <a:path w="7931" h="13957" extrusionOk="0">
                  <a:moveTo>
                    <a:pt x="7868" y="4185"/>
                  </a:moveTo>
                  <a:cubicBezTo>
                    <a:pt x="7826" y="3913"/>
                    <a:pt x="7742" y="3662"/>
                    <a:pt x="7721" y="3390"/>
                  </a:cubicBezTo>
                  <a:cubicBezTo>
                    <a:pt x="7575" y="2700"/>
                    <a:pt x="7219" y="2323"/>
                    <a:pt x="6487" y="2281"/>
                  </a:cubicBezTo>
                  <a:cubicBezTo>
                    <a:pt x="6047" y="2239"/>
                    <a:pt x="5587" y="2302"/>
                    <a:pt x="5169" y="2281"/>
                  </a:cubicBezTo>
                  <a:cubicBezTo>
                    <a:pt x="3746" y="2114"/>
                    <a:pt x="3034" y="1821"/>
                    <a:pt x="2930" y="607"/>
                  </a:cubicBezTo>
                  <a:cubicBezTo>
                    <a:pt x="2930" y="566"/>
                    <a:pt x="2909" y="524"/>
                    <a:pt x="2909" y="503"/>
                  </a:cubicBezTo>
                  <a:cubicBezTo>
                    <a:pt x="2742" y="22"/>
                    <a:pt x="2511" y="1"/>
                    <a:pt x="1967" y="335"/>
                  </a:cubicBezTo>
                  <a:cubicBezTo>
                    <a:pt x="2072" y="942"/>
                    <a:pt x="1905" y="1591"/>
                    <a:pt x="2218" y="2198"/>
                  </a:cubicBezTo>
                  <a:cubicBezTo>
                    <a:pt x="2281" y="2302"/>
                    <a:pt x="2281" y="2449"/>
                    <a:pt x="2281" y="2595"/>
                  </a:cubicBezTo>
                  <a:cubicBezTo>
                    <a:pt x="2218" y="3139"/>
                    <a:pt x="2407" y="3662"/>
                    <a:pt x="2532" y="4185"/>
                  </a:cubicBezTo>
                  <a:cubicBezTo>
                    <a:pt x="2658" y="4708"/>
                    <a:pt x="2804" y="5231"/>
                    <a:pt x="2825" y="5776"/>
                  </a:cubicBezTo>
                  <a:cubicBezTo>
                    <a:pt x="2846" y="6466"/>
                    <a:pt x="3014" y="7115"/>
                    <a:pt x="3223" y="7763"/>
                  </a:cubicBezTo>
                  <a:cubicBezTo>
                    <a:pt x="3265" y="7952"/>
                    <a:pt x="3453" y="8098"/>
                    <a:pt x="3265" y="8391"/>
                  </a:cubicBezTo>
                  <a:cubicBezTo>
                    <a:pt x="2616" y="8265"/>
                    <a:pt x="2030" y="8475"/>
                    <a:pt x="1695" y="9123"/>
                  </a:cubicBezTo>
                  <a:cubicBezTo>
                    <a:pt x="1674" y="9144"/>
                    <a:pt x="1654" y="9186"/>
                    <a:pt x="1612" y="9186"/>
                  </a:cubicBezTo>
                  <a:cubicBezTo>
                    <a:pt x="1089" y="9416"/>
                    <a:pt x="858" y="9939"/>
                    <a:pt x="565" y="10379"/>
                  </a:cubicBezTo>
                  <a:cubicBezTo>
                    <a:pt x="126" y="11111"/>
                    <a:pt x="1" y="11948"/>
                    <a:pt x="42" y="12806"/>
                  </a:cubicBezTo>
                  <a:cubicBezTo>
                    <a:pt x="84" y="13099"/>
                    <a:pt x="210" y="13308"/>
                    <a:pt x="461" y="13475"/>
                  </a:cubicBezTo>
                  <a:cubicBezTo>
                    <a:pt x="1256" y="13957"/>
                    <a:pt x="1779" y="13957"/>
                    <a:pt x="2511" y="13413"/>
                  </a:cubicBezTo>
                  <a:cubicBezTo>
                    <a:pt x="3265" y="12848"/>
                    <a:pt x="4102" y="12262"/>
                    <a:pt x="4395" y="11278"/>
                  </a:cubicBezTo>
                  <a:cubicBezTo>
                    <a:pt x="4395" y="11237"/>
                    <a:pt x="4436" y="11216"/>
                    <a:pt x="4436" y="11195"/>
                  </a:cubicBezTo>
                  <a:cubicBezTo>
                    <a:pt x="4499" y="10923"/>
                    <a:pt x="4625" y="10672"/>
                    <a:pt x="4583" y="10400"/>
                  </a:cubicBezTo>
                  <a:cubicBezTo>
                    <a:pt x="4520" y="9981"/>
                    <a:pt x="4520" y="9625"/>
                    <a:pt x="4750" y="9249"/>
                  </a:cubicBezTo>
                  <a:cubicBezTo>
                    <a:pt x="4939" y="8998"/>
                    <a:pt x="4897" y="8663"/>
                    <a:pt x="4792" y="8370"/>
                  </a:cubicBezTo>
                  <a:cubicBezTo>
                    <a:pt x="4687" y="8098"/>
                    <a:pt x="4520" y="7889"/>
                    <a:pt x="4436" y="7638"/>
                  </a:cubicBezTo>
                  <a:cubicBezTo>
                    <a:pt x="4290" y="7115"/>
                    <a:pt x="4060" y="6612"/>
                    <a:pt x="4018" y="6089"/>
                  </a:cubicBezTo>
                  <a:cubicBezTo>
                    <a:pt x="3976" y="5273"/>
                    <a:pt x="3788" y="4499"/>
                    <a:pt x="3558" y="3704"/>
                  </a:cubicBezTo>
                  <a:cubicBezTo>
                    <a:pt x="3537" y="3599"/>
                    <a:pt x="3495" y="3474"/>
                    <a:pt x="3474" y="3327"/>
                  </a:cubicBezTo>
                  <a:cubicBezTo>
                    <a:pt x="3997" y="3369"/>
                    <a:pt x="4436" y="3453"/>
                    <a:pt x="4897" y="3495"/>
                  </a:cubicBezTo>
                  <a:cubicBezTo>
                    <a:pt x="5378" y="3558"/>
                    <a:pt x="5901" y="3432"/>
                    <a:pt x="6382" y="3641"/>
                  </a:cubicBezTo>
                  <a:cubicBezTo>
                    <a:pt x="6403" y="3788"/>
                    <a:pt x="6424" y="3913"/>
                    <a:pt x="6424" y="4060"/>
                  </a:cubicBezTo>
                  <a:cubicBezTo>
                    <a:pt x="6466" y="4478"/>
                    <a:pt x="6717" y="4729"/>
                    <a:pt x="7031" y="4939"/>
                  </a:cubicBezTo>
                  <a:cubicBezTo>
                    <a:pt x="7366" y="5148"/>
                    <a:pt x="7826" y="4918"/>
                    <a:pt x="7847" y="4520"/>
                  </a:cubicBezTo>
                  <a:cubicBezTo>
                    <a:pt x="7931" y="4374"/>
                    <a:pt x="7889" y="4269"/>
                    <a:pt x="7868" y="418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790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78" grpId="0" animBg="1"/>
      <p:bldP spid="31" grpId="0" animBg="1"/>
      <p:bldP spid="33" grpId="0" animBg="1"/>
      <p:bldP spid="57" grpId="0" animBg="1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B9738E-99EB-7D6E-2CEB-FDE8ED98921E}"/>
              </a:ext>
            </a:extLst>
          </p:cNvPr>
          <p:cNvGrpSpPr/>
          <p:nvPr/>
        </p:nvGrpSpPr>
        <p:grpSpPr>
          <a:xfrm>
            <a:off x="4727728" y="281940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59A32C4-9C1C-5FBE-F676-92E4A7812A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261675-F004-06E7-6175-3324DD1D8AB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04CFD6EC-88AF-5060-DDD8-A67B2F1B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9B48C4B-DD38-6EFF-C773-C2A73BFCBED0}"/>
              </a:ext>
            </a:extLst>
          </p:cNvPr>
          <p:cNvSpPr/>
          <p:nvPr/>
        </p:nvSpPr>
        <p:spPr>
          <a:xfrm>
            <a:off x="549638" y="2362200"/>
            <a:ext cx="11100843" cy="4119268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D8A5D1-7F0A-B612-1F24-A7536756C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80" y="3198319"/>
            <a:ext cx="3094262" cy="27161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E98B3A-FFAA-25FB-3D8A-F9326C5E3B65}"/>
              </a:ext>
            </a:extLst>
          </p:cNvPr>
          <p:cNvSpPr txBox="1"/>
          <p:nvPr/>
        </p:nvSpPr>
        <p:spPr>
          <a:xfrm>
            <a:off x="595148" y="2380783"/>
            <a:ext cx="11001704" cy="112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Dùng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tay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nắn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?</a:t>
            </a:r>
            <a:endParaRPr lang="vi-VN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57ECD-3BC0-8D6A-7951-2E044C4F379F}"/>
              </a:ext>
            </a:extLst>
          </p:cNvPr>
          <p:cNvSpPr txBox="1"/>
          <p:nvPr/>
        </p:nvSpPr>
        <p:spPr>
          <a:xfrm>
            <a:off x="4469811" y="5902751"/>
            <a:ext cx="60694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Font typeface="Courier New" panose="02070309020205020404" pitchFamily="49" charset="0"/>
              <a:buChar char="o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chuyển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tay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4" descr="Giải pháp giúp khắc phục khó khăn để học tiếng Nhật trực tuyến">
            <a:extLst>
              <a:ext uri="{FF2B5EF4-FFF2-40B4-BE49-F238E27FC236}">
                <a16:creationId xmlns:a16="http://schemas.microsoft.com/office/drawing/2014/main" id="{62AFC717-FD00-C1D9-5A8A-B29B9D60B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74" y="3758811"/>
            <a:ext cx="3574817" cy="251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11A6CA-77A5-8E78-7A70-04B4D1993CF1}"/>
              </a:ext>
            </a:extLst>
          </p:cNvPr>
          <p:cNvSpPr txBox="1"/>
          <p:nvPr/>
        </p:nvSpPr>
        <p:spPr>
          <a:xfrm>
            <a:off x="721181" y="1509910"/>
            <a:ext cx="1074963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Khám phá vị trí các bộ phận của cơ quan vận động trên cơ thể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5331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56D0BFC-97AD-54BB-6CB2-626D37DD5B3C}"/>
              </a:ext>
            </a:extLst>
          </p:cNvPr>
          <p:cNvSpPr txBox="1"/>
          <p:nvPr/>
        </p:nvSpPr>
        <p:spPr>
          <a:xfrm>
            <a:off x="721181" y="1509910"/>
            <a:ext cx="1074963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Khám phá vị trí các bộ phận của cơ quan vận động trên cơ thể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749695-11D6-447D-EBA4-B48D16657159}"/>
              </a:ext>
            </a:extLst>
          </p:cNvPr>
          <p:cNvSpPr/>
          <p:nvPr/>
        </p:nvSpPr>
        <p:spPr>
          <a:xfrm>
            <a:off x="8686800" y="3648945"/>
            <a:ext cx="3505200" cy="320905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" name="Google Shape;317;p29">
            <a:extLst>
              <a:ext uri="{FF2B5EF4-FFF2-40B4-BE49-F238E27FC236}">
                <a16:creationId xmlns:a16="http://schemas.microsoft.com/office/drawing/2014/main" id="{27A77976-BC87-06B6-70D4-70D967701EDE}"/>
              </a:ext>
            </a:extLst>
          </p:cNvPr>
          <p:cNvSpPr/>
          <p:nvPr/>
        </p:nvSpPr>
        <p:spPr>
          <a:xfrm>
            <a:off x="10333338" y="5827968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14" name="Google Shape;334;p29">
            <a:extLst>
              <a:ext uri="{FF2B5EF4-FFF2-40B4-BE49-F238E27FC236}">
                <a16:creationId xmlns:a16="http://schemas.microsoft.com/office/drawing/2014/main" id="{70A88D01-217B-D72F-8DED-1213BD2077D9}"/>
              </a:ext>
            </a:extLst>
          </p:cNvPr>
          <p:cNvSpPr/>
          <p:nvPr/>
        </p:nvSpPr>
        <p:spPr>
          <a:xfrm>
            <a:off x="2438392" y="3386073"/>
            <a:ext cx="126400" cy="1472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7AABF-8DFC-5BB0-EEC8-A1D1C32DF66A}"/>
              </a:ext>
            </a:extLst>
          </p:cNvPr>
          <p:cNvSpPr txBox="1"/>
          <p:nvPr/>
        </p:nvSpPr>
        <p:spPr>
          <a:xfrm>
            <a:off x="304800" y="2092791"/>
            <a:ext cx="10028538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em hãy dự đoán bộ phận cơ thể em nắn vào đó thấy mềm là gì? Bộ phận cơ thể em nắn vào thấy cứng là gì?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2ACF6E-DDE0-AEE3-4EBC-061E91012216}"/>
              </a:ext>
            </a:extLst>
          </p:cNvPr>
          <p:cNvSpPr/>
          <p:nvPr/>
        </p:nvSpPr>
        <p:spPr>
          <a:xfrm>
            <a:off x="2818214" y="5879998"/>
            <a:ext cx="6545014" cy="849081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indent="-457189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Nắn vào ngón tay thấy cứng.</a:t>
            </a:r>
            <a:endParaRPr lang="en-US" sz="18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1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Nắn vào lòng bàn tay và thấy bàn tay mình mềm. </a:t>
            </a:r>
            <a:endParaRPr lang="en-US" sz="18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C402DDDA-6A7B-05DB-668F-FB44C0FD3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86497" y="2535099"/>
            <a:ext cx="1764944" cy="4080688"/>
          </a:xfrm>
          <a:prstGeom prst="rect">
            <a:avLst/>
          </a:prstGeom>
        </p:spPr>
      </p:pic>
      <p:pic>
        <p:nvPicPr>
          <p:cNvPr id="20" name="Picture 4" descr="Download Praying Hands Clip Art - Cartoon Image Of Hands PNG Image with No  Background - PNGkey.com">
            <a:extLst>
              <a:ext uri="{FF2B5EF4-FFF2-40B4-BE49-F238E27FC236}">
                <a16:creationId xmlns:a16="http://schemas.microsoft.com/office/drawing/2014/main" id="{1C755ACA-BE0F-0116-CD05-1B4F5DF95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185" y="3273376"/>
            <a:ext cx="4012415" cy="254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1E13084A-7466-74CC-855A-2508FD808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A0D499-EBFA-BDBB-6319-826D5A0D019B}"/>
              </a:ext>
            </a:extLst>
          </p:cNvPr>
          <p:cNvSpPr txBox="1"/>
          <p:nvPr/>
        </p:nvSpPr>
        <p:spPr>
          <a:xfrm>
            <a:off x="721181" y="1509910"/>
            <a:ext cx="1074963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Khám phá vị trí các bộ phận của cơ quan vận động trên cơ thể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Hệ Vận Động Của Người: Cấu Tạo Và Thông Tin Cần Biết">
            <a:extLst>
              <a:ext uri="{FF2B5EF4-FFF2-40B4-BE49-F238E27FC236}">
                <a16:creationId xmlns:a16="http://schemas.microsoft.com/office/drawing/2014/main" id="{4261663D-ACF9-35C4-396C-5891A6590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03" y="2536880"/>
            <a:ext cx="5673213" cy="390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D50009E-ABC1-42A4-8FD3-743E3B6495DA}"/>
              </a:ext>
            </a:extLst>
          </p:cNvPr>
          <p:cNvSpPr/>
          <p:nvPr/>
        </p:nvSpPr>
        <p:spPr>
          <a:xfrm>
            <a:off x="172784" y="2406344"/>
            <a:ext cx="6221047" cy="4075966"/>
          </a:xfrm>
          <a:prstGeom prst="rect">
            <a:avLst/>
          </a:prstGeom>
          <a:noFill/>
          <a:ln w="1270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 dirty="0">
                <a:solidFill>
                  <a:srgbClr val="41302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nắn vào những vị trí khác nhau trên cơ thể, chỗ mềm, đó là cơ, nếu em cảm thấy cứng, đó là xương.</a:t>
            </a:r>
          </a:p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 dirty="0">
                <a:solidFill>
                  <a:srgbClr val="41302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thể của chúng ta được bao phủ bởi một lớp da, dưới lớp da là cơ , dưới cơ là xương hoặc ở một số chỗ da gắn liền với xương. </a:t>
            </a:r>
            <a:endParaRPr lang="en-US" sz="2400" dirty="0">
              <a:solidFill>
                <a:srgbClr val="413028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497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ABD7C9-9177-180D-A554-FBB9029761C9}"/>
              </a:ext>
            </a:extLst>
          </p:cNvPr>
          <p:cNvSpPr txBox="1"/>
          <p:nvPr/>
        </p:nvSpPr>
        <p:spPr>
          <a:xfrm>
            <a:off x="4559134" y="897272"/>
            <a:ext cx="67818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Xác định tên, vị trí một số xương chính và một số khớp xương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F7A73C-D3A0-5B6A-58E7-8354733D1E49}"/>
              </a:ext>
            </a:extLst>
          </p:cNvPr>
          <p:cNvSpPr txBox="1"/>
          <p:nvPr/>
        </p:nvSpPr>
        <p:spPr>
          <a:xfrm>
            <a:off x="700899" y="3230065"/>
            <a:ext cx="6413895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200" b="1" i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H.1: </a:t>
            </a:r>
            <a:r>
              <a:rPr lang="nl-NL" sz="2200" i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 đầu, xương vai, xương đòn, xương sườn, xương cột sống, xương tay, xương chậu, xương chân.</a:t>
            </a:r>
            <a:r>
              <a:rPr lang="nl-NL" sz="22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AB5F4-CA55-73A3-4E38-213ACB989E8D}"/>
              </a:ext>
            </a:extLst>
          </p:cNvPr>
          <p:cNvSpPr txBox="1"/>
          <p:nvPr/>
        </p:nvSpPr>
        <p:spPr>
          <a:xfrm>
            <a:off x="700899" y="4924611"/>
            <a:ext cx="6312169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200" b="1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H.2: </a:t>
            </a:r>
            <a:r>
              <a:rPr lang="nl-NL" sz="22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sống cổ, khớp vai, khớp khuỷu tay, khớp háng, khớp đầu gối.</a:t>
            </a: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D7F40D-A5AD-EA35-129A-AE299239A5DF}"/>
              </a:ext>
            </a:extLst>
          </p:cNvPr>
          <p:cNvCxnSpPr>
            <a:cxnSpLocks/>
          </p:cNvCxnSpPr>
          <p:nvPr/>
        </p:nvCxnSpPr>
        <p:spPr>
          <a:xfrm>
            <a:off x="700899" y="4924611"/>
            <a:ext cx="6331975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8A08A52-9EDC-BF8A-FDF8-AF4B25CE7DBD}"/>
              </a:ext>
            </a:extLst>
          </p:cNvPr>
          <p:cNvSpPr txBox="1"/>
          <p:nvPr/>
        </p:nvSpPr>
        <p:spPr>
          <a:xfrm>
            <a:off x="977657" y="1741181"/>
            <a:ext cx="32643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cặp</a:t>
            </a:r>
            <a:endParaRPr lang="en-US" sz="20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240483-A2DF-6072-363B-A6C9D49E025E}"/>
              </a:ext>
            </a:extLst>
          </p:cNvPr>
          <p:cNvSpPr/>
          <p:nvPr/>
        </p:nvSpPr>
        <p:spPr>
          <a:xfrm>
            <a:off x="269964" y="2305663"/>
            <a:ext cx="7193846" cy="659265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Chỉ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endParaRPr lang="en-US" sz="20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E5168E-D6BE-8F06-C7EC-DCF5E75E78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4445"/>
          <a:stretch/>
        </p:blipFill>
        <p:spPr>
          <a:xfrm>
            <a:off x="7758556" y="2014450"/>
            <a:ext cx="4450171" cy="48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32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1D2D588E-82D6-4637-23A6-6E524834B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9A77A2-EFCF-682E-6C06-2FE2046F58A6}"/>
              </a:ext>
            </a:extLst>
          </p:cNvPr>
          <p:cNvSpPr txBox="1"/>
          <p:nvPr/>
        </p:nvSpPr>
        <p:spPr>
          <a:xfrm>
            <a:off x="4559134" y="897272"/>
            <a:ext cx="67818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Xác định tên, vị trí một số xương chính và một số khớp xương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05DC7C-8A6A-2789-09E5-8CDE32C99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55" y="2025658"/>
            <a:ext cx="3624325" cy="483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91634C-AC01-23E1-9E95-D4BF664FF5E0}"/>
              </a:ext>
            </a:extLst>
          </p:cNvPr>
          <p:cNvSpPr/>
          <p:nvPr/>
        </p:nvSpPr>
        <p:spPr>
          <a:xfrm>
            <a:off x="5181600" y="3213186"/>
            <a:ext cx="6754760" cy="338426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Xương đầu gồm xương sọ và xương mặt.</a:t>
            </a:r>
          </a:p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Xương cột sống được tạo nên bởi nhiều đốt sống</a:t>
            </a:r>
          </a:p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Nhiều xương sườn gắn với nhau tạo thành xương lồng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6" descr="Download HD Colorful Flowers Clip Art Transparent PNG Image - NicePNG.com">
            <a:extLst>
              <a:ext uri="{FF2B5EF4-FFF2-40B4-BE49-F238E27FC236}">
                <a16:creationId xmlns:a16="http://schemas.microsoft.com/office/drawing/2014/main" id="{09600DA4-4874-5B30-7C6F-AD0C8BA36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85" y="2605152"/>
            <a:ext cx="1168620" cy="115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3306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8CA339A3-312E-84E8-240B-636E9B14C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E8ADA0-EBA0-364F-FA3C-F16F75044156}"/>
              </a:ext>
            </a:extLst>
          </p:cNvPr>
          <p:cNvSpPr txBox="1"/>
          <p:nvPr/>
        </p:nvSpPr>
        <p:spPr>
          <a:xfrm>
            <a:off x="4559134" y="897272"/>
            <a:ext cx="67818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Xác định tên, vị trí một số xương chính và một số khớp xương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A0D4A8-B284-56C4-CBDB-986CA46BD6D0}"/>
              </a:ext>
            </a:extLst>
          </p:cNvPr>
          <p:cNvSpPr/>
          <p:nvPr/>
        </p:nvSpPr>
        <p:spPr>
          <a:xfrm>
            <a:off x="887675" y="2095700"/>
            <a:ext cx="10664573" cy="4663677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UTM Avo" panose="02040603050506020204" pitchFamily="18" charset="0"/>
              </a:rPr>
              <a:t>https://ihr.org.vn/wp-content/uploads/2021/01/khop-xuong-44.jpg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A72A3-EE79-DD98-E3D5-B4DF9C156D5E}"/>
              </a:ext>
            </a:extLst>
          </p:cNvPr>
          <p:cNvSpPr txBox="1"/>
          <p:nvPr/>
        </p:nvSpPr>
        <p:spPr>
          <a:xfrm>
            <a:off x="989212" y="2140305"/>
            <a:ext cx="5638799" cy="112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400" dirty="0">
                <a:solidFill>
                  <a:schemeClr val="tx1"/>
                </a:solidFill>
                <a:latin typeface="UTM Avo" panose="02040603050506020204" pitchFamily="18" charset="0"/>
              </a:rPr>
              <a:t>Nơi hai hay nhiều xương tiếp xúc với nhau được gọi là khớp xương</a:t>
            </a:r>
            <a:endParaRPr lang="vi-VN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931DE2-BFBE-ACCA-C3B8-0D76702001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2941770" y="3387421"/>
            <a:ext cx="2573284" cy="3403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C694BB-094D-97DA-DC78-CF7A2F4D9E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2800" y="2240819"/>
            <a:ext cx="3477351" cy="437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840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6;p31">
            <a:extLst>
              <a:ext uri="{FF2B5EF4-FFF2-40B4-BE49-F238E27FC236}">
                <a16:creationId xmlns:a16="http://schemas.microsoft.com/office/drawing/2014/main" id="{C4393FA6-196E-4B0A-CAAC-29B0AF65B0F2}"/>
              </a:ext>
            </a:extLst>
          </p:cNvPr>
          <p:cNvSpPr/>
          <p:nvPr/>
        </p:nvSpPr>
        <p:spPr>
          <a:xfrm>
            <a:off x="8446362" y="776633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5" name="Google Shape;447;p31">
            <a:extLst>
              <a:ext uri="{FF2B5EF4-FFF2-40B4-BE49-F238E27FC236}">
                <a16:creationId xmlns:a16="http://schemas.microsoft.com/office/drawing/2014/main" id="{9DD65483-2C29-34B5-4ACB-AC5468B9736C}"/>
              </a:ext>
            </a:extLst>
          </p:cNvPr>
          <p:cNvSpPr/>
          <p:nvPr/>
        </p:nvSpPr>
        <p:spPr>
          <a:xfrm>
            <a:off x="8699962" y="1070266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6" name="Google Shape;448;p31">
            <a:extLst>
              <a:ext uri="{FF2B5EF4-FFF2-40B4-BE49-F238E27FC236}">
                <a16:creationId xmlns:a16="http://schemas.microsoft.com/office/drawing/2014/main" id="{E1D60FD5-61F3-8094-9E15-5B81A1641782}"/>
              </a:ext>
            </a:extLst>
          </p:cNvPr>
          <p:cNvSpPr/>
          <p:nvPr/>
        </p:nvSpPr>
        <p:spPr>
          <a:xfrm>
            <a:off x="10091085" y="6278301"/>
            <a:ext cx="636800" cy="6368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7" name="Google Shape;449;p31">
            <a:extLst>
              <a:ext uri="{FF2B5EF4-FFF2-40B4-BE49-F238E27FC236}">
                <a16:creationId xmlns:a16="http://schemas.microsoft.com/office/drawing/2014/main" id="{93F38A3D-927B-A26C-2847-2C46B9015B19}"/>
              </a:ext>
            </a:extLst>
          </p:cNvPr>
          <p:cNvSpPr/>
          <p:nvPr/>
        </p:nvSpPr>
        <p:spPr>
          <a:xfrm>
            <a:off x="10220205" y="5894454"/>
            <a:ext cx="253600" cy="2536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412CA-D7FD-2A9D-8B6B-B04CD6EAB4EB}"/>
              </a:ext>
            </a:extLst>
          </p:cNvPr>
          <p:cNvSpPr txBox="1"/>
          <p:nvPr/>
        </p:nvSpPr>
        <p:spPr>
          <a:xfrm>
            <a:off x="3620515" y="1645610"/>
            <a:ext cx="5129701" cy="12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8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TRÒ CHƠI</a:t>
            </a:r>
          </a:p>
          <a:p>
            <a:pPr algn="ctr">
              <a:lnSpc>
                <a:spcPct val="150000"/>
              </a:lnSpc>
            </a:pPr>
            <a:r>
              <a:rPr lang="nl-NL" sz="28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“Chỉ nói về xương khớp 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97A890-8910-CFFA-0640-261B71D1727C}"/>
              </a:ext>
            </a:extLst>
          </p:cNvPr>
          <p:cNvSpPr/>
          <p:nvPr/>
        </p:nvSpPr>
        <p:spPr>
          <a:xfrm>
            <a:off x="2273358" y="2972451"/>
            <a:ext cx="7645285" cy="262679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tabLst>
                <a:tab pos="3719314" algn="l"/>
              </a:tabLst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 chơi </a:t>
            </a:r>
            <a:endParaRPr lang="nl-NL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3719314" algn="l"/>
              </a:tabLst>
            </a:pPr>
            <a:r>
              <a:rPr lang="nl-NL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vòng 1 phút, đại diện nhóm nào nói được nhiều tên xương, khớp xương và chỉ đúng vị trí trên cơ thể của mình là thắng cuộc. 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373;p31">
            <a:extLst>
              <a:ext uri="{FF2B5EF4-FFF2-40B4-BE49-F238E27FC236}">
                <a16:creationId xmlns:a16="http://schemas.microsoft.com/office/drawing/2014/main" id="{E2B57D91-774B-479B-D7E6-4C1BBF1658E9}"/>
              </a:ext>
            </a:extLst>
          </p:cNvPr>
          <p:cNvSpPr/>
          <p:nvPr/>
        </p:nvSpPr>
        <p:spPr>
          <a:xfrm>
            <a:off x="2082530" y="5655551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D3A73AB6-B77F-42CE-FDA0-E8F861F1D31B}"/>
              </a:ext>
            </a:extLst>
          </p:cNvPr>
          <p:cNvGrpSpPr/>
          <p:nvPr/>
        </p:nvGrpSpPr>
        <p:grpSpPr>
          <a:xfrm>
            <a:off x="111702" y="4946070"/>
            <a:ext cx="2065232" cy="1837620"/>
            <a:chOff x="-142491" y="4180842"/>
            <a:chExt cx="2524236" cy="2602848"/>
          </a:xfrm>
        </p:grpSpPr>
        <p:grpSp>
          <p:nvGrpSpPr>
            <p:cNvPr id="96" name="Graphic 74" descr="A dog in a birthday hat dreaming of a bone">
              <a:extLst>
                <a:ext uri="{FF2B5EF4-FFF2-40B4-BE49-F238E27FC236}">
                  <a16:creationId xmlns:a16="http://schemas.microsoft.com/office/drawing/2014/main" id="{98C6591D-B385-843F-02B0-D55AE7B424FF}"/>
                </a:ext>
              </a:extLst>
            </p:cNvPr>
            <p:cNvGrpSpPr/>
            <p:nvPr/>
          </p:nvGrpSpPr>
          <p:grpSpPr>
            <a:xfrm>
              <a:off x="-142491" y="4760592"/>
              <a:ext cx="2021059" cy="2023098"/>
              <a:chOff x="-142491" y="4760592"/>
              <a:chExt cx="2021059" cy="2023098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F469CF73-05F5-944B-648C-A04445577796}"/>
                  </a:ext>
                </a:extLst>
              </p:cNvPr>
              <p:cNvSpPr/>
              <p:nvPr/>
            </p:nvSpPr>
            <p:spPr>
              <a:xfrm>
                <a:off x="1185465" y="6020412"/>
                <a:ext cx="482945" cy="762800"/>
              </a:xfrm>
              <a:custGeom>
                <a:avLst/>
                <a:gdLst>
                  <a:gd name="connsiteX0" fmla="*/ 482855 w 482945"/>
                  <a:gd name="connsiteY0" fmla="*/ 757177 h 762800"/>
                  <a:gd name="connsiteX1" fmla="*/ 255339 w 482945"/>
                  <a:gd name="connsiteY1" fmla="*/ 567965 h 762800"/>
                  <a:gd name="connsiteX2" fmla="*/ 255339 w 482945"/>
                  <a:gd name="connsiteY2" fmla="*/ 567965 h 762800"/>
                  <a:gd name="connsiteX3" fmla="*/ 236605 w 482945"/>
                  <a:gd name="connsiteY3" fmla="*/ 575312 h 762800"/>
                  <a:gd name="connsiteX4" fmla="*/ 236605 w 482945"/>
                  <a:gd name="connsiteY4" fmla="*/ 0 h 762800"/>
                  <a:gd name="connsiteX5" fmla="*/ 0 w 482945"/>
                  <a:gd name="connsiteY5" fmla="*/ 214428 h 762800"/>
                  <a:gd name="connsiteX6" fmla="*/ 83307 w 482945"/>
                  <a:gd name="connsiteY6" fmla="*/ 660470 h 762800"/>
                  <a:gd name="connsiteX7" fmla="*/ 215662 w 482945"/>
                  <a:gd name="connsiteY7" fmla="*/ 762801 h 762800"/>
                  <a:gd name="connsiteX8" fmla="*/ 482945 w 482945"/>
                  <a:gd name="connsiteY8" fmla="*/ 762801 h 762800"/>
                  <a:gd name="connsiteX9" fmla="*/ 482855 w 482945"/>
                  <a:gd name="connsiteY9" fmla="*/ 757177 h 76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945" h="762800">
                    <a:moveTo>
                      <a:pt x="482855" y="757177"/>
                    </a:moveTo>
                    <a:cubicBezTo>
                      <a:pt x="479360" y="636570"/>
                      <a:pt x="369389" y="551536"/>
                      <a:pt x="255339" y="567965"/>
                    </a:cubicBezTo>
                    <a:lnTo>
                      <a:pt x="255339" y="567965"/>
                    </a:lnTo>
                    <a:lnTo>
                      <a:pt x="236605" y="575312"/>
                    </a:lnTo>
                    <a:lnTo>
                      <a:pt x="236605" y="0"/>
                    </a:lnTo>
                    <a:lnTo>
                      <a:pt x="0" y="214428"/>
                    </a:lnTo>
                    <a:lnTo>
                      <a:pt x="83307" y="660470"/>
                    </a:lnTo>
                    <a:cubicBezTo>
                      <a:pt x="98366" y="719562"/>
                      <a:pt x="151883" y="762801"/>
                      <a:pt x="215662" y="762801"/>
                    </a:cubicBezTo>
                    <a:lnTo>
                      <a:pt x="482945" y="762801"/>
                    </a:lnTo>
                    <a:cubicBezTo>
                      <a:pt x="482942" y="760762"/>
                      <a:pt x="482912" y="759205"/>
                      <a:pt x="482855" y="757177"/>
                    </a:cubicBezTo>
                    <a:close/>
                  </a:path>
                </a:pathLst>
              </a:custGeom>
              <a:solidFill>
                <a:srgbClr val="737373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629F1A9-3480-E337-33E8-D63AFFA3C496}"/>
                  </a:ext>
                </a:extLst>
              </p:cNvPr>
              <p:cNvSpPr/>
              <p:nvPr/>
            </p:nvSpPr>
            <p:spPr>
              <a:xfrm>
                <a:off x="931175" y="6584840"/>
                <a:ext cx="297088" cy="197345"/>
              </a:xfrm>
              <a:custGeom>
                <a:avLst/>
                <a:gdLst>
                  <a:gd name="connsiteX0" fmla="*/ 0 w 297088"/>
                  <a:gd name="connsiteY0" fmla="*/ 71055 h 197345"/>
                  <a:gd name="connsiteX1" fmla="*/ 136267 w 297088"/>
                  <a:gd name="connsiteY1" fmla="*/ 197346 h 197345"/>
                  <a:gd name="connsiteX2" fmla="*/ 297089 w 297088"/>
                  <a:gd name="connsiteY2" fmla="*/ 197346 h 197345"/>
                  <a:gd name="connsiteX3" fmla="*/ 297002 w 297088"/>
                  <a:gd name="connsiteY3" fmla="*/ 191244 h 197345"/>
                  <a:gd name="connsiteX4" fmla="*/ 69482 w 297088"/>
                  <a:gd name="connsiteY4" fmla="*/ 2031 h 197345"/>
                  <a:gd name="connsiteX5" fmla="*/ 0 w 297088"/>
                  <a:gd name="connsiteY5" fmla="*/ 2031 h 197345"/>
                  <a:gd name="connsiteX6" fmla="*/ 0 w 297088"/>
                  <a:gd name="connsiteY6" fmla="*/ 71055 h 197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7088" h="197345">
                    <a:moveTo>
                      <a:pt x="0" y="71055"/>
                    </a:moveTo>
                    <a:cubicBezTo>
                      <a:pt x="5304" y="141681"/>
                      <a:pt x="64287" y="197346"/>
                      <a:pt x="136267" y="197346"/>
                    </a:cubicBezTo>
                    <a:lnTo>
                      <a:pt x="297089" y="197346"/>
                    </a:lnTo>
                    <a:cubicBezTo>
                      <a:pt x="297089" y="195303"/>
                      <a:pt x="297059" y="193271"/>
                      <a:pt x="297002" y="191244"/>
                    </a:cubicBezTo>
                    <a:cubicBezTo>
                      <a:pt x="293507" y="70637"/>
                      <a:pt x="183532" y="-14397"/>
                      <a:pt x="69482" y="2031"/>
                    </a:cubicBezTo>
                    <a:lnTo>
                      <a:pt x="0" y="2031"/>
                    </a:lnTo>
                    <a:lnTo>
                      <a:pt x="0" y="71055"/>
                    </a:lnTo>
                    <a:close/>
                  </a:path>
                </a:pathLst>
              </a:custGeom>
              <a:solidFill>
                <a:srgbClr val="D2D2D2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grpSp>
            <p:nvGrpSpPr>
              <p:cNvPr id="99" name="Graphic 74" descr="A dog in a birthday hat dreaming of a bone">
                <a:extLst>
                  <a:ext uri="{FF2B5EF4-FFF2-40B4-BE49-F238E27FC236}">
                    <a16:creationId xmlns:a16="http://schemas.microsoft.com/office/drawing/2014/main" id="{EA2E3D42-5287-0462-09E7-97B799B465B6}"/>
                  </a:ext>
                </a:extLst>
              </p:cNvPr>
              <p:cNvGrpSpPr/>
              <p:nvPr/>
            </p:nvGrpSpPr>
            <p:grpSpPr>
              <a:xfrm>
                <a:off x="364" y="4970130"/>
                <a:ext cx="1855751" cy="1791372"/>
                <a:chOff x="364" y="4970130"/>
                <a:chExt cx="1855751" cy="1791372"/>
              </a:xfrm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23D4DC73-099E-F4F0-CE46-F72295F759F9}"/>
                    </a:ext>
                  </a:extLst>
                </p:cNvPr>
                <p:cNvSpPr/>
                <p:nvPr/>
              </p:nvSpPr>
              <p:spPr>
                <a:xfrm>
                  <a:off x="1314792" y="5708622"/>
                  <a:ext cx="209123" cy="364378"/>
                </a:xfrm>
                <a:custGeom>
                  <a:avLst/>
                  <a:gdLst>
                    <a:gd name="connsiteX0" fmla="*/ 474 w 209123"/>
                    <a:gd name="connsiteY0" fmla="*/ 217528 h 364378"/>
                    <a:gd name="connsiteX1" fmla="*/ 112917 w 209123"/>
                    <a:gd name="connsiteY1" fmla="*/ 358798 h 364378"/>
                    <a:gd name="connsiteX2" fmla="*/ 209124 w 209123"/>
                    <a:gd name="connsiteY2" fmla="*/ 12666 h 364378"/>
                    <a:gd name="connsiteX3" fmla="*/ 474 w 209123"/>
                    <a:gd name="connsiteY3" fmla="*/ 217528 h 364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123" h="364378">
                      <a:moveTo>
                        <a:pt x="474" y="217528"/>
                      </a:moveTo>
                      <a:cubicBezTo>
                        <a:pt x="4709" y="278963"/>
                        <a:pt x="51635" y="390575"/>
                        <a:pt x="112917" y="358798"/>
                      </a:cubicBezTo>
                      <a:cubicBezTo>
                        <a:pt x="173826" y="253935"/>
                        <a:pt x="207175" y="134822"/>
                        <a:pt x="209124" y="12666"/>
                      </a:cubicBezTo>
                      <a:cubicBezTo>
                        <a:pt x="113331" y="-41291"/>
                        <a:pt x="-8555" y="86613"/>
                        <a:pt x="474" y="217528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D3A9FBEA-38D4-3FCF-A715-F4F26C8BD5C1}"/>
                    </a:ext>
                  </a:extLst>
                </p:cNvPr>
                <p:cNvSpPr/>
                <p:nvPr/>
              </p:nvSpPr>
              <p:spPr>
                <a:xfrm>
                  <a:off x="531631" y="5539381"/>
                  <a:ext cx="607577" cy="782730"/>
                </a:xfrm>
                <a:custGeom>
                  <a:avLst/>
                  <a:gdLst>
                    <a:gd name="connsiteX0" fmla="*/ 492433 w 607577"/>
                    <a:gd name="connsiteY0" fmla="*/ 0 h 782730"/>
                    <a:gd name="connsiteX1" fmla="*/ 149261 w 607577"/>
                    <a:gd name="connsiteY1" fmla="*/ 432288 h 782730"/>
                    <a:gd name="connsiteX2" fmla="*/ 112530 w 607577"/>
                    <a:gd name="connsiteY2" fmla="*/ 503173 h 782730"/>
                    <a:gd name="connsiteX3" fmla="*/ 0 w 607577"/>
                    <a:gd name="connsiteY3" fmla="*/ 782506 h 782730"/>
                    <a:gd name="connsiteX4" fmla="*/ 190758 w 607577"/>
                    <a:gd name="connsiteY4" fmla="*/ 559816 h 782730"/>
                    <a:gd name="connsiteX5" fmla="*/ 258473 w 607577"/>
                    <a:gd name="connsiteY5" fmla="*/ 562826 h 782730"/>
                    <a:gd name="connsiteX6" fmla="*/ 607577 w 607577"/>
                    <a:gd name="connsiteY6" fmla="*/ 203188 h 782730"/>
                    <a:gd name="connsiteX7" fmla="*/ 492433 w 607577"/>
                    <a:gd name="connsiteY7" fmla="*/ 0 h 782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07577" h="782730">
                      <a:moveTo>
                        <a:pt x="492433" y="0"/>
                      </a:moveTo>
                      <a:cubicBezTo>
                        <a:pt x="348258" y="126712"/>
                        <a:pt x="236639" y="272441"/>
                        <a:pt x="149261" y="432288"/>
                      </a:cubicBezTo>
                      <a:cubicBezTo>
                        <a:pt x="136508" y="455619"/>
                        <a:pt x="124278" y="479255"/>
                        <a:pt x="112530" y="503173"/>
                      </a:cubicBezTo>
                      <a:cubicBezTo>
                        <a:pt x="68625" y="592567"/>
                        <a:pt x="31559" y="685938"/>
                        <a:pt x="0" y="782506"/>
                      </a:cubicBezTo>
                      <a:cubicBezTo>
                        <a:pt x="94454" y="788540"/>
                        <a:pt x="185925" y="672038"/>
                        <a:pt x="190758" y="559816"/>
                      </a:cubicBezTo>
                      <a:cubicBezTo>
                        <a:pt x="216727" y="566490"/>
                        <a:pt x="230420" y="562826"/>
                        <a:pt x="258473" y="562826"/>
                      </a:cubicBezTo>
                      <a:cubicBezTo>
                        <a:pt x="438186" y="562826"/>
                        <a:pt x="607577" y="382901"/>
                        <a:pt x="607577" y="203188"/>
                      </a:cubicBezTo>
                      <a:cubicBezTo>
                        <a:pt x="607577" y="126419"/>
                        <a:pt x="581996" y="7569"/>
                        <a:pt x="492433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11C2F2FB-33C0-9D47-E4B3-52BA015A1353}"/>
                    </a:ext>
                  </a:extLst>
                </p:cNvPr>
                <p:cNvSpPr/>
                <p:nvPr/>
              </p:nvSpPr>
              <p:spPr>
                <a:xfrm>
                  <a:off x="1269118" y="6426483"/>
                  <a:ext cx="88995" cy="140947"/>
                </a:xfrm>
                <a:custGeom>
                  <a:avLst/>
                  <a:gdLst>
                    <a:gd name="connsiteX0" fmla="*/ 0 w 88995"/>
                    <a:gd name="connsiteY0" fmla="*/ 69471 h 140947"/>
                    <a:gd name="connsiteX1" fmla="*/ 75990 w 88995"/>
                    <a:gd name="connsiteY1" fmla="*/ 140947 h 140947"/>
                    <a:gd name="connsiteX2" fmla="*/ 88995 w 88995"/>
                    <a:gd name="connsiteY2" fmla="*/ 129789 h 140947"/>
                    <a:gd name="connsiteX3" fmla="*/ 88995 w 88995"/>
                    <a:gd name="connsiteY3" fmla="*/ 11643 h 140947"/>
                    <a:gd name="connsiteX4" fmla="*/ 79004 w 88995"/>
                    <a:gd name="connsiteY4" fmla="*/ 0 h 140947"/>
                    <a:gd name="connsiteX5" fmla="*/ 0 w 88995"/>
                    <a:gd name="connsiteY5" fmla="*/ 69471 h 140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8995" h="140947">
                      <a:moveTo>
                        <a:pt x="0" y="69471"/>
                      </a:moveTo>
                      <a:cubicBezTo>
                        <a:pt x="0" y="116619"/>
                        <a:pt x="37909" y="140947"/>
                        <a:pt x="75990" y="140947"/>
                      </a:cubicBezTo>
                      <a:cubicBezTo>
                        <a:pt x="78831" y="140947"/>
                        <a:pt x="86023" y="133423"/>
                        <a:pt x="88995" y="129789"/>
                      </a:cubicBezTo>
                      <a:lnTo>
                        <a:pt x="88995" y="11643"/>
                      </a:lnTo>
                      <a:cubicBezTo>
                        <a:pt x="86276" y="7275"/>
                        <a:pt x="81837" y="0"/>
                        <a:pt x="79004" y="0"/>
                      </a:cubicBezTo>
                      <a:cubicBezTo>
                        <a:pt x="40918" y="0"/>
                        <a:pt x="0" y="25329"/>
                        <a:pt x="0" y="69471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44071EEA-9F3F-56C8-C19C-0FA1E034AB6C}"/>
                    </a:ext>
                  </a:extLst>
                </p:cNvPr>
                <p:cNvSpPr/>
                <p:nvPr/>
              </p:nvSpPr>
              <p:spPr>
                <a:xfrm>
                  <a:off x="364" y="6380572"/>
                  <a:ext cx="719016" cy="380930"/>
                </a:xfrm>
                <a:custGeom>
                  <a:avLst/>
                  <a:gdLst>
                    <a:gd name="connsiteX0" fmla="*/ 511359 w 719016"/>
                    <a:gd name="connsiteY0" fmla="*/ 5083 h 380930"/>
                    <a:gd name="connsiteX1" fmla="*/ 455755 w 719016"/>
                    <a:gd name="connsiteY1" fmla="*/ 221245 h 380930"/>
                    <a:gd name="connsiteX2" fmla="*/ 371544 w 719016"/>
                    <a:gd name="connsiteY2" fmla="*/ 221245 h 380930"/>
                    <a:gd name="connsiteX3" fmla="*/ 39617 w 719016"/>
                    <a:gd name="connsiteY3" fmla="*/ 147083 h 380930"/>
                    <a:gd name="connsiteX4" fmla="*/ 1494 w 719016"/>
                    <a:gd name="connsiteY4" fmla="*/ 181339 h 380930"/>
                    <a:gd name="connsiteX5" fmla="*/ 14017 w 719016"/>
                    <a:gd name="connsiteY5" fmla="*/ 238862 h 380930"/>
                    <a:gd name="connsiteX6" fmla="*/ 447723 w 719016"/>
                    <a:gd name="connsiteY6" fmla="*/ 379824 h 380930"/>
                    <a:gd name="connsiteX7" fmla="*/ 447764 w 719016"/>
                    <a:gd name="connsiteY7" fmla="*/ 380930 h 380930"/>
                    <a:gd name="connsiteX8" fmla="*/ 646028 w 719016"/>
                    <a:gd name="connsiteY8" fmla="*/ 380930 h 380930"/>
                    <a:gd name="connsiteX9" fmla="*/ 719016 w 719016"/>
                    <a:gd name="connsiteY9" fmla="*/ 275387 h 380930"/>
                    <a:gd name="connsiteX10" fmla="*/ 511359 w 719016"/>
                    <a:gd name="connsiteY10" fmla="*/ 5083 h 380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19016" h="380930">
                      <a:moveTo>
                        <a:pt x="511359" y="5083"/>
                      </a:moveTo>
                      <a:cubicBezTo>
                        <a:pt x="490296" y="75671"/>
                        <a:pt x="471920" y="147820"/>
                        <a:pt x="455755" y="221245"/>
                      </a:cubicBezTo>
                      <a:lnTo>
                        <a:pt x="371544" y="221245"/>
                      </a:lnTo>
                      <a:cubicBezTo>
                        <a:pt x="256773" y="221245"/>
                        <a:pt x="143453" y="195882"/>
                        <a:pt x="39617" y="147083"/>
                      </a:cubicBezTo>
                      <a:cubicBezTo>
                        <a:pt x="20303" y="154253"/>
                        <a:pt x="5756" y="166269"/>
                        <a:pt x="1494" y="181339"/>
                      </a:cubicBezTo>
                      <a:cubicBezTo>
                        <a:pt x="-2904" y="196887"/>
                        <a:pt x="2746" y="216701"/>
                        <a:pt x="14017" y="238862"/>
                      </a:cubicBezTo>
                      <a:cubicBezTo>
                        <a:pt x="140609" y="327225"/>
                        <a:pt x="291815" y="376815"/>
                        <a:pt x="447723" y="379824"/>
                      </a:cubicBezTo>
                      <a:lnTo>
                        <a:pt x="447764" y="380930"/>
                      </a:lnTo>
                      <a:lnTo>
                        <a:pt x="646028" y="380930"/>
                      </a:lnTo>
                      <a:cubicBezTo>
                        <a:pt x="676883" y="364920"/>
                        <a:pt x="719016" y="310767"/>
                        <a:pt x="719016" y="275387"/>
                      </a:cubicBezTo>
                      <a:cubicBezTo>
                        <a:pt x="719016" y="159930"/>
                        <a:pt x="635502" y="-33842"/>
                        <a:pt x="511359" y="5083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D5FC1987-348E-BBCB-B1C3-0AE03E6FF139}"/>
                    </a:ext>
                  </a:extLst>
                </p:cNvPr>
                <p:cNvSpPr/>
                <p:nvPr/>
              </p:nvSpPr>
              <p:spPr>
                <a:xfrm>
                  <a:off x="1228497" y="4970130"/>
                  <a:ext cx="627618" cy="641520"/>
                </a:xfrm>
                <a:custGeom>
                  <a:avLst/>
                  <a:gdLst>
                    <a:gd name="connsiteX0" fmla="*/ 627459 w 627618"/>
                    <a:gd name="connsiteY0" fmla="*/ 117255 h 641520"/>
                    <a:gd name="connsiteX1" fmla="*/ 574563 w 627618"/>
                    <a:gd name="connsiteY1" fmla="*/ 41373 h 641520"/>
                    <a:gd name="connsiteX2" fmla="*/ 549761 w 627618"/>
                    <a:gd name="connsiteY2" fmla="*/ 15755 h 641520"/>
                    <a:gd name="connsiteX3" fmla="*/ 480677 w 627618"/>
                    <a:gd name="connsiteY3" fmla="*/ 15755 h 641520"/>
                    <a:gd name="connsiteX4" fmla="*/ 407553 w 627618"/>
                    <a:gd name="connsiteY4" fmla="*/ 233 h 641520"/>
                    <a:gd name="connsiteX5" fmla="*/ 237752 w 627618"/>
                    <a:gd name="connsiteY5" fmla="*/ 135921 h 641520"/>
                    <a:gd name="connsiteX6" fmla="*/ 0 w 627618"/>
                    <a:gd name="connsiteY6" fmla="*/ 384207 h 641520"/>
                    <a:gd name="connsiteX7" fmla="*/ 262329 w 627618"/>
                    <a:gd name="connsiteY7" fmla="*/ 641521 h 641520"/>
                    <a:gd name="connsiteX8" fmla="*/ 295542 w 627618"/>
                    <a:gd name="connsiteY8" fmla="*/ 606761 h 641520"/>
                    <a:gd name="connsiteX9" fmla="*/ 295542 w 627618"/>
                    <a:gd name="connsiteY9" fmla="*/ 350564 h 641520"/>
                    <a:gd name="connsiteX10" fmla="*/ 395952 w 627618"/>
                    <a:gd name="connsiteY10" fmla="*/ 245231 h 641520"/>
                    <a:gd name="connsiteX11" fmla="*/ 395963 w 627618"/>
                    <a:gd name="connsiteY11" fmla="*/ 245231 h 641520"/>
                    <a:gd name="connsiteX12" fmla="*/ 446019 w 627618"/>
                    <a:gd name="connsiteY12" fmla="*/ 245231 h 641520"/>
                    <a:gd name="connsiteX13" fmla="*/ 532542 w 627618"/>
                    <a:gd name="connsiteY13" fmla="*/ 217017 h 641520"/>
                    <a:gd name="connsiteX14" fmla="*/ 529920 w 627618"/>
                    <a:gd name="connsiteY14" fmla="*/ 210110 h 641520"/>
                    <a:gd name="connsiteX15" fmla="*/ 627459 w 627618"/>
                    <a:gd name="connsiteY15" fmla="*/ 117255 h 641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27618" h="641520">
                      <a:moveTo>
                        <a:pt x="627459" y="117255"/>
                      </a:moveTo>
                      <a:cubicBezTo>
                        <a:pt x="630991" y="79745"/>
                        <a:pt x="574563" y="86114"/>
                        <a:pt x="574563" y="41373"/>
                      </a:cubicBezTo>
                      <a:cubicBezTo>
                        <a:pt x="574563" y="34899"/>
                        <a:pt x="568544" y="22312"/>
                        <a:pt x="549761" y="15755"/>
                      </a:cubicBezTo>
                      <a:lnTo>
                        <a:pt x="480677" y="15755"/>
                      </a:lnTo>
                      <a:cubicBezTo>
                        <a:pt x="454919" y="15755"/>
                        <a:pt x="430110" y="10263"/>
                        <a:pt x="407553" y="233"/>
                      </a:cubicBezTo>
                      <a:cubicBezTo>
                        <a:pt x="269853" y="-6527"/>
                        <a:pt x="240299" y="135921"/>
                        <a:pt x="237752" y="135921"/>
                      </a:cubicBezTo>
                      <a:cubicBezTo>
                        <a:pt x="116988" y="135921"/>
                        <a:pt x="0" y="251788"/>
                        <a:pt x="0" y="384207"/>
                      </a:cubicBezTo>
                      <a:cubicBezTo>
                        <a:pt x="0" y="519635"/>
                        <a:pt x="68215" y="641521"/>
                        <a:pt x="262329" y="641521"/>
                      </a:cubicBezTo>
                      <a:cubicBezTo>
                        <a:pt x="275330" y="641521"/>
                        <a:pt x="287910" y="617945"/>
                        <a:pt x="295542" y="606761"/>
                      </a:cubicBezTo>
                      <a:lnTo>
                        <a:pt x="295542" y="350564"/>
                      </a:lnTo>
                      <a:cubicBezTo>
                        <a:pt x="295039" y="292142"/>
                        <a:pt x="337529" y="245231"/>
                        <a:pt x="395952" y="245231"/>
                      </a:cubicBezTo>
                      <a:cubicBezTo>
                        <a:pt x="395955" y="245231"/>
                        <a:pt x="395959" y="245231"/>
                        <a:pt x="395963" y="245231"/>
                      </a:cubicBezTo>
                      <a:lnTo>
                        <a:pt x="446019" y="245231"/>
                      </a:lnTo>
                      <a:cubicBezTo>
                        <a:pt x="493806" y="245231"/>
                        <a:pt x="532542" y="232598"/>
                        <a:pt x="532542" y="217017"/>
                      </a:cubicBezTo>
                      <a:cubicBezTo>
                        <a:pt x="532542" y="214632"/>
                        <a:pt x="531625" y="212318"/>
                        <a:pt x="529920" y="210110"/>
                      </a:cubicBezTo>
                      <a:cubicBezTo>
                        <a:pt x="569225" y="188009"/>
                        <a:pt x="602950" y="156288"/>
                        <a:pt x="627459" y="117255"/>
                      </a:cubicBez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F66D4E87-AF9B-70C1-CFDB-DB784EBB8262}"/>
                  </a:ext>
                </a:extLst>
              </p:cNvPr>
              <p:cNvSpPr/>
              <p:nvPr/>
            </p:nvSpPr>
            <p:spPr>
              <a:xfrm>
                <a:off x="511727" y="4760592"/>
                <a:ext cx="1124273" cy="2023098"/>
              </a:xfrm>
              <a:custGeom>
                <a:avLst/>
                <a:gdLst>
                  <a:gd name="connsiteX0" fmla="*/ 877659 w 1124273"/>
                  <a:gd name="connsiteY0" fmla="*/ 1825753 h 2023098"/>
                  <a:gd name="connsiteX1" fmla="*/ 846387 w 1124273"/>
                  <a:gd name="connsiteY1" fmla="*/ 1829112 h 2023098"/>
                  <a:gd name="connsiteX2" fmla="*/ 846387 w 1124273"/>
                  <a:gd name="connsiteY2" fmla="*/ 1795680 h 2023098"/>
                  <a:gd name="connsiteX3" fmla="*/ 838013 w 1124273"/>
                  <a:gd name="connsiteY3" fmla="*/ 1796162 h 2023098"/>
                  <a:gd name="connsiteX4" fmla="*/ 769061 w 1124273"/>
                  <a:gd name="connsiteY4" fmla="*/ 1736607 h 2023098"/>
                  <a:gd name="connsiteX5" fmla="*/ 838024 w 1124273"/>
                  <a:gd name="connsiteY5" fmla="*/ 1677052 h 2023098"/>
                  <a:gd name="connsiteX6" fmla="*/ 846387 w 1124273"/>
                  <a:gd name="connsiteY6" fmla="*/ 1677530 h 2023098"/>
                  <a:gd name="connsiteX7" fmla="*/ 846387 w 1124273"/>
                  <a:gd name="connsiteY7" fmla="*/ 1406748 h 2023098"/>
                  <a:gd name="connsiteX8" fmla="*/ 846782 w 1124273"/>
                  <a:gd name="connsiteY8" fmla="*/ 1406530 h 2023098"/>
                  <a:gd name="connsiteX9" fmla="*/ 863958 w 1124273"/>
                  <a:gd name="connsiteY9" fmla="*/ 1384279 h 2023098"/>
                  <a:gd name="connsiteX10" fmla="*/ 915978 w 1124273"/>
                  <a:gd name="connsiteY10" fmla="*/ 1306825 h 2023098"/>
                  <a:gd name="connsiteX11" fmla="*/ 915978 w 1124273"/>
                  <a:gd name="connsiteY11" fmla="*/ 1306825 h 2023098"/>
                  <a:gd name="connsiteX12" fmla="*/ 843020 w 1124273"/>
                  <a:gd name="connsiteY12" fmla="*/ 1154483 h 2023098"/>
                  <a:gd name="connsiteX13" fmla="*/ 1012189 w 1124273"/>
                  <a:gd name="connsiteY13" fmla="*/ 960692 h 2023098"/>
                  <a:gd name="connsiteX14" fmla="*/ 1012305 w 1124273"/>
                  <a:gd name="connsiteY14" fmla="*/ 949327 h 2023098"/>
                  <a:gd name="connsiteX15" fmla="*/ 1012305 w 1124273"/>
                  <a:gd name="connsiteY15" fmla="*/ 816303 h 2023098"/>
                  <a:gd name="connsiteX16" fmla="*/ 974216 w 1124273"/>
                  <a:gd name="connsiteY16" fmla="*/ 819677 h 2023098"/>
                  <a:gd name="connsiteX17" fmla="*/ 755556 w 1124273"/>
                  <a:gd name="connsiteY17" fmla="*/ 601017 h 2023098"/>
                  <a:gd name="connsiteX18" fmla="*/ 974216 w 1124273"/>
                  <a:gd name="connsiteY18" fmla="*/ 382356 h 2023098"/>
                  <a:gd name="connsiteX19" fmla="*/ 981819 w 1124273"/>
                  <a:gd name="connsiteY19" fmla="*/ 382548 h 2023098"/>
                  <a:gd name="connsiteX20" fmla="*/ 1124256 w 1124273"/>
                  <a:gd name="connsiteY20" fmla="*/ 209809 h 2023098"/>
                  <a:gd name="connsiteX21" fmla="*/ 1124252 w 1124273"/>
                  <a:gd name="connsiteY21" fmla="*/ 209745 h 2023098"/>
                  <a:gd name="connsiteX22" fmla="*/ 1027985 w 1124273"/>
                  <a:gd name="connsiteY22" fmla="*/ 106255 h 2023098"/>
                  <a:gd name="connsiteX23" fmla="*/ 879476 w 1124273"/>
                  <a:gd name="connsiteY23" fmla="*/ 0 h 2023098"/>
                  <a:gd name="connsiteX24" fmla="*/ 848000 w 1124273"/>
                  <a:gd name="connsiteY24" fmla="*/ 0 h 2023098"/>
                  <a:gd name="connsiteX25" fmla="*/ 621071 w 1124273"/>
                  <a:gd name="connsiteY25" fmla="*/ 226929 h 2023098"/>
                  <a:gd name="connsiteX26" fmla="*/ 621071 w 1124273"/>
                  <a:gd name="connsiteY26" fmla="*/ 590404 h 2023098"/>
                  <a:gd name="connsiteX27" fmla="*/ 554271 w 1124273"/>
                  <a:gd name="connsiteY27" fmla="*/ 740918 h 2023098"/>
                  <a:gd name="connsiteX28" fmla="*/ 515855 w 1124273"/>
                  <a:gd name="connsiteY28" fmla="*/ 775674 h 2023098"/>
                  <a:gd name="connsiteX29" fmla="*/ 512337 w 1124273"/>
                  <a:gd name="connsiteY29" fmla="*/ 778785 h 2023098"/>
                  <a:gd name="connsiteX30" fmla="*/ 583448 w 1124273"/>
                  <a:gd name="connsiteY30" fmla="*/ 981702 h 2023098"/>
                  <a:gd name="connsiteX31" fmla="*/ 253413 w 1124273"/>
                  <a:gd name="connsiteY31" fmla="*/ 1307077 h 2023098"/>
                  <a:gd name="connsiteX32" fmla="*/ 176806 w 1124273"/>
                  <a:gd name="connsiteY32" fmla="*/ 1296886 h 2023098"/>
                  <a:gd name="connsiteX33" fmla="*/ 19908 w 1124273"/>
                  <a:gd name="connsiteY33" fmla="*/ 1561291 h 2023098"/>
                  <a:gd name="connsiteX34" fmla="*/ 0 w 1124273"/>
                  <a:gd name="connsiteY34" fmla="*/ 1625052 h 2023098"/>
                  <a:gd name="connsiteX35" fmla="*/ 4 w 1124273"/>
                  <a:gd name="connsiteY35" fmla="*/ 1625063 h 2023098"/>
                  <a:gd name="connsiteX36" fmla="*/ 150833 w 1124273"/>
                  <a:gd name="connsiteY36" fmla="*/ 1899610 h 2023098"/>
                  <a:gd name="connsiteX37" fmla="*/ 134669 w 1124273"/>
                  <a:gd name="connsiteY37" fmla="*/ 2000911 h 2023098"/>
                  <a:gd name="connsiteX38" fmla="*/ 271658 w 1124273"/>
                  <a:gd name="connsiteY38" fmla="*/ 2000911 h 2023098"/>
                  <a:gd name="connsiteX39" fmla="*/ 271658 w 1124273"/>
                  <a:gd name="connsiteY39" fmla="*/ 2000911 h 2023098"/>
                  <a:gd name="connsiteX40" fmla="*/ 346261 w 1124273"/>
                  <a:gd name="connsiteY40" fmla="*/ 2023098 h 2023098"/>
                  <a:gd name="connsiteX41" fmla="*/ 613630 w 1124273"/>
                  <a:gd name="connsiteY41" fmla="*/ 2023098 h 2023098"/>
                  <a:gd name="connsiteX42" fmla="*/ 613457 w 1124273"/>
                  <a:gd name="connsiteY42" fmla="*/ 2016997 h 2023098"/>
                  <a:gd name="connsiteX43" fmla="*/ 389699 w 1124273"/>
                  <a:gd name="connsiteY43" fmla="*/ 1827784 h 2023098"/>
                  <a:gd name="connsiteX44" fmla="*/ 376969 w 1124273"/>
                  <a:gd name="connsiteY44" fmla="*/ 1827784 h 2023098"/>
                  <a:gd name="connsiteX45" fmla="*/ 376961 w 1124273"/>
                  <a:gd name="connsiteY45" fmla="*/ 1827713 h 2023098"/>
                  <a:gd name="connsiteX46" fmla="*/ 572167 w 1124273"/>
                  <a:gd name="connsiteY46" fmla="*/ 1577697 h 2023098"/>
                  <a:gd name="connsiteX47" fmla="*/ 571279 w 1124273"/>
                  <a:gd name="connsiteY47" fmla="*/ 1557239 h 2023098"/>
                  <a:gd name="connsiteX48" fmla="*/ 619751 w 1124273"/>
                  <a:gd name="connsiteY48" fmla="*/ 1530722 h 2023098"/>
                  <a:gd name="connsiteX49" fmla="*/ 689218 w 1124273"/>
                  <a:gd name="connsiteY49" fmla="*/ 1896815 h 2023098"/>
                  <a:gd name="connsiteX50" fmla="*/ 689218 w 1124273"/>
                  <a:gd name="connsiteY50" fmla="*/ 1896826 h 2023098"/>
                  <a:gd name="connsiteX51" fmla="*/ 825448 w 1124273"/>
                  <a:gd name="connsiteY51" fmla="*/ 2023095 h 2023098"/>
                  <a:gd name="connsiteX52" fmla="*/ 1092818 w 1124273"/>
                  <a:gd name="connsiteY52" fmla="*/ 2023095 h 2023098"/>
                  <a:gd name="connsiteX53" fmla="*/ 1092641 w 1124273"/>
                  <a:gd name="connsiteY53" fmla="*/ 2016993 h 2023098"/>
                  <a:gd name="connsiteX54" fmla="*/ 877659 w 1124273"/>
                  <a:gd name="connsiteY54" fmla="*/ 1825753 h 2023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1124273" h="2023098">
                    <a:moveTo>
                      <a:pt x="877659" y="1825753"/>
                    </a:moveTo>
                    <a:cubicBezTo>
                      <a:pt x="865049" y="1827032"/>
                      <a:pt x="854761" y="1828142"/>
                      <a:pt x="846387" y="1829112"/>
                    </a:cubicBezTo>
                    <a:lnTo>
                      <a:pt x="846387" y="1795680"/>
                    </a:lnTo>
                    <a:cubicBezTo>
                      <a:pt x="843637" y="1795966"/>
                      <a:pt x="840853" y="1796162"/>
                      <a:pt x="838013" y="1796162"/>
                    </a:cubicBezTo>
                    <a:cubicBezTo>
                      <a:pt x="799931" y="1796162"/>
                      <a:pt x="769061" y="1769497"/>
                      <a:pt x="769061" y="1736607"/>
                    </a:cubicBezTo>
                    <a:cubicBezTo>
                      <a:pt x="769065" y="1703717"/>
                      <a:pt x="799938" y="1677052"/>
                      <a:pt x="838024" y="1677052"/>
                    </a:cubicBezTo>
                    <a:cubicBezTo>
                      <a:pt x="840860" y="1677052"/>
                      <a:pt x="843640" y="1677244"/>
                      <a:pt x="846387" y="1677530"/>
                    </a:cubicBezTo>
                    <a:lnTo>
                      <a:pt x="846387" y="1406748"/>
                    </a:lnTo>
                    <a:lnTo>
                      <a:pt x="846782" y="1406530"/>
                    </a:lnTo>
                    <a:lnTo>
                      <a:pt x="863958" y="1384279"/>
                    </a:lnTo>
                    <a:cubicBezTo>
                      <a:pt x="883069" y="1359521"/>
                      <a:pt x="900408" y="1333632"/>
                      <a:pt x="915978" y="1306825"/>
                    </a:cubicBezTo>
                    <a:cubicBezTo>
                      <a:pt x="915978" y="1306825"/>
                      <a:pt x="915978" y="1306825"/>
                      <a:pt x="915978" y="1306825"/>
                    </a:cubicBezTo>
                    <a:cubicBezTo>
                      <a:pt x="871497" y="1270966"/>
                      <a:pt x="843020" y="1216065"/>
                      <a:pt x="843020" y="1154483"/>
                    </a:cubicBezTo>
                    <a:cubicBezTo>
                      <a:pt x="843020" y="1055420"/>
                      <a:pt x="916670" y="973614"/>
                      <a:pt x="1012189" y="960692"/>
                    </a:cubicBezTo>
                    <a:cubicBezTo>
                      <a:pt x="1012249" y="956907"/>
                      <a:pt x="1012305" y="953119"/>
                      <a:pt x="1012305" y="949327"/>
                    </a:cubicBezTo>
                    <a:lnTo>
                      <a:pt x="1012305" y="816303"/>
                    </a:lnTo>
                    <a:cubicBezTo>
                      <a:pt x="999929" y="818477"/>
                      <a:pt x="987217" y="819677"/>
                      <a:pt x="974216" y="819677"/>
                    </a:cubicBezTo>
                    <a:cubicBezTo>
                      <a:pt x="853452" y="819677"/>
                      <a:pt x="755556" y="721781"/>
                      <a:pt x="755556" y="601017"/>
                    </a:cubicBezTo>
                    <a:cubicBezTo>
                      <a:pt x="755556" y="480252"/>
                      <a:pt x="853452" y="382356"/>
                      <a:pt x="974216" y="382356"/>
                    </a:cubicBezTo>
                    <a:cubicBezTo>
                      <a:pt x="976767" y="382356"/>
                      <a:pt x="979291" y="382461"/>
                      <a:pt x="981819" y="382548"/>
                    </a:cubicBezTo>
                    <a:cubicBezTo>
                      <a:pt x="1007501" y="309522"/>
                      <a:pt x="1058475" y="248455"/>
                      <a:pt x="1124256" y="209809"/>
                    </a:cubicBezTo>
                    <a:cubicBezTo>
                      <a:pt x="1124282" y="209794"/>
                      <a:pt x="1124278" y="209756"/>
                      <a:pt x="1124252" y="209745"/>
                    </a:cubicBezTo>
                    <a:cubicBezTo>
                      <a:pt x="1080339" y="190202"/>
                      <a:pt x="1044992" y="153429"/>
                      <a:pt x="1027985" y="106255"/>
                    </a:cubicBezTo>
                    <a:cubicBezTo>
                      <a:pt x="1005214" y="43096"/>
                      <a:pt x="946611" y="0"/>
                      <a:pt x="879476" y="0"/>
                    </a:cubicBezTo>
                    <a:lnTo>
                      <a:pt x="848000" y="0"/>
                    </a:lnTo>
                    <a:cubicBezTo>
                      <a:pt x="723188" y="0"/>
                      <a:pt x="621071" y="102117"/>
                      <a:pt x="621071" y="226929"/>
                    </a:cubicBezTo>
                    <a:lnTo>
                      <a:pt x="621071" y="590404"/>
                    </a:lnTo>
                    <a:cubicBezTo>
                      <a:pt x="621071" y="647762"/>
                      <a:pt x="596803" y="702437"/>
                      <a:pt x="554271" y="740918"/>
                    </a:cubicBezTo>
                    <a:lnTo>
                      <a:pt x="515855" y="775674"/>
                    </a:lnTo>
                    <a:cubicBezTo>
                      <a:pt x="514673" y="776705"/>
                      <a:pt x="513515" y="777751"/>
                      <a:pt x="512337" y="778785"/>
                    </a:cubicBezTo>
                    <a:cubicBezTo>
                      <a:pt x="556803" y="834431"/>
                      <a:pt x="583448" y="904937"/>
                      <a:pt x="583448" y="981702"/>
                    </a:cubicBezTo>
                    <a:cubicBezTo>
                      <a:pt x="583448" y="1161563"/>
                      <a:pt x="433255" y="1309590"/>
                      <a:pt x="253413" y="1307077"/>
                    </a:cubicBezTo>
                    <a:cubicBezTo>
                      <a:pt x="226997" y="1306708"/>
                      <a:pt x="201341" y="1303191"/>
                      <a:pt x="176806" y="1296886"/>
                    </a:cubicBezTo>
                    <a:cubicBezTo>
                      <a:pt x="171972" y="1409107"/>
                      <a:pt x="110352" y="1506593"/>
                      <a:pt x="19908" y="1561291"/>
                    </a:cubicBezTo>
                    <a:cubicBezTo>
                      <a:pt x="13012" y="1582395"/>
                      <a:pt x="6384" y="1603650"/>
                      <a:pt x="0" y="1625052"/>
                    </a:cubicBezTo>
                    <a:cubicBezTo>
                      <a:pt x="0" y="1625055"/>
                      <a:pt x="0" y="1625059"/>
                      <a:pt x="4" y="1625063"/>
                    </a:cubicBezTo>
                    <a:cubicBezTo>
                      <a:pt x="90651" y="1682823"/>
                      <a:pt x="150833" y="1784157"/>
                      <a:pt x="150833" y="1899610"/>
                    </a:cubicBezTo>
                    <a:cubicBezTo>
                      <a:pt x="150833" y="1934991"/>
                      <a:pt x="145112" y="1969017"/>
                      <a:pt x="134669" y="2000911"/>
                    </a:cubicBezTo>
                    <a:lnTo>
                      <a:pt x="271658" y="2000911"/>
                    </a:lnTo>
                    <a:cubicBezTo>
                      <a:pt x="271658" y="2000911"/>
                      <a:pt x="271658" y="2000911"/>
                      <a:pt x="271658" y="2000911"/>
                    </a:cubicBezTo>
                    <a:cubicBezTo>
                      <a:pt x="293109" y="2014928"/>
                      <a:pt x="318723" y="2023098"/>
                      <a:pt x="346261" y="2023098"/>
                    </a:cubicBezTo>
                    <a:lnTo>
                      <a:pt x="613630" y="2023098"/>
                    </a:lnTo>
                    <a:lnTo>
                      <a:pt x="613457" y="2016997"/>
                    </a:lnTo>
                    <a:cubicBezTo>
                      <a:pt x="609962" y="1896390"/>
                      <a:pt x="503749" y="1811356"/>
                      <a:pt x="389699" y="1827784"/>
                    </a:cubicBezTo>
                    <a:lnTo>
                      <a:pt x="376969" y="1827784"/>
                    </a:lnTo>
                    <a:cubicBezTo>
                      <a:pt x="376807" y="1827784"/>
                      <a:pt x="376807" y="1827754"/>
                      <a:pt x="376961" y="1827713"/>
                    </a:cubicBezTo>
                    <a:cubicBezTo>
                      <a:pt x="489077" y="1799781"/>
                      <a:pt x="572167" y="1698461"/>
                      <a:pt x="572167" y="1577697"/>
                    </a:cubicBezTo>
                    <a:cubicBezTo>
                      <a:pt x="572167" y="1570805"/>
                      <a:pt x="571809" y="1564000"/>
                      <a:pt x="571279" y="1557239"/>
                    </a:cubicBezTo>
                    <a:lnTo>
                      <a:pt x="619751" y="1530722"/>
                    </a:lnTo>
                    <a:lnTo>
                      <a:pt x="689218" y="1896815"/>
                    </a:lnTo>
                    <a:cubicBezTo>
                      <a:pt x="689218" y="1896819"/>
                      <a:pt x="689218" y="1896823"/>
                      <a:pt x="689218" y="1896826"/>
                    </a:cubicBezTo>
                    <a:cubicBezTo>
                      <a:pt x="694534" y="1967441"/>
                      <a:pt x="753471" y="2023095"/>
                      <a:pt x="825448" y="2023095"/>
                    </a:cubicBezTo>
                    <a:lnTo>
                      <a:pt x="1092818" y="2023095"/>
                    </a:lnTo>
                    <a:lnTo>
                      <a:pt x="1092641" y="2016993"/>
                    </a:lnTo>
                    <a:cubicBezTo>
                      <a:pt x="1089146" y="1896390"/>
                      <a:pt x="998736" y="1813485"/>
                      <a:pt x="877659" y="182575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D30D3C9C-69BC-EBB4-3D40-3A662E71F570}"/>
                  </a:ext>
                </a:extLst>
              </p:cNvPr>
              <p:cNvSpPr/>
              <p:nvPr/>
            </p:nvSpPr>
            <p:spPr>
              <a:xfrm>
                <a:off x="-142491" y="6451902"/>
                <a:ext cx="182472" cy="167532"/>
              </a:xfrm>
              <a:custGeom>
                <a:avLst/>
                <a:gdLst>
                  <a:gd name="connsiteX0" fmla="*/ 177774 w 182472"/>
                  <a:gd name="connsiteY0" fmla="*/ 73582 h 167532"/>
                  <a:gd name="connsiteX1" fmla="*/ 28178 w 182472"/>
                  <a:gd name="connsiteY1" fmla="*/ 2065 h 167532"/>
                  <a:gd name="connsiteX2" fmla="*/ 5893 w 182472"/>
                  <a:gd name="connsiteY2" fmla="*/ 33571 h 167532"/>
                  <a:gd name="connsiteX3" fmla="*/ 52409 w 182472"/>
                  <a:gd name="connsiteY3" fmla="*/ 80087 h 167532"/>
                  <a:gd name="connsiteX4" fmla="*/ 156873 w 182472"/>
                  <a:gd name="connsiteY4" fmla="*/ 167532 h 167532"/>
                  <a:gd name="connsiteX5" fmla="*/ 182473 w 182472"/>
                  <a:gd name="connsiteY5" fmla="*/ 75753 h 167532"/>
                  <a:gd name="connsiteX6" fmla="*/ 177774 w 182472"/>
                  <a:gd name="connsiteY6" fmla="*/ 73582 h 167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2472" h="167532">
                    <a:moveTo>
                      <a:pt x="177774" y="73582"/>
                    </a:moveTo>
                    <a:lnTo>
                      <a:pt x="28178" y="2065"/>
                    </a:lnTo>
                    <a:cubicBezTo>
                      <a:pt x="8323" y="-7426"/>
                      <a:pt x="-9670" y="18008"/>
                      <a:pt x="5893" y="33571"/>
                    </a:cubicBezTo>
                    <a:lnTo>
                      <a:pt x="52409" y="80087"/>
                    </a:lnTo>
                    <a:cubicBezTo>
                      <a:pt x="84773" y="112450"/>
                      <a:pt x="119773" y="141639"/>
                      <a:pt x="156873" y="167532"/>
                    </a:cubicBezTo>
                    <a:cubicBezTo>
                      <a:pt x="160913" y="135225"/>
                      <a:pt x="169675" y="104400"/>
                      <a:pt x="182473" y="75753"/>
                    </a:cubicBezTo>
                    <a:cubicBezTo>
                      <a:pt x="180915" y="75016"/>
                      <a:pt x="179332" y="74331"/>
                      <a:pt x="177774" y="7358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44255529-A6F2-7A6A-3549-C2D8DE7743C6}"/>
                  </a:ext>
                </a:extLst>
              </p:cNvPr>
              <p:cNvSpPr/>
              <p:nvPr/>
            </p:nvSpPr>
            <p:spPr>
              <a:xfrm>
                <a:off x="764132" y="6151502"/>
                <a:ext cx="323524" cy="448242"/>
              </a:xfrm>
              <a:custGeom>
                <a:avLst/>
                <a:gdLst>
                  <a:gd name="connsiteX0" fmla="*/ 58197 w 323524"/>
                  <a:gd name="connsiteY0" fmla="*/ 448242 h 448242"/>
                  <a:gd name="connsiteX1" fmla="*/ 3762 w 323524"/>
                  <a:gd name="connsiteY1" fmla="*/ 448242 h 448242"/>
                  <a:gd name="connsiteX2" fmla="*/ 0 w 323524"/>
                  <a:gd name="connsiteY2" fmla="*/ 444480 h 448242"/>
                  <a:gd name="connsiteX3" fmla="*/ 0 w 323524"/>
                  <a:gd name="connsiteY3" fmla="*/ 444480 h 448242"/>
                  <a:gd name="connsiteX4" fmla="*/ 3762 w 323524"/>
                  <a:gd name="connsiteY4" fmla="*/ 440718 h 448242"/>
                  <a:gd name="connsiteX5" fmla="*/ 58309 w 323524"/>
                  <a:gd name="connsiteY5" fmla="*/ 440718 h 448242"/>
                  <a:gd name="connsiteX6" fmla="*/ 315996 w 323524"/>
                  <a:gd name="connsiteY6" fmla="*/ 185158 h 448242"/>
                  <a:gd name="connsiteX7" fmla="*/ 240807 w 323524"/>
                  <a:gd name="connsiteY7" fmla="*/ 6422 h 448242"/>
                  <a:gd name="connsiteX8" fmla="*/ 240720 w 323524"/>
                  <a:gd name="connsiteY8" fmla="*/ 1163 h 448242"/>
                  <a:gd name="connsiteX9" fmla="*/ 240720 w 323524"/>
                  <a:gd name="connsiteY9" fmla="*/ 1163 h 448242"/>
                  <a:gd name="connsiteX10" fmla="*/ 246111 w 323524"/>
                  <a:gd name="connsiteY10" fmla="*/ 1084 h 448242"/>
                  <a:gd name="connsiteX11" fmla="*/ 323520 w 323524"/>
                  <a:gd name="connsiteY11" fmla="*/ 185105 h 448242"/>
                  <a:gd name="connsiteX12" fmla="*/ 58197 w 323524"/>
                  <a:gd name="connsiteY12" fmla="*/ 448242 h 448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524" h="448242">
                    <a:moveTo>
                      <a:pt x="58197" y="448242"/>
                    </a:moveTo>
                    <a:lnTo>
                      <a:pt x="3762" y="448242"/>
                    </a:lnTo>
                    <a:cubicBezTo>
                      <a:pt x="1685" y="448242"/>
                      <a:pt x="0" y="446557"/>
                      <a:pt x="0" y="444480"/>
                    </a:cubicBezTo>
                    <a:lnTo>
                      <a:pt x="0" y="444480"/>
                    </a:lnTo>
                    <a:cubicBezTo>
                      <a:pt x="0" y="442404"/>
                      <a:pt x="1685" y="440718"/>
                      <a:pt x="3762" y="440718"/>
                    </a:cubicBezTo>
                    <a:lnTo>
                      <a:pt x="58309" y="440718"/>
                    </a:lnTo>
                    <a:cubicBezTo>
                      <a:pt x="198873" y="440718"/>
                      <a:pt x="316865" y="325717"/>
                      <a:pt x="315996" y="185158"/>
                    </a:cubicBezTo>
                    <a:cubicBezTo>
                      <a:pt x="315575" y="117349"/>
                      <a:pt x="288940" y="54078"/>
                      <a:pt x="240807" y="6422"/>
                    </a:cubicBezTo>
                    <a:cubicBezTo>
                      <a:pt x="239347" y="4978"/>
                      <a:pt x="239298" y="2645"/>
                      <a:pt x="240720" y="1163"/>
                    </a:cubicBezTo>
                    <a:lnTo>
                      <a:pt x="240720" y="1163"/>
                    </a:lnTo>
                    <a:cubicBezTo>
                      <a:pt x="242176" y="-353"/>
                      <a:pt x="244618" y="-395"/>
                      <a:pt x="246111" y="1084"/>
                    </a:cubicBezTo>
                    <a:cubicBezTo>
                      <a:pt x="295667" y="50154"/>
                      <a:pt x="323087" y="115295"/>
                      <a:pt x="323520" y="185105"/>
                    </a:cubicBezTo>
                    <a:cubicBezTo>
                      <a:pt x="324415" y="329833"/>
                      <a:pt x="202925" y="448242"/>
                      <a:pt x="58197" y="448242"/>
                    </a:cubicBezTo>
                    <a:close/>
                  </a:path>
                </a:pathLst>
              </a:custGeom>
              <a:solidFill>
                <a:srgbClr val="737373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grpSp>
            <p:nvGrpSpPr>
              <p:cNvPr id="108" name="Graphic 74" descr="A dog in a birthday hat dreaming of a bone">
                <a:extLst>
                  <a:ext uri="{FF2B5EF4-FFF2-40B4-BE49-F238E27FC236}">
                    <a16:creationId xmlns:a16="http://schemas.microsoft.com/office/drawing/2014/main" id="{15F884A0-C541-72F1-F47E-9E3631CAF6C2}"/>
                  </a:ext>
                </a:extLst>
              </p:cNvPr>
              <p:cNvGrpSpPr/>
              <p:nvPr/>
            </p:nvGrpSpPr>
            <p:grpSpPr>
              <a:xfrm>
                <a:off x="922128" y="6634136"/>
                <a:ext cx="147173" cy="149554"/>
                <a:chOff x="922128" y="6634136"/>
                <a:chExt cx="147173" cy="149554"/>
              </a:xfrm>
              <a:solidFill>
                <a:srgbClr val="737373"/>
              </a:solidFill>
            </p:grpSpPr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48AA24FA-FE0E-4D57-EAE9-18F9C85EFB38}"/>
                    </a:ext>
                  </a:extLst>
                </p:cNvPr>
                <p:cNvSpPr/>
                <p:nvPr/>
              </p:nvSpPr>
              <p:spPr>
                <a:xfrm>
                  <a:off x="922128" y="6634136"/>
                  <a:ext cx="147173" cy="149554"/>
                </a:xfrm>
                <a:custGeom>
                  <a:avLst/>
                  <a:gdLst>
                    <a:gd name="connsiteX0" fmla="*/ 139649 w 147173"/>
                    <a:gd name="connsiteY0" fmla="*/ 149554 h 149554"/>
                    <a:gd name="connsiteX1" fmla="*/ 147173 w 147173"/>
                    <a:gd name="connsiteY1" fmla="*/ 149554 h 149554"/>
                    <a:gd name="connsiteX2" fmla="*/ 3909 w 147173"/>
                    <a:gd name="connsiteY2" fmla="*/ 3 h 149554"/>
                    <a:gd name="connsiteX3" fmla="*/ 0 w 147173"/>
                    <a:gd name="connsiteY3" fmla="*/ 3788 h 149554"/>
                    <a:gd name="connsiteX4" fmla="*/ 0 w 147173"/>
                    <a:gd name="connsiteY4" fmla="*/ 3788 h 149554"/>
                    <a:gd name="connsiteX5" fmla="*/ 3627 w 147173"/>
                    <a:gd name="connsiteY5" fmla="*/ 7520 h 149554"/>
                    <a:gd name="connsiteX6" fmla="*/ 139649 w 147173"/>
                    <a:gd name="connsiteY6" fmla="*/ 149554 h 149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173" h="149554">
                      <a:moveTo>
                        <a:pt x="139649" y="149554"/>
                      </a:moveTo>
                      <a:lnTo>
                        <a:pt x="147173" y="149554"/>
                      </a:lnTo>
                      <a:cubicBezTo>
                        <a:pt x="147173" y="69162"/>
                        <a:pt x="83477" y="3404"/>
                        <a:pt x="3909" y="3"/>
                      </a:cubicBezTo>
                      <a:cubicBezTo>
                        <a:pt x="1779" y="-87"/>
                        <a:pt x="0" y="1659"/>
                        <a:pt x="0" y="3788"/>
                      </a:cubicBezTo>
                      <a:lnTo>
                        <a:pt x="0" y="3788"/>
                      </a:lnTo>
                      <a:cubicBezTo>
                        <a:pt x="0" y="5808"/>
                        <a:pt x="1606" y="7433"/>
                        <a:pt x="3627" y="7520"/>
                      </a:cubicBezTo>
                      <a:cubicBezTo>
                        <a:pt x="79177" y="10774"/>
                        <a:pt x="139649" y="73218"/>
                        <a:pt x="139649" y="149554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5F1CDEE-E60C-3FC6-B2B5-44F54A46DCAE}"/>
                    </a:ext>
                  </a:extLst>
                </p:cNvPr>
                <p:cNvSpPr/>
                <p:nvPr/>
              </p:nvSpPr>
              <p:spPr>
                <a:xfrm>
                  <a:off x="922128" y="6674544"/>
                  <a:ext cx="105333" cy="109146"/>
                </a:xfrm>
                <a:custGeom>
                  <a:avLst/>
                  <a:gdLst>
                    <a:gd name="connsiteX0" fmla="*/ 97809 w 105333"/>
                    <a:gd name="connsiteY0" fmla="*/ 109146 h 109146"/>
                    <a:gd name="connsiteX1" fmla="*/ 105333 w 105333"/>
                    <a:gd name="connsiteY1" fmla="*/ 109146 h 109146"/>
                    <a:gd name="connsiteX2" fmla="*/ 3999 w 105333"/>
                    <a:gd name="connsiteY2" fmla="*/ 10 h 109146"/>
                    <a:gd name="connsiteX3" fmla="*/ 0 w 105333"/>
                    <a:gd name="connsiteY3" fmla="*/ 3787 h 109146"/>
                    <a:gd name="connsiteX4" fmla="*/ 0 w 105333"/>
                    <a:gd name="connsiteY4" fmla="*/ 3787 h 109146"/>
                    <a:gd name="connsiteX5" fmla="*/ 3525 w 105333"/>
                    <a:gd name="connsiteY5" fmla="*/ 7511 h 109146"/>
                    <a:gd name="connsiteX6" fmla="*/ 97809 w 105333"/>
                    <a:gd name="connsiteY6" fmla="*/ 109146 h 10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33" h="109146">
                      <a:moveTo>
                        <a:pt x="97809" y="109146"/>
                      </a:moveTo>
                      <a:lnTo>
                        <a:pt x="105333" y="109146"/>
                      </a:lnTo>
                      <a:cubicBezTo>
                        <a:pt x="105333" y="51522"/>
                        <a:pt x="60574" y="4185"/>
                        <a:pt x="3999" y="10"/>
                      </a:cubicBezTo>
                      <a:cubicBezTo>
                        <a:pt x="1836" y="-148"/>
                        <a:pt x="0" y="1620"/>
                        <a:pt x="0" y="3787"/>
                      </a:cubicBezTo>
                      <a:lnTo>
                        <a:pt x="0" y="3787"/>
                      </a:lnTo>
                      <a:cubicBezTo>
                        <a:pt x="0" y="5769"/>
                        <a:pt x="1546" y="7364"/>
                        <a:pt x="3525" y="7511"/>
                      </a:cubicBezTo>
                      <a:cubicBezTo>
                        <a:pt x="56169" y="11442"/>
                        <a:pt x="97809" y="55513"/>
                        <a:pt x="97809" y="109146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11" name="Graphic 74" descr="A dog in a birthday hat dreaming of a bone">
                <a:extLst>
                  <a:ext uri="{FF2B5EF4-FFF2-40B4-BE49-F238E27FC236}">
                    <a16:creationId xmlns:a16="http://schemas.microsoft.com/office/drawing/2014/main" id="{694779F2-E6A2-17B0-15DE-AFE87AB8297B}"/>
                  </a:ext>
                </a:extLst>
              </p:cNvPr>
              <p:cNvGrpSpPr/>
              <p:nvPr/>
            </p:nvGrpSpPr>
            <p:grpSpPr>
              <a:xfrm>
                <a:off x="1411175" y="6634136"/>
                <a:ext cx="147173" cy="149554"/>
                <a:chOff x="1411175" y="6634136"/>
                <a:chExt cx="147173" cy="149554"/>
              </a:xfrm>
              <a:solidFill>
                <a:srgbClr val="2F2F2F"/>
              </a:solidFill>
            </p:grpSpPr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5E74D431-2788-8822-26BA-3EBF2BA2AC55}"/>
                    </a:ext>
                  </a:extLst>
                </p:cNvPr>
                <p:cNvSpPr/>
                <p:nvPr/>
              </p:nvSpPr>
              <p:spPr>
                <a:xfrm>
                  <a:off x="1411175" y="6634136"/>
                  <a:ext cx="147173" cy="149554"/>
                </a:xfrm>
                <a:custGeom>
                  <a:avLst/>
                  <a:gdLst>
                    <a:gd name="connsiteX0" fmla="*/ 139649 w 147173"/>
                    <a:gd name="connsiteY0" fmla="*/ 149554 h 149554"/>
                    <a:gd name="connsiteX1" fmla="*/ 147173 w 147173"/>
                    <a:gd name="connsiteY1" fmla="*/ 149554 h 149554"/>
                    <a:gd name="connsiteX2" fmla="*/ 3909 w 147173"/>
                    <a:gd name="connsiteY2" fmla="*/ 3 h 149554"/>
                    <a:gd name="connsiteX3" fmla="*/ 0 w 147173"/>
                    <a:gd name="connsiteY3" fmla="*/ 3788 h 149554"/>
                    <a:gd name="connsiteX4" fmla="*/ 0 w 147173"/>
                    <a:gd name="connsiteY4" fmla="*/ 3788 h 149554"/>
                    <a:gd name="connsiteX5" fmla="*/ 3626 w 147173"/>
                    <a:gd name="connsiteY5" fmla="*/ 7520 h 149554"/>
                    <a:gd name="connsiteX6" fmla="*/ 139649 w 147173"/>
                    <a:gd name="connsiteY6" fmla="*/ 149554 h 149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173" h="149554">
                      <a:moveTo>
                        <a:pt x="139649" y="149554"/>
                      </a:moveTo>
                      <a:lnTo>
                        <a:pt x="147173" y="149554"/>
                      </a:lnTo>
                      <a:cubicBezTo>
                        <a:pt x="147173" y="69162"/>
                        <a:pt x="83477" y="3404"/>
                        <a:pt x="3909" y="3"/>
                      </a:cubicBezTo>
                      <a:cubicBezTo>
                        <a:pt x="1779" y="-87"/>
                        <a:pt x="0" y="1659"/>
                        <a:pt x="0" y="3788"/>
                      </a:cubicBezTo>
                      <a:lnTo>
                        <a:pt x="0" y="3788"/>
                      </a:lnTo>
                      <a:cubicBezTo>
                        <a:pt x="0" y="5808"/>
                        <a:pt x="1606" y="7433"/>
                        <a:pt x="3626" y="7520"/>
                      </a:cubicBezTo>
                      <a:cubicBezTo>
                        <a:pt x="79177" y="10774"/>
                        <a:pt x="139649" y="73218"/>
                        <a:pt x="139649" y="149554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06F3EF79-3B4B-70EA-6ABF-BEFC12D96268}"/>
                    </a:ext>
                  </a:extLst>
                </p:cNvPr>
                <p:cNvSpPr/>
                <p:nvPr/>
              </p:nvSpPr>
              <p:spPr>
                <a:xfrm>
                  <a:off x="1411175" y="6674544"/>
                  <a:ext cx="105333" cy="109146"/>
                </a:xfrm>
                <a:custGeom>
                  <a:avLst/>
                  <a:gdLst>
                    <a:gd name="connsiteX0" fmla="*/ 97809 w 105333"/>
                    <a:gd name="connsiteY0" fmla="*/ 109146 h 109146"/>
                    <a:gd name="connsiteX1" fmla="*/ 105333 w 105333"/>
                    <a:gd name="connsiteY1" fmla="*/ 109146 h 109146"/>
                    <a:gd name="connsiteX2" fmla="*/ 3999 w 105333"/>
                    <a:gd name="connsiteY2" fmla="*/ 10 h 109146"/>
                    <a:gd name="connsiteX3" fmla="*/ 0 w 105333"/>
                    <a:gd name="connsiteY3" fmla="*/ 3787 h 109146"/>
                    <a:gd name="connsiteX4" fmla="*/ 0 w 105333"/>
                    <a:gd name="connsiteY4" fmla="*/ 3787 h 109146"/>
                    <a:gd name="connsiteX5" fmla="*/ 3525 w 105333"/>
                    <a:gd name="connsiteY5" fmla="*/ 7511 h 109146"/>
                    <a:gd name="connsiteX6" fmla="*/ 97809 w 105333"/>
                    <a:gd name="connsiteY6" fmla="*/ 109146 h 109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333" h="109146">
                      <a:moveTo>
                        <a:pt x="97809" y="109146"/>
                      </a:moveTo>
                      <a:lnTo>
                        <a:pt x="105333" y="109146"/>
                      </a:lnTo>
                      <a:cubicBezTo>
                        <a:pt x="105333" y="51522"/>
                        <a:pt x="60574" y="4185"/>
                        <a:pt x="3999" y="10"/>
                      </a:cubicBezTo>
                      <a:cubicBezTo>
                        <a:pt x="1836" y="-148"/>
                        <a:pt x="0" y="1620"/>
                        <a:pt x="0" y="3787"/>
                      </a:cubicBezTo>
                      <a:lnTo>
                        <a:pt x="0" y="3787"/>
                      </a:lnTo>
                      <a:cubicBezTo>
                        <a:pt x="0" y="5769"/>
                        <a:pt x="1546" y="7364"/>
                        <a:pt x="3525" y="7511"/>
                      </a:cubicBezTo>
                      <a:cubicBezTo>
                        <a:pt x="56169" y="11442"/>
                        <a:pt x="97809" y="55513"/>
                        <a:pt x="97809" y="10914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14" name="Graphic 74" descr="A dog in a birthday hat dreaming of a bone">
                <a:extLst>
                  <a:ext uri="{FF2B5EF4-FFF2-40B4-BE49-F238E27FC236}">
                    <a16:creationId xmlns:a16="http://schemas.microsoft.com/office/drawing/2014/main" id="{FDC43AC1-C214-39AD-941C-539FCB707282}"/>
                  </a:ext>
                </a:extLst>
              </p:cNvPr>
              <p:cNvGrpSpPr/>
              <p:nvPr/>
            </p:nvGrpSpPr>
            <p:grpSpPr>
              <a:xfrm>
                <a:off x="1132725" y="5599079"/>
                <a:ext cx="294701" cy="410902"/>
                <a:chOff x="1132725" y="5599079"/>
                <a:chExt cx="294701" cy="410902"/>
              </a:xfrm>
            </p:grpSpPr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A996813D-C27F-A5BF-0339-0B992BFFBEF6}"/>
                    </a:ext>
                  </a:extLst>
                </p:cNvPr>
                <p:cNvSpPr/>
                <p:nvPr/>
              </p:nvSpPr>
              <p:spPr>
                <a:xfrm>
                  <a:off x="1339703" y="5599079"/>
                  <a:ext cx="87723" cy="101571"/>
                </a:xfrm>
                <a:custGeom>
                  <a:avLst/>
                  <a:gdLst>
                    <a:gd name="connsiteX0" fmla="*/ 43860 w 87723"/>
                    <a:gd name="connsiteY0" fmla="*/ 101571 h 101571"/>
                    <a:gd name="connsiteX1" fmla="*/ 87724 w 87723"/>
                    <a:gd name="connsiteY1" fmla="*/ 50786 h 101571"/>
                    <a:gd name="connsiteX2" fmla="*/ 43860 w 87723"/>
                    <a:gd name="connsiteY2" fmla="*/ 0 h 101571"/>
                    <a:gd name="connsiteX3" fmla="*/ 0 w 87723"/>
                    <a:gd name="connsiteY3" fmla="*/ 50786 h 101571"/>
                    <a:gd name="connsiteX4" fmla="*/ 43860 w 87723"/>
                    <a:gd name="connsiteY4" fmla="*/ 101571 h 101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723" h="101571">
                      <a:moveTo>
                        <a:pt x="43860" y="101571"/>
                      </a:moveTo>
                      <a:cubicBezTo>
                        <a:pt x="68083" y="101571"/>
                        <a:pt x="87724" y="78835"/>
                        <a:pt x="87724" y="50786"/>
                      </a:cubicBezTo>
                      <a:cubicBezTo>
                        <a:pt x="87724" y="22737"/>
                        <a:pt x="68087" y="0"/>
                        <a:pt x="43860" y="0"/>
                      </a:cubicBezTo>
                      <a:cubicBezTo>
                        <a:pt x="19637" y="0"/>
                        <a:pt x="0" y="22737"/>
                        <a:pt x="0" y="50786"/>
                      </a:cubicBezTo>
                      <a:cubicBezTo>
                        <a:pt x="0" y="78835"/>
                        <a:pt x="19637" y="101571"/>
                        <a:pt x="43860" y="101571"/>
                      </a:cubicBezTo>
                      <a:close/>
                    </a:path>
                  </a:pathLst>
                </a:custGeom>
                <a:solidFill>
                  <a:srgbClr val="737373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A302FF87-2A52-1854-680D-3FE957A45F4D}"/>
                    </a:ext>
                  </a:extLst>
                </p:cNvPr>
                <p:cNvSpPr/>
                <p:nvPr/>
              </p:nvSpPr>
              <p:spPr>
                <a:xfrm>
                  <a:off x="1132725" y="5804374"/>
                  <a:ext cx="60261" cy="60193"/>
                </a:xfrm>
                <a:custGeom>
                  <a:avLst/>
                  <a:gdLst>
                    <a:gd name="connsiteX0" fmla="*/ 53116 w 60261"/>
                    <a:gd name="connsiteY0" fmla="*/ 7320 h 60193"/>
                    <a:gd name="connsiteX1" fmla="*/ 10652 w 60261"/>
                    <a:gd name="connsiteY1" fmla="*/ 10424 h 60193"/>
                    <a:gd name="connsiteX2" fmla="*/ 7146 w 60261"/>
                    <a:gd name="connsiteY2" fmla="*/ 52873 h 60193"/>
                    <a:gd name="connsiteX3" fmla="*/ 49610 w 60261"/>
                    <a:gd name="connsiteY3" fmla="*/ 49770 h 60193"/>
                    <a:gd name="connsiteX4" fmla="*/ 53116 w 60261"/>
                    <a:gd name="connsiteY4" fmla="*/ 7320 h 60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0261" h="60193">
                      <a:moveTo>
                        <a:pt x="53116" y="7320"/>
                      </a:moveTo>
                      <a:cubicBezTo>
                        <a:pt x="42361" y="-3544"/>
                        <a:pt x="23348" y="-2156"/>
                        <a:pt x="10652" y="10424"/>
                      </a:cubicBezTo>
                      <a:cubicBezTo>
                        <a:pt x="-2045" y="23004"/>
                        <a:pt x="-3614" y="42009"/>
                        <a:pt x="7146" y="52873"/>
                      </a:cubicBezTo>
                      <a:cubicBezTo>
                        <a:pt x="17904" y="63738"/>
                        <a:pt x="36917" y="62350"/>
                        <a:pt x="49610" y="49770"/>
                      </a:cubicBezTo>
                      <a:cubicBezTo>
                        <a:pt x="62306" y="37190"/>
                        <a:pt x="63875" y="18185"/>
                        <a:pt x="53116" y="7320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2E8C35A7-15FF-0E19-A486-216D1306938B}"/>
                    </a:ext>
                  </a:extLst>
                </p:cNvPr>
                <p:cNvSpPr/>
                <p:nvPr/>
              </p:nvSpPr>
              <p:spPr>
                <a:xfrm>
                  <a:off x="1254285" y="5780636"/>
                  <a:ext cx="59082" cy="61356"/>
                </a:xfrm>
                <a:custGeom>
                  <a:avLst/>
                  <a:gdLst>
                    <a:gd name="connsiteX0" fmla="*/ 49420 w 59082"/>
                    <a:gd name="connsiteY0" fmla="*/ 56210 h 61356"/>
                    <a:gd name="connsiteX1" fmla="*/ 51392 w 59082"/>
                    <a:gd name="connsiteY1" fmla="*/ 13678 h 61356"/>
                    <a:gd name="connsiteX2" fmla="*/ 9661 w 59082"/>
                    <a:gd name="connsiteY2" fmla="*/ 5146 h 61356"/>
                    <a:gd name="connsiteX3" fmla="*/ 7690 w 59082"/>
                    <a:gd name="connsiteY3" fmla="*/ 47678 h 61356"/>
                    <a:gd name="connsiteX4" fmla="*/ 49420 w 59082"/>
                    <a:gd name="connsiteY4" fmla="*/ 56210 h 61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082" h="61356">
                      <a:moveTo>
                        <a:pt x="49420" y="56210"/>
                      </a:moveTo>
                      <a:cubicBezTo>
                        <a:pt x="61488" y="46820"/>
                        <a:pt x="62373" y="27778"/>
                        <a:pt x="51392" y="13678"/>
                      </a:cubicBezTo>
                      <a:cubicBezTo>
                        <a:pt x="40414" y="-425"/>
                        <a:pt x="21729" y="-4244"/>
                        <a:pt x="9661" y="5146"/>
                      </a:cubicBezTo>
                      <a:cubicBezTo>
                        <a:pt x="-2407" y="14536"/>
                        <a:pt x="-3288" y="33579"/>
                        <a:pt x="7690" y="47678"/>
                      </a:cubicBezTo>
                      <a:cubicBezTo>
                        <a:pt x="18671" y="61782"/>
                        <a:pt x="37352" y="65600"/>
                        <a:pt x="49420" y="56210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18" name="Freeform: Shape 117">
                  <a:extLst>
                    <a:ext uri="{FF2B5EF4-FFF2-40B4-BE49-F238E27FC236}">
                      <a16:creationId xmlns:a16="http://schemas.microsoft.com/office/drawing/2014/main" id="{703F3059-17F6-2D2F-3261-9624CFC98174}"/>
                    </a:ext>
                  </a:extLst>
                </p:cNvPr>
                <p:cNvSpPr/>
                <p:nvPr/>
              </p:nvSpPr>
              <p:spPr>
                <a:xfrm>
                  <a:off x="1177939" y="5915078"/>
                  <a:ext cx="94901" cy="94903"/>
                </a:xfrm>
                <a:custGeom>
                  <a:avLst/>
                  <a:gdLst>
                    <a:gd name="connsiteX0" fmla="*/ 11543 w 94901"/>
                    <a:gd name="connsiteY0" fmla="*/ 11539 h 94903"/>
                    <a:gd name="connsiteX1" fmla="*/ 16434 w 94901"/>
                    <a:gd name="connsiteY1" fmla="*/ 78467 h 94903"/>
                    <a:gd name="connsiteX2" fmla="*/ 83358 w 94901"/>
                    <a:gd name="connsiteY2" fmla="*/ 83365 h 94903"/>
                    <a:gd name="connsiteX3" fmla="*/ 78468 w 94901"/>
                    <a:gd name="connsiteY3" fmla="*/ 16437 h 94903"/>
                    <a:gd name="connsiteX4" fmla="*/ 11543 w 94901"/>
                    <a:gd name="connsiteY4" fmla="*/ 11539 h 94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4901" h="94903">
                      <a:moveTo>
                        <a:pt x="11543" y="11539"/>
                      </a:moveTo>
                      <a:cubicBezTo>
                        <a:pt x="-5588" y="28667"/>
                        <a:pt x="-3399" y="58634"/>
                        <a:pt x="16434" y="78467"/>
                      </a:cubicBezTo>
                      <a:cubicBezTo>
                        <a:pt x="36267" y="98299"/>
                        <a:pt x="66226" y="100492"/>
                        <a:pt x="83358" y="83365"/>
                      </a:cubicBezTo>
                      <a:cubicBezTo>
                        <a:pt x="100490" y="66237"/>
                        <a:pt x="98300" y="36269"/>
                        <a:pt x="78468" y="16437"/>
                      </a:cubicBezTo>
                      <a:cubicBezTo>
                        <a:pt x="58635" y="-3396"/>
                        <a:pt x="28671" y="-5589"/>
                        <a:pt x="11543" y="11539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19" name="Graphic 74" descr="A dog in a birthday hat dreaming of a bone">
                <a:extLst>
                  <a:ext uri="{FF2B5EF4-FFF2-40B4-BE49-F238E27FC236}">
                    <a16:creationId xmlns:a16="http://schemas.microsoft.com/office/drawing/2014/main" id="{7851D2CE-559A-30AF-52B3-2AC798FD9004}"/>
                  </a:ext>
                </a:extLst>
              </p:cNvPr>
              <p:cNvGrpSpPr/>
              <p:nvPr/>
            </p:nvGrpSpPr>
            <p:grpSpPr>
              <a:xfrm>
                <a:off x="1132441" y="4761299"/>
                <a:ext cx="746126" cy="558845"/>
                <a:chOff x="1132441" y="4761299"/>
                <a:chExt cx="746126" cy="558845"/>
              </a:xfrm>
            </p:grpSpPr>
            <p:sp>
              <p:nvSpPr>
                <p:cNvPr id="120" name="Freeform: Shape 119">
                  <a:extLst>
                    <a:ext uri="{FF2B5EF4-FFF2-40B4-BE49-F238E27FC236}">
                      <a16:creationId xmlns:a16="http://schemas.microsoft.com/office/drawing/2014/main" id="{EFA9DF59-FCFB-7651-ABCB-500F24E9D42F}"/>
                    </a:ext>
                  </a:extLst>
                </p:cNvPr>
                <p:cNvSpPr/>
                <p:nvPr/>
              </p:nvSpPr>
              <p:spPr>
                <a:xfrm>
                  <a:off x="1682536" y="5091222"/>
                  <a:ext cx="29591" cy="29591"/>
                </a:xfrm>
                <a:custGeom>
                  <a:avLst/>
                  <a:gdLst>
                    <a:gd name="connsiteX0" fmla="*/ 29591 w 29591"/>
                    <a:gd name="connsiteY0" fmla="*/ 14796 h 29591"/>
                    <a:gd name="connsiteX1" fmla="*/ 14796 w 29591"/>
                    <a:gd name="connsiteY1" fmla="*/ 29591 h 29591"/>
                    <a:gd name="connsiteX2" fmla="*/ 0 w 29591"/>
                    <a:gd name="connsiteY2" fmla="*/ 14796 h 29591"/>
                    <a:gd name="connsiteX3" fmla="*/ 14796 w 29591"/>
                    <a:gd name="connsiteY3" fmla="*/ 0 h 29591"/>
                    <a:gd name="connsiteX4" fmla="*/ 29591 w 29591"/>
                    <a:gd name="connsiteY4" fmla="*/ 14796 h 29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1" h="29591">
                      <a:moveTo>
                        <a:pt x="29591" y="14796"/>
                      </a:moveTo>
                      <a:cubicBezTo>
                        <a:pt x="29591" y="22967"/>
                        <a:pt x="22967" y="29591"/>
                        <a:pt x="14796" y="29591"/>
                      </a:cubicBezTo>
                      <a:cubicBezTo>
                        <a:pt x="6624" y="29591"/>
                        <a:pt x="0" y="22967"/>
                        <a:pt x="0" y="14796"/>
                      </a:cubicBezTo>
                      <a:cubicBezTo>
                        <a:pt x="0" y="6624"/>
                        <a:pt x="6624" y="0"/>
                        <a:pt x="14796" y="0"/>
                      </a:cubicBezTo>
                      <a:cubicBezTo>
                        <a:pt x="22967" y="0"/>
                        <a:pt x="29591" y="6624"/>
                        <a:pt x="29591" y="1479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24223474-50DE-CDE2-5323-D20B9D3F037B}"/>
                    </a:ext>
                  </a:extLst>
                </p:cNvPr>
                <p:cNvSpPr/>
                <p:nvPr/>
              </p:nvSpPr>
              <p:spPr>
                <a:xfrm>
                  <a:off x="1700841" y="5027774"/>
                  <a:ext cx="29591" cy="29591"/>
                </a:xfrm>
                <a:custGeom>
                  <a:avLst/>
                  <a:gdLst>
                    <a:gd name="connsiteX0" fmla="*/ 29591 w 29591"/>
                    <a:gd name="connsiteY0" fmla="*/ 14796 h 29591"/>
                    <a:gd name="connsiteX1" fmla="*/ 14796 w 29591"/>
                    <a:gd name="connsiteY1" fmla="*/ 29591 h 29591"/>
                    <a:gd name="connsiteX2" fmla="*/ 0 w 29591"/>
                    <a:gd name="connsiteY2" fmla="*/ 14796 h 29591"/>
                    <a:gd name="connsiteX3" fmla="*/ 14796 w 29591"/>
                    <a:gd name="connsiteY3" fmla="*/ 0 h 29591"/>
                    <a:gd name="connsiteX4" fmla="*/ 29591 w 29591"/>
                    <a:gd name="connsiteY4" fmla="*/ 14796 h 29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1" h="29591">
                      <a:moveTo>
                        <a:pt x="29591" y="14796"/>
                      </a:moveTo>
                      <a:cubicBezTo>
                        <a:pt x="29591" y="22967"/>
                        <a:pt x="22967" y="29591"/>
                        <a:pt x="14796" y="29591"/>
                      </a:cubicBezTo>
                      <a:cubicBezTo>
                        <a:pt x="6624" y="29591"/>
                        <a:pt x="0" y="22967"/>
                        <a:pt x="0" y="14796"/>
                      </a:cubicBezTo>
                      <a:cubicBezTo>
                        <a:pt x="0" y="6624"/>
                        <a:pt x="6624" y="0"/>
                        <a:pt x="14796" y="0"/>
                      </a:cubicBezTo>
                      <a:cubicBezTo>
                        <a:pt x="22967" y="0"/>
                        <a:pt x="29591" y="6624"/>
                        <a:pt x="29591" y="1479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70666F43-CCE4-8CDA-5F45-F80EBE49C2CF}"/>
                    </a:ext>
                  </a:extLst>
                </p:cNvPr>
                <p:cNvSpPr/>
                <p:nvPr/>
              </p:nvSpPr>
              <p:spPr>
                <a:xfrm>
                  <a:off x="1742222" y="5091222"/>
                  <a:ext cx="29591" cy="29591"/>
                </a:xfrm>
                <a:custGeom>
                  <a:avLst/>
                  <a:gdLst>
                    <a:gd name="connsiteX0" fmla="*/ 29591 w 29591"/>
                    <a:gd name="connsiteY0" fmla="*/ 14796 h 29591"/>
                    <a:gd name="connsiteX1" fmla="*/ 14796 w 29591"/>
                    <a:gd name="connsiteY1" fmla="*/ 29591 h 29591"/>
                    <a:gd name="connsiteX2" fmla="*/ 0 w 29591"/>
                    <a:gd name="connsiteY2" fmla="*/ 14796 h 29591"/>
                    <a:gd name="connsiteX3" fmla="*/ 14796 w 29591"/>
                    <a:gd name="connsiteY3" fmla="*/ 0 h 29591"/>
                    <a:gd name="connsiteX4" fmla="*/ 29591 w 29591"/>
                    <a:gd name="connsiteY4" fmla="*/ 14796 h 29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91" h="29591">
                      <a:moveTo>
                        <a:pt x="29591" y="14796"/>
                      </a:moveTo>
                      <a:cubicBezTo>
                        <a:pt x="29591" y="22967"/>
                        <a:pt x="22967" y="29591"/>
                        <a:pt x="14796" y="29591"/>
                      </a:cubicBezTo>
                      <a:cubicBezTo>
                        <a:pt x="6624" y="29591"/>
                        <a:pt x="0" y="22967"/>
                        <a:pt x="0" y="14796"/>
                      </a:cubicBezTo>
                      <a:cubicBezTo>
                        <a:pt x="0" y="6624"/>
                        <a:pt x="6624" y="0"/>
                        <a:pt x="14796" y="0"/>
                      </a:cubicBezTo>
                      <a:cubicBezTo>
                        <a:pt x="22967" y="0"/>
                        <a:pt x="29591" y="6624"/>
                        <a:pt x="29591" y="14796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3A47DDAE-8E38-DE48-2ECD-A51861CB846F}"/>
                    </a:ext>
                  </a:extLst>
                </p:cNvPr>
                <p:cNvSpPr/>
                <p:nvPr/>
              </p:nvSpPr>
              <p:spPr>
                <a:xfrm>
                  <a:off x="1776083" y="4985889"/>
                  <a:ext cx="102483" cy="101499"/>
                </a:xfrm>
                <a:custGeom>
                  <a:avLst/>
                  <a:gdLst>
                    <a:gd name="connsiteX0" fmla="*/ 98366 w 102483"/>
                    <a:gd name="connsiteY0" fmla="*/ 66732 h 101499"/>
                    <a:gd name="connsiteX1" fmla="*/ 54924 w 102483"/>
                    <a:gd name="connsiteY1" fmla="*/ 0 h 101499"/>
                    <a:gd name="connsiteX2" fmla="*/ 2174 w 102483"/>
                    <a:gd name="connsiteY2" fmla="*/ 0 h 101499"/>
                    <a:gd name="connsiteX3" fmla="*/ 0 w 102483"/>
                    <a:gd name="connsiteY3" fmla="*/ 18810 h 101499"/>
                    <a:gd name="connsiteX4" fmla="*/ 79873 w 102483"/>
                    <a:gd name="connsiteY4" fmla="*/ 101500 h 101499"/>
                    <a:gd name="connsiteX5" fmla="*/ 98366 w 102483"/>
                    <a:gd name="connsiteY5" fmla="*/ 66732 h 101499"/>
                    <a:gd name="connsiteX6" fmla="*/ 98366 w 102483"/>
                    <a:gd name="connsiteY6" fmla="*/ 66732 h 101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2483" h="101499">
                      <a:moveTo>
                        <a:pt x="98366" y="66732"/>
                      </a:moveTo>
                      <a:cubicBezTo>
                        <a:pt x="112267" y="35324"/>
                        <a:pt x="89270" y="0"/>
                        <a:pt x="54924" y="0"/>
                      </a:cubicBezTo>
                      <a:lnTo>
                        <a:pt x="2174" y="0"/>
                      </a:lnTo>
                      <a:cubicBezTo>
                        <a:pt x="767" y="6045"/>
                        <a:pt x="0" y="12335"/>
                        <a:pt x="0" y="18810"/>
                      </a:cubicBezTo>
                      <a:cubicBezTo>
                        <a:pt x="0" y="63550"/>
                        <a:pt x="35505" y="99973"/>
                        <a:pt x="79873" y="101500"/>
                      </a:cubicBezTo>
                      <a:cubicBezTo>
                        <a:pt x="86795" y="90470"/>
                        <a:pt x="92994" y="78868"/>
                        <a:pt x="98366" y="66732"/>
                      </a:cubicBezTo>
                      <a:lnTo>
                        <a:pt x="98366" y="667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9B71590A-5997-3954-F04F-D7069F845C0B}"/>
                    </a:ext>
                  </a:extLst>
                </p:cNvPr>
                <p:cNvSpPr/>
                <p:nvPr/>
              </p:nvSpPr>
              <p:spPr>
                <a:xfrm>
                  <a:off x="1453368" y="5087998"/>
                  <a:ext cx="299616" cy="103257"/>
                </a:xfrm>
                <a:custGeom>
                  <a:avLst/>
                  <a:gdLst>
                    <a:gd name="connsiteX0" fmla="*/ 296845 w 299616"/>
                    <a:gd name="connsiteY0" fmla="*/ 96015 h 103257"/>
                    <a:gd name="connsiteX1" fmla="*/ 218868 w 299616"/>
                    <a:gd name="connsiteY1" fmla="*/ 103061 h 103257"/>
                    <a:gd name="connsiteX2" fmla="*/ 140169 w 299616"/>
                    <a:gd name="connsiteY2" fmla="*/ 99134 h 103257"/>
                    <a:gd name="connsiteX3" fmla="*/ 62809 w 299616"/>
                    <a:gd name="connsiteY3" fmla="*/ 77093 h 103257"/>
                    <a:gd name="connsiteX4" fmla="*/ 27944 w 299616"/>
                    <a:gd name="connsiteY4" fmla="*/ 53791 h 103257"/>
                    <a:gd name="connsiteX5" fmla="*/ 1494 w 299616"/>
                    <a:gd name="connsiteY5" fmla="*/ 19554 h 103257"/>
                    <a:gd name="connsiteX6" fmla="*/ 7265 w 299616"/>
                    <a:gd name="connsiteY6" fmla="*/ 1494 h 103257"/>
                    <a:gd name="connsiteX7" fmla="*/ 25326 w 299616"/>
                    <a:gd name="connsiteY7" fmla="*/ 7264 h 103257"/>
                    <a:gd name="connsiteX8" fmla="*/ 25702 w 299616"/>
                    <a:gd name="connsiteY8" fmla="*/ 8054 h 103257"/>
                    <a:gd name="connsiteX9" fmla="*/ 25743 w 299616"/>
                    <a:gd name="connsiteY9" fmla="*/ 8145 h 103257"/>
                    <a:gd name="connsiteX10" fmla="*/ 72963 w 299616"/>
                    <a:gd name="connsiteY10" fmla="*/ 57862 h 103257"/>
                    <a:gd name="connsiteX11" fmla="*/ 106635 w 299616"/>
                    <a:gd name="connsiteY11" fmla="*/ 72876 h 103257"/>
                    <a:gd name="connsiteX12" fmla="*/ 143013 w 299616"/>
                    <a:gd name="connsiteY12" fmla="*/ 82687 h 103257"/>
                    <a:gd name="connsiteX13" fmla="*/ 218943 w 299616"/>
                    <a:gd name="connsiteY13" fmla="*/ 91429 h 103257"/>
                    <a:gd name="connsiteX14" fmla="*/ 295920 w 299616"/>
                    <a:gd name="connsiteY14" fmla="*/ 89503 h 103257"/>
                    <a:gd name="connsiteX15" fmla="*/ 296025 w 299616"/>
                    <a:gd name="connsiteY15" fmla="*/ 89492 h 103257"/>
                    <a:gd name="connsiteX16" fmla="*/ 299602 w 299616"/>
                    <a:gd name="connsiteY16" fmla="*/ 92460 h 103257"/>
                    <a:gd name="connsiteX17" fmla="*/ 296845 w 299616"/>
                    <a:gd name="connsiteY17" fmla="*/ 96015 h 10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99616" h="103257">
                      <a:moveTo>
                        <a:pt x="296845" y="96015"/>
                      </a:moveTo>
                      <a:cubicBezTo>
                        <a:pt x="270978" y="100142"/>
                        <a:pt x="245036" y="102301"/>
                        <a:pt x="218868" y="103061"/>
                      </a:cubicBezTo>
                      <a:cubicBezTo>
                        <a:pt x="192727" y="103723"/>
                        <a:pt x="166416" y="102783"/>
                        <a:pt x="140169" y="99134"/>
                      </a:cubicBezTo>
                      <a:cubicBezTo>
                        <a:pt x="113971" y="95451"/>
                        <a:pt x="87661" y="89082"/>
                        <a:pt x="62809" y="77093"/>
                      </a:cubicBezTo>
                      <a:cubicBezTo>
                        <a:pt x="50388" y="71164"/>
                        <a:pt x="38545" y="63358"/>
                        <a:pt x="27944" y="53791"/>
                      </a:cubicBezTo>
                      <a:cubicBezTo>
                        <a:pt x="17362" y="44214"/>
                        <a:pt x="8217" y="32593"/>
                        <a:pt x="1494" y="19554"/>
                      </a:cubicBezTo>
                      <a:cubicBezTo>
                        <a:pt x="-1899" y="12971"/>
                        <a:pt x="682" y="4887"/>
                        <a:pt x="7265" y="1494"/>
                      </a:cubicBezTo>
                      <a:cubicBezTo>
                        <a:pt x="13848" y="-1900"/>
                        <a:pt x="21933" y="685"/>
                        <a:pt x="25326" y="7264"/>
                      </a:cubicBezTo>
                      <a:cubicBezTo>
                        <a:pt x="25461" y="7524"/>
                        <a:pt x="25585" y="7791"/>
                        <a:pt x="25702" y="8054"/>
                      </a:cubicBezTo>
                      <a:lnTo>
                        <a:pt x="25743" y="8145"/>
                      </a:lnTo>
                      <a:cubicBezTo>
                        <a:pt x="34697" y="28846"/>
                        <a:pt x="51825" y="45948"/>
                        <a:pt x="72963" y="57862"/>
                      </a:cubicBezTo>
                      <a:cubicBezTo>
                        <a:pt x="83522" y="63832"/>
                        <a:pt x="94880" y="68760"/>
                        <a:pt x="106635" y="72876"/>
                      </a:cubicBezTo>
                      <a:cubicBezTo>
                        <a:pt x="118418" y="76957"/>
                        <a:pt x="130644" y="80065"/>
                        <a:pt x="143013" y="82687"/>
                      </a:cubicBezTo>
                      <a:cubicBezTo>
                        <a:pt x="167808" y="87803"/>
                        <a:pt x="193329" y="90417"/>
                        <a:pt x="218943" y="91429"/>
                      </a:cubicBezTo>
                      <a:cubicBezTo>
                        <a:pt x="244539" y="92362"/>
                        <a:pt x="270421" y="91888"/>
                        <a:pt x="295920" y="89503"/>
                      </a:cubicBezTo>
                      <a:lnTo>
                        <a:pt x="296025" y="89492"/>
                      </a:lnTo>
                      <a:cubicBezTo>
                        <a:pt x="297831" y="89323"/>
                        <a:pt x="299433" y="90651"/>
                        <a:pt x="299602" y="92460"/>
                      </a:cubicBezTo>
                      <a:cubicBezTo>
                        <a:pt x="299760" y="94194"/>
                        <a:pt x="298538" y="95740"/>
                        <a:pt x="296845" y="96015"/>
                      </a:cubicBezTo>
                      <a:close/>
                    </a:path>
                  </a:pathLst>
                </a:custGeom>
                <a:solidFill>
                  <a:srgbClr val="2F2F2F"/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grpSp>
              <p:nvGrpSpPr>
                <p:cNvPr id="125" name="Graphic 74" descr="A dog in a birthday hat dreaming of a bone">
                  <a:extLst>
                    <a:ext uri="{FF2B5EF4-FFF2-40B4-BE49-F238E27FC236}">
                      <a16:creationId xmlns:a16="http://schemas.microsoft.com/office/drawing/2014/main" id="{23B25EC8-37BF-9967-53F2-A046606BC23B}"/>
                    </a:ext>
                  </a:extLst>
                </p:cNvPr>
                <p:cNvGrpSpPr/>
                <p:nvPr/>
              </p:nvGrpSpPr>
              <p:grpSpPr>
                <a:xfrm>
                  <a:off x="1475127" y="4910353"/>
                  <a:ext cx="97809" cy="97809"/>
                  <a:chOff x="1475127" y="4910353"/>
                  <a:chExt cx="97809" cy="97809"/>
                </a:xfrm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F44896C5-656F-DCC7-D8BB-5FD857B19D6C}"/>
                      </a:ext>
                    </a:extLst>
                  </p:cNvPr>
                  <p:cNvSpPr/>
                  <p:nvPr/>
                </p:nvSpPr>
                <p:spPr>
                  <a:xfrm>
                    <a:off x="1475127" y="4915898"/>
                    <a:ext cx="97809" cy="92264"/>
                  </a:xfrm>
                  <a:custGeom>
                    <a:avLst/>
                    <a:gdLst>
                      <a:gd name="connsiteX0" fmla="*/ 63595 w 97809"/>
                      <a:gd name="connsiteY0" fmla="*/ 10086 h 92264"/>
                      <a:gd name="connsiteX1" fmla="*/ 26333 w 97809"/>
                      <a:gd name="connsiteY1" fmla="*/ 98 h 92264"/>
                      <a:gd name="connsiteX2" fmla="*/ 26337 w 97809"/>
                      <a:gd name="connsiteY2" fmla="*/ 0 h 92264"/>
                      <a:gd name="connsiteX3" fmla="*/ 0 w 97809"/>
                      <a:gd name="connsiteY3" fmla="*/ 43360 h 92264"/>
                      <a:gd name="connsiteX4" fmla="*/ 48905 w 97809"/>
                      <a:gd name="connsiteY4" fmla="*/ 92264 h 92264"/>
                      <a:gd name="connsiteX5" fmla="*/ 97809 w 97809"/>
                      <a:gd name="connsiteY5" fmla="*/ 43360 h 92264"/>
                      <a:gd name="connsiteX6" fmla="*/ 94875 w 97809"/>
                      <a:gd name="connsiteY6" fmla="*/ 26807 h 92264"/>
                      <a:gd name="connsiteX7" fmla="*/ 63595 w 97809"/>
                      <a:gd name="connsiteY7" fmla="*/ 10086 h 92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809" h="92264">
                        <a:moveTo>
                          <a:pt x="63595" y="10086"/>
                        </a:moveTo>
                        <a:cubicBezTo>
                          <a:pt x="52561" y="5319"/>
                          <a:pt x="36257" y="1810"/>
                          <a:pt x="26333" y="98"/>
                        </a:cubicBezTo>
                        <a:cubicBezTo>
                          <a:pt x="26299" y="94"/>
                          <a:pt x="26337" y="30"/>
                          <a:pt x="26337" y="0"/>
                        </a:cubicBezTo>
                        <a:cubicBezTo>
                          <a:pt x="10695" y="8156"/>
                          <a:pt x="0" y="24498"/>
                          <a:pt x="0" y="43360"/>
                        </a:cubicBezTo>
                        <a:cubicBezTo>
                          <a:pt x="0" y="70370"/>
                          <a:pt x="21894" y="92264"/>
                          <a:pt x="48905" y="92264"/>
                        </a:cubicBezTo>
                        <a:cubicBezTo>
                          <a:pt x="75915" y="92264"/>
                          <a:pt x="97809" y="70370"/>
                          <a:pt x="97809" y="43360"/>
                        </a:cubicBezTo>
                        <a:cubicBezTo>
                          <a:pt x="97809" y="37540"/>
                          <a:pt x="96741" y="31984"/>
                          <a:pt x="94875" y="26807"/>
                        </a:cubicBezTo>
                        <a:cubicBezTo>
                          <a:pt x="86166" y="20871"/>
                          <a:pt x="74155" y="14645"/>
                          <a:pt x="63595" y="1008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37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3000EE4C-94E2-F91A-C497-8B3FBA5AA0D0}"/>
                      </a:ext>
                    </a:extLst>
                  </p:cNvPr>
                  <p:cNvSpPr/>
                  <p:nvPr/>
                </p:nvSpPr>
                <p:spPr>
                  <a:xfrm>
                    <a:off x="1501461" y="4910353"/>
                    <a:ext cx="68541" cy="45142"/>
                  </a:xfrm>
                  <a:custGeom>
                    <a:avLst/>
                    <a:gdLst>
                      <a:gd name="connsiteX0" fmla="*/ 39500 w 68541"/>
                      <a:gd name="connsiteY0" fmla="*/ 45143 h 45142"/>
                      <a:gd name="connsiteX1" fmla="*/ 68542 w 68541"/>
                      <a:gd name="connsiteY1" fmla="*/ 32352 h 45142"/>
                      <a:gd name="connsiteX2" fmla="*/ 22571 w 68541"/>
                      <a:gd name="connsiteY2" fmla="*/ 0 h 45142"/>
                      <a:gd name="connsiteX3" fmla="*/ 4 w 68541"/>
                      <a:gd name="connsiteY3" fmla="*/ 5545 h 45142"/>
                      <a:gd name="connsiteX4" fmla="*/ 0 w 68541"/>
                      <a:gd name="connsiteY4" fmla="*/ 5643 h 45142"/>
                      <a:gd name="connsiteX5" fmla="*/ 39500 w 68541"/>
                      <a:gd name="connsiteY5" fmla="*/ 45143 h 4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541" h="45142">
                        <a:moveTo>
                          <a:pt x="39500" y="45143"/>
                        </a:moveTo>
                        <a:cubicBezTo>
                          <a:pt x="51004" y="45143"/>
                          <a:pt x="61323" y="40196"/>
                          <a:pt x="68542" y="32352"/>
                        </a:cubicBezTo>
                        <a:cubicBezTo>
                          <a:pt x="61752" y="13502"/>
                          <a:pt x="43762" y="0"/>
                          <a:pt x="22571" y="0"/>
                        </a:cubicBezTo>
                        <a:cubicBezTo>
                          <a:pt x="14423" y="0"/>
                          <a:pt x="6760" y="2020"/>
                          <a:pt x="4" y="5545"/>
                        </a:cubicBezTo>
                        <a:cubicBezTo>
                          <a:pt x="4" y="5579"/>
                          <a:pt x="0" y="5613"/>
                          <a:pt x="0" y="5643"/>
                        </a:cubicBezTo>
                        <a:cubicBezTo>
                          <a:pt x="0" y="27458"/>
                          <a:pt x="17685" y="45143"/>
                          <a:pt x="39500" y="45143"/>
                        </a:cubicBezTo>
                        <a:close/>
                      </a:path>
                    </a:pathLst>
                  </a:custGeom>
                  <a:solidFill>
                    <a:srgbClr val="2F2F2F"/>
                  </a:solidFill>
                  <a:ln w="376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91DF99FD-FC03-3F29-818E-871A5BAE37EF}"/>
                    </a:ext>
                  </a:extLst>
                </p:cNvPr>
                <p:cNvSpPr/>
                <p:nvPr/>
              </p:nvSpPr>
              <p:spPr>
                <a:xfrm>
                  <a:off x="1132441" y="4761299"/>
                  <a:ext cx="216948" cy="558845"/>
                </a:xfrm>
                <a:custGeom>
                  <a:avLst/>
                  <a:gdLst>
                    <a:gd name="connsiteX0" fmla="*/ 216949 w 216948"/>
                    <a:gd name="connsiteY0" fmla="*/ 158199 h 558845"/>
                    <a:gd name="connsiteX1" fmla="*/ 201856 w 216948"/>
                    <a:gd name="connsiteY1" fmla="*/ 0 h 558845"/>
                    <a:gd name="connsiteX2" fmla="*/ 0 w 216948"/>
                    <a:gd name="connsiteY2" fmla="*/ 224428 h 558845"/>
                    <a:gd name="connsiteX3" fmla="*/ 0 w 216948"/>
                    <a:gd name="connsiteY3" fmla="*/ 553353 h 558845"/>
                    <a:gd name="connsiteX4" fmla="*/ 26 w 216948"/>
                    <a:gd name="connsiteY4" fmla="*/ 553391 h 558845"/>
                    <a:gd name="connsiteX5" fmla="*/ 30735 w 216948"/>
                    <a:gd name="connsiteY5" fmla="*/ 558846 h 558845"/>
                    <a:gd name="connsiteX6" fmla="*/ 216949 w 216948"/>
                    <a:gd name="connsiteY6" fmla="*/ 158199 h 558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6948" h="558845">
                      <a:moveTo>
                        <a:pt x="216949" y="158199"/>
                      </a:moveTo>
                      <a:cubicBezTo>
                        <a:pt x="216949" y="102011"/>
                        <a:pt x="211562" y="48532"/>
                        <a:pt x="201856" y="0"/>
                      </a:cubicBezTo>
                      <a:cubicBezTo>
                        <a:pt x="88420" y="11906"/>
                        <a:pt x="0" y="107835"/>
                        <a:pt x="0" y="224428"/>
                      </a:cubicBezTo>
                      <a:lnTo>
                        <a:pt x="0" y="553353"/>
                      </a:lnTo>
                      <a:cubicBezTo>
                        <a:pt x="0" y="553368"/>
                        <a:pt x="11" y="553383"/>
                        <a:pt x="26" y="553391"/>
                      </a:cubicBezTo>
                      <a:cubicBezTo>
                        <a:pt x="10018" y="556957"/>
                        <a:pt x="20273" y="558846"/>
                        <a:pt x="30735" y="558846"/>
                      </a:cubicBezTo>
                      <a:cubicBezTo>
                        <a:pt x="133578" y="558842"/>
                        <a:pt x="216949" y="379467"/>
                        <a:pt x="216949" y="158199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376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</p:grpSp>
        </p:grpSp>
        <p:grpSp>
          <p:nvGrpSpPr>
            <p:cNvPr id="129" name="Graphic 74" descr="A dog in a birthday hat dreaming of a bone">
              <a:extLst>
                <a:ext uri="{FF2B5EF4-FFF2-40B4-BE49-F238E27FC236}">
                  <a16:creationId xmlns:a16="http://schemas.microsoft.com/office/drawing/2014/main" id="{668A58A0-8544-BDE5-AD62-150277FE7505}"/>
                </a:ext>
              </a:extLst>
            </p:cNvPr>
            <p:cNvGrpSpPr/>
            <p:nvPr/>
          </p:nvGrpSpPr>
          <p:grpSpPr>
            <a:xfrm>
              <a:off x="1215223" y="4303060"/>
              <a:ext cx="621046" cy="1183157"/>
              <a:chOff x="1215223" y="4303060"/>
              <a:chExt cx="621046" cy="1183157"/>
            </a:xfrm>
          </p:grpSpPr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6C953333-903A-5DAE-7039-A0314A02487A}"/>
                  </a:ext>
                </a:extLst>
              </p:cNvPr>
              <p:cNvSpPr/>
              <p:nvPr/>
            </p:nvSpPr>
            <p:spPr>
              <a:xfrm>
                <a:off x="1362026" y="4794028"/>
                <a:ext cx="474244" cy="692189"/>
              </a:xfrm>
              <a:custGeom>
                <a:avLst/>
                <a:gdLst>
                  <a:gd name="connsiteX0" fmla="*/ 474244 w 474244"/>
                  <a:gd name="connsiteY0" fmla="*/ 631236 h 692189"/>
                  <a:gd name="connsiteX1" fmla="*/ 234032 w 474244"/>
                  <a:gd name="connsiteY1" fmla="*/ 555257 h 692189"/>
                  <a:gd name="connsiteX2" fmla="*/ 234073 w 474244"/>
                  <a:gd name="connsiteY2" fmla="*/ 555197 h 692189"/>
                  <a:gd name="connsiteX3" fmla="*/ 309401 w 474244"/>
                  <a:gd name="connsiteY3" fmla="*/ 575564 h 692189"/>
                  <a:gd name="connsiteX4" fmla="*/ 404371 w 474244"/>
                  <a:gd name="connsiteY4" fmla="*/ 540931 h 692189"/>
                  <a:gd name="connsiteX5" fmla="*/ 309401 w 474244"/>
                  <a:gd name="connsiteY5" fmla="*/ 506299 h 692189"/>
                  <a:gd name="connsiteX6" fmla="*/ 220455 w 474244"/>
                  <a:gd name="connsiteY6" fmla="*/ 534769 h 692189"/>
                  <a:gd name="connsiteX7" fmla="*/ 7524 w 474244"/>
                  <a:gd name="connsiteY7" fmla="*/ 99277 h 692189"/>
                  <a:gd name="connsiteX8" fmla="*/ 7524 w 474244"/>
                  <a:gd name="connsiteY8" fmla="*/ 0 h 692189"/>
                  <a:gd name="connsiteX9" fmla="*/ 0 w 474244"/>
                  <a:gd name="connsiteY9" fmla="*/ 0 h 692189"/>
                  <a:gd name="connsiteX10" fmla="*/ 0 w 474244"/>
                  <a:gd name="connsiteY10" fmla="*/ 99277 h 692189"/>
                  <a:gd name="connsiteX11" fmla="*/ 192147 w 474244"/>
                  <a:gd name="connsiteY11" fmla="*/ 522314 h 692189"/>
                  <a:gd name="connsiteX12" fmla="*/ 192116 w 474244"/>
                  <a:gd name="connsiteY12" fmla="*/ 522374 h 692189"/>
                  <a:gd name="connsiteX13" fmla="*/ 125309 w 474244"/>
                  <a:gd name="connsiteY13" fmla="*/ 506299 h 692189"/>
                  <a:gd name="connsiteX14" fmla="*/ 30340 w 474244"/>
                  <a:gd name="connsiteY14" fmla="*/ 540931 h 692189"/>
                  <a:gd name="connsiteX15" fmla="*/ 125309 w 474244"/>
                  <a:gd name="connsiteY15" fmla="*/ 575564 h 692189"/>
                  <a:gd name="connsiteX16" fmla="*/ 215565 w 474244"/>
                  <a:gd name="connsiteY16" fmla="*/ 546213 h 692189"/>
                  <a:gd name="connsiteX17" fmla="*/ 217430 w 474244"/>
                  <a:gd name="connsiteY17" fmla="*/ 548606 h 692189"/>
                  <a:gd name="connsiteX18" fmla="*/ 425099 w 474244"/>
                  <a:gd name="connsiteY18" fmla="*/ 692190 h 692189"/>
                  <a:gd name="connsiteX19" fmla="*/ 425099 w 474244"/>
                  <a:gd name="connsiteY19" fmla="*/ 684666 h 692189"/>
                  <a:gd name="connsiteX20" fmla="*/ 236244 w 474244"/>
                  <a:gd name="connsiteY20" fmla="*/ 568175 h 692189"/>
                  <a:gd name="connsiteX21" fmla="*/ 236300 w 474244"/>
                  <a:gd name="connsiteY21" fmla="*/ 568130 h 692189"/>
                  <a:gd name="connsiteX22" fmla="*/ 474244 w 474244"/>
                  <a:gd name="connsiteY22" fmla="*/ 638756 h 692189"/>
                  <a:gd name="connsiteX23" fmla="*/ 474244 w 474244"/>
                  <a:gd name="connsiteY23" fmla="*/ 631236 h 692189"/>
                  <a:gd name="connsiteX24" fmla="*/ 309401 w 474244"/>
                  <a:gd name="connsiteY24" fmla="*/ 513827 h 692189"/>
                  <a:gd name="connsiteX25" fmla="*/ 396847 w 474244"/>
                  <a:gd name="connsiteY25" fmla="*/ 540935 h 692189"/>
                  <a:gd name="connsiteX26" fmla="*/ 309401 w 474244"/>
                  <a:gd name="connsiteY26" fmla="*/ 568043 h 692189"/>
                  <a:gd name="connsiteX27" fmla="*/ 224879 w 474244"/>
                  <a:gd name="connsiteY27" fmla="*/ 540965 h 692189"/>
                  <a:gd name="connsiteX28" fmla="*/ 224879 w 474244"/>
                  <a:gd name="connsiteY28" fmla="*/ 540905 h 692189"/>
                  <a:gd name="connsiteX29" fmla="*/ 309401 w 474244"/>
                  <a:gd name="connsiteY29" fmla="*/ 513827 h 692189"/>
                  <a:gd name="connsiteX30" fmla="*/ 125309 w 474244"/>
                  <a:gd name="connsiteY30" fmla="*/ 568043 h 692189"/>
                  <a:gd name="connsiteX31" fmla="*/ 37864 w 474244"/>
                  <a:gd name="connsiteY31" fmla="*/ 540935 h 692189"/>
                  <a:gd name="connsiteX32" fmla="*/ 125309 w 474244"/>
                  <a:gd name="connsiteY32" fmla="*/ 513827 h 692189"/>
                  <a:gd name="connsiteX33" fmla="*/ 209831 w 474244"/>
                  <a:gd name="connsiteY33" fmla="*/ 540905 h 692189"/>
                  <a:gd name="connsiteX34" fmla="*/ 209831 w 474244"/>
                  <a:gd name="connsiteY34" fmla="*/ 540965 h 692189"/>
                  <a:gd name="connsiteX35" fmla="*/ 125309 w 474244"/>
                  <a:gd name="connsiteY35" fmla="*/ 568043 h 692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74244" h="692189">
                    <a:moveTo>
                      <a:pt x="474244" y="631236"/>
                    </a:moveTo>
                    <a:cubicBezTo>
                      <a:pt x="332488" y="631236"/>
                      <a:pt x="262577" y="583065"/>
                      <a:pt x="234032" y="555257"/>
                    </a:cubicBezTo>
                    <a:cubicBezTo>
                      <a:pt x="233926" y="555155"/>
                      <a:pt x="233945" y="555129"/>
                      <a:pt x="234073" y="555197"/>
                    </a:cubicBezTo>
                    <a:cubicBezTo>
                      <a:pt x="251017" y="564293"/>
                      <a:pt x="278279" y="575564"/>
                      <a:pt x="309401" y="575564"/>
                    </a:cubicBezTo>
                    <a:cubicBezTo>
                      <a:pt x="371085" y="575564"/>
                      <a:pt x="404371" y="557721"/>
                      <a:pt x="404371" y="540931"/>
                    </a:cubicBezTo>
                    <a:cubicBezTo>
                      <a:pt x="404371" y="524142"/>
                      <a:pt x="371085" y="506299"/>
                      <a:pt x="309401" y="506299"/>
                    </a:cubicBezTo>
                    <a:cubicBezTo>
                      <a:pt x="267501" y="506299"/>
                      <a:pt x="232580" y="526730"/>
                      <a:pt x="220455" y="534769"/>
                    </a:cubicBezTo>
                    <a:cubicBezTo>
                      <a:pt x="89112" y="439552"/>
                      <a:pt x="7524" y="272708"/>
                      <a:pt x="7524" y="99277"/>
                    </a:cubicBezTo>
                    <a:lnTo>
                      <a:pt x="7524" y="0"/>
                    </a:lnTo>
                    <a:lnTo>
                      <a:pt x="0" y="0"/>
                    </a:lnTo>
                    <a:lnTo>
                      <a:pt x="0" y="99277"/>
                    </a:lnTo>
                    <a:cubicBezTo>
                      <a:pt x="0" y="264315"/>
                      <a:pt x="72958" y="423515"/>
                      <a:pt x="192147" y="522314"/>
                    </a:cubicBezTo>
                    <a:cubicBezTo>
                      <a:pt x="192263" y="522412"/>
                      <a:pt x="192252" y="522438"/>
                      <a:pt x="192116" y="522374"/>
                    </a:cubicBezTo>
                    <a:cubicBezTo>
                      <a:pt x="175218" y="514376"/>
                      <a:pt x="151646" y="506299"/>
                      <a:pt x="125309" y="506299"/>
                    </a:cubicBezTo>
                    <a:cubicBezTo>
                      <a:pt x="63625" y="506299"/>
                      <a:pt x="30340" y="524142"/>
                      <a:pt x="30340" y="540931"/>
                    </a:cubicBezTo>
                    <a:cubicBezTo>
                      <a:pt x="30340" y="557721"/>
                      <a:pt x="63625" y="575564"/>
                      <a:pt x="125309" y="575564"/>
                    </a:cubicBezTo>
                    <a:cubicBezTo>
                      <a:pt x="168842" y="575564"/>
                      <a:pt x="204843" y="553508"/>
                      <a:pt x="215565" y="546213"/>
                    </a:cubicBezTo>
                    <a:cubicBezTo>
                      <a:pt x="216129" y="546958"/>
                      <a:pt x="216750" y="547756"/>
                      <a:pt x="217430" y="548606"/>
                    </a:cubicBezTo>
                    <a:cubicBezTo>
                      <a:pt x="230556" y="577102"/>
                      <a:pt x="291841" y="692190"/>
                      <a:pt x="425099" y="692190"/>
                    </a:cubicBezTo>
                    <a:lnTo>
                      <a:pt x="425099" y="684666"/>
                    </a:lnTo>
                    <a:cubicBezTo>
                      <a:pt x="320093" y="684666"/>
                      <a:pt x="261245" y="610448"/>
                      <a:pt x="236244" y="568175"/>
                    </a:cubicBezTo>
                    <a:cubicBezTo>
                      <a:pt x="236180" y="568062"/>
                      <a:pt x="236202" y="568043"/>
                      <a:pt x="236300" y="568130"/>
                    </a:cubicBezTo>
                    <a:cubicBezTo>
                      <a:pt x="269540" y="597394"/>
                      <a:pt x="340204" y="638756"/>
                      <a:pt x="474244" y="638756"/>
                    </a:cubicBezTo>
                    <a:lnTo>
                      <a:pt x="474244" y="631236"/>
                    </a:lnTo>
                    <a:close/>
                    <a:moveTo>
                      <a:pt x="309401" y="513827"/>
                    </a:moveTo>
                    <a:cubicBezTo>
                      <a:pt x="360936" y="513827"/>
                      <a:pt x="396847" y="528115"/>
                      <a:pt x="396847" y="540935"/>
                    </a:cubicBezTo>
                    <a:cubicBezTo>
                      <a:pt x="396847" y="553756"/>
                      <a:pt x="360936" y="568043"/>
                      <a:pt x="309401" y="568043"/>
                    </a:cubicBezTo>
                    <a:cubicBezTo>
                      <a:pt x="270274" y="568043"/>
                      <a:pt x="236605" y="548610"/>
                      <a:pt x="224879" y="540965"/>
                    </a:cubicBezTo>
                    <a:cubicBezTo>
                      <a:pt x="224856" y="540950"/>
                      <a:pt x="224856" y="540920"/>
                      <a:pt x="224879" y="540905"/>
                    </a:cubicBezTo>
                    <a:cubicBezTo>
                      <a:pt x="236605" y="533261"/>
                      <a:pt x="270274" y="513827"/>
                      <a:pt x="309401" y="513827"/>
                    </a:cubicBezTo>
                    <a:close/>
                    <a:moveTo>
                      <a:pt x="125309" y="568043"/>
                    </a:moveTo>
                    <a:cubicBezTo>
                      <a:pt x="73775" y="568043"/>
                      <a:pt x="37864" y="553756"/>
                      <a:pt x="37864" y="540935"/>
                    </a:cubicBezTo>
                    <a:cubicBezTo>
                      <a:pt x="37864" y="528115"/>
                      <a:pt x="73775" y="513827"/>
                      <a:pt x="125309" y="513827"/>
                    </a:cubicBezTo>
                    <a:cubicBezTo>
                      <a:pt x="164437" y="513827"/>
                      <a:pt x="198106" y="533261"/>
                      <a:pt x="209831" y="540905"/>
                    </a:cubicBezTo>
                    <a:cubicBezTo>
                      <a:pt x="209854" y="540920"/>
                      <a:pt x="209854" y="540950"/>
                      <a:pt x="209831" y="540965"/>
                    </a:cubicBezTo>
                    <a:cubicBezTo>
                      <a:pt x="198109" y="548610"/>
                      <a:pt x="164440" y="568043"/>
                      <a:pt x="125309" y="568043"/>
                    </a:cubicBezTo>
                    <a:close/>
                  </a:path>
                </a:pathLst>
              </a:custGeom>
              <a:solidFill>
                <a:srgbClr val="2F2F2F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E377380D-F05F-32DB-BDCA-0BD97E41F737}"/>
                  </a:ext>
                </a:extLst>
              </p:cNvPr>
              <p:cNvSpPr/>
              <p:nvPr/>
            </p:nvSpPr>
            <p:spPr>
              <a:xfrm>
                <a:off x="1215223" y="4303060"/>
                <a:ext cx="293750" cy="506019"/>
              </a:xfrm>
              <a:custGeom>
                <a:avLst/>
                <a:gdLst>
                  <a:gd name="connsiteX0" fmla="*/ 293750 w 293750"/>
                  <a:gd name="connsiteY0" fmla="*/ 505970 h 506019"/>
                  <a:gd name="connsiteX1" fmla="*/ 146686 w 293750"/>
                  <a:gd name="connsiteY1" fmla="*/ 28 h 506019"/>
                  <a:gd name="connsiteX2" fmla="*/ 146614 w 293750"/>
                  <a:gd name="connsiteY2" fmla="*/ 28 h 506019"/>
                  <a:gd name="connsiteX3" fmla="*/ 2 w 293750"/>
                  <a:gd name="connsiteY3" fmla="*/ 505970 h 506019"/>
                  <a:gd name="connsiteX4" fmla="*/ 39 w 293750"/>
                  <a:gd name="connsiteY4" fmla="*/ 506019 h 506019"/>
                  <a:gd name="connsiteX5" fmla="*/ 293716 w 293750"/>
                  <a:gd name="connsiteY5" fmla="*/ 506019 h 506019"/>
                  <a:gd name="connsiteX6" fmla="*/ 293750 w 293750"/>
                  <a:gd name="connsiteY6" fmla="*/ 505970 h 506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3750" h="506019">
                    <a:moveTo>
                      <a:pt x="293750" y="505970"/>
                    </a:moveTo>
                    <a:lnTo>
                      <a:pt x="146686" y="28"/>
                    </a:lnTo>
                    <a:cubicBezTo>
                      <a:pt x="146675" y="-9"/>
                      <a:pt x="146626" y="-9"/>
                      <a:pt x="146614" y="28"/>
                    </a:cubicBezTo>
                    <a:lnTo>
                      <a:pt x="2" y="505970"/>
                    </a:lnTo>
                    <a:cubicBezTo>
                      <a:pt x="-6" y="505993"/>
                      <a:pt x="13" y="506019"/>
                      <a:pt x="39" y="506019"/>
                    </a:cubicBezTo>
                    <a:lnTo>
                      <a:pt x="293716" y="506019"/>
                    </a:lnTo>
                    <a:cubicBezTo>
                      <a:pt x="293738" y="506019"/>
                      <a:pt x="293754" y="505993"/>
                      <a:pt x="293750" y="50597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32" name="Graphic 74" descr="A dog in a birthday hat dreaming of a bone">
              <a:extLst>
                <a:ext uri="{FF2B5EF4-FFF2-40B4-BE49-F238E27FC236}">
                  <a16:creationId xmlns:a16="http://schemas.microsoft.com/office/drawing/2014/main" id="{331725BC-480E-FEA9-9884-182A3791643C}"/>
                </a:ext>
              </a:extLst>
            </p:cNvPr>
            <p:cNvGrpSpPr/>
            <p:nvPr/>
          </p:nvGrpSpPr>
          <p:grpSpPr>
            <a:xfrm>
              <a:off x="1633127" y="4180842"/>
              <a:ext cx="748618" cy="729809"/>
              <a:chOff x="1633127" y="4180842"/>
              <a:chExt cx="748618" cy="72980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B830745E-43BD-21B6-12B8-5D75BFA68FEB}"/>
                  </a:ext>
                </a:extLst>
              </p:cNvPr>
              <p:cNvSpPr/>
              <p:nvPr/>
            </p:nvSpPr>
            <p:spPr>
              <a:xfrm>
                <a:off x="1659460" y="4180842"/>
                <a:ext cx="722285" cy="522904"/>
              </a:xfrm>
              <a:custGeom>
                <a:avLst/>
                <a:gdLst>
                  <a:gd name="connsiteX0" fmla="*/ 722285 w 722285"/>
                  <a:gd name="connsiteY0" fmla="*/ 261452 h 522904"/>
                  <a:gd name="connsiteX1" fmla="*/ 361143 w 722285"/>
                  <a:gd name="connsiteY1" fmla="*/ 522904 h 522904"/>
                  <a:gd name="connsiteX2" fmla="*/ 0 w 722285"/>
                  <a:gd name="connsiteY2" fmla="*/ 261452 h 522904"/>
                  <a:gd name="connsiteX3" fmla="*/ 361143 w 722285"/>
                  <a:gd name="connsiteY3" fmla="*/ 0 h 522904"/>
                  <a:gd name="connsiteX4" fmla="*/ 722285 w 722285"/>
                  <a:gd name="connsiteY4" fmla="*/ 261452 h 522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2285" h="522904">
                    <a:moveTo>
                      <a:pt x="722285" y="261452"/>
                    </a:moveTo>
                    <a:cubicBezTo>
                      <a:pt x="722285" y="405848"/>
                      <a:pt x="560596" y="522904"/>
                      <a:pt x="361143" y="522904"/>
                    </a:cubicBezTo>
                    <a:cubicBezTo>
                      <a:pt x="161689" y="522904"/>
                      <a:pt x="0" y="405848"/>
                      <a:pt x="0" y="261452"/>
                    </a:cubicBezTo>
                    <a:cubicBezTo>
                      <a:pt x="0" y="117056"/>
                      <a:pt x="161689" y="0"/>
                      <a:pt x="361143" y="0"/>
                    </a:cubicBezTo>
                    <a:cubicBezTo>
                      <a:pt x="560596" y="0"/>
                      <a:pt x="722285" y="117056"/>
                      <a:pt x="722285" y="261452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913AD23-96ED-E9DC-EBCF-605E03E7F06C}"/>
                  </a:ext>
                </a:extLst>
              </p:cNvPr>
              <p:cNvSpPr/>
              <p:nvPr/>
            </p:nvSpPr>
            <p:spPr>
              <a:xfrm>
                <a:off x="1761032" y="4722556"/>
                <a:ext cx="112857" cy="112857"/>
              </a:xfrm>
              <a:custGeom>
                <a:avLst/>
                <a:gdLst>
                  <a:gd name="connsiteX0" fmla="*/ 112857 w 112857"/>
                  <a:gd name="connsiteY0" fmla="*/ 56429 h 112857"/>
                  <a:gd name="connsiteX1" fmla="*/ 56429 w 112857"/>
                  <a:gd name="connsiteY1" fmla="*/ 112857 h 112857"/>
                  <a:gd name="connsiteX2" fmla="*/ 0 w 112857"/>
                  <a:gd name="connsiteY2" fmla="*/ 56429 h 112857"/>
                  <a:gd name="connsiteX3" fmla="*/ 56429 w 112857"/>
                  <a:gd name="connsiteY3" fmla="*/ 0 h 112857"/>
                  <a:gd name="connsiteX4" fmla="*/ 112857 w 112857"/>
                  <a:gd name="connsiteY4" fmla="*/ 56429 h 112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57" h="112857">
                    <a:moveTo>
                      <a:pt x="112857" y="56429"/>
                    </a:moveTo>
                    <a:cubicBezTo>
                      <a:pt x="112857" y="87593"/>
                      <a:pt x="87593" y="112857"/>
                      <a:pt x="56429" y="112857"/>
                    </a:cubicBezTo>
                    <a:cubicBezTo>
                      <a:pt x="25264" y="112857"/>
                      <a:pt x="0" y="87593"/>
                      <a:pt x="0" y="56429"/>
                    </a:cubicBezTo>
                    <a:cubicBezTo>
                      <a:pt x="0" y="25264"/>
                      <a:pt x="25264" y="0"/>
                      <a:pt x="56429" y="0"/>
                    </a:cubicBezTo>
                    <a:cubicBezTo>
                      <a:pt x="87593" y="0"/>
                      <a:pt x="112857" y="25264"/>
                      <a:pt x="112857" y="56429"/>
                    </a:cubicBezTo>
                    <a:close/>
                  </a:path>
                </a:pathLst>
              </a:custGeom>
              <a:solidFill>
                <a:srgbClr val="E5E5E5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4F769E8-F51A-FCDD-5E5A-AAD59098D832}"/>
                  </a:ext>
                </a:extLst>
              </p:cNvPr>
              <p:cNvSpPr/>
              <p:nvPr/>
            </p:nvSpPr>
            <p:spPr>
              <a:xfrm>
                <a:off x="1633127" y="4843847"/>
                <a:ext cx="66803" cy="66803"/>
              </a:xfrm>
              <a:custGeom>
                <a:avLst/>
                <a:gdLst>
                  <a:gd name="connsiteX0" fmla="*/ 66804 w 66803"/>
                  <a:gd name="connsiteY0" fmla="*/ 33402 h 66803"/>
                  <a:gd name="connsiteX1" fmla="*/ 33402 w 66803"/>
                  <a:gd name="connsiteY1" fmla="*/ 66804 h 66803"/>
                  <a:gd name="connsiteX2" fmla="*/ 0 w 66803"/>
                  <a:gd name="connsiteY2" fmla="*/ 33402 h 66803"/>
                  <a:gd name="connsiteX3" fmla="*/ 33402 w 66803"/>
                  <a:gd name="connsiteY3" fmla="*/ 0 h 66803"/>
                  <a:gd name="connsiteX4" fmla="*/ 66804 w 66803"/>
                  <a:gd name="connsiteY4" fmla="*/ 33402 h 66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803" h="66803">
                    <a:moveTo>
                      <a:pt x="66804" y="33402"/>
                    </a:moveTo>
                    <a:cubicBezTo>
                      <a:pt x="66804" y="51849"/>
                      <a:pt x="51849" y="66804"/>
                      <a:pt x="33402" y="66804"/>
                    </a:cubicBezTo>
                    <a:cubicBezTo>
                      <a:pt x="14954" y="66804"/>
                      <a:pt x="0" y="51849"/>
                      <a:pt x="0" y="33402"/>
                    </a:cubicBezTo>
                    <a:cubicBezTo>
                      <a:pt x="0" y="14955"/>
                      <a:pt x="14954" y="0"/>
                      <a:pt x="33402" y="0"/>
                    </a:cubicBezTo>
                    <a:cubicBezTo>
                      <a:pt x="51849" y="0"/>
                      <a:pt x="66804" y="14955"/>
                      <a:pt x="66804" y="33402"/>
                    </a:cubicBezTo>
                    <a:close/>
                  </a:path>
                </a:pathLst>
              </a:custGeom>
              <a:solidFill>
                <a:srgbClr val="E5E5E5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35886DBA-2740-A85F-2098-9DE271F55509}"/>
                  </a:ext>
                </a:extLst>
              </p:cNvPr>
              <p:cNvSpPr/>
              <p:nvPr/>
            </p:nvSpPr>
            <p:spPr>
              <a:xfrm>
                <a:off x="1885426" y="4362142"/>
                <a:ext cx="295607" cy="169186"/>
              </a:xfrm>
              <a:custGeom>
                <a:avLst/>
                <a:gdLst>
                  <a:gd name="connsiteX0" fmla="*/ 275015 w 295607"/>
                  <a:gd name="connsiteY0" fmla="*/ 84564 h 169186"/>
                  <a:gd name="connsiteX1" fmla="*/ 285954 w 295607"/>
                  <a:gd name="connsiteY1" fmla="*/ 74362 h 169186"/>
                  <a:gd name="connsiteX2" fmla="*/ 282509 w 295607"/>
                  <a:gd name="connsiteY2" fmla="*/ 13938 h 169186"/>
                  <a:gd name="connsiteX3" fmla="*/ 216833 w 295607"/>
                  <a:gd name="connsiteY3" fmla="*/ 13513 h 169186"/>
                  <a:gd name="connsiteX4" fmla="*/ 203373 w 295607"/>
                  <a:gd name="connsiteY4" fmla="*/ 45030 h 169186"/>
                  <a:gd name="connsiteX5" fmla="*/ 92228 w 295607"/>
                  <a:gd name="connsiteY5" fmla="*/ 45023 h 169186"/>
                  <a:gd name="connsiteX6" fmla="*/ 77944 w 295607"/>
                  <a:gd name="connsiteY6" fmla="*/ 12708 h 169186"/>
                  <a:gd name="connsiteX7" fmla="*/ 14823 w 295607"/>
                  <a:gd name="connsiteY7" fmla="*/ 12253 h 169186"/>
                  <a:gd name="connsiteX8" fmla="*/ 13514 w 295607"/>
                  <a:gd name="connsiteY8" fmla="*/ 78763 h 169186"/>
                  <a:gd name="connsiteX9" fmla="*/ 20590 w 295607"/>
                  <a:gd name="connsiteY9" fmla="*/ 84564 h 169186"/>
                  <a:gd name="connsiteX10" fmla="*/ 20590 w 295607"/>
                  <a:gd name="connsiteY10" fmla="*/ 84621 h 169186"/>
                  <a:gd name="connsiteX11" fmla="*/ 9643 w 295607"/>
                  <a:gd name="connsiteY11" fmla="*/ 94827 h 169186"/>
                  <a:gd name="connsiteX12" fmla="*/ 13058 w 295607"/>
                  <a:gd name="connsiteY12" fmla="*/ 155205 h 169186"/>
                  <a:gd name="connsiteX13" fmla="*/ 78768 w 295607"/>
                  <a:gd name="connsiteY13" fmla="*/ 155668 h 169186"/>
                  <a:gd name="connsiteX14" fmla="*/ 91904 w 295607"/>
                  <a:gd name="connsiteY14" fmla="*/ 128627 h 169186"/>
                  <a:gd name="connsiteX15" fmla="*/ 203700 w 295607"/>
                  <a:gd name="connsiteY15" fmla="*/ 128627 h 169186"/>
                  <a:gd name="connsiteX16" fmla="*/ 216878 w 295607"/>
                  <a:gd name="connsiteY16" fmla="*/ 155709 h 169186"/>
                  <a:gd name="connsiteX17" fmla="*/ 280793 w 295607"/>
                  <a:gd name="connsiteY17" fmla="*/ 156921 h 169186"/>
                  <a:gd name="connsiteX18" fmla="*/ 282095 w 295607"/>
                  <a:gd name="connsiteY18" fmla="*/ 90418 h 169186"/>
                  <a:gd name="connsiteX19" fmla="*/ 275019 w 295607"/>
                  <a:gd name="connsiteY19" fmla="*/ 84624 h 169186"/>
                  <a:gd name="connsiteX20" fmla="*/ 275015 w 295607"/>
                  <a:gd name="connsiteY20" fmla="*/ 84564 h 169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5607" h="169186">
                    <a:moveTo>
                      <a:pt x="275015" y="84564"/>
                    </a:moveTo>
                    <a:cubicBezTo>
                      <a:pt x="279051" y="81871"/>
                      <a:pt x="282764" y="78500"/>
                      <a:pt x="285954" y="74362"/>
                    </a:cubicBezTo>
                    <a:cubicBezTo>
                      <a:pt x="299817" y="56384"/>
                      <a:pt x="298357" y="30190"/>
                      <a:pt x="282509" y="13938"/>
                    </a:cubicBezTo>
                    <a:cubicBezTo>
                      <a:pt x="264527" y="-4503"/>
                      <a:pt x="234992" y="-4646"/>
                      <a:pt x="216833" y="13513"/>
                    </a:cubicBezTo>
                    <a:cubicBezTo>
                      <a:pt x="208106" y="22244"/>
                      <a:pt x="203648" y="33594"/>
                      <a:pt x="203373" y="45030"/>
                    </a:cubicBezTo>
                    <a:lnTo>
                      <a:pt x="92228" y="45023"/>
                    </a:lnTo>
                    <a:cubicBezTo>
                      <a:pt x="91946" y="33233"/>
                      <a:pt x="87209" y="21533"/>
                      <a:pt x="77944" y="12708"/>
                    </a:cubicBezTo>
                    <a:cubicBezTo>
                      <a:pt x="60564" y="-3848"/>
                      <a:pt x="32436" y="-4055"/>
                      <a:pt x="14823" y="12253"/>
                    </a:cubicBezTo>
                    <a:cubicBezTo>
                      <a:pt x="-4494" y="30141"/>
                      <a:pt x="-4931" y="60322"/>
                      <a:pt x="13514" y="78763"/>
                    </a:cubicBezTo>
                    <a:cubicBezTo>
                      <a:pt x="15718" y="80972"/>
                      <a:pt x="18092" y="82898"/>
                      <a:pt x="20590" y="84564"/>
                    </a:cubicBezTo>
                    <a:cubicBezTo>
                      <a:pt x="20612" y="84579"/>
                      <a:pt x="20612" y="84609"/>
                      <a:pt x="20590" y="84621"/>
                    </a:cubicBezTo>
                    <a:cubicBezTo>
                      <a:pt x="16550" y="87307"/>
                      <a:pt x="12837" y="90685"/>
                      <a:pt x="9643" y="94827"/>
                    </a:cubicBezTo>
                    <a:cubicBezTo>
                      <a:pt x="-4205" y="112786"/>
                      <a:pt x="-2753" y="138950"/>
                      <a:pt x="13058" y="155205"/>
                    </a:cubicBezTo>
                    <a:cubicBezTo>
                      <a:pt x="31037" y="173691"/>
                      <a:pt x="60598" y="173845"/>
                      <a:pt x="78768" y="155668"/>
                    </a:cubicBezTo>
                    <a:cubicBezTo>
                      <a:pt x="86352" y="148080"/>
                      <a:pt x="90704" y="138510"/>
                      <a:pt x="91904" y="128627"/>
                    </a:cubicBezTo>
                    <a:cubicBezTo>
                      <a:pt x="91904" y="128627"/>
                      <a:pt x="203700" y="128627"/>
                      <a:pt x="203700" y="128627"/>
                    </a:cubicBezTo>
                    <a:cubicBezTo>
                      <a:pt x="204901" y="138529"/>
                      <a:pt x="209268" y="148118"/>
                      <a:pt x="216878" y="155709"/>
                    </a:cubicBezTo>
                    <a:cubicBezTo>
                      <a:pt x="234168" y="172965"/>
                      <a:pt x="262875" y="173522"/>
                      <a:pt x="280793" y="156921"/>
                    </a:cubicBezTo>
                    <a:cubicBezTo>
                      <a:pt x="300103" y="139033"/>
                      <a:pt x="300536" y="108859"/>
                      <a:pt x="282095" y="90418"/>
                    </a:cubicBezTo>
                    <a:cubicBezTo>
                      <a:pt x="279890" y="88209"/>
                      <a:pt x="277516" y="86283"/>
                      <a:pt x="275019" y="84624"/>
                    </a:cubicBezTo>
                    <a:cubicBezTo>
                      <a:pt x="274992" y="84609"/>
                      <a:pt x="274992" y="84579"/>
                      <a:pt x="275015" y="845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76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78" name="Graphic 76" descr="Skeleton outline">
            <a:extLst>
              <a:ext uri="{FF2B5EF4-FFF2-40B4-BE49-F238E27FC236}">
                <a16:creationId xmlns:a16="http://schemas.microsoft.com/office/drawing/2014/main" id="{28098363-592B-0BF3-6D8E-BE7711C6A42F}"/>
              </a:ext>
            </a:extLst>
          </p:cNvPr>
          <p:cNvGrpSpPr/>
          <p:nvPr/>
        </p:nvGrpSpPr>
        <p:grpSpPr>
          <a:xfrm>
            <a:off x="10170399" y="1767323"/>
            <a:ext cx="1185382" cy="1982047"/>
            <a:chOff x="8684829" y="1424418"/>
            <a:chExt cx="1185382" cy="1982047"/>
          </a:xfrm>
          <a:solidFill>
            <a:schemeClr val="accent2"/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6C1BAD2-5445-F2D9-8A61-7E3289106117}"/>
                </a:ext>
              </a:extLst>
            </p:cNvPr>
            <p:cNvSpPr/>
            <p:nvPr/>
          </p:nvSpPr>
          <p:spPr>
            <a:xfrm>
              <a:off x="8950319" y="2405695"/>
              <a:ext cx="169414" cy="140888"/>
            </a:xfrm>
            <a:custGeom>
              <a:avLst/>
              <a:gdLst>
                <a:gd name="connsiteX0" fmla="*/ 104054 w 169414"/>
                <a:gd name="connsiteY0" fmla="*/ 14543 h 140888"/>
                <a:gd name="connsiteX1" fmla="*/ 25470 w 169414"/>
                <a:gd name="connsiteY1" fmla="*/ 8671 h 140888"/>
                <a:gd name="connsiteX2" fmla="*/ 25470 w 169414"/>
                <a:gd name="connsiteY2" fmla="*/ 8671 h 140888"/>
                <a:gd name="connsiteX3" fmla="*/ 2249 w 169414"/>
                <a:gd name="connsiteY3" fmla="*/ 57720 h 140888"/>
                <a:gd name="connsiteX4" fmla="*/ 4176 w 169414"/>
                <a:gd name="connsiteY4" fmla="*/ 62196 h 140888"/>
                <a:gd name="connsiteX5" fmla="*/ 143145 w 169414"/>
                <a:gd name="connsiteY5" fmla="*/ 140870 h 140888"/>
                <a:gd name="connsiteX6" fmla="*/ 159530 w 169414"/>
                <a:gd name="connsiteY6" fmla="*/ 138068 h 140888"/>
                <a:gd name="connsiteX7" fmla="*/ 168495 w 169414"/>
                <a:gd name="connsiteY7" fmla="*/ 133115 h 140888"/>
                <a:gd name="connsiteX8" fmla="*/ 169414 w 169414"/>
                <a:gd name="connsiteY8" fmla="*/ 124014 h 140888"/>
                <a:gd name="connsiteX9" fmla="*/ 104054 w 169414"/>
                <a:gd name="connsiteY9" fmla="*/ 14543 h 140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414" h="140888">
                  <a:moveTo>
                    <a:pt x="104054" y="14543"/>
                  </a:moveTo>
                  <a:cubicBezTo>
                    <a:pt x="81201" y="-2451"/>
                    <a:pt x="50594" y="-4740"/>
                    <a:pt x="25470" y="8671"/>
                  </a:cubicBezTo>
                  <a:lnTo>
                    <a:pt x="25470" y="8671"/>
                  </a:lnTo>
                  <a:cubicBezTo>
                    <a:pt x="5512" y="15803"/>
                    <a:pt x="-4883" y="37762"/>
                    <a:pt x="2249" y="57720"/>
                  </a:cubicBezTo>
                  <a:cubicBezTo>
                    <a:pt x="2796" y="59251"/>
                    <a:pt x="3439" y="60746"/>
                    <a:pt x="4176" y="62196"/>
                  </a:cubicBezTo>
                  <a:cubicBezTo>
                    <a:pt x="21323" y="98910"/>
                    <a:pt x="99863" y="140870"/>
                    <a:pt x="143145" y="140870"/>
                  </a:cubicBezTo>
                  <a:cubicBezTo>
                    <a:pt x="148739" y="141038"/>
                    <a:pt x="154309" y="140085"/>
                    <a:pt x="159530" y="138068"/>
                  </a:cubicBezTo>
                  <a:lnTo>
                    <a:pt x="168495" y="133115"/>
                  </a:lnTo>
                  <a:lnTo>
                    <a:pt x="169414" y="124014"/>
                  </a:lnTo>
                  <a:cubicBezTo>
                    <a:pt x="162123" y="80620"/>
                    <a:pt x="138796" y="41548"/>
                    <a:pt x="104054" y="14543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D931348-9DBF-8CCB-41C6-CD0611D04FAB}"/>
                </a:ext>
              </a:extLst>
            </p:cNvPr>
            <p:cNvSpPr/>
            <p:nvPr/>
          </p:nvSpPr>
          <p:spPr>
            <a:xfrm>
              <a:off x="9168977" y="2405707"/>
              <a:ext cx="169447" cy="140941"/>
            </a:xfrm>
            <a:custGeom>
              <a:avLst/>
              <a:gdLst>
                <a:gd name="connsiteX0" fmla="*/ 143922 w 169447"/>
                <a:gd name="connsiteY0" fmla="*/ 8703 h 140941"/>
                <a:gd name="connsiteX1" fmla="*/ 143922 w 169447"/>
                <a:gd name="connsiteY1" fmla="*/ 8703 h 140941"/>
                <a:gd name="connsiteX2" fmla="*/ 65293 w 169447"/>
                <a:gd name="connsiteY2" fmla="*/ 14531 h 140941"/>
                <a:gd name="connsiteX3" fmla="*/ 0 w 169447"/>
                <a:gd name="connsiteY3" fmla="*/ 124047 h 140941"/>
                <a:gd name="connsiteX4" fmla="*/ 1524 w 169447"/>
                <a:gd name="connsiteY4" fmla="*/ 134514 h 140941"/>
                <a:gd name="connsiteX5" fmla="*/ 9952 w 169447"/>
                <a:gd name="connsiteY5" fmla="*/ 138101 h 140941"/>
                <a:gd name="connsiteX6" fmla="*/ 26314 w 169447"/>
                <a:gd name="connsiteY6" fmla="*/ 140925 h 140941"/>
                <a:gd name="connsiteX7" fmla="*/ 165283 w 169447"/>
                <a:gd name="connsiteY7" fmla="*/ 62228 h 140941"/>
                <a:gd name="connsiteX8" fmla="*/ 148436 w 169447"/>
                <a:gd name="connsiteY8" fmla="*/ 10642 h 140941"/>
                <a:gd name="connsiteX9" fmla="*/ 143922 w 169447"/>
                <a:gd name="connsiteY9" fmla="*/ 8703 h 140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447" h="140941">
                  <a:moveTo>
                    <a:pt x="143922" y="8703"/>
                  </a:moveTo>
                  <a:lnTo>
                    <a:pt x="143922" y="8703"/>
                  </a:lnTo>
                  <a:cubicBezTo>
                    <a:pt x="118793" y="-4739"/>
                    <a:pt x="88164" y="-2468"/>
                    <a:pt x="65293" y="14531"/>
                  </a:cubicBezTo>
                  <a:cubicBezTo>
                    <a:pt x="30566" y="41558"/>
                    <a:pt x="7262" y="80646"/>
                    <a:pt x="0" y="124047"/>
                  </a:cubicBezTo>
                  <a:lnTo>
                    <a:pt x="1524" y="134514"/>
                  </a:lnTo>
                  <a:lnTo>
                    <a:pt x="9952" y="138101"/>
                  </a:lnTo>
                  <a:cubicBezTo>
                    <a:pt x="15163" y="140122"/>
                    <a:pt x="20726" y="141084"/>
                    <a:pt x="26314" y="140925"/>
                  </a:cubicBezTo>
                  <a:cubicBezTo>
                    <a:pt x="69596" y="140925"/>
                    <a:pt x="148158" y="98943"/>
                    <a:pt x="165283" y="62228"/>
                  </a:cubicBezTo>
                  <a:cubicBezTo>
                    <a:pt x="174876" y="43331"/>
                    <a:pt x="167334" y="20235"/>
                    <a:pt x="148436" y="10642"/>
                  </a:cubicBezTo>
                  <a:cubicBezTo>
                    <a:pt x="146975" y="9900"/>
                    <a:pt x="145466" y="9252"/>
                    <a:pt x="143922" y="8703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5167F0-9FCB-61D4-3804-15AA45DC9113}"/>
                </a:ext>
              </a:extLst>
            </p:cNvPr>
            <p:cNvSpPr/>
            <p:nvPr/>
          </p:nvSpPr>
          <p:spPr>
            <a:xfrm>
              <a:off x="8864143" y="1878553"/>
              <a:ext cx="560356" cy="564928"/>
            </a:xfrm>
            <a:custGeom>
              <a:avLst/>
              <a:gdLst>
                <a:gd name="connsiteX0" fmla="*/ 560356 w 560356"/>
                <a:gd name="connsiteY0" fmla="*/ 93400 h 564928"/>
                <a:gd name="connsiteX1" fmla="*/ 537942 w 560356"/>
                <a:gd name="connsiteY1" fmla="*/ 70986 h 564928"/>
                <a:gd name="connsiteX2" fmla="*/ 302592 w 560356"/>
                <a:gd name="connsiteY2" fmla="*/ 70986 h 564928"/>
                <a:gd name="connsiteX3" fmla="*/ 302592 w 560356"/>
                <a:gd name="connsiteY3" fmla="*/ 22414 h 564928"/>
                <a:gd name="connsiteX4" fmla="*/ 280178 w 560356"/>
                <a:gd name="connsiteY4" fmla="*/ 0 h 564928"/>
                <a:gd name="connsiteX5" fmla="*/ 257764 w 560356"/>
                <a:gd name="connsiteY5" fmla="*/ 22414 h 564928"/>
                <a:gd name="connsiteX6" fmla="*/ 257764 w 560356"/>
                <a:gd name="connsiteY6" fmla="*/ 70986 h 564928"/>
                <a:gd name="connsiteX7" fmla="*/ 22414 w 560356"/>
                <a:gd name="connsiteY7" fmla="*/ 70986 h 564928"/>
                <a:gd name="connsiteX8" fmla="*/ 0 w 560356"/>
                <a:gd name="connsiteY8" fmla="*/ 93400 h 564928"/>
                <a:gd name="connsiteX9" fmla="*/ 22414 w 560356"/>
                <a:gd name="connsiteY9" fmla="*/ 115814 h 564928"/>
                <a:gd name="connsiteX10" fmla="*/ 257764 w 560356"/>
                <a:gd name="connsiteY10" fmla="*/ 115814 h 564928"/>
                <a:gd name="connsiteX11" fmla="*/ 257764 w 560356"/>
                <a:gd name="connsiteY11" fmla="*/ 160643 h 564928"/>
                <a:gd name="connsiteX12" fmla="*/ 145693 w 560356"/>
                <a:gd name="connsiteY12" fmla="*/ 160643 h 564928"/>
                <a:gd name="connsiteX13" fmla="*/ 123278 w 560356"/>
                <a:gd name="connsiteY13" fmla="*/ 183057 h 564928"/>
                <a:gd name="connsiteX14" fmla="*/ 145693 w 560356"/>
                <a:gd name="connsiteY14" fmla="*/ 205471 h 564928"/>
                <a:gd name="connsiteX15" fmla="*/ 257764 w 560356"/>
                <a:gd name="connsiteY15" fmla="*/ 205471 h 564928"/>
                <a:gd name="connsiteX16" fmla="*/ 257764 w 560356"/>
                <a:gd name="connsiteY16" fmla="*/ 250300 h 564928"/>
                <a:gd name="connsiteX17" fmla="*/ 145693 w 560356"/>
                <a:gd name="connsiteY17" fmla="*/ 250300 h 564928"/>
                <a:gd name="connsiteX18" fmla="*/ 123278 w 560356"/>
                <a:gd name="connsiteY18" fmla="*/ 272714 h 564928"/>
                <a:gd name="connsiteX19" fmla="*/ 145693 w 560356"/>
                <a:gd name="connsiteY19" fmla="*/ 295128 h 564928"/>
                <a:gd name="connsiteX20" fmla="*/ 257764 w 560356"/>
                <a:gd name="connsiteY20" fmla="*/ 295128 h 564928"/>
                <a:gd name="connsiteX21" fmla="*/ 257764 w 560356"/>
                <a:gd name="connsiteY21" fmla="*/ 339957 h 564928"/>
                <a:gd name="connsiteX22" fmla="*/ 145693 w 560356"/>
                <a:gd name="connsiteY22" fmla="*/ 339957 h 564928"/>
                <a:gd name="connsiteX23" fmla="*/ 123278 w 560356"/>
                <a:gd name="connsiteY23" fmla="*/ 362371 h 564928"/>
                <a:gd name="connsiteX24" fmla="*/ 145693 w 560356"/>
                <a:gd name="connsiteY24" fmla="*/ 384785 h 564928"/>
                <a:gd name="connsiteX25" fmla="*/ 257764 w 560356"/>
                <a:gd name="connsiteY25" fmla="*/ 384785 h 564928"/>
                <a:gd name="connsiteX26" fmla="*/ 257764 w 560356"/>
                <a:gd name="connsiteY26" fmla="*/ 542515 h 564928"/>
                <a:gd name="connsiteX27" fmla="*/ 280178 w 560356"/>
                <a:gd name="connsiteY27" fmla="*/ 564929 h 564928"/>
                <a:gd name="connsiteX28" fmla="*/ 302592 w 560356"/>
                <a:gd name="connsiteY28" fmla="*/ 542515 h 564928"/>
                <a:gd name="connsiteX29" fmla="*/ 302592 w 560356"/>
                <a:gd name="connsiteY29" fmla="*/ 384920 h 564928"/>
                <a:gd name="connsiteX30" fmla="*/ 414664 w 560356"/>
                <a:gd name="connsiteY30" fmla="*/ 384920 h 564928"/>
                <a:gd name="connsiteX31" fmla="*/ 437078 w 560356"/>
                <a:gd name="connsiteY31" fmla="*/ 362506 h 564928"/>
                <a:gd name="connsiteX32" fmla="*/ 414664 w 560356"/>
                <a:gd name="connsiteY32" fmla="*/ 340091 h 564928"/>
                <a:gd name="connsiteX33" fmla="*/ 302592 w 560356"/>
                <a:gd name="connsiteY33" fmla="*/ 340091 h 564928"/>
                <a:gd name="connsiteX34" fmla="*/ 302592 w 560356"/>
                <a:gd name="connsiteY34" fmla="*/ 295128 h 564928"/>
                <a:gd name="connsiteX35" fmla="*/ 414664 w 560356"/>
                <a:gd name="connsiteY35" fmla="*/ 295128 h 564928"/>
                <a:gd name="connsiteX36" fmla="*/ 437078 w 560356"/>
                <a:gd name="connsiteY36" fmla="*/ 272714 h 564928"/>
                <a:gd name="connsiteX37" fmla="*/ 414664 w 560356"/>
                <a:gd name="connsiteY37" fmla="*/ 250300 h 564928"/>
                <a:gd name="connsiteX38" fmla="*/ 302592 w 560356"/>
                <a:gd name="connsiteY38" fmla="*/ 250300 h 564928"/>
                <a:gd name="connsiteX39" fmla="*/ 302592 w 560356"/>
                <a:gd name="connsiteY39" fmla="*/ 205471 h 564928"/>
                <a:gd name="connsiteX40" fmla="*/ 414664 w 560356"/>
                <a:gd name="connsiteY40" fmla="*/ 205471 h 564928"/>
                <a:gd name="connsiteX41" fmla="*/ 437078 w 560356"/>
                <a:gd name="connsiteY41" fmla="*/ 183057 h 564928"/>
                <a:gd name="connsiteX42" fmla="*/ 414664 w 560356"/>
                <a:gd name="connsiteY42" fmla="*/ 160643 h 564928"/>
                <a:gd name="connsiteX43" fmla="*/ 302592 w 560356"/>
                <a:gd name="connsiteY43" fmla="*/ 160643 h 564928"/>
                <a:gd name="connsiteX44" fmla="*/ 302592 w 560356"/>
                <a:gd name="connsiteY44" fmla="*/ 115814 h 564928"/>
                <a:gd name="connsiteX45" fmla="*/ 537942 w 560356"/>
                <a:gd name="connsiteY45" fmla="*/ 115814 h 564928"/>
                <a:gd name="connsiteX46" fmla="*/ 560356 w 560356"/>
                <a:gd name="connsiteY46" fmla="*/ 93400 h 564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60356" h="564928">
                  <a:moveTo>
                    <a:pt x="560356" y="93400"/>
                  </a:moveTo>
                  <a:cubicBezTo>
                    <a:pt x="560356" y="81021"/>
                    <a:pt x="550321" y="70986"/>
                    <a:pt x="537942" y="70986"/>
                  </a:cubicBezTo>
                  <a:lnTo>
                    <a:pt x="302592" y="70986"/>
                  </a:lnTo>
                  <a:lnTo>
                    <a:pt x="302592" y="22414"/>
                  </a:lnTo>
                  <a:cubicBezTo>
                    <a:pt x="302592" y="10035"/>
                    <a:pt x="292558" y="0"/>
                    <a:pt x="280178" y="0"/>
                  </a:cubicBezTo>
                  <a:cubicBezTo>
                    <a:pt x="267799" y="0"/>
                    <a:pt x="257764" y="10035"/>
                    <a:pt x="257764" y="22414"/>
                  </a:cubicBezTo>
                  <a:lnTo>
                    <a:pt x="257764" y="70986"/>
                  </a:lnTo>
                  <a:lnTo>
                    <a:pt x="22414" y="70986"/>
                  </a:lnTo>
                  <a:cubicBezTo>
                    <a:pt x="10035" y="70986"/>
                    <a:pt x="0" y="81021"/>
                    <a:pt x="0" y="93400"/>
                  </a:cubicBezTo>
                  <a:cubicBezTo>
                    <a:pt x="0" y="105780"/>
                    <a:pt x="10035" y="115814"/>
                    <a:pt x="22414" y="115814"/>
                  </a:cubicBezTo>
                  <a:lnTo>
                    <a:pt x="257764" y="115814"/>
                  </a:lnTo>
                  <a:lnTo>
                    <a:pt x="257764" y="160643"/>
                  </a:lnTo>
                  <a:lnTo>
                    <a:pt x="145693" y="160643"/>
                  </a:lnTo>
                  <a:cubicBezTo>
                    <a:pt x="133313" y="160643"/>
                    <a:pt x="123278" y="170678"/>
                    <a:pt x="123278" y="183057"/>
                  </a:cubicBezTo>
                  <a:cubicBezTo>
                    <a:pt x="123278" y="195437"/>
                    <a:pt x="133313" y="205471"/>
                    <a:pt x="145693" y="205471"/>
                  </a:cubicBezTo>
                  <a:lnTo>
                    <a:pt x="257764" y="205471"/>
                  </a:lnTo>
                  <a:lnTo>
                    <a:pt x="257764" y="250300"/>
                  </a:lnTo>
                  <a:lnTo>
                    <a:pt x="145693" y="250300"/>
                  </a:lnTo>
                  <a:cubicBezTo>
                    <a:pt x="133313" y="250300"/>
                    <a:pt x="123278" y="260335"/>
                    <a:pt x="123278" y="272714"/>
                  </a:cubicBezTo>
                  <a:cubicBezTo>
                    <a:pt x="123278" y="285094"/>
                    <a:pt x="133313" y="295128"/>
                    <a:pt x="145693" y="295128"/>
                  </a:cubicBezTo>
                  <a:lnTo>
                    <a:pt x="257764" y="295128"/>
                  </a:lnTo>
                  <a:lnTo>
                    <a:pt x="257764" y="339957"/>
                  </a:lnTo>
                  <a:lnTo>
                    <a:pt x="145693" y="339957"/>
                  </a:lnTo>
                  <a:cubicBezTo>
                    <a:pt x="133313" y="339957"/>
                    <a:pt x="123278" y="349992"/>
                    <a:pt x="123278" y="362371"/>
                  </a:cubicBezTo>
                  <a:cubicBezTo>
                    <a:pt x="123278" y="374751"/>
                    <a:pt x="133313" y="384785"/>
                    <a:pt x="145693" y="384785"/>
                  </a:cubicBezTo>
                  <a:lnTo>
                    <a:pt x="257764" y="384785"/>
                  </a:lnTo>
                  <a:lnTo>
                    <a:pt x="257764" y="542515"/>
                  </a:lnTo>
                  <a:cubicBezTo>
                    <a:pt x="257764" y="554894"/>
                    <a:pt x="267799" y="564929"/>
                    <a:pt x="280178" y="564929"/>
                  </a:cubicBezTo>
                  <a:cubicBezTo>
                    <a:pt x="292558" y="564929"/>
                    <a:pt x="302592" y="554894"/>
                    <a:pt x="302592" y="542515"/>
                  </a:cubicBezTo>
                  <a:lnTo>
                    <a:pt x="302592" y="384920"/>
                  </a:lnTo>
                  <a:lnTo>
                    <a:pt x="414664" y="384920"/>
                  </a:lnTo>
                  <a:cubicBezTo>
                    <a:pt x="427043" y="384920"/>
                    <a:pt x="437078" y="374885"/>
                    <a:pt x="437078" y="362506"/>
                  </a:cubicBezTo>
                  <a:cubicBezTo>
                    <a:pt x="437078" y="350126"/>
                    <a:pt x="427043" y="340091"/>
                    <a:pt x="414664" y="340091"/>
                  </a:cubicBezTo>
                  <a:lnTo>
                    <a:pt x="302592" y="340091"/>
                  </a:lnTo>
                  <a:lnTo>
                    <a:pt x="302592" y="295128"/>
                  </a:lnTo>
                  <a:lnTo>
                    <a:pt x="414664" y="295128"/>
                  </a:lnTo>
                  <a:cubicBezTo>
                    <a:pt x="427043" y="295128"/>
                    <a:pt x="437078" y="285094"/>
                    <a:pt x="437078" y="272714"/>
                  </a:cubicBezTo>
                  <a:cubicBezTo>
                    <a:pt x="437078" y="260335"/>
                    <a:pt x="427043" y="250300"/>
                    <a:pt x="414664" y="250300"/>
                  </a:cubicBezTo>
                  <a:lnTo>
                    <a:pt x="302592" y="250300"/>
                  </a:lnTo>
                  <a:lnTo>
                    <a:pt x="302592" y="205471"/>
                  </a:lnTo>
                  <a:lnTo>
                    <a:pt x="414664" y="205471"/>
                  </a:lnTo>
                  <a:cubicBezTo>
                    <a:pt x="427043" y="205471"/>
                    <a:pt x="437078" y="195437"/>
                    <a:pt x="437078" y="183057"/>
                  </a:cubicBezTo>
                  <a:cubicBezTo>
                    <a:pt x="437078" y="170678"/>
                    <a:pt x="427043" y="160643"/>
                    <a:pt x="414664" y="160643"/>
                  </a:cubicBezTo>
                  <a:lnTo>
                    <a:pt x="302592" y="160643"/>
                  </a:lnTo>
                  <a:lnTo>
                    <a:pt x="302592" y="115814"/>
                  </a:lnTo>
                  <a:lnTo>
                    <a:pt x="537942" y="115814"/>
                  </a:lnTo>
                  <a:cubicBezTo>
                    <a:pt x="550321" y="115814"/>
                    <a:pt x="560356" y="105780"/>
                    <a:pt x="560356" y="9340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5179161-3B6E-B2D8-575F-3F33ECD838ED}"/>
                </a:ext>
              </a:extLst>
            </p:cNvPr>
            <p:cNvSpPr/>
            <p:nvPr/>
          </p:nvSpPr>
          <p:spPr>
            <a:xfrm>
              <a:off x="8744251" y="2282011"/>
              <a:ext cx="81855" cy="206254"/>
            </a:xfrm>
            <a:custGeom>
              <a:avLst/>
              <a:gdLst>
                <a:gd name="connsiteX0" fmla="*/ 64484 w 81855"/>
                <a:gd name="connsiteY0" fmla="*/ 581 h 206254"/>
                <a:gd name="connsiteX1" fmla="*/ 37596 w 81855"/>
                <a:gd name="connsiteY1" fmla="*/ 17371 h 206254"/>
                <a:gd name="connsiteX2" fmla="*/ 37587 w 81855"/>
                <a:gd name="connsiteY2" fmla="*/ 17414 h 206254"/>
                <a:gd name="connsiteX3" fmla="*/ 581 w 81855"/>
                <a:gd name="connsiteY3" fmla="*/ 178797 h 206254"/>
                <a:gd name="connsiteX4" fmla="*/ 17371 w 81855"/>
                <a:gd name="connsiteY4" fmla="*/ 205685 h 206254"/>
                <a:gd name="connsiteX5" fmla="*/ 17414 w 81855"/>
                <a:gd name="connsiteY5" fmla="*/ 205694 h 206254"/>
                <a:gd name="connsiteX6" fmla="*/ 22435 w 81855"/>
                <a:gd name="connsiteY6" fmla="*/ 206254 h 206254"/>
                <a:gd name="connsiteX7" fmla="*/ 44266 w 81855"/>
                <a:gd name="connsiteY7" fmla="*/ 188861 h 206254"/>
                <a:gd name="connsiteX8" fmla="*/ 81272 w 81855"/>
                <a:gd name="connsiteY8" fmla="*/ 27478 h 206254"/>
                <a:gd name="connsiteX9" fmla="*/ 64495 w 81855"/>
                <a:gd name="connsiteY9" fmla="*/ 583 h 206254"/>
                <a:gd name="connsiteX10" fmla="*/ 64484 w 81855"/>
                <a:gd name="connsiteY10" fmla="*/ 581 h 20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855" h="206254">
                  <a:moveTo>
                    <a:pt x="64484" y="581"/>
                  </a:moveTo>
                  <a:cubicBezTo>
                    <a:pt x="52423" y="-2207"/>
                    <a:pt x="40386" y="5310"/>
                    <a:pt x="37596" y="17371"/>
                  </a:cubicBezTo>
                  <a:cubicBezTo>
                    <a:pt x="37594" y="17385"/>
                    <a:pt x="37589" y="17401"/>
                    <a:pt x="37587" y="17414"/>
                  </a:cubicBezTo>
                  <a:lnTo>
                    <a:pt x="581" y="178797"/>
                  </a:lnTo>
                  <a:cubicBezTo>
                    <a:pt x="-2207" y="190858"/>
                    <a:pt x="5310" y="202896"/>
                    <a:pt x="17371" y="205685"/>
                  </a:cubicBezTo>
                  <a:cubicBezTo>
                    <a:pt x="17385" y="205687"/>
                    <a:pt x="17398" y="205691"/>
                    <a:pt x="17414" y="205694"/>
                  </a:cubicBezTo>
                  <a:cubicBezTo>
                    <a:pt x="19061" y="206066"/>
                    <a:pt x="20745" y="206254"/>
                    <a:pt x="22435" y="206254"/>
                  </a:cubicBezTo>
                  <a:cubicBezTo>
                    <a:pt x="32875" y="206247"/>
                    <a:pt x="41929" y="199034"/>
                    <a:pt x="44266" y="188861"/>
                  </a:cubicBezTo>
                  <a:lnTo>
                    <a:pt x="81272" y="27478"/>
                  </a:lnTo>
                  <a:cubicBezTo>
                    <a:pt x="84065" y="15419"/>
                    <a:pt x="76554" y="3378"/>
                    <a:pt x="64495" y="583"/>
                  </a:cubicBezTo>
                  <a:cubicBezTo>
                    <a:pt x="64491" y="583"/>
                    <a:pt x="64488" y="581"/>
                    <a:pt x="64484" y="581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B35837E-CB1E-8338-A02B-F1DA0DB8E695}"/>
                </a:ext>
              </a:extLst>
            </p:cNvPr>
            <p:cNvSpPr/>
            <p:nvPr/>
          </p:nvSpPr>
          <p:spPr>
            <a:xfrm>
              <a:off x="8800175" y="2038817"/>
              <a:ext cx="81746" cy="205760"/>
            </a:xfrm>
            <a:custGeom>
              <a:avLst/>
              <a:gdLst>
                <a:gd name="connsiteX0" fmla="*/ 64349 w 81746"/>
                <a:gd name="connsiteY0" fmla="*/ 581 h 205760"/>
                <a:gd name="connsiteX1" fmla="*/ 37461 w 81746"/>
                <a:gd name="connsiteY1" fmla="*/ 17371 h 205760"/>
                <a:gd name="connsiteX2" fmla="*/ 37452 w 81746"/>
                <a:gd name="connsiteY2" fmla="*/ 17414 h 205760"/>
                <a:gd name="connsiteX3" fmla="*/ 581 w 81746"/>
                <a:gd name="connsiteY3" fmla="*/ 178304 h 205760"/>
                <a:gd name="connsiteX4" fmla="*/ 17371 w 81746"/>
                <a:gd name="connsiteY4" fmla="*/ 205192 h 205760"/>
                <a:gd name="connsiteX5" fmla="*/ 17414 w 81746"/>
                <a:gd name="connsiteY5" fmla="*/ 205201 h 205760"/>
                <a:gd name="connsiteX6" fmla="*/ 22435 w 81746"/>
                <a:gd name="connsiteY6" fmla="*/ 205761 h 205760"/>
                <a:gd name="connsiteX7" fmla="*/ 44266 w 81746"/>
                <a:gd name="connsiteY7" fmla="*/ 188368 h 205760"/>
                <a:gd name="connsiteX8" fmla="*/ 81160 w 81746"/>
                <a:gd name="connsiteY8" fmla="*/ 27500 h 205760"/>
                <a:gd name="connsiteX9" fmla="*/ 64403 w 81746"/>
                <a:gd name="connsiteY9" fmla="*/ 594 h 205760"/>
                <a:gd name="connsiteX10" fmla="*/ 64349 w 81746"/>
                <a:gd name="connsiteY10" fmla="*/ 581 h 20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746" h="205760">
                  <a:moveTo>
                    <a:pt x="64349" y="581"/>
                  </a:moveTo>
                  <a:cubicBezTo>
                    <a:pt x="52288" y="-2207"/>
                    <a:pt x="40250" y="5310"/>
                    <a:pt x="37461" y="17371"/>
                  </a:cubicBezTo>
                  <a:cubicBezTo>
                    <a:pt x="37459" y="17385"/>
                    <a:pt x="37455" y="17398"/>
                    <a:pt x="37452" y="17414"/>
                  </a:cubicBezTo>
                  <a:lnTo>
                    <a:pt x="581" y="178304"/>
                  </a:lnTo>
                  <a:cubicBezTo>
                    <a:pt x="-2207" y="190365"/>
                    <a:pt x="5310" y="202401"/>
                    <a:pt x="17371" y="205192"/>
                  </a:cubicBezTo>
                  <a:cubicBezTo>
                    <a:pt x="17385" y="205194"/>
                    <a:pt x="17401" y="205198"/>
                    <a:pt x="17414" y="205201"/>
                  </a:cubicBezTo>
                  <a:cubicBezTo>
                    <a:pt x="19061" y="205573"/>
                    <a:pt x="20745" y="205761"/>
                    <a:pt x="22435" y="205761"/>
                  </a:cubicBezTo>
                  <a:cubicBezTo>
                    <a:pt x="32875" y="205754"/>
                    <a:pt x="41929" y="198541"/>
                    <a:pt x="44266" y="188368"/>
                  </a:cubicBezTo>
                  <a:lnTo>
                    <a:pt x="81160" y="27500"/>
                  </a:lnTo>
                  <a:cubicBezTo>
                    <a:pt x="83962" y="15444"/>
                    <a:pt x="76460" y="3396"/>
                    <a:pt x="64403" y="594"/>
                  </a:cubicBezTo>
                  <a:cubicBezTo>
                    <a:pt x="64385" y="590"/>
                    <a:pt x="64367" y="585"/>
                    <a:pt x="64349" y="581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EF43266-0F4F-C5D1-0842-E1DF3F3DD064}"/>
                </a:ext>
              </a:extLst>
            </p:cNvPr>
            <p:cNvSpPr/>
            <p:nvPr/>
          </p:nvSpPr>
          <p:spPr>
            <a:xfrm rot="13791052">
              <a:off x="9667614" y="1631152"/>
              <a:ext cx="82059" cy="206909"/>
            </a:xfrm>
            <a:custGeom>
              <a:avLst/>
              <a:gdLst>
                <a:gd name="connsiteX0" fmla="*/ 59603 w 82059"/>
                <a:gd name="connsiteY0" fmla="*/ 206909 h 206909"/>
                <a:gd name="connsiteX1" fmla="*/ 64646 w 82059"/>
                <a:gd name="connsiteY1" fmla="*/ 206349 h 206909"/>
                <a:gd name="connsiteX2" fmla="*/ 81488 w 82059"/>
                <a:gd name="connsiteY2" fmla="*/ 179494 h 206909"/>
                <a:gd name="connsiteX3" fmla="*/ 81479 w 82059"/>
                <a:gd name="connsiteY3" fmla="*/ 179452 h 206909"/>
                <a:gd name="connsiteX4" fmla="*/ 44361 w 82059"/>
                <a:gd name="connsiteY4" fmla="*/ 17845 h 206909"/>
                <a:gd name="connsiteX5" fmla="*/ 17845 w 82059"/>
                <a:gd name="connsiteY5" fmla="*/ 476 h 206909"/>
                <a:gd name="connsiteX6" fmla="*/ 476 w 82059"/>
                <a:gd name="connsiteY6" fmla="*/ 26992 h 206909"/>
                <a:gd name="connsiteX7" fmla="*/ 676 w 82059"/>
                <a:gd name="connsiteY7" fmla="*/ 27864 h 206909"/>
                <a:gd name="connsiteX8" fmla="*/ 37726 w 82059"/>
                <a:gd name="connsiteY8" fmla="*/ 189516 h 206909"/>
                <a:gd name="connsiteX9" fmla="*/ 59603 w 82059"/>
                <a:gd name="connsiteY9" fmla="*/ 206909 h 20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059" h="206909">
                  <a:moveTo>
                    <a:pt x="59603" y="206909"/>
                  </a:moveTo>
                  <a:cubicBezTo>
                    <a:pt x="61300" y="206909"/>
                    <a:pt x="62992" y="206721"/>
                    <a:pt x="64646" y="206349"/>
                  </a:cubicBezTo>
                  <a:cubicBezTo>
                    <a:pt x="76712" y="203585"/>
                    <a:pt x="84254" y="191562"/>
                    <a:pt x="81488" y="179494"/>
                  </a:cubicBezTo>
                  <a:cubicBezTo>
                    <a:pt x="81486" y="179481"/>
                    <a:pt x="81483" y="179465"/>
                    <a:pt x="81479" y="179452"/>
                  </a:cubicBezTo>
                  <a:lnTo>
                    <a:pt x="44361" y="17845"/>
                  </a:lnTo>
                  <a:cubicBezTo>
                    <a:pt x="41835" y="5726"/>
                    <a:pt x="29962" y="-2050"/>
                    <a:pt x="17845" y="476"/>
                  </a:cubicBezTo>
                  <a:cubicBezTo>
                    <a:pt x="5726" y="3002"/>
                    <a:pt x="-2050" y="14875"/>
                    <a:pt x="476" y="26992"/>
                  </a:cubicBezTo>
                  <a:cubicBezTo>
                    <a:pt x="537" y="27284"/>
                    <a:pt x="604" y="27575"/>
                    <a:pt x="676" y="27864"/>
                  </a:cubicBezTo>
                  <a:lnTo>
                    <a:pt x="37726" y="189516"/>
                  </a:lnTo>
                  <a:cubicBezTo>
                    <a:pt x="40069" y="199707"/>
                    <a:pt x="49147" y="206925"/>
                    <a:pt x="59603" y="206909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7E88518-83DD-F004-7591-8EE634F5E5A3}"/>
                </a:ext>
              </a:extLst>
            </p:cNvPr>
            <p:cNvSpPr/>
            <p:nvPr/>
          </p:nvSpPr>
          <p:spPr>
            <a:xfrm rot="13791052">
              <a:off x="9516074" y="1836287"/>
              <a:ext cx="81734" cy="205629"/>
            </a:xfrm>
            <a:custGeom>
              <a:avLst/>
              <a:gdLst>
                <a:gd name="connsiteX0" fmla="*/ 64321 w 81734"/>
                <a:gd name="connsiteY0" fmla="*/ 205047 h 205629"/>
                <a:gd name="connsiteX1" fmla="*/ 81163 w 81734"/>
                <a:gd name="connsiteY1" fmla="*/ 178192 h 205629"/>
                <a:gd name="connsiteX2" fmla="*/ 81154 w 81734"/>
                <a:gd name="connsiteY2" fmla="*/ 178150 h 205629"/>
                <a:gd name="connsiteX3" fmla="*/ 44327 w 81734"/>
                <a:gd name="connsiteY3" fmla="*/ 17686 h 205629"/>
                <a:gd name="connsiteX4" fmla="*/ 17686 w 81734"/>
                <a:gd name="connsiteY4" fmla="*/ 510 h 205629"/>
                <a:gd name="connsiteX5" fmla="*/ 510 w 81734"/>
                <a:gd name="connsiteY5" fmla="*/ 27151 h 205629"/>
                <a:gd name="connsiteX6" fmla="*/ 642 w 81734"/>
                <a:gd name="connsiteY6" fmla="*/ 27728 h 205629"/>
                <a:gd name="connsiteX7" fmla="*/ 37446 w 81734"/>
                <a:gd name="connsiteY7" fmla="*/ 188214 h 205629"/>
                <a:gd name="connsiteX8" fmla="*/ 59278 w 81734"/>
                <a:gd name="connsiteY8" fmla="*/ 205629 h 205629"/>
                <a:gd name="connsiteX9" fmla="*/ 64321 w 81734"/>
                <a:gd name="connsiteY9" fmla="*/ 205047 h 20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1734" h="205629">
                  <a:moveTo>
                    <a:pt x="64321" y="205047"/>
                  </a:moveTo>
                  <a:cubicBezTo>
                    <a:pt x="76387" y="202283"/>
                    <a:pt x="83929" y="190260"/>
                    <a:pt x="81163" y="178192"/>
                  </a:cubicBezTo>
                  <a:cubicBezTo>
                    <a:pt x="81161" y="178179"/>
                    <a:pt x="81159" y="178163"/>
                    <a:pt x="81154" y="178150"/>
                  </a:cubicBezTo>
                  <a:lnTo>
                    <a:pt x="44327" y="17686"/>
                  </a:lnTo>
                  <a:cubicBezTo>
                    <a:pt x="41714" y="5587"/>
                    <a:pt x="29785" y="-2104"/>
                    <a:pt x="17686" y="510"/>
                  </a:cubicBezTo>
                  <a:cubicBezTo>
                    <a:pt x="5587" y="3123"/>
                    <a:pt x="-2104" y="15052"/>
                    <a:pt x="510" y="27151"/>
                  </a:cubicBezTo>
                  <a:cubicBezTo>
                    <a:pt x="550" y="27344"/>
                    <a:pt x="595" y="27537"/>
                    <a:pt x="642" y="27728"/>
                  </a:cubicBezTo>
                  <a:lnTo>
                    <a:pt x="37446" y="188214"/>
                  </a:lnTo>
                  <a:cubicBezTo>
                    <a:pt x="39775" y="198396"/>
                    <a:pt x="48831" y="205620"/>
                    <a:pt x="59278" y="205629"/>
                  </a:cubicBezTo>
                  <a:cubicBezTo>
                    <a:pt x="60975" y="205620"/>
                    <a:pt x="62667" y="205425"/>
                    <a:pt x="64321" y="205047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39CE4BC-034D-56DA-CA1A-2652D9095423}"/>
                </a:ext>
              </a:extLst>
            </p:cNvPr>
            <p:cNvSpPr/>
            <p:nvPr/>
          </p:nvSpPr>
          <p:spPr>
            <a:xfrm>
              <a:off x="8684829" y="2506152"/>
              <a:ext cx="112071" cy="112071"/>
            </a:xfrm>
            <a:custGeom>
              <a:avLst/>
              <a:gdLst>
                <a:gd name="connsiteX0" fmla="*/ 112071 w 112071"/>
                <a:gd name="connsiteY0" fmla="*/ 56036 h 112071"/>
                <a:gd name="connsiteX1" fmla="*/ 56036 w 112071"/>
                <a:gd name="connsiteY1" fmla="*/ 112071 h 112071"/>
                <a:gd name="connsiteX2" fmla="*/ 0 w 112071"/>
                <a:gd name="connsiteY2" fmla="*/ 56036 h 112071"/>
                <a:gd name="connsiteX3" fmla="*/ 56036 w 112071"/>
                <a:gd name="connsiteY3" fmla="*/ 0 h 112071"/>
                <a:gd name="connsiteX4" fmla="*/ 112071 w 112071"/>
                <a:gd name="connsiteY4" fmla="*/ 56036 h 11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71" h="112071">
                  <a:moveTo>
                    <a:pt x="112071" y="56036"/>
                  </a:moveTo>
                  <a:cubicBezTo>
                    <a:pt x="112071" y="86983"/>
                    <a:pt x="86983" y="112071"/>
                    <a:pt x="56036" y="112071"/>
                  </a:cubicBezTo>
                  <a:cubicBezTo>
                    <a:pt x="25088" y="112071"/>
                    <a:pt x="0" y="86983"/>
                    <a:pt x="0" y="56036"/>
                  </a:cubicBezTo>
                  <a:cubicBezTo>
                    <a:pt x="0" y="25088"/>
                    <a:pt x="25088" y="0"/>
                    <a:pt x="56036" y="0"/>
                  </a:cubicBezTo>
                  <a:cubicBezTo>
                    <a:pt x="86983" y="0"/>
                    <a:pt x="112071" y="25088"/>
                    <a:pt x="112071" y="56036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4E9B17B-AC8B-2784-CEAA-A87E1953B11A}"/>
                </a:ext>
              </a:extLst>
            </p:cNvPr>
            <p:cNvSpPr/>
            <p:nvPr/>
          </p:nvSpPr>
          <p:spPr>
            <a:xfrm rot="19191052">
              <a:off x="9758140" y="1542836"/>
              <a:ext cx="112071" cy="112071"/>
            </a:xfrm>
            <a:custGeom>
              <a:avLst/>
              <a:gdLst>
                <a:gd name="connsiteX0" fmla="*/ 112071 w 112071"/>
                <a:gd name="connsiteY0" fmla="*/ 56036 h 112071"/>
                <a:gd name="connsiteX1" fmla="*/ 56036 w 112071"/>
                <a:gd name="connsiteY1" fmla="*/ 112071 h 112071"/>
                <a:gd name="connsiteX2" fmla="*/ 0 w 112071"/>
                <a:gd name="connsiteY2" fmla="*/ 56036 h 112071"/>
                <a:gd name="connsiteX3" fmla="*/ 56036 w 112071"/>
                <a:gd name="connsiteY3" fmla="*/ 0 h 112071"/>
                <a:gd name="connsiteX4" fmla="*/ 112071 w 112071"/>
                <a:gd name="connsiteY4" fmla="*/ 56036 h 11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71" h="112071">
                  <a:moveTo>
                    <a:pt x="112071" y="56036"/>
                  </a:moveTo>
                  <a:cubicBezTo>
                    <a:pt x="112071" y="86983"/>
                    <a:pt x="86983" y="112071"/>
                    <a:pt x="56036" y="112071"/>
                  </a:cubicBezTo>
                  <a:cubicBezTo>
                    <a:pt x="25088" y="112071"/>
                    <a:pt x="0" y="86983"/>
                    <a:pt x="0" y="56036"/>
                  </a:cubicBezTo>
                  <a:cubicBezTo>
                    <a:pt x="0" y="25088"/>
                    <a:pt x="25088" y="0"/>
                    <a:pt x="56036" y="0"/>
                  </a:cubicBezTo>
                  <a:cubicBezTo>
                    <a:pt x="86983" y="0"/>
                    <a:pt x="112071" y="25088"/>
                    <a:pt x="112071" y="56036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3A791B7-6388-DB05-FC2A-5B64EF6F7909}"/>
                </a:ext>
              </a:extLst>
            </p:cNvPr>
            <p:cNvSpPr/>
            <p:nvPr/>
          </p:nvSpPr>
          <p:spPr>
            <a:xfrm>
              <a:off x="8987422" y="2576264"/>
              <a:ext cx="44828" cy="329489"/>
            </a:xfrm>
            <a:custGeom>
              <a:avLst/>
              <a:gdLst>
                <a:gd name="connsiteX0" fmla="*/ 22414 w 44828"/>
                <a:gd name="connsiteY0" fmla="*/ 329490 h 329489"/>
                <a:gd name="connsiteX1" fmla="*/ 44829 w 44828"/>
                <a:gd name="connsiteY1" fmla="*/ 307075 h 329489"/>
                <a:gd name="connsiteX2" fmla="*/ 44829 w 44828"/>
                <a:gd name="connsiteY2" fmla="*/ 22414 h 329489"/>
                <a:gd name="connsiteX3" fmla="*/ 22414 w 44828"/>
                <a:gd name="connsiteY3" fmla="*/ 0 h 329489"/>
                <a:gd name="connsiteX4" fmla="*/ 0 w 44828"/>
                <a:gd name="connsiteY4" fmla="*/ 22414 h 329489"/>
                <a:gd name="connsiteX5" fmla="*/ 0 w 44828"/>
                <a:gd name="connsiteY5" fmla="*/ 307075 h 329489"/>
                <a:gd name="connsiteX6" fmla="*/ 22414 w 44828"/>
                <a:gd name="connsiteY6" fmla="*/ 329490 h 32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28" h="329489">
                  <a:moveTo>
                    <a:pt x="22414" y="329490"/>
                  </a:moveTo>
                  <a:cubicBezTo>
                    <a:pt x="34794" y="329490"/>
                    <a:pt x="44829" y="319455"/>
                    <a:pt x="44829" y="307075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lnTo>
                    <a:pt x="0" y="307075"/>
                  </a:lnTo>
                  <a:cubicBezTo>
                    <a:pt x="0" y="319455"/>
                    <a:pt x="10035" y="329490"/>
                    <a:pt x="22414" y="32949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D6D54A0-9036-F07C-3CC2-AFD198CB1A2F}"/>
                </a:ext>
              </a:extLst>
            </p:cNvPr>
            <p:cNvSpPr/>
            <p:nvPr/>
          </p:nvSpPr>
          <p:spPr>
            <a:xfrm>
              <a:off x="8987422" y="2941773"/>
              <a:ext cx="44828" cy="307792"/>
            </a:xfrm>
            <a:custGeom>
              <a:avLst/>
              <a:gdLst>
                <a:gd name="connsiteX0" fmla="*/ 0 w 44828"/>
                <a:gd name="connsiteY0" fmla="*/ 285378 h 307792"/>
                <a:gd name="connsiteX1" fmla="*/ 22414 w 44828"/>
                <a:gd name="connsiteY1" fmla="*/ 307793 h 307792"/>
                <a:gd name="connsiteX2" fmla="*/ 44829 w 44828"/>
                <a:gd name="connsiteY2" fmla="*/ 285378 h 307792"/>
                <a:gd name="connsiteX3" fmla="*/ 44829 w 44828"/>
                <a:gd name="connsiteY3" fmla="*/ 22414 h 307792"/>
                <a:gd name="connsiteX4" fmla="*/ 22414 w 44828"/>
                <a:gd name="connsiteY4" fmla="*/ 0 h 307792"/>
                <a:gd name="connsiteX5" fmla="*/ 0 w 44828"/>
                <a:gd name="connsiteY5" fmla="*/ 22414 h 30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828" h="307792">
                  <a:moveTo>
                    <a:pt x="0" y="285378"/>
                  </a:moveTo>
                  <a:cubicBezTo>
                    <a:pt x="0" y="297758"/>
                    <a:pt x="10035" y="307793"/>
                    <a:pt x="22414" y="307793"/>
                  </a:cubicBezTo>
                  <a:cubicBezTo>
                    <a:pt x="34794" y="307793"/>
                    <a:pt x="44829" y="297758"/>
                    <a:pt x="44829" y="285378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8E41059-FE06-F74C-10B2-1BD6B6FAE937}"/>
                </a:ext>
              </a:extLst>
            </p:cNvPr>
            <p:cNvSpPr/>
            <p:nvPr/>
          </p:nvSpPr>
          <p:spPr>
            <a:xfrm>
              <a:off x="9256617" y="2576264"/>
              <a:ext cx="44828" cy="329489"/>
            </a:xfrm>
            <a:custGeom>
              <a:avLst/>
              <a:gdLst>
                <a:gd name="connsiteX0" fmla="*/ 22414 w 44828"/>
                <a:gd name="connsiteY0" fmla="*/ 329490 h 329489"/>
                <a:gd name="connsiteX1" fmla="*/ 44829 w 44828"/>
                <a:gd name="connsiteY1" fmla="*/ 307075 h 329489"/>
                <a:gd name="connsiteX2" fmla="*/ 44829 w 44828"/>
                <a:gd name="connsiteY2" fmla="*/ 22414 h 329489"/>
                <a:gd name="connsiteX3" fmla="*/ 22414 w 44828"/>
                <a:gd name="connsiteY3" fmla="*/ 0 h 329489"/>
                <a:gd name="connsiteX4" fmla="*/ 0 w 44828"/>
                <a:gd name="connsiteY4" fmla="*/ 22414 h 329489"/>
                <a:gd name="connsiteX5" fmla="*/ 0 w 44828"/>
                <a:gd name="connsiteY5" fmla="*/ 307075 h 329489"/>
                <a:gd name="connsiteX6" fmla="*/ 22414 w 44828"/>
                <a:gd name="connsiteY6" fmla="*/ 329490 h 32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828" h="329489">
                  <a:moveTo>
                    <a:pt x="22414" y="329490"/>
                  </a:moveTo>
                  <a:cubicBezTo>
                    <a:pt x="34794" y="329490"/>
                    <a:pt x="44829" y="319455"/>
                    <a:pt x="44829" y="307075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lnTo>
                    <a:pt x="0" y="307075"/>
                  </a:lnTo>
                  <a:cubicBezTo>
                    <a:pt x="0" y="319455"/>
                    <a:pt x="10035" y="329490"/>
                    <a:pt x="22414" y="32949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38A8052-3A26-2446-302D-71723972AAE0}"/>
                </a:ext>
              </a:extLst>
            </p:cNvPr>
            <p:cNvSpPr/>
            <p:nvPr/>
          </p:nvSpPr>
          <p:spPr>
            <a:xfrm>
              <a:off x="9256617" y="2941773"/>
              <a:ext cx="44828" cy="307792"/>
            </a:xfrm>
            <a:custGeom>
              <a:avLst/>
              <a:gdLst>
                <a:gd name="connsiteX0" fmla="*/ 0 w 44828"/>
                <a:gd name="connsiteY0" fmla="*/ 285378 h 307792"/>
                <a:gd name="connsiteX1" fmla="*/ 22414 w 44828"/>
                <a:gd name="connsiteY1" fmla="*/ 307793 h 307792"/>
                <a:gd name="connsiteX2" fmla="*/ 44829 w 44828"/>
                <a:gd name="connsiteY2" fmla="*/ 285378 h 307792"/>
                <a:gd name="connsiteX3" fmla="*/ 44829 w 44828"/>
                <a:gd name="connsiteY3" fmla="*/ 22414 h 307792"/>
                <a:gd name="connsiteX4" fmla="*/ 22414 w 44828"/>
                <a:gd name="connsiteY4" fmla="*/ 0 h 307792"/>
                <a:gd name="connsiteX5" fmla="*/ 0 w 44828"/>
                <a:gd name="connsiteY5" fmla="*/ 22414 h 30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828" h="307792">
                  <a:moveTo>
                    <a:pt x="0" y="285378"/>
                  </a:moveTo>
                  <a:cubicBezTo>
                    <a:pt x="0" y="297758"/>
                    <a:pt x="10035" y="307793"/>
                    <a:pt x="22414" y="307793"/>
                  </a:cubicBezTo>
                  <a:cubicBezTo>
                    <a:pt x="34794" y="307793"/>
                    <a:pt x="44829" y="297758"/>
                    <a:pt x="44829" y="285378"/>
                  </a:cubicBezTo>
                  <a:lnTo>
                    <a:pt x="44829" y="22414"/>
                  </a:lnTo>
                  <a:cubicBezTo>
                    <a:pt x="44829" y="10035"/>
                    <a:pt x="34794" y="0"/>
                    <a:pt x="22414" y="0"/>
                  </a:cubicBezTo>
                  <a:cubicBezTo>
                    <a:pt x="10035" y="0"/>
                    <a:pt x="0" y="10035"/>
                    <a:pt x="0" y="22414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FBC4F52-E4DF-F50A-4B0D-2A5BDB52188B}"/>
                </a:ext>
              </a:extLst>
            </p:cNvPr>
            <p:cNvSpPr/>
            <p:nvPr/>
          </p:nvSpPr>
          <p:spPr>
            <a:xfrm>
              <a:off x="8965008" y="3290651"/>
              <a:ext cx="89657" cy="115814"/>
            </a:xfrm>
            <a:custGeom>
              <a:avLst/>
              <a:gdLst>
                <a:gd name="connsiteX0" fmla="*/ 44829 w 89657"/>
                <a:gd name="connsiteY0" fmla="*/ 0 h 115814"/>
                <a:gd name="connsiteX1" fmla="*/ 0 w 89657"/>
                <a:gd name="connsiteY1" fmla="*/ 44829 h 115814"/>
                <a:gd name="connsiteX2" fmla="*/ 0 w 89657"/>
                <a:gd name="connsiteY2" fmla="*/ 70986 h 115814"/>
                <a:gd name="connsiteX3" fmla="*/ 44829 w 89657"/>
                <a:gd name="connsiteY3" fmla="*/ 115814 h 115814"/>
                <a:gd name="connsiteX4" fmla="*/ 89657 w 89657"/>
                <a:gd name="connsiteY4" fmla="*/ 70986 h 115814"/>
                <a:gd name="connsiteX5" fmla="*/ 89657 w 89657"/>
                <a:gd name="connsiteY5" fmla="*/ 44829 h 115814"/>
                <a:gd name="connsiteX6" fmla="*/ 44829 w 89657"/>
                <a:gd name="connsiteY6" fmla="*/ 0 h 11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57" h="115814">
                  <a:moveTo>
                    <a:pt x="44829" y="0"/>
                  </a:moveTo>
                  <a:cubicBezTo>
                    <a:pt x="20070" y="0"/>
                    <a:pt x="0" y="20070"/>
                    <a:pt x="0" y="44829"/>
                  </a:cubicBezTo>
                  <a:lnTo>
                    <a:pt x="0" y="70986"/>
                  </a:lnTo>
                  <a:cubicBezTo>
                    <a:pt x="0" y="95745"/>
                    <a:pt x="20070" y="115814"/>
                    <a:pt x="44829" y="115814"/>
                  </a:cubicBezTo>
                  <a:cubicBezTo>
                    <a:pt x="69587" y="115814"/>
                    <a:pt x="89657" y="95745"/>
                    <a:pt x="89657" y="70986"/>
                  </a:cubicBezTo>
                  <a:lnTo>
                    <a:pt x="89657" y="44829"/>
                  </a:lnTo>
                  <a:cubicBezTo>
                    <a:pt x="89657" y="20070"/>
                    <a:pt x="69587" y="0"/>
                    <a:pt x="44829" y="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A145C0D-7BAE-C8AB-EBDD-15139953A97E}"/>
                </a:ext>
              </a:extLst>
            </p:cNvPr>
            <p:cNvSpPr/>
            <p:nvPr/>
          </p:nvSpPr>
          <p:spPr>
            <a:xfrm>
              <a:off x="9233979" y="3290651"/>
              <a:ext cx="89657" cy="115814"/>
            </a:xfrm>
            <a:custGeom>
              <a:avLst/>
              <a:gdLst>
                <a:gd name="connsiteX0" fmla="*/ 44829 w 89657"/>
                <a:gd name="connsiteY0" fmla="*/ 0 h 115814"/>
                <a:gd name="connsiteX1" fmla="*/ 0 w 89657"/>
                <a:gd name="connsiteY1" fmla="*/ 44829 h 115814"/>
                <a:gd name="connsiteX2" fmla="*/ 0 w 89657"/>
                <a:gd name="connsiteY2" fmla="*/ 70986 h 115814"/>
                <a:gd name="connsiteX3" fmla="*/ 44829 w 89657"/>
                <a:gd name="connsiteY3" fmla="*/ 115814 h 115814"/>
                <a:gd name="connsiteX4" fmla="*/ 89657 w 89657"/>
                <a:gd name="connsiteY4" fmla="*/ 70986 h 115814"/>
                <a:gd name="connsiteX5" fmla="*/ 89657 w 89657"/>
                <a:gd name="connsiteY5" fmla="*/ 44829 h 115814"/>
                <a:gd name="connsiteX6" fmla="*/ 44829 w 89657"/>
                <a:gd name="connsiteY6" fmla="*/ 0 h 11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657" h="115814">
                  <a:moveTo>
                    <a:pt x="44829" y="0"/>
                  </a:moveTo>
                  <a:cubicBezTo>
                    <a:pt x="20070" y="0"/>
                    <a:pt x="0" y="20070"/>
                    <a:pt x="0" y="44829"/>
                  </a:cubicBezTo>
                  <a:lnTo>
                    <a:pt x="0" y="70986"/>
                  </a:lnTo>
                  <a:cubicBezTo>
                    <a:pt x="0" y="95745"/>
                    <a:pt x="20070" y="115814"/>
                    <a:pt x="44829" y="115814"/>
                  </a:cubicBezTo>
                  <a:cubicBezTo>
                    <a:pt x="69587" y="115814"/>
                    <a:pt x="89657" y="95745"/>
                    <a:pt x="89657" y="70986"/>
                  </a:cubicBezTo>
                  <a:lnTo>
                    <a:pt x="89657" y="44829"/>
                  </a:lnTo>
                  <a:cubicBezTo>
                    <a:pt x="89657" y="20070"/>
                    <a:pt x="69587" y="0"/>
                    <a:pt x="44829" y="0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780806A-58F4-00FB-7DBA-86BD0B18B57A}"/>
                </a:ext>
              </a:extLst>
            </p:cNvPr>
            <p:cNvSpPr/>
            <p:nvPr/>
          </p:nvSpPr>
          <p:spPr>
            <a:xfrm>
              <a:off x="8987324" y="1424418"/>
              <a:ext cx="313994" cy="390635"/>
            </a:xfrm>
            <a:custGeom>
              <a:avLst/>
              <a:gdLst>
                <a:gd name="connsiteX0" fmla="*/ 156997 w 313994"/>
                <a:gd name="connsiteY0" fmla="*/ 0 h 390635"/>
                <a:gd name="connsiteX1" fmla="*/ 98 w 313994"/>
                <a:gd name="connsiteY1" fmla="*/ 168891 h 390635"/>
                <a:gd name="connsiteX2" fmla="*/ 33719 w 313994"/>
                <a:gd name="connsiteY2" fmla="*/ 265497 h 390635"/>
                <a:gd name="connsiteX3" fmla="*/ 33719 w 313994"/>
                <a:gd name="connsiteY3" fmla="*/ 286566 h 390635"/>
                <a:gd name="connsiteX4" fmla="*/ 72137 w 313994"/>
                <a:gd name="connsiteY4" fmla="*/ 336259 h 390635"/>
                <a:gd name="connsiteX5" fmla="*/ 72137 w 313994"/>
                <a:gd name="connsiteY5" fmla="*/ 368221 h 390635"/>
                <a:gd name="connsiteX6" fmla="*/ 94551 w 313994"/>
                <a:gd name="connsiteY6" fmla="*/ 390636 h 390635"/>
                <a:gd name="connsiteX7" fmla="*/ 219444 w 313994"/>
                <a:gd name="connsiteY7" fmla="*/ 390636 h 390635"/>
                <a:gd name="connsiteX8" fmla="*/ 241858 w 313994"/>
                <a:gd name="connsiteY8" fmla="*/ 368221 h 390635"/>
                <a:gd name="connsiteX9" fmla="*/ 241858 w 313994"/>
                <a:gd name="connsiteY9" fmla="*/ 336259 h 390635"/>
                <a:gd name="connsiteX10" fmla="*/ 280276 w 313994"/>
                <a:gd name="connsiteY10" fmla="*/ 286566 h 390635"/>
                <a:gd name="connsiteX11" fmla="*/ 280276 w 313994"/>
                <a:gd name="connsiteY11" fmla="*/ 265497 h 390635"/>
                <a:gd name="connsiteX12" fmla="*/ 313897 w 313994"/>
                <a:gd name="connsiteY12" fmla="*/ 168891 h 390635"/>
                <a:gd name="connsiteX13" fmla="*/ 156997 w 313994"/>
                <a:gd name="connsiteY13" fmla="*/ 0 h 390635"/>
                <a:gd name="connsiteX14" fmla="*/ 123376 w 313994"/>
                <a:gd name="connsiteY14" fmla="*/ 368221 h 390635"/>
                <a:gd name="connsiteX15" fmla="*/ 100962 w 313994"/>
                <a:gd name="connsiteY15" fmla="*/ 368221 h 390635"/>
                <a:gd name="connsiteX16" fmla="*/ 100962 w 313994"/>
                <a:gd name="connsiteY16" fmla="*/ 323393 h 390635"/>
                <a:gd name="connsiteX17" fmla="*/ 123376 w 313994"/>
                <a:gd name="connsiteY17" fmla="*/ 323393 h 390635"/>
                <a:gd name="connsiteX18" fmla="*/ 98720 w 313994"/>
                <a:gd name="connsiteY18" fmla="*/ 233736 h 390635"/>
                <a:gd name="connsiteX19" fmla="*/ 56245 w 313994"/>
                <a:gd name="connsiteY19" fmla="*/ 191261 h 390635"/>
                <a:gd name="connsiteX20" fmla="*/ 98720 w 313994"/>
                <a:gd name="connsiteY20" fmla="*/ 148786 h 390635"/>
                <a:gd name="connsiteX21" fmla="*/ 141195 w 313994"/>
                <a:gd name="connsiteY21" fmla="*/ 191261 h 390635"/>
                <a:gd name="connsiteX22" fmla="*/ 98765 w 313994"/>
                <a:gd name="connsiteY22" fmla="*/ 233736 h 390635"/>
                <a:gd name="connsiteX23" fmla="*/ 98720 w 313994"/>
                <a:gd name="connsiteY23" fmla="*/ 233736 h 390635"/>
                <a:gd name="connsiteX24" fmla="*/ 168205 w 313994"/>
                <a:gd name="connsiteY24" fmla="*/ 368221 h 390635"/>
                <a:gd name="connsiteX25" fmla="*/ 145790 w 313994"/>
                <a:gd name="connsiteY25" fmla="*/ 368221 h 390635"/>
                <a:gd name="connsiteX26" fmla="*/ 145790 w 313994"/>
                <a:gd name="connsiteY26" fmla="*/ 323393 h 390635"/>
                <a:gd name="connsiteX27" fmla="*/ 168205 w 313994"/>
                <a:gd name="connsiteY27" fmla="*/ 323393 h 390635"/>
                <a:gd name="connsiteX28" fmla="*/ 169549 w 313994"/>
                <a:gd name="connsiteY28" fmla="*/ 286566 h 390635"/>
                <a:gd name="connsiteX29" fmla="*/ 144445 w 313994"/>
                <a:gd name="connsiteY29" fmla="*/ 286566 h 390635"/>
                <a:gd name="connsiteX30" fmla="*/ 133514 w 313994"/>
                <a:gd name="connsiteY30" fmla="*/ 275666 h 390635"/>
                <a:gd name="connsiteX31" fmla="*/ 135076 w 313994"/>
                <a:gd name="connsiteY31" fmla="*/ 270024 h 390635"/>
                <a:gd name="connsiteX32" fmla="*/ 147628 w 313994"/>
                <a:gd name="connsiteY32" fmla="*/ 249090 h 390635"/>
                <a:gd name="connsiteX33" fmla="*/ 162641 w 313994"/>
                <a:gd name="connsiteY33" fmla="*/ 245364 h 390635"/>
                <a:gd name="connsiteX34" fmla="*/ 166367 w 313994"/>
                <a:gd name="connsiteY34" fmla="*/ 249090 h 390635"/>
                <a:gd name="connsiteX35" fmla="*/ 178919 w 313994"/>
                <a:gd name="connsiteY35" fmla="*/ 270024 h 390635"/>
                <a:gd name="connsiteX36" fmla="*/ 175191 w 313994"/>
                <a:gd name="connsiteY36" fmla="*/ 285004 h 390635"/>
                <a:gd name="connsiteX37" fmla="*/ 169549 w 313994"/>
                <a:gd name="connsiteY37" fmla="*/ 286566 h 390635"/>
                <a:gd name="connsiteX38" fmla="*/ 213033 w 313994"/>
                <a:gd name="connsiteY38" fmla="*/ 368221 h 390635"/>
                <a:gd name="connsiteX39" fmla="*/ 190619 w 313994"/>
                <a:gd name="connsiteY39" fmla="*/ 368221 h 390635"/>
                <a:gd name="connsiteX40" fmla="*/ 190619 w 313994"/>
                <a:gd name="connsiteY40" fmla="*/ 323393 h 390635"/>
                <a:gd name="connsiteX41" fmla="*/ 213033 w 313994"/>
                <a:gd name="connsiteY41" fmla="*/ 323393 h 390635"/>
                <a:gd name="connsiteX42" fmla="*/ 215274 w 313994"/>
                <a:gd name="connsiteY42" fmla="*/ 233736 h 390635"/>
                <a:gd name="connsiteX43" fmla="*/ 172912 w 313994"/>
                <a:gd name="connsiteY43" fmla="*/ 191149 h 390635"/>
                <a:gd name="connsiteX44" fmla="*/ 215499 w 313994"/>
                <a:gd name="connsiteY44" fmla="*/ 148786 h 390635"/>
                <a:gd name="connsiteX45" fmla="*/ 257862 w 313994"/>
                <a:gd name="connsiteY45" fmla="*/ 191261 h 390635"/>
                <a:gd name="connsiteX46" fmla="*/ 215387 w 313994"/>
                <a:gd name="connsiteY46" fmla="*/ 233736 h 39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13994" h="390635">
                  <a:moveTo>
                    <a:pt x="156997" y="0"/>
                  </a:moveTo>
                  <a:cubicBezTo>
                    <a:pt x="67136" y="3537"/>
                    <a:pt x="-2982" y="79013"/>
                    <a:pt x="98" y="168891"/>
                  </a:cubicBezTo>
                  <a:cubicBezTo>
                    <a:pt x="-346" y="204035"/>
                    <a:pt x="11554" y="238221"/>
                    <a:pt x="33719" y="265497"/>
                  </a:cubicBezTo>
                  <a:lnTo>
                    <a:pt x="33719" y="286566"/>
                  </a:lnTo>
                  <a:cubicBezTo>
                    <a:pt x="33455" y="310034"/>
                    <a:pt x="49357" y="330606"/>
                    <a:pt x="72137" y="336259"/>
                  </a:cubicBezTo>
                  <a:lnTo>
                    <a:pt x="72137" y="368221"/>
                  </a:lnTo>
                  <a:cubicBezTo>
                    <a:pt x="72137" y="380601"/>
                    <a:pt x="82172" y="390636"/>
                    <a:pt x="94551" y="390636"/>
                  </a:cubicBezTo>
                  <a:lnTo>
                    <a:pt x="219444" y="390636"/>
                  </a:lnTo>
                  <a:cubicBezTo>
                    <a:pt x="231823" y="390636"/>
                    <a:pt x="241858" y="380601"/>
                    <a:pt x="241858" y="368221"/>
                  </a:cubicBezTo>
                  <a:lnTo>
                    <a:pt x="241858" y="336259"/>
                  </a:lnTo>
                  <a:cubicBezTo>
                    <a:pt x="264637" y="330606"/>
                    <a:pt x="280540" y="310034"/>
                    <a:pt x="280276" y="286566"/>
                  </a:cubicBezTo>
                  <a:lnTo>
                    <a:pt x="280276" y="265497"/>
                  </a:lnTo>
                  <a:cubicBezTo>
                    <a:pt x="302441" y="238221"/>
                    <a:pt x="314341" y="204035"/>
                    <a:pt x="313897" y="168891"/>
                  </a:cubicBezTo>
                  <a:cubicBezTo>
                    <a:pt x="316977" y="79013"/>
                    <a:pt x="246858" y="3537"/>
                    <a:pt x="156997" y="0"/>
                  </a:cubicBezTo>
                  <a:close/>
                  <a:moveTo>
                    <a:pt x="123376" y="368221"/>
                  </a:moveTo>
                  <a:lnTo>
                    <a:pt x="100962" y="368221"/>
                  </a:lnTo>
                  <a:lnTo>
                    <a:pt x="100962" y="323393"/>
                  </a:lnTo>
                  <a:lnTo>
                    <a:pt x="123376" y="323393"/>
                  </a:lnTo>
                  <a:close/>
                  <a:moveTo>
                    <a:pt x="98720" y="233736"/>
                  </a:moveTo>
                  <a:cubicBezTo>
                    <a:pt x="75262" y="233736"/>
                    <a:pt x="56245" y="214720"/>
                    <a:pt x="56245" y="191261"/>
                  </a:cubicBezTo>
                  <a:cubicBezTo>
                    <a:pt x="56245" y="167802"/>
                    <a:pt x="75262" y="148786"/>
                    <a:pt x="98720" y="148786"/>
                  </a:cubicBezTo>
                  <a:cubicBezTo>
                    <a:pt x="122179" y="148786"/>
                    <a:pt x="141195" y="167802"/>
                    <a:pt x="141195" y="191261"/>
                  </a:cubicBezTo>
                  <a:cubicBezTo>
                    <a:pt x="141209" y="214706"/>
                    <a:pt x="122211" y="233722"/>
                    <a:pt x="98765" y="233736"/>
                  </a:cubicBezTo>
                  <a:cubicBezTo>
                    <a:pt x="98749" y="233736"/>
                    <a:pt x="98736" y="233736"/>
                    <a:pt x="98720" y="233736"/>
                  </a:cubicBezTo>
                  <a:close/>
                  <a:moveTo>
                    <a:pt x="168205" y="368221"/>
                  </a:moveTo>
                  <a:lnTo>
                    <a:pt x="145790" y="368221"/>
                  </a:lnTo>
                  <a:lnTo>
                    <a:pt x="145790" y="323393"/>
                  </a:lnTo>
                  <a:lnTo>
                    <a:pt x="168205" y="323393"/>
                  </a:lnTo>
                  <a:close/>
                  <a:moveTo>
                    <a:pt x="169549" y="286566"/>
                  </a:moveTo>
                  <a:lnTo>
                    <a:pt x="144445" y="286566"/>
                  </a:lnTo>
                  <a:cubicBezTo>
                    <a:pt x="138416" y="286575"/>
                    <a:pt x="133523" y="281693"/>
                    <a:pt x="133514" y="275666"/>
                  </a:cubicBezTo>
                  <a:cubicBezTo>
                    <a:pt x="133512" y="273678"/>
                    <a:pt x="134052" y="271728"/>
                    <a:pt x="135076" y="270024"/>
                  </a:cubicBezTo>
                  <a:lnTo>
                    <a:pt x="147628" y="249090"/>
                  </a:lnTo>
                  <a:cubicBezTo>
                    <a:pt x="150746" y="243914"/>
                    <a:pt x="157468" y="242249"/>
                    <a:pt x="162641" y="245364"/>
                  </a:cubicBezTo>
                  <a:cubicBezTo>
                    <a:pt x="164168" y="246286"/>
                    <a:pt x="165448" y="247563"/>
                    <a:pt x="166367" y="249090"/>
                  </a:cubicBezTo>
                  <a:lnTo>
                    <a:pt x="178919" y="270024"/>
                  </a:lnTo>
                  <a:cubicBezTo>
                    <a:pt x="182025" y="275191"/>
                    <a:pt x="180358" y="281897"/>
                    <a:pt x="175191" y="285004"/>
                  </a:cubicBezTo>
                  <a:cubicBezTo>
                    <a:pt x="173488" y="286028"/>
                    <a:pt x="171538" y="286568"/>
                    <a:pt x="169549" y="286566"/>
                  </a:cubicBezTo>
                  <a:close/>
                  <a:moveTo>
                    <a:pt x="213033" y="368221"/>
                  </a:moveTo>
                  <a:lnTo>
                    <a:pt x="190619" y="368221"/>
                  </a:lnTo>
                  <a:lnTo>
                    <a:pt x="190619" y="323393"/>
                  </a:lnTo>
                  <a:lnTo>
                    <a:pt x="213033" y="323393"/>
                  </a:lnTo>
                  <a:close/>
                  <a:moveTo>
                    <a:pt x="215274" y="233736"/>
                  </a:moveTo>
                  <a:cubicBezTo>
                    <a:pt x="191816" y="233673"/>
                    <a:pt x="172849" y="214607"/>
                    <a:pt x="172912" y="191149"/>
                  </a:cubicBezTo>
                  <a:cubicBezTo>
                    <a:pt x="172974" y="167690"/>
                    <a:pt x="192040" y="148724"/>
                    <a:pt x="215499" y="148786"/>
                  </a:cubicBezTo>
                  <a:cubicBezTo>
                    <a:pt x="238913" y="148848"/>
                    <a:pt x="257862" y="167847"/>
                    <a:pt x="257862" y="191261"/>
                  </a:cubicBezTo>
                  <a:cubicBezTo>
                    <a:pt x="257801" y="214693"/>
                    <a:pt x="238818" y="233675"/>
                    <a:pt x="215387" y="233736"/>
                  </a:cubicBezTo>
                  <a:close/>
                </a:path>
              </a:pathLst>
            </a:custGeom>
            <a:grpFill/>
            <a:ln w="223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12869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E7C806-D85E-D304-EBF5-E94CEF7EB102}"/>
              </a:ext>
            </a:extLst>
          </p:cNvPr>
          <p:cNvGrpSpPr/>
          <p:nvPr/>
        </p:nvGrpSpPr>
        <p:grpSpPr>
          <a:xfrm>
            <a:off x="4727728" y="281940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F9B00DF-1DF7-3B2E-901D-32D63B794A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1F3DD9-A1FB-F1E9-34F5-660D9980825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F145B2-5B04-9CC6-9ACE-4FA6347728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858210" y="568430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BAY LÊN NÀO</a:t>
            </a:r>
          </a:p>
        </p:txBody>
      </p:sp>
      <p:pic>
        <p:nvPicPr>
          <p:cNvPr id="3" name="샛별 - Lemon Cake (Royalty Free Music)">
            <a:hlinkClick r:id="" action="ppaction://media"/>
            <a:extLst>
              <a:ext uri="{FF2B5EF4-FFF2-40B4-BE49-F238E27FC236}">
                <a16:creationId xmlns:a16="http://schemas.microsoft.com/office/drawing/2014/main" id="{E334BAB6-523F-554A-F051-6E64259A96D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529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5061580" y="-3188980"/>
            <a:ext cx="417512" cy="41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16B9FA-4CC0-9170-6BE8-E80F6004A281}"/>
              </a:ext>
            </a:extLst>
          </p:cNvPr>
          <p:cNvSpPr/>
          <p:nvPr/>
        </p:nvSpPr>
        <p:spPr>
          <a:xfrm>
            <a:off x="1091733" y="209288"/>
            <a:ext cx="9944130" cy="6439422"/>
          </a:xfrm>
          <a:prstGeom prst="roundRect">
            <a:avLst>
              <a:gd name="adj" fmla="val 5708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HƯỚNG DẪN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“PLAY”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bắt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trò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chơi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xuất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hiện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câu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hỏi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tương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ứng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ô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đáp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án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chọn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đáp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án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khí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chứa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quay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slide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quay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trở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,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khí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tương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ứng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với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đã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chọn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bay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lên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các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khác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tục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trò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chơi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trả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lời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hết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,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mũi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cùng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slide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tục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giảng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4" name="Picture 10" descr="C:\Users\ADMIN\Desktop\Tai nguyen thiet ke tro choi\Angry birds epic birds\1505573783630 (2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3543" y="6072980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2456C4-1030-9B7B-7720-4286D77E4B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56139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1331875" y="67632"/>
            <a:ext cx="723110" cy="72879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572" y="1040196"/>
            <a:ext cx="2323277" cy="46726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358" y="1501315"/>
            <a:ext cx="2622125" cy="4233784"/>
          </a:xfrm>
          <a:prstGeom prst="rect">
            <a:avLst/>
          </a:prstGeom>
        </p:spPr>
      </p:pic>
      <p:sp>
        <p:nvSpPr>
          <p:cNvPr id="29" name="Rounded Rectangle 28">
            <a:hlinkClick r:id="rId7" action="ppaction://hlinksldjump"/>
          </p:cNvPr>
          <p:cNvSpPr/>
          <p:nvPr/>
        </p:nvSpPr>
        <p:spPr>
          <a:xfrm>
            <a:off x="3295119" y="6010699"/>
            <a:ext cx="139618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Tê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giác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Rounded Rectangle 31">
            <a:hlinkClick r:id="rId8" action="ppaction://hlinksldjump"/>
          </p:cNvPr>
          <p:cNvSpPr/>
          <p:nvPr/>
        </p:nvSpPr>
        <p:spPr>
          <a:xfrm>
            <a:off x="7572139" y="6010699"/>
            <a:ext cx="82856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Voi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579DE6-567F-C180-A4E5-BA18B68C60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0.00234 -0.78819 " pathEditMode="relative" rAng="0" ptsTypes="AA">
                                      <p:cBhvr>
                                        <p:cTn id="21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6 L -0.00547 -0.99213 " pathEditMode="relative" rAng="0" ptsTypes="AA">
                                      <p:cBhvr>
                                        <p:cTn id="26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1295538" y="4470377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C. Hệ cơ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6019275" y="2564264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B. Bộ xương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1295538" y="2564265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lvl="0" algn="ctr"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</a:rPr>
              <a:t>A.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</a:rPr>
              <a:t>Bộ xương và hệ cơ</a:t>
            </a:r>
          </a:p>
          <a:p>
            <a:pPr lvl="0" algn="ctr">
              <a:buClrTx/>
            </a:pP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6019275" y="4470377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en-US" sz="2400" kern="1200">
                <a:solidFill>
                  <a:sysClr val="windowText" lastClr="000000"/>
                </a:solidFill>
                <a:latin typeface="UTM Avo" panose="02040603050506020204" pitchFamily="18" charset="0"/>
              </a:rPr>
              <a:t>D. Tứ chi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8AF11B9-9831-E5B0-9E19-A875989B3D4A}"/>
              </a:ext>
            </a:extLst>
          </p:cNvPr>
          <p:cNvSpPr/>
          <p:nvPr/>
        </p:nvSpPr>
        <p:spPr>
          <a:xfrm>
            <a:off x="1295537" y="168694"/>
            <a:ext cx="8817518" cy="210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Câu 1: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Cơ quan vận động bao gồm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CAE-F9A1-41FE-9AFB-2685FA831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800600"/>
            <a:ext cx="1200150" cy="1200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3E5017-6548-3CAD-6131-F875E311A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3098" y="2723751"/>
            <a:ext cx="1200150" cy="1200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375EE2-D650-ACA9-E1D6-634BAA7DF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3098" y="4696140"/>
            <a:ext cx="1200150" cy="1200150"/>
          </a:xfrm>
          <a:prstGeom prst="rect">
            <a:avLst/>
          </a:prstGeom>
        </p:spPr>
      </p:pic>
      <p:pic>
        <p:nvPicPr>
          <p:cNvPr id="19" name="Picture 18">
            <a:hlinkClick r:id="rId5" action="ppaction://hlinksldjump"/>
            <a:extLst>
              <a:ext uri="{FF2B5EF4-FFF2-40B4-BE49-F238E27FC236}">
                <a16:creationId xmlns:a16="http://schemas.microsoft.com/office/drawing/2014/main" id="{0DEF76D3-CF3F-A10D-F7A4-DB1FF234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87471" y="226351"/>
            <a:ext cx="1277399" cy="2569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5CC698-DA94-8F0A-E373-A6A4756760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81C24E-5A88-D365-4CB3-75295A0C75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0251" y="2602296"/>
            <a:ext cx="1653407" cy="16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0613975" y="260000"/>
            <a:ext cx="1486572" cy="240027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835C366-DD6D-ADDD-83FC-2BCF6BF83A13}"/>
              </a:ext>
            </a:extLst>
          </p:cNvPr>
          <p:cNvSpPr/>
          <p:nvPr/>
        </p:nvSpPr>
        <p:spPr>
          <a:xfrm>
            <a:off x="1295538" y="4470377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C. </a:t>
            </a:r>
            <a:r>
              <a:rPr lang="en-US" sz="2400" kern="12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Tạo</a:t>
            </a:r>
            <a:r>
              <a:rPr lang="en-US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lực</a:t>
            </a:r>
            <a:r>
              <a:rPr lang="en-US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cho</a:t>
            </a:r>
            <a:endParaRPr lang="en-US" sz="24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chuyển</a:t>
            </a:r>
            <a:r>
              <a:rPr lang="en-US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động</a:t>
            </a:r>
            <a:endParaRPr lang="en-US" sz="24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43437B-ADBA-53D3-BA1D-2198D6BBB56D}"/>
              </a:ext>
            </a:extLst>
          </p:cNvPr>
          <p:cNvSpPr/>
          <p:nvPr/>
        </p:nvSpPr>
        <p:spPr>
          <a:xfrm>
            <a:off x="6019275" y="2564264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B. Hỗ trợ xương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E7BF2F-B693-691A-65FF-348DC17AF51F}"/>
              </a:ext>
            </a:extLst>
          </p:cNvPr>
          <p:cNvSpPr/>
          <p:nvPr/>
        </p:nvSpPr>
        <p:spPr>
          <a:xfrm>
            <a:off x="1295538" y="2564265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</a:rPr>
              <a:t>A. Bám vào xương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0021B1-17ED-33D5-3E8F-56E1EAFD0F95}"/>
              </a:ext>
            </a:extLst>
          </p:cNvPr>
          <p:cNvSpPr/>
          <p:nvPr/>
        </p:nvSpPr>
        <p:spPr>
          <a:xfrm>
            <a:off x="6019275" y="4470377"/>
            <a:ext cx="4093780" cy="161659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D. Hỗ trợ xương,</a:t>
            </a:r>
            <a:endParaRPr lang="en-US" sz="2400" kern="12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  <a:buClrTx/>
            </a:pPr>
            <a:r>
              <a:rPr lang="vi-VN" sz="2400" kern="12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bám vào xương, tạo lực cho chuyển động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526CB3-8B45-4E22-2425-17EB62A05BD7}"/>
              </a:ext>
            </a:extLst>
          </p:cNvPr>
          <p:cNvSpPr/>
          <p:nvPr/>
        </p:nvSpPr>
        <p:spPr>
          <a:xfrm>
            <a:off x="1295537" y="168694"/>
            <a:ext cx="8817518" cy="210605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 2: </a:t>
            </a: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Hệ cơ có đặc điểm gì ?</a:t>
            </a:r>
          </a:p>
          <a:p>
            <a:pPr lvl="0" algn="ctr">
              <a:lnSpc>
                <a:spcPct val="150000"/>
              </a:lnSpc>
              <a:buClrTx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(chọn câu trả lời đúng nhất)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DE1B3D-D059-603A-BD2A-1D4CCFAB6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243" y="4696140"/>
            <a:ext cx="1200150" cy="1200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796985-EFB9-AEEB-5181-41F6C3A29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125" y="2763285"/>
            <a:ext cx="1200150" cy="1200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B45A54-2E5B-FE98-AFBC-6EBEF024C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3815" y="2777733"/>
            <a:ext cx="1200150" cy="12001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B6848C-3F78-316A-D827-E4F4ACC276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01ADDD-49E5-BB51-BFD3-272618E171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7150" y="4528829"/>
            <a:ext cx="1653407" cy="165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94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812B23-D775-1ACC-AD93-4B5947D8D1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62613" y="1738957"/>
            <a:ext cx="977453" cy="18880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3" y="4419600"/>
            <a:ext cx="1355983" cy="21894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3DBC31-6054-4C73-B049-305A8E10AB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4833" y="-43653"/>
            <a:ext cx="854202" cy="9525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63475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2.06628 -0.04514 " pathEditMode="relative" rAng="0" ptsTypes="AA">
                                      <p:cBhvr>
                                        <p:cTn id="6" dur="6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7" y="-22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1.3487 -0.04098 " pathEditMode="relative" rAng="0" ptsTypes="AA">
                                      <p:cBhvr>
                                        <p:cTn id="8" dur="6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35" y="-206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5F9156-2A17-FECE-E6A3-30608865D6D9}"/>
              </a:ext>
            </a:extLst>
          </p:cNvPr>
          <p:cNvSpPr txBox="1"/>
          <p:nvPr/>
        </p:nvSpPr>
        <p:spPr>
          <a:xfrm>
            <a:off x="1397062" y="3712453"/>
            <a:ext cx="2835665" cy="1301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5A099B-0243-4CBC-1DE2-7C7D7ACFD03E}"/>
              </a:ext>
            </a:extLst>
          </p:cNvPr>
          <p:cNvSpPr txBox="1"/>
          <p:nvPr/>
        </p:nvSpPr>
        <p:spPr>
          <a:xfrm>
            <a:off x="4953000" y="3707195"/>
            <a:ext cx="5798793" cy="130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14: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quan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vận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động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(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tiết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2)</a:t>
            </a:r>
          </a:p>
        </p:txBody>
      </p:sp>
      <p:sp>
        <p:nvSpPr>
          <p:cNvPr id="6" name="Google Shape;3194;p35">
            <a:extLst>
              <a:ext uri="{FF2B5EF4-FFF2-40B4-BE49-F238E27FC236}">
                <a16:creationId xmlns:a16="http://schemas.microsoft.com/office/drawing/2014/main" id="{32465986-90D5-6B41-A8C7-34064BC5FB88}"/>
              </a:ext>
            </a:extLst>
          </p:cNvPr>
          <p:cNvSpPr txBox="1">
            <a:spLocks/>
          </p:cNvSpPr>
          <p:nvPr/>
        </p:nvSpPr>
        <p:spPr>
          <a:xfrm>
            <a:off x="3315895" y="1095894"/>
            <a:ext cx="5560210" cy="990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7" name="Picture 6" descr="Eating Cat">
            <a:extLst>
              <a:ext uri="{FF2B5EF4-FFF2-40B4-BE49-F238E27FC236}">
                <a16:creationId xmlns:a16="http://schemas.microsoft.com/office/drawing/2014/main" id="{81DCD921-09EB-00F6-3593-C2714A0D6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894" y="2083251"/>
            <a:ext cx="2124591" cy="2124591"/>
          </a:xfrm>
          <a:prstGeom prst="rect">
            <a:avLst/>
          </a:prstGeom>
        </p:spPr>
      </p:pic>
      <p:pic>
        <p:nvPicPr>
          <p:cNvPr id="8" name="Picture 7" descr="Playful Cat">
            <a:extLst>
              <a:ext uri="{FF2B5EF4-FFF2-40B4-BE49-F238E27FC236}">
                <a16:creationId xmlns:a16="http://schemas.microsoft.com/office/drawing/2014/main" id="{FFC917A6-8125-6D8F-5B64-26A7BBE48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2088509"/>
            <a:ext cx="2124591" cy="212459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344</TotalTime>
  <Words>720</Words>
  <Application>Microsoft Office PowerPoint</Application>
  <PresentationFormat>Widescreen</PresentationFormat>
  <Paragraphs>71</Paragraphs>
  <Slides>22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Calibri Light</vt:lpstr>
      <vt:lpstr>UTM Avo</vt:lpstr>
      <vt:lpstr>Courier New</vt:lpstr>
      <vt:lpstr>Arial</vt:lpstr>
      <vt:lpstr>Calibri</vt:lpstr>
      <vt:lpstr>Aptos</vt:lpstr>
      <vt:lpstr>Wingdings</vt:lpstr>
      <vt:lpstr>Office Theme</vt:lpstr>
      <vt:lpstr>1_Office Theme</vt:lpstr>
      <vt:lpstr>Theme1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Phuong Vin</cp:lastModifiedBy>
  <cp:revision>44</cp:revision>
  <dcterms:created xsi:type="dcterms:W3CDTF">2023-04-10T09:01:57Z</dcterms:created>
  <dcterms:modified xsi:type="dcterms:W3CDTF">2025-01-09T02:19:21Z</dcterms:modified>
  <cp:category>9Slide.vn</cp:category>
</cp:coreProperties>
</file>