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45.jpg" ContentType="image/pn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</p:sldMasterIdLst>
  <p:notesMasterIdLst>
    <p:notesMasterId r:id="rId35"/>
  </p:notesMasterIdLst>
  <p:sldIdLst>
    <p:sldId id="256" r:id="rId3"/>
    <p:sldId id="257" r:id="rId4"/>
    <p:sldId id="258" r:id="rId5"/>
    <p:sldId id="310" r:id="rId6"/>
    <p:sldId id="259" r:id="rId7"/>
    <p:sldId id="303" r:id="rId8"/>
    <p:sldId id="260" r:id="rId9"/>
    <p:sldId id="304" r:id="rId10"/>
    <p:sldId id="282" r:id="rId11"/>
    <p:sldId id="283" r:id="rId12"/>
    <p:sldId id="305" r:id="rId13"/>
    <p:sldId id="293" r:id="rId14"/>
    <p:sldId id="301" r:id="rId15"/>
    <p:sldId id="306" r:id="rId16"/>
    <p:sldId id="272" r:id="rId17"/>
    <p:sldId id="273" r:id="rId18"/>
    <p:sldId id="284" r:id="rId19"/>
    <p:sldId id="285" r:id="rId20"/>
    <p:sldId id="288" r:id="rId21"/>
    <p:sldId id="311" r:id="rId22"/>
    <p:sldId id="286" r:id="rId23"/>
    <p:sldId id="307" r:id="rId24"/>
    <p:sldId id="274" r:id="rId25"/>
    <p:sldId id="308" r:id="rId26"/>
    <p:sldId id="261" r:id="rId27"/>
    <p:sldId id="262" r:id="rId28"/>
    <p:sldId id="291" r:id="rId29"/>
    <p:sldId id="309" r:id="rId30"/>
    <p:sldId id="312" r:id="rId31"/>
    <p:sldId id="271" r:id="rId32"/>
    <p:sldId id="313" r:id="rId33"/>
    <p:sldId id="278" r:id="rId34"/>
  </p:sldIdLst>
  <p:sldSz cx="12192000" cy="6858000"/>
  <p:notesSz cx="6858000" cy="9144000"/>
  <p:embeddedFontLst>
    <p:embeddedFont>
      <p:font typeface="DM Serif Display" pitchFamily="2" charset="0"/>
      <p:regular r:id="rId36"/>
      <p:italic r:id="rId37"/>
    </p:embeddedFont>
    <p:embeddedFont>
      <p:font typeface="Montserrat" panose="00000500000000000000" pitchFamily="2" charset="0"/>
      <p:regular r:id="rId38"/>
      <p:bold r:id="rId39"/>
      <p:italic r:id="rId40"/>
      <p:boldItalic r:id="rId41"/>
    </p:embeddedFont>
    <p:embeddedFont>
      <p:font typeface="UTM Avo" panose="02040603050506020204" pitchFamily="18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9F7E69"/>
    <a:srgbClr val="A3D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04" autoAdjust="0"/>
    <p:restoredTop sz="94660"/>
  </p:normalViewPr>
  <p:slideViewPr>
    <p:cSldViewPr snapToGrid="0">
      <p:cViewPr varScale="1">
        <p:scale>
          <a:sx n="61" d="100"/>
          <a:sy n="61" d="100"/>
        </p:scale>
        <p:origin x="7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22602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0674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5103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9444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3123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1089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0855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9355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7115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8619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1832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9973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8785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2597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6162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02109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4936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1841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6588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52474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364C9BC2-C9DC-46E9-89FE-D9A19A127D38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31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4499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4393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885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8966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1744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9812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8509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9716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92159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2302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30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86650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4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46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48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hyperlink" Target="https://youtu.be/fHnvlFppRc8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49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49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</a:t>
            </a:r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thuật 6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631017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Quê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hương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tươi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đẹp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trí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0094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D71EED-451D-F50B-DA5B-AEB77BD23B6B}"/>
              </a:ext>
            </a:extLst>
          </p:cNvPr>
          <p:cNvSpPr txBox="1"/>
          <p:nvPr/>
        </p:nvSpPr>
        <p:spPr>
          <a:xfrm>
            <a:off x="3710977" y="1623672"/>
            <a:ext cx="4770044" cy="1121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thiệu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số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biển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quảng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cáo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7D60B6-3F78-EB9C-6508-643B39C18D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90" y="3220647"/>
            <a:ext cx="2465681" cy="34871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23D2C9-1615-537B-B264-BB34DCFD59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868" y="3220647"/>
            <a:ext cx="2872263" cy="34871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FCA441-05F6-5F9A-567A-584207D55A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017" y="3220647"/>
            <a:ext cx="2571192" cy="34871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9330BEB-1036-0228-912D-4425FE400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783" y="3165148"/>
            <a:ext cx="3397107" cy="3397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E2583A-0559-1DF8-A4B2-F2199A8401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091" y="3165148"/>
            <a:ext cx="4627942" cy="3397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49064F-2B3C-A7D8-08A7-FEF08F9F2100}"/>
              </a:ext>
            </a:extLst>
          </p:cNvPr>
          <p:cNvSpPr txBox="1"/>
          <p:nvPr/>
        </p:nvSpPr>
        <p:spPr>
          <a:xfrm>
            <a:off x="3710977" y="1623672"/>
            <a:ext cx="4770044" cy="1121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thiệu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một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số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biển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quảng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cáo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8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8502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695A76-E089-07BA-3C8F-27B6736C1940}"/>
              </a:ext>
            </a:extLst>
          </p:cNvPr>
          <p:cNvSpPr/>
          <p:nvPr/>
        </p:nvSpPr>
        <p:spPr>
          <a:xfrm>
            <a:off x="394073" y="2066726"/>
            <a:ext cx="4728770" cy="335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Quan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sát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ảnh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trong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SGK,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thảo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luận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trả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lời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câu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hỏi</a:t>
            </a: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Em đã nhìn thấy những kiểu chữ này bao giờ chưa?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Đây là chữ viết của quốc gia nào?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Chia sẻ về kiểu chữ tượng hình mà em biết.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Lịch sử chữ </a:t>
            </a:r>
            <a:r>
              <a:rPr lang="en-US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Q</a:t>
            </a: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uốc ngữ của Việt Nam?</a:t>
            </a:r>
          </a:p>
        </p:txBody>
      </p:sp>
      <p:pic>
        <p:nvPicPr>
          <p:cNvPr id="3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74AA2A0F-A1C1-499C-0471-44D2E9813D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98564" y="5886516"/>
            <a:ext cx="1683901" cy="9471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947F7F-5139-5EDD-0D8F-293E2AC39D2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593" r="30033"/>
          <a:stretch/>
        </p:blipFill>
        <p:spPr>
          <a:xfrm>
            <a:off x="5604146" y="2400239"/>
            <a:ext cx="3102430" cy="17830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B80986-6436-53E7-2002-FB5663FF479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429" r="35338" b="-2978"/>
          <a:stretch/>
        </p:blipFill>
        <p:spPr>
          <a:xfrm>
            <a:off x="8702655" y="4120371"/>
            <a:ext cx="2427515" cy="20825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2CD20E-D29E-D20A-FE7F-5E9E4D2C744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446" r="34534" b="11687"/>
          <a:stretch/>
        </p:blipFill>
        <p:spPr>
          <a:xfrm>
            <a:off x="5735619" y="4103497"/>
            <a:ext cx="2658911" cy="17859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61F862F-42A4-3BE9-D19C-F50D3E78C2A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4423" r="35034" b="11832"/>
          <a:stretch/>
        </p:blipFill>
        <p:spPr>
          <a:xfrm>
            <a:off x="8690412" y="2337352"/>
            <a:ext cx="2536372" cy="17830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6150B06-FEA5-3674-6EAC-858E6505CB4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0382" t="-1" r="21165" b="6379"/>
          <a:stretch/>
        </p:blipFill>
        <p:spPr>
          <a:xfrm>
            <a:off x="6400800" y="1292748"/>
            <a:ext cx="4060372" cy="112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5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801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D4B95B-2A49-C173-EA76-5B50E77D0E7B}"/>
              </a:ext>
            </a:extLst>
          </p:cNvPr>
          <p:cNvSpPr/>
          <p:nvPr/>
        </p:nvSpPr>
        <p:spPr>
          <a:xfrm>
            <a:off x="196394" y="2325508"/>
            <a:ext cx="4936970" cy="3357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18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Quan sát hình ảnh trong SGK và trả lời các nội dung: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Trình bày suy nghĩ của em về cách tạo hình và ý nghĩa thông điệp của chữ.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Theo em đâu là những yếu tố nổi bật thể hiện tính sáng tạo của các kiểu chữ? 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18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 Em thích kiểu chữ nào? Em hãy chia sẻ ý tưởng của mình về kiểu chữ (nếu muốn).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8D62AC-17A2-1676-F310-3D79C0CEB0AE}"/>
              </a:ext>
            </a:extLst>
          </p:cNvPr>
          <p:cNvSpPr txBox="1"/>
          <p:nvPr/>
        </p:nvSpPr>
        <p:spPr>
          <a:xfrm>
            <a:off x="196394" y="1925398"/>
            <a:ext cx="2887038" cy="400110"/>
          </a:xfrm>
          <a:prstGeom prst="rect">
            <a:avLst/>
          </a:prstGeom>
          <a:solidFill>
            <a:srgbClr val="82B3E8">
              <a:lumMod val="60000"/>
              <a:lumOff val="40000"/>
            </a:srgb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Hoạt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nhóm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4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A3883E98-2CB5-3F41-1040-6930B63DE9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47820" y="6022601"/>
            <a:ext cx="1479408" cy="8321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C466F2-7F43-60FC-A4CC-5E4C9D5A269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437" t="16258" r="2636" b="148"/>
          <a:stretch/>
        </p:blipFill>
        <p:spPr>
          <a:xfrm>
            <a:off x="5675587" y="3282580"/>
            <a:ext cx="5108994" cy="27400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9F44E9-FE31-2442-14C8-D9D35FCD779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915" t="38484" r="4317" b="7993"/>
          <a:stretch/>
        </p:blipFill>
        <p:spPr>
          <a:xfrm>
            <a:off x="5597242" y="2000317"/>
            <a:ext cx="5265684" cy="12822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801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773;p39">
            <a:extLst>
              <a:ext uri="{FF2B5EF4-FFF2-40B4-BE49-F238E27FC236}">
                <a16:creationId xmlns:a16="http://schemas.microsoft.com/office/drawing/2014/main" id="{A6EFCDF4-0789-DA57-12B3-31EFF745A0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5072" b="2369"/>
          <a:stretch/>
        </p:blipFill>
        <p:spPr>
          <a:xfrm rot="5400000">
            <a:off x="5787300" y="1334"/>
            <a:ext cx="290850" cy="42343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6CAB15-039C-7FAD-B105-8598163E8B6C}"/>
              </a:ext>
            </a:extLst>
          </p:cNvPr>
          <p:cNvSpPr/>
          <p:nvPr/>
        </p:nvSpPr>
        <p:spPr>
          <a:xfrm>
            <a:off x="2938371" y="2334159"/>
            <a:ext cx="631525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chưa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viết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con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truyền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điệp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ảnh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ảnh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tượng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đời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tượng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là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thật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đơn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mô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hoá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FF80F9-0747-A8A0-DB79-952FCAAA8619}"/>
              </a:ext>
            </a:extLst>
          </p:cNvPr>
          <p:cNvSpPr txBox="1"/>
          <p:nvPr/>
        </p:nvSpPr>
        <p:spPr>
          <a:xfrm>
            <a:off x="5133508" y="1443054"/>
            <a:ext cx="2179675" cy="45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DEDE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172871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ECCDCA0-57D6-DE82-F3E7-7F72654388B1}"/>
              </a:ext>
            </a:extLst>
          </p:cNvPr>
          <p:cNvSpPr txBox="1">
            <a:spLocks/>
          </p:cNvSpPr>
          <p:nvPr/>
        </p:nvSpPr>
        <p:spPr>
          <a:xfrm>
            <a:off x="3814050" y="1773372"/>
            <a:ext cx="4563900" cy="4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78DA"/>
              </a:buClr>
              <a:buSzPts val="2500"/>
              <a:buFont typeface="Montserrat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Montserrat"/>
              </a:rPr>
              <a:t>Một số chữ tượng hình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sym typeface="Montserra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815051-F11C-51D4-CFE1-3EAF8E990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792" y="2663443"/>
            <a:ext cx="2847975" cy="3438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031C36-1B53-056F-0872-38E08A77F5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18" y="2663443"/>
            <a:ext cx="4610249" cy="3457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879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73;p39">
            <a:extLst>
              <a:ext uri="{FF2B5EF4-FFF2-40B4-BE49-F238E27FC236}">
                <a16:creationId xmlns:a16="http://schemas.microsoft.com/office/drawing/2014/main" id="{7A46F315-0C88-4E33-5657-C96C149823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5072" b="2369"/>
          <a:stretch/>
        </p:blipFill>
        <p:spPr>
          <a:xfrm rot="5400000">
            <a:off x="5741654" y="243073"/>
            <a:ext cx="290850" cy="42343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5A4EDD-8794-6F98-AFB2-EB3774C0B9E1}"/>
              </a:ext>
            </a:extLst>
          </p:cNvPr>
          <p:cNvSpPr txBox="1"/>
          <p:nvPr/>
        </p:nvSpPr>
        <p:spPr>
          <a:xfrm>
            <a:off x="5087862" y="1684793"/>
            <a:ext cx="2179675" cy="45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DEDE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rPr>
              <a:t>KẾT LUẬN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256497-39E8-0815-81E2-030FA6CAA54D}"/>
              </a:ext>
            </a:extLst>
          </p:cNvPr>
          <p:cNvSpPr/>
          <p:nvPr/>
        </p:nvSpPr>
        <p:spPr>
          <a:xfrm>
            <a:off x="1957551" y="2668666"/>
            <a:ext cx="8276897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Tạo hình chữ có nhiều kiểu như: kiểu chữ kết hợp hoạ tiết hoa, kiểu chữ sử dụng hoạ tiết động vật để tạo hình, kiểu chữ sử dụng đường cong, chữ sử dụng đường thẳng.</a:t>
            </a:r>
          </a:p>
          <a:p>
            <a:pPr marL="285750" lvl="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Ngày nay rất phổ biến việc dùng hình ảnh thay cho chữ viết như các kí hiệu biển báo giao thông, cảnh báo nguy hiểm...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87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>
            <a:extLst>
              <a:ext uri="{FF2B5EF4-FFF2-40B4-BE49-F238E27FC236}">
                <a16:creationId xmlns:a16="http://schemas.microsoft.com/office/drawing/2014/main" id="{89463418-0DEB-8853-5119-B3E625D8F745}"/>
              </a:ext>
            </a:extLst>
          </p:cNvPr>
          <p:cNvSpPr txBox="1">
            <a:spLocks/>
          </p:cNvSpPr>
          <p:nvPr/>
        </p:nvSpPr>
        <p:spPr>
          <a:xfrm>
            <a:off x="2244000" y="1525603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78DA"/>
              </a:buClr>
              <a:buSzPts val="2800"/>
              <a:buFont typeface="Montserrat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sym typeface="Montserrat"/>
              </a:rPr>
              <a:t>Các kiểu chữ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sym typeface="Montserra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E9E5AE-EFE7-E480-E458-1935210F76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8" t="14056" r="13437" b="14626"/>
          <a:stretch/>
        </p:blipFill>
        <p:spPr>
          <a:xfrm>
            <a:off x="1264663" y="2451659"/>
            <a:ext cx="4735558" cy="28814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D59597-9ADA-19E4-A949-F489FB75677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" t="8486" r="6944" b="12017"/>
          <a:stretch/>
        </p:blipFill>
        <p:spPr>
          <a:xfrm>
            <a:off x="7259962" y="2932070"/>
            <a:ext cx="3583172" cy="18629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B6E914B-42C3-E45C-FB04-BDBF49FCC312}"/>
              </a:ext>
            </a:extLst>
          </p:cNvPr>
          <p:cNvSpPr txBox="1"/>
          <p:nvPr/>
        </p:nvSpPr>
        <p:spPr>
          <a:xfrm>
            <a:off x="1987053" y="5719572"/>
            <a:ext cx="3290777" cy="369332"/>
          </a:xfrm>
          <a:prstGeom prst="rect">
            <a:avLst/>
          </a:prstGeom>
          <a:solidFill>
            <a:srgbClr val="FFC000"/>
          </a:solidFill>
          <a:ln>
            <a:solidFill>
              <a:srgbClr val="FCC55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sử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đường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cong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D2F844-77A6-965D-66FF-7B3F113699EA}"/>
              </a:ext>
            </a:extLst>
          </p:cNvPr>
          <p:cNvSpPr txBox="1"/>
          <p:nvPr/>
        </p:nvSpPr>
        <p:spPr>
          <a:xfrm>
            <a:off x="7552357" y="5148417"/>
            <a:ext cx="3290777" cy="3693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sử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đường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thẳng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62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49CBB4-B48B-12FC-91C5-C8295EFE72F9}"/>
              </a:ext>
            </a:extLst>
          </p:cNvPr>
          <p:cNvSpPr txBox="1"/>
          <p:nvPr/>
        </p:nvSpPr>
        <p:spPr>
          <a:xfrm>
            <a:off x="4025296" y="1897614"/>
            <a:ext cx="4980534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sử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họa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tiết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vật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57330A-56C2-A58C-63AD-B0C288868F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6" t="21006" r="25663" b="25187"/>
          <a:stretch/>
        </p:blipFill>
        <p:spPr>
          <a:xfrm>
            <a:off x="1723200" y="2779548"/>
            <a:ext cx="2696350" cy="2496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CB1645-C78F-D2AE-77D0-A51F93FEE1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9" t="15650" r="27459" b="23252"/>
          <a:stretch/>
        </p:blipFill>
        <p:spPr>
          <a:xfrm>
            <a:off x="5344309" y="2779548"/>
            <a:ext cx="2342508" cy="24966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659E55-E137-163A-798D-7F93C3DF07D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6" t="17486" r="20927" b="20912"/>
          <a:stretch/>
        </p:blipFill>
        <p:spPr>
          <a:xfrm>
            <a:off x="8421655" y="2779548"/>
            <a:ext cx="2845942" cy="2517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814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6FD150-0371-1193-0B96-86FAD8B0A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258" y="3266274"/>
            <a:ext cx="4496838" cy="29978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231813-2B4D-D9ED-F865-87B746983C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166" y="3266274"/>
            <a:ext cx="4871575" cy="29978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A2CAD2-BF4B-2F91-75C3-E231533A7B5A}"/>
              </a:ext>
            </a:extLst>
          </p:cNvPr>
          <p:cNvSpPr txBox="1"/>
          <p:nvPr/>
        </p:nvSpPr>
        <p:spPr>
          <a:xfrm>
            <a:off x="3660653" y="1560665"/>
            <a:ext cx="504502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Sử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ảnh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thay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viết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thông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báo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cảnh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báo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FF8420-B3D9-B348-0BF6-035D0177D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933" y="3015850"/>
            <a:ext cx="5650786" cy="31785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0C9371B-6DC9-F8C1-F544-450D3EB68F3C}"/>
              </a:ext>
            </a:extLst>
          </p:cNvPr>
          <p:cNvSpPr/>
          <p:nvPr/>
        </p:nvSpPr>
        <p:spPr>
          <a:xfrm>
            <a:off x="1071863" y="1709377"/>
            <a:ext cx="8240302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nhiều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kiểu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hoạ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bằng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phần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mềm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máy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fr-FR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30DEC1-5BAA-7D8C-E887-0941B23929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816" y="3401529"/>
            <a:ext cx="1938298" cy="2895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638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0094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212;p57">
            <a:extLst>
              <a:ext uri="{FF2B5EF4-FFF2-40B4-BE49-F238E27FC236}">
                <a16:creationId xmlns:a16="http://schemas.microsoft.com/office/drawing/2014/main" id="{83D3F8F7-9DA7-67B2-3AE1-42EDF94BE8B9}"/>
              </a:ext>
            </a:extLst>
          </p:cNvPr>
          <p:cNvSpPr txBox="1"/>
          <p:nvPr/>
        </p:nvSpPr>
        <p:spPr>
          <a:xfrm>
            <a:off x="1915295" y="2463427"/>
            <a:ext cx="3047378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vi-VN" sz="2000" b="1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Bước 1: </a:t>
            </a:r>
            <a:r>
              <a:rPr lang="vi-VN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Chọn ý tưởng, nội dung thiết kế chữ </a:t>
            </a:r>
          </a:p>
        </p:txBody>
      </p:sp>
      <p:pic>
        <p:nvPicPr>
          <p:cNvPr id="4" name="Google Shape;1216;p57">
            <a:extLst>
              <a:ext uri="{FF2B5EF4-FFF2-40B4-BE49-F238E27FC236}">
                <a16:creationId xmlns:a16="http://schemas.microsoft.com/office/drawing/2014/main" id="{DFAE7E1C-F22C-91C0-8B58-A15821262BC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30407">
            <a:off x="5825453" y="2736284"/>
            <a:ext cx="3407248" cy="1608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17;p57">
            <a:extLst>
              <a:ext uri="{FF2B5EF4-FFF2-40B4-BE49-F238E27FC236}">
                <a16:creationId xmlns:a16="http://schemas.microsoft.com/office/drawing/2014/main" id="{2A759003-E465-A560-E1D7-8E10D845525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71952" y="3146801"/>
            <a:ext cx="1576273" cy="107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18;p57">
            <a:extLst>
              <a:ext uri="{FF2B5EF4-FFF2-40B4-BE49-F238E27FC236}">
                <a16:creationId xmlns:a16="http://schemas.microsoft.com/office/drawing/2014/main" id="{5E0C6D16-0F7F-01AA-5CB3-B16993B22C3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7629" y="3913994"/>
            <a:ext cx="2494551" cy="13320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1223;p57">
            <a:extLst>
              <a:ext uri="{FF2B5EF4-FFF2-40B4-BE49-F238E27FC236}">
                <a16:creationId xmlns:a16="http://schemas.microsoft.com/office/drawing/2014/main" id="{1CA81A15-76EB-9029-7286-3920850DAFFC}"/>
              </a:ext>
            </a:extLst>
          </p:cNvPr>
          <p:cNvCxnSpPr/>
          <p:nvPr/>
        </p:nvCxnSpPr>
        <p:spPr>
          <a:xfrm>
            <a:off x="4962672" y="2664277"/>
            <a:ext cx="1112400" cy="462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52CFD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Google Shape;1224;p57">
            <a:extLst>
              <a:ext uri="{FF2B5EF4-FFF2-40B4-BE49-F238E27FC236}">
                <a16:creationId xmlns:a16="http://schemas.microsoft.com/office/drawing/2014/main" id="{7E347600-3236-C551-64B0-991317626EA2}"/>
              </a:ext>
            </a:extLst>
          </p:cNvPr>
          <p:cNvCxnSpPr/>
          <p:nvPr/>
        </p:nvCxnSpPr>
        <p:spPr>
          <a:xfrm>
            <a:off x="4904053" y="3589875"/>
            <a:ext cx="567900" cy="2931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FE676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225;p57">
            <a:extLst>
              <a:ext uri="{FF2B5EF4-FFF2-40B4-BE49-F238E27FC236}">
                <a16:creationId xmlns:a16="http://schemas.microsoft.com/office/drawing/2014/main" id="{DE29B275-B4B9-799A-8551-64CAF095C9B2}"/>
              </a:ext>
            </a:extLst>
          </p:cNvPr>
          <p:cNvCxnSpPr/>
          <p:nvPr/>
        </p:nvCxnSpPr>
        <p:spPr>
          <a:xfrm>
            <a:off x="4998702" y="4682347"/>
            <a:ext cx="946500" cy="2028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A578DA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" name="Google Shape;1229;p57">
            <a:extLst>
              <a:ext uri="{FF2B5EF4-FFF2-40B4-BE49-F238E27FC236}">
                <a16:creationId xmlns:a16="http://schemas.microsoft.com/office/drawing/2014/main" id="{0B9E0B99-75C1-D82A-FF26-5C3C392F3BE4}"/>
              </a:ext>
            </a:extLst>
          </p:cNvPr>
          <p:cNvGrpSpPr/>
          <p:nvPr/>
        </p:nvGrpSpPr>
        <p:grpSpPr>
          <a:xfrm>
            <a:off x="5932943" y="4268027"/>
            <a:ext cx="530501" cy="676976"/>
            <a:chOff x="4734763" y="3301075"/>
            <a:chExt cx="530501" cy="676976"/>
          </a:xfrm>
        </p:grpSpPr>
        <p:sp>
          <p:nvSpPr>
            <p:cNvPr id="13" name="Google Shape;1230;p57">
              <a:extLst>
                <a:ext uri="{FF2B5EF4-FFF2-40B4-BE49-F238E27FC236}">
                  <a16:creationId xmlns:a16="http://schemas.microsoft.com/office/drawing/2014/main" id="{F737CAF3-5EB9-2EB9-8C1E-8202660FE9A5}"/>
                </a:ext>
              </a:extLst>
            </p:cNvPr>
            <p:cNvSpPr/>
            <p:nvPr/>
          </p:nvSpPr>
          <p:spPr>
            <a:xfrm>
              <a:off x="4734763" y="3301075"/>
              <a:ext cx="118668" cy="161661"/>
            </a:xfrm>
            <a:custGeom>
              <a:avLst/>
              <a:gdLst/>
              <a:ahLst/>
              <a:cxnLst/>
              <a:rect l="l" t="t" r="r" b="b"/>
              <a:pathLst>
                <a:path w="4604" h="6272" extrusionOk="0">
                  <a:moveTo>
                    <a:pt x="2302" y="0"/>
                  </a:moveTo>
                  <a:lnTo>
                    <a:pt x="1335" y="1301"/>
                  </a:lnTo>
                  <a:cubicBezTo>
                    <a:pt x="367" y="2636"/>
                    <a:pt x="234" y="3169"/>
                    <a:pt x="167" y="3369"/>
                  </a:cubicBezTo>
                  <a:cubicBezTo>
                    <a:pt x="1" y="3970"/>
                    <a:pt x="67" y="4470"/>
                    <a:pt x="201" y="4871"/>
                  </a:cubicBezTo>
                  <a:cubicBezTo>
                    <a:pt x="267" y="5037"/>
                    <a:pt x="334" y="5171"/>
                    <a:pt x="434" y="5304"/>
                  </a:cubicBezTo>
                  <a:cubicBezTo>
                    <a:pt x="501" y="5404"/>
                    <a:pt x="568" y="5471"/>
                    <a:pt x="634" y="5571"/>
                  </a:cubicBezTo>
                  <a:cubicBezTo>
                    <a:pt x="834" y="5771"/>
                    <a:pt x="1068" y="5971"/>
                    <a:pt x="1368" y="6071"/>
                  </a:cubicBezTo>
                  <a:cubicBezTo>
                    <a:pt x="1635" y="6205"/>
                    <a:pt x="1969" y="6272"/>
                    <a:pt x="2302" y="6272"/>
                  </a:cubicBezTo>
                  <a:cubicBezTo>
                    <a:pt x="2636" y="6272"/>
                    <a:pt x="2936" y="6205"/>
                    <a:pt x="3236" y="6071"/>
                  </a:cubicBezTo>
                  <a:cubicBezTo>
                    <a:pt x="3503" y="5938"/>
                    <a:pt x="3770" y="5771"/>
                    <a:pt x="3970" y="5571"/>
                  </a:cubicBezTo>
                  <a:cubicBezTo>
                    <a:pt x="4037" y="5471"/>
                    <a:pt x="4103" y="5404"/>
                    <a:pt x="4170" y="5304"/>
                  </a:cubicBezTo>
                  <a:cubicBezTo>
                    <a:pt x="4237" y="5171"/>
                    <a:pt x="4337" y="5037"/>
                    <a:pt x="4404" y="4837"/>
                  </a:cubicBezTo>
                  <a:cubicBezTo>
                    <a:pt x="4537" y="4470"/>
                    <a:pt x="4604" y="3970"/>
                    <a:pt x="4404" y="3369"/>
                  </a:cubicBezTo>
                  <a:cubicBezTo>
                    <a:pt x="4370" y="3169"/>
                    <a:pt x="4204" y="2636"/>
                    <a:pt x="3236" y="1301"/>
                  </a:cubicBezTo>
                  <a:lnTo>
                    <a:pt x="2302" y="0"/>
                  </a:lnTo>
                  <a:close/>
                </a:path>
              </a:pathLst>
            </a:custGeom>
            <a:solidFill>
              <a:srgbClr val="FE67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1231;p57">
              <a:extLst>
                <a:ext uri="{FF2B5EF4-FFF2-40B4-BE49-F238E27FC236}">
                  <a16:creationId xmlns:a16="http://schemas.microsoft.com/office/drawing/2014/main" id="{3E7D9574-8FED-7FD0-7E0A-F0798EB57065}"/>
                </a:ext>
              </a:extLst>
            </p:cNvPr>
            <p:cNvSpPr/>
            <p:nvPr/>
          </p:nvSpPr>
          <p:spPr>
            <a:xfrm>
              <a:off x="4915317" y="3453251"/>
              <a:ext cx="118668" cy="161661"/>
            </a:xfrm>
            <a:custGeom>
              <a:avLst/>
              <a:gdLst/>
              <a:ahLst/>
              <a:cxnLst/>
              <a:rect l="l" t="t" r="r" b="b"/>
              <a:pathLst>
                <a:path w="4604" h="6272" extrusionOk="0">
                  <a:moveTo>
                    <a:pt x="2302" y="1"/>
                  </a:moveTo>
                  <a:lnTo>
                    <a:pt x="1368" y="1302"/>
                  </a:lnTo>
                  <a:cubicBezTo>
                    <a:pt x="401" y="2636"/>
                    <a:pt x="234" y="3170"/>
                    <a:pt x="201" y="3336"/>
                  </a:cubicBezTo>
                  <a:cubicBezTo>
                    <a:pt x="1" y="3970"/>
                    <a:pt x="67" y="4470"/>
                    <a:pt x="234" y="4837"/>
                  </a:cubicBezTo>
                  <a:cubicBezTo>
                    <a:pt x="267" y="5038"/>
                    <a:pt x="367" y="5171"/>
                    <a:pt x="434" y="5304"/>
                  </a:cubicBezTo>
                  <a:cubicBezTo>
                    <a:pt x="501" y="5371"/>
                    <a:pt x="568" y="5471"/>
                    <a:pt x="634" y="5538"/>
                  </a:cubicBezTo>
                  <a:cubicBezTo>
                    <a:pt x="868" y="5771"/>
                    <a:pt x="1101" y="5938"/>
                    <a:pt x="1368" y="6072"/>
                  </a:cubicBezTo>
                  <a:cubicBezTo>
                    <a:pt x="1668" y="6205"/>
                    <a:pt x="1969" y="6272"/>
                    <a:pt x="2302" y="6272"/>
                  </a:cubicBezTo>
                  <a:cubicBezTo>
                    <a:pt x="2636" y="6272"/>
                    <a:pt x="2969" y="6205"/>
                    <a:pt x="3270" y="6072"/>
                  </a:cubicBezTo>
                  <a:cubicBezTo>
                    <a:pt x="3536" y="5938"/>
                    <a:pt x="3770" y="5771"/>
                    <a:pt x="3970" y="5538"/>
                  </a:cubicBezTo>
                  <a:cubicBezTo>
                    <a:pt x="4037" y="5471"/>
                    <a:pt x="4103" y="5371"/>
                    <a:pt x="4170" y="5304"/>
                  </a:cubicBezTo>
                  <a:cubicBezTo>
                    <a:pt x="4270" y="5171"/>
                    <a:pt x="4337" y="5038"/>
                    <a:pt x="4404" y="4837"/>
                  </a:cubicBezTo>
                  <a:cubicBezTo>
                    <a:pt x="4537" y="4470"/>
                    <a:pt x="4604" y="3970"/>
                    <a:pt x="4437" y="3336"/>
                  </a:cubicBezTo>
                  <a:cubicBezTo>
                    <a:pt x="4370" y="3170"/>
                    <a:pt x="4237" y="2636"/>
                    <a:pt x="3270" y="1302"/>
                  </a:cubicBezTo>
                  <a:lnTo>
                    <a:pt x="2302" y="1"/>
                  </a:lnTo>
                  <a:close/>
                </a:path>
              </a:pathLst>
            </a:custGeom>
            <a:solidFill>
              <a:srgbClr val="FCC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1232;p57">
              <a:extLst>
                <a:ext uri="{FF2B5EF4-FFF2-40B4-BE49-F238E27FC236}">
                  <a16:creationId xmlns:a16="http://schemas.microsoft.com/office/drawing/2014/main" id="{930E073E-4A19-A75A-6DBE-EFB2BFE7C364}"/>
                </a:ext>
              </a:extLst>
            </p:cNvPr>
            <p:cNvSpPr/>
            <p:nvPr/>
          </p:nvSpPr>
          <p:spPr>
            <a:xfrm>
              <a:off x="4751955" y="3624345"/>
              <a:ext cx="118668" cy="161661"/>
            </a:xfrm>
            <a:custGeom>
              <a:avLst/>
              <a:gdLst/>
              <a:ahLst/>
              <a:cxnLst/>
              <a:rect l="l" t="t" r="r" b="b"/>
              <a:pathLst>
                <a:path w="4604" h="6272" extrusionOk="0">
                  <a:moveTo>
                    <a:pt x="2302" y="1"/>
                  </a:moveTo>
                  <a:lnTo>
                    <a:pt x="1368" y="1302"/>
                  </a:lnTo>
                  <a:cubicBezTo>
                    <a:pt x="401" y="2636"/>
                    <a:pt x="234" y="3170"/>
                    <a:pt x="201" y="3336"/>
                  </a:cubicBezTo>
                  <a:cubicBezTo>
                    <a:pt x="1" y="3970"/>
                    <a:pt x="67" y="4471"/>
                    <a:pt x="234" y="4837"/>
                  </a:cubicBezTo>
                  <a:cubicBezTo>
                    <a:pt x="268" y="5038"/>
                    <a:pt x="368" y="5171"/>
                    <a:pt x="434" y="5304"/>
                  </a:cubicBezTo>
                  <a:cubicBezTo>
                    <a:pt x="501" y="5405"/>
                    <a:pt x="568" y="5471"/>
                    <a:pt x="634" y="5538"/>
                  </a:cubicBezTo>
                  <a:cubicBezTo>
                    <a:pt x="868" y="5771"/>
                    <a:pt x="1101" y="5938"/>
                    <a:pt x="1368" y="6072"/>
                  </a:cubicBezTo>
                  <a:cubicBezTo>
                    <a:pt x="1669" y="6205"/>
                    <a:pt x="1969" y="6272"/>
                    <a:pt x="2302" y="6272"/>
                  </a:cubicBezTo>
                  <a:cubicBezTo>
                    <a:pt x="2636" y="6272"/>
                    <a:pt x="2969" y="6205"/>
                    <a:pt x="3270" y="6072"/>
                  </a:cubicBezTo>
                  <a:cubicBezTo>
                    <a:pt x="3537" y="5938"/>
                    <a:pt x="3770" y="5771"/>
                    <a:pt x="3970" y="5538"/>
                  </a:cubicBezTo>
                  <a:cubicBezTo>
                    <a:pt x="4037" y="5471"/>
                    <a:pt x="4104" y="5405"/>
                    <a:pt x="4170" y="5304"/>
                  </a:cubicBezTo>
                  <a:cubicBezTo>
                    <a:pt x="4270" y="5171"/>
                    <a:pt x="4337" y="5038"/>
                    <a:pt x="4404" y="4837"/>
                  </a:cubicBezTo>
                  <a:cubicBezTo>
                    <a:pt x="4537" y="4471"/>
                    <a:pt x="4604" y="3970"/>
                    <a:pt x="4437" y="3336"/>
                  </a:cubicBezTo>
                  <a:cubicBezTo>
                    <a:pt x="4370" y="3170"/>
                    <a:pt x="4237" y="2636"/>
                    <a:pt x="3270" y="1302"/>
                  </a:cubicBezTo>
                  <a:lnTo>
                    <a:pt x="2302" y="1"/>
                  </a:lnTo>
                  <a:close/>
                </a:path>
              </a:pathLst>
            </a:custGeom>
            <a:solidFill>
              <a:srgbClr val="FEA6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1233;p57">
              <a:extLst>
                <a:ext uri="{FF2B5EF4-FFF2-40B4-BE49-F238E27FC236}">
                  <a16:creationId xmlns:a16="http://schemas.microsoft.com/office/drawing/2014/main" id="{DA1DA338-0B85-1677-1008-D07DA28F4647}"/>
                </a:ext>
              </a:extLst>
            </p:cNvPr>
            <p:cNvSpPr/>
            <p:nvPr/>
          </p:nvSpPr>
          <p:spPr>
            <a:xfrm>
              <a:off x="5147446" y="3555578"/>
              <a:ext cx="117818" cy="161661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3" y="0"/>
                  </a:moveTo>
                  <a:lnTo>
                    <a:pt x="1335" y="1301"/>
                  </a:lnTo>
                  <a:cubicBezTo>
                    <a:pt x="368" y="2635"/>
                    <a:pt x="201" y="3169"/>
                    <a:pt x="168" y="3369"/>
                  </a:cubicBezTo>
                  <a:cubicBezTo>
                    <a:pt x="1" y="3970"/>
                    <a:pt x="68" y="4470"/>
                    <a:pt x="201" y="4837"/>
                  </a:cubicBezTo>
                  <a:cubicBezTo>
                    <a:pt x="268" y="5037"/>
                    <a:pt x="335" y="5170"/>
                    <a:pt x="435" y="5304"/>
                  </a:cubicBezTo>
                  <a:cubicBezTo>
                    <a:pt x="501" y="5404"/>
                    <a:pt x="568" y="5471"/>
                    <a:pt x="635" y="5571"/>
                  </a:cubicBezTo>
                  <a:cubicBezTo>
                    <a:pt x="835" y="5771"/>
                    <a:pt x="1068" y="5938"/>
                    <a:pt x="1335" y="6071"/>
                  </a:cubicBezTo>
                  <a:cubicBezTo>
                    <a:pt x="1635" y="6205"/>
                    <a:pt x="1969" y="6271"/>
                    <a:pt x="2303" y="6271"/>
                  </a:cubicBezTo>
                  <a:cubicBezTo>
                    <a:pt x="2636" y="6271"/>
                    <a:pt x="2936" y="6205"/>
                    <a:pt x="3237" y="6071"/>
                  </a:cubicBezTo>
                  <a:cubicBezTo>
                    <a:pt x="3503" y="5938"/>
                    <a:pt x="3737" y="5771"/>
                    <a:pt x="3937" y="5571"/>
                  </a:cubicBezTo>
                  <a:cubicBezTo>
                    <a:pt x="4037" y="5471"/>
                    <a:pt x="4104" y="5404"/>
                    <a:pt x="4137" y="5304"/>
                  </a:cubicBezTo>
                  <a:cubicBezTo>
                    <a:pt x="4237" y="5170"/>
                    <a:pt x="4304" y="5037"/>
                    <a:pt x="4371" y="4837"/>
                  </a:cubicBezTo>
                  <a:cubicBezTo>
                    <a:pt x="4538" y="4470"/>
                    <a:pt x="4571" y="3970"/>
                    <a:pt x="4404" y="3369"/>
                  </a:cubicBezTo>
                  <a:cubicBezTo>
                    <a:pt x="4371" y="3169"/>
                    <a:pt x="4204" y="2635"/>
                    <a:pt x="3237" y="1301"/>
                  </a:cubicBezTo>
                  <a:lnTo>
                    <a:pt x="2303" y="0"/>
                  </a:lnTo>
                  <a:close/>
                </a:path>
              </a:pathLst>
            </a:custGeom>
            <a:solidFill>
              <a:srgbClr val="98D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1234;p57">
              <a:extLst>
                <a:ext uri="{FF2B5EF4-FFF2-40B4-BE49-F238E27FC236}">
                  <a16:creationId xmlns:a16="http://schemas.microsoft.com/office/drawing/2014/main" id="{92DE3356-0B6D-A22F-C832-80F449B9E241}"/>
                </a:ext>
              </a:extLst>
            </p:cNvPr>
            <p:cNvSpPr/>
            <p:nvPr/>
          </p:nvSpPr>
          <p:spPr>
            <a:xfrm>
              <a:off x="5063188" y="3301075"/>
              <a:ext cx="117818" cy="161661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3" y="0"/>
                  </a:moveTo>
                  <a:lnTo>
                    <a:pt x="1335" y="1301"/>
                  </a:lnTo>
                  <a:cubicBezTo>
                    <a:pt x="368" y="2636"/>
                    <a:pt x="201" y="3169"/>
                    <a:pt x="168" y="3369"/>
                  </a:cubicBezTo>
                  <a:cubicBezTo>
                    <a:pt x="1" y="3970"/>
                    <a:pt x="68" y="4470"/>
                    <a:pt x="201" y="4871"/>
                  </a:cubicBezTo>
                  <a:cubicBezTo>
                    <a:pt x="268" y="5037"/>
                    <a:pt x="335" y="5171"/>
                    <a:pt x="435" y="5304"/>
                  </a:cubicBezTo>
                  <a:cubicBezTo>
                    <a:pt x="468" y="5404"/>
                    <a:pt x="535" y="5471"/>
                    <a:pt x="635" y="5571"/>
                  </a:cubicBezTo>
                  <a:cubicBezTo>
                    <a:pt x="835" y="5771"/>
                    <a:pt x="1068" y="5971"/>
                    <a:pt x="1335" y="6071"/>
                  </a:cubicBezTo>
                  <a:cubicBezTo>
                    <a:pt x="1635" y="6205"/>
                    <a:pt x="1969" y="6272"/>
                    <a:pt x="2303" y="6272"/>
                  </a:cubicBezTo>
                  <a:cubicBezTo>
                    <a:pt x="2603" y="6272"/>
                    <a:pt x="2936" y="6205"/>
                    <a:pt x="3237" y="6071"/>
                  </a:cubicBezTo>
                  <a:cubicBezTo>
                    <a:pt x="3503" y="5938"/>
                    <a:pt x="3737" y="5771"/>
                    <a:pt x="3937" y="5571"/>
                  </a:cubicBezTo>
                  <a:cubicBezTo>
                    <a:pt x="4037" y="5471"/>
                    <a:pt x="4104" y="5404"/>
                    <a:pt x="4137" y="5304"/>
                  </a:cubicBezTo>
                  <a:cubicBezTo>
                    <a:pt x="4237" y="5171"/>
                    <a:pt x="4304" y="5037"/>
                    <a:pt x="4371" y="4837"/>
                  </a:cubicBezTo>
                  <a:cubicBezTo>
                    <a:pt x="4538" y="4470"/>
                    <a:pt x="4571" y="3970"/>
                    <a:pt x="4404" y="3369"/>
                  </a:cubicBezTo>
                  <a:cubicBezTo>
                    <a:pt x="4371" y="3169"/>
                    <a:pt x="4204" y="2636"/>
                    <a:pt x="3237" y="1301"/>
                  </a:cubicBezTo>
                  <a:lnTo>
                    <a:pt x="2303" y="0"/>
                  </a:lnTo>
                  <a:close/>
                </a:path>
              </a:pathLst>
            </a:custGeom>
            <a:solidFill>
              <a:srgbClr val="82B3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1235;p57">
              <a:extLst>
                <a:ext uri="{FF2B5EF4-FFF2-40B4-BE49-F238E27FC236}">
                  <a16:creationId xmlns:a16="http://schemas.microsoft.com/office/drawing/2014/main" id="{AF8F0248-0481-6197-B719-3D3AC86FADFA}"/>
                </a:ext>
              </a:extLst>
            </p:cNvPr>
            <p:cNvSpPr/>
            <p:nvPr/>
          </p:nvSpPr>
          <p:spPr>
            <a:xfrm>
              <a:off x="4923530" y="3816042"/>
              <a:ext cx="117818" cy="161661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2" y="1"/>
                  </a:moveTo>
                  <a:lnTo>
                    <a:pt x="1335" y="1302"/>
                  </a:lnTo>
                  <a:cubicBezTo>
                    <a:pt x="367" y="2636"/>
                    <a:pt x="200" y="3170"/>
                    <a:pt x="167" y="3370"/>
                  </a:cubicBezTo>
                  <a:cubicBezTo>
                    <a:pt x="0" y="3970"/>
                    <a:pt x="67" y="4471"/>
                    <a:pt x="200" y="4871"/>
                  </a:cubicBezTo>
                  <a:cubicBezTo>
                    <a:pt x="267" y="5038"/>
                    <a:pt x="334" y="5171"/>
                    <a:pt x="434" y="5305"/>
                  </a:cubicBezTo>
                  <a:cubicBezTo>
                    <a:pt x="501" y="5405"/>
                    <a:pt x="567" y="5471"/>
                    <a:pt x="634" y="5571"/>
                  </a:cubicBezTo>
                  <a:cubicBezTo>
                    <a:pt x="834" y="5772"/>
                    <a:pt x="1068" y="5938"/>
                    <a:pt x="1335" y="6072"/>
                  </a:cubicBezTo>
                  <a:cubicBezTo>
                    <a:pt x="1635" y="6205"/>
                    <a:pt x="1968" y="6272"/>
                    <a:pt x="2302" y="6272"/>
                  </a:cubicBezTo>
                  <a:cubicBezTo>
                    <a:pt x="2636" y="6272"/>
                    <a:pt x="2936" y="6205"/>
                    <a:pt x="3236" y="6072"/>
                  </a:cubicBezTo>
                  <a:cubicBezTo>
                    <a:pt x="3503" y="5938"/>
                    <a:pt x="3736" y="5772"/>
                    <a:pt x="3936" y="5571"/>
                  </a:cubicBezTo>
                  <a:cubicBezTo>
                    <a:pt x="4037" y="5471"/>
                    <a:pt x="4103" y="5405"/>
                    <a:pt x="4137" y="5305"/>
                  </a:cubicBezTo>
                  <a:cubicBezTo>
                    <a:pt x="4237" y="5171"/>
                    <a:pt x="4303" y="5038"/>
                    <a:pt x="4370" y="4838"/>
                  </a:cubicBezTo>
                  <a:cubicBezTo>
                    <a:pt x="4537" y="4471"/>
                    <a:pt x="4570" y="3970"/>
                    <a:pt x="4403" y="3370"/>
                  </a:cubicBezTo>
                  <a:cubicBezTo>
                    <a:pt x="4370" y="3170"/>
                    <a:pt x="4203" y="2636"/>
                    <a:pt x="3236" y="1302"/>
                  </a:cubicBezTo>
                  <a:lnTo>
                    <a:pt x="2302" y="1"/>
                  </a:lnTo>
                  <a:close/>
                </a:path>
              </a:pathLst>
            </a:custGeom>
            <a:solidFill>
              <a:srgbClr val="52CF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" name="Google Shape;1236;p57">
              <a:extLst>
                <a:ext uri="{FF2B5EF4-FFF2-40B4-BE49-F238E27FC236}">
                  <a16:creationId xmlns:a16="http://schemas.microsoft.com/office/drawing/2014/main" id="{728F618F-790A-13F8-032E-A0424B194053}"/>
                </a:ext>
              </a:extLst>
            </p:cNvPr>
            <p:cNvSpPr/>
            <p:nvPr/>
          </p:nvSpPr>
          <p:spPr>
            <a:xfrm>
              <a:off x="5147446" y="3816390"/>
              <a:ext cx="117818" cy="161661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3" y="0"/>
                  </a:moveTo>
                  <a:lnTo>
                    <a:pt x="1335" y="1301"/>
                  </a:lnTo>
                  <a:cubicBezTo>
                    <a:pt x="368" y="2635"/>
                    <a:pt x="201" y="3169"/>
                    <a:pt x="168" y="3369"/>
                  </a:cubicBezTo>
                  <a:cubicBezTo>
                    <a:pt x="1" y="3970"/>
                    <a:pt x="68" y="4470"/>
                    <a:pt x="201" y="4837"/>
                  </a:cubicBezTo>
                  <a:cubicBezTo>
                    <a:pt x="268" y="5037"/>
                    <a:pt x="335" y="5170"/>
                    <a:pt x="435" y="5304"/>
                  </a:cubicBezTo>
                  <a:cubicBezTo>
                    <a:pt x="501" y="5404"/>
                    <a:pt x="568" y="5471"/>
                    <a:pt x="635" y="5571"/>
                  </a:cubicBezTo>
                  <a:cubicBezTo>
                    <a:pt x="835" y="5771"/>
                    <a:pt x="1068" y="5938"/>
                    <a:pt x="1335" y="6071"/>
                  </a:cubicBezTo>
                  <a:cubicBezTo>
                    <a:pt x="1635" y="6205"/>
                    <a:pt x="1969" y="6271"/>
                    <a:pt x="2303" y="6271"/>
                  </a:cubicBezTo>
                  <a:cubicBezTo>
                    <a:pt x="2636" y="6271"/>
                    <a:pt x="2936" y="6205"/>
                    <a:pt x="3237" y="6071"/>
                  </a:cubicBezTo>
                  <a:cubicBezTo>
                    <a:pt x="3503" y="5938"/>
                    <a:pt x="3737" y="5771"/>
                    <a:pt x="3937" y="5571"/>
                  </a:cubicBezTo>
                  <a:cubicBezTo>
                    <a:pt x="4037" y="5471"/>
                    <a:pt x="4104" y="5404"/>
                    <a:pt x="4137" y="5304"/>
                  </a:cubicBezTo>
                  <a:cubicBezTo>
                    <a:pt x="4237" y="5170"/>
                    <a:pt x="4304" y="5037"/>
                    <a:pt x="4371" y="4837"/>
                  </a:cubicBezTo>
                  <a:cubicBezTo>
                    <a:pt x="4538" y="4470"/>
                    <a:pt x="4571" y="3970"/>
                    <a:pt x="4404" y="3369"/>
                  </a:cubicBezTo>
                  <a:cubicBezTo>
                    <a:pt x="4371" y="3169"/>
                    <a:pt x="4204" y="2635"/>
                    <a:pt x="3237" y="1301"/>
                  </a:cubicBezTo>
                  <a:lnTo>
                    <a:pt x="2303" y="0"/>
                  </a:lnTo>
                  <a:close/>
                </a:path>
              </a:pathLst>
            </a:custGeom>
            <a:solidFill>
              <a:srgbClr val="A57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20" name="Google Shape;1212;p57">
            <a:extLst>
              <a:ext uri="{FF2B5EF4-FFF2-40B4-BE49-F238E27FC236}">
                <a16:creationId xmlns:a16="http://schemas.microsoft.com/office/drawing/2014/main" id="{A9FC96E0-8FED-2F86-25FD-EAC7F134D02D}"/>
              </a:ext>
            </a:extLst>
          </p:cNvPr>
          <p:cNvSpPr txBox="1"/>
          <p:nvPr/>
        </p:nvSpPr>
        <p:spPr>
          <a:xfrm>
            <a:off x="840828" y="3736425"/>
            <a:ext cx="4101711" cy="40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Bước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2: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Chọn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cỡ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dáng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phù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hợp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nội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fr-FR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dung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FDEDE">
                  <a:lumMod val="1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Google Shape;1212;p57">
            <a:extLst>
              <a:ext uri="{FF2B5EF4-FFF2-40B4-BE49-F238E27FC236}">
                <a16:creationId xmlns:a16="http://schemas.microsoft.com/office/drawing/2014/main" id="{A52B3D24-16A8-3EC4-C524-4C5F6F21AEFA}"/>
              </a:ext>
            </a:extLst>
          </p:cNvPr>
          <p:cNvSpPr txBox="1"/>
          <p:nvPr/>
        </p:nvSpPr>
        <p:spPr>
          <a:xfrm>
            <a:off x="225269" y="4392055"/>
            <a:ext cx="4737403" cy="584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sz="2000" b="1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Bước</a:t>
            </a:r>
            <a:r>
              <a:rPr lang="en-US" sz="2000" b="1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3: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Xác</a:t>
            </a:r>
            <a:r>
              <a:rPr lang="en-US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định</a:t>
            </a:r>
            <a:r>
              <a:rPr lang="en-US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cách</a:t>
            </a:r>
            <a:r>
              <a:rPr lang="en-US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thực</a:t>
            </a:r>
            <a:r>
              <a:rPr lang="en-US" sz="2000" dirty="0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err="1">
                <a:solidFill>
                  <a:srgbClr val="FFDEDE">
                    <a:lumMod val="10000"/>
                  </a:srgbClr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hành</a:t>
            </a:r>
            <a:endParaRPr sz="2000" b="1" dirty="0">
              <a:solidFill>
                <a:srgbClr val="FFDEDE">
                  <a:lumMod val="10000"/>
                </a:srgbClr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3EF9A831-6551-1136-72AD-FB333C0AAD58}"/>
              </a:ext>
            </a:extLst>
          </p:cNvPr>
          <p:cNvSpPr/>
          <p:nvPr/>
        </p:nvSpPr>
        <p:spPr>
          <a:xfrm>
            <a:off x="7048225" y="1838195"/>
            <a:ext cx="1800865" cy="596504"/>
          </a:xfrm>
          <a:prstGeom prst="roundRect">
            <a:avLst/>
          </a:prstGeom>
          <a:solidFill>
            <a:srgbClr val="FE6761">
              <a:lumMod val="40000"/>
              <a:lumOff val="60000"/>
            </a:srgbClr>
          </a:solidFill>
          <a:ln w="25400" cap="flat" cmpd="sng" algn="ctr">
            <a:solidFill>
              <a:srgbClr val="FE6761">
                <a:lumMod val="50000"/>
              </a:srgbClr>
            </a:solidFill>
            <a:prstDash val="solid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ý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DED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tưởng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DEDE">
                  <a:lumMod val="1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8B9599F-28BA-AC64-7369-CAC562F2D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3068">
            <a:off x="8876455" y="1877441"/>
            <a:ext cx="605013" cy="62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3B7334-52A5-C63D-0361-8BE11CE7B23C}"/>
              </a:ext>
            </a:extLst>
          </p:cNvPr>
          <p:cNvSpPr txBox="1"/>
          <p:nvPr/>
        </p:nvSpPr>
        <p:spPr>
          <a:xfrm>
            <a:off x="198061" y="1892567"/>
            <a:ext cx="2062962" cy="461665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Thực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hành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E95CC1-BC7B-259B-C435-604FBD426398}"/>
              </a:ext>
            </a:extLst>
          </p:cNvPr>
          <p:cNvSpPr txBox="1"/>
          <p:nvPr/>
        </p:nvSpPr>
        <p:spPr>
          <a:xfrm>
            <a:off x="2261023" y="1865572"/>
            <a:ext cx="8532772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những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gợi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ý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dưới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đây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hãy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thích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3F16CD-7F85-82AF-751E-6FCE12345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004" y="4286410"/>
            <a:ext cx="5738817" cy="1997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33B43B-C9E8-79B1-780F-F1466151AE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374" r="37634" b="610"/>
          <a:stretch/>
        </p:blipFill>
        <p:spPr>
          <a:xfrm>
            <a:off x="1337038" y="2602154"/>
            <a:ext cx="2248567" cy="14013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9F7A44-7014-349D-40F5-12B27A0EDF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450" r="36466" b="12303"/>
          <a:stretch/>
        </p:blipFill>
        <p:spPr>
          <a:xfrm>
            <a:off x="6819218" y="2602154"/>
            <a:ext cx="2175641" cy="12364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06FDB0-F75C-47F2-4EBF-0071B53E69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147" r="38460" b="610"/>
          <a:stretch/>
        </p:blipFill>
        <p:spPr>
          <a:xfrm>
            <a:off x="4114591" y="2472903"/>
            <a:ext cx="2175641" cy="169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07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455B857-C410-5BE5-D118-B6176A3515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418" t="24219" r="3754" b="7802"/>
          <a:stretch/>
        </p:blipFill>
        <p:spPr>
          <a:xfrm>
            <a:off x="4051738" y="4519448"/>
            <a:ext cx="4088524" cy="19031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C69445-9471-5AA1-606D-351DF6D1E2DC}"/>
              </a:ext>
            </a:extLst>
          </p:cNvPr>
          <p:cNvSpPr txBox="1"/>
          <p:nvPr/>
        </p:nvSpPr>
        <p:spPr>
          <a:xfrm>
            <a:off x="3369569" y="1546793"/>
            <a:ext cx="5452862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tạo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dựa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giản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ban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đầu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: </a:t>
            </a:r>
          </a:p>
        </p:txBody>
      </p:sp>
      <p:pic>
        <p:nvPicPr>
          <p:cNvPr id="7" name="Picture 6">
            <a:hlinkClick r:id="rId4"/>
            <a:extLst>
              <a:ext uri="{FF2B5EF4-FFF2-40B4-BE49-F238E27FC236}">
                <a16:creationId xmlns:a16="http://schemas.microsoft.com/office/drawing/2014/main" id="{7E88A00F-8D7A-F533-27F5-DA5095907D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3" t="26033" r="34468" b="10798"/>
          <a:stretch/>
        </p:blipFill>
        <p:spPr>
          <a:xfrm>
            <a:off x="1955635" y="2750949"/>
            <a:ext cx="8280730" cy="176849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236365" y="847826"/>
            <a:ext cx="2052286" cy="2065733"/>
            <a:chOff x="6734456" y="1026165"/>
            <a:chExt cx="2052286" cy="1905000"/>
          </a:xfrm>
        </p:grpSpPr>
        <p:pic>
          <p:nvPicPr>
            <p:cNvPr id="6" name="Picture 5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1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30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9CC97-AAD7-EA57-4121-C30751811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3687" y="2324760"/>
            <a:ext cx="6811020" cy="34547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B4C9B7-A099-F814-422A-F3F66756277A}"/>
              </a:ext>
            </a:extLst>
          </p:cNvPr>
          <p:cNvSpPr/>
          <p:nvPr/>
        </p:nvSpPr>
        <p:spPr>
          <a:xfrm>
            <a:off x="3456252" y="2684080"/>
            <a:ext cx="5519581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Hãy bắt đầu bằng cách viết một nội dung chữ với ki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ể</a:t>
            </a: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u chữ đơn giản.</a:t>
            </a:r>
          </a:p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Nếu có sẵn đ</a:t>
            </a:r>
            <a:r>
              <a:rPr lang="en-US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ồ</a:t>
            </a: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dùng học tập như bút, thước kẻ, em có thể xếp, ghép chúng lại thành các kiểu chữ sáng tạo.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E709EB-EEDA-1DDB-2434-E093B98D515F}"/>
              </a:ext>
            </a:extLst>
          </p:cNvPr>
          <p:cNvSpPr txBox="1"/>
          <p:nvPr/>
        </p:nvSpPr>
        <p:spPr>
          <a:xfrm>
            <a:off x="4822537" y="2021489"/>
            <a:ext cx="2445489" cy="461665"/>
          </a:xfrm>
          <a:prstGeom prst="rect">
            <a:avLst/>
          </a:prstGeom>
          <a:solidFill>
            <a:srgbClr val="FFC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HƯỚNG DẪN</a:t>
            </a:r>
          </a:p>
        </p:txBody>
      </p:sp>
    </p:spTree>
    <p:extLst>
      <p:ext uri="{BB962C8B-B14F-4D97-AF65-F5344CB8AC3E}">
        <p14:creationId xmlns:p14="http://schemas.microsoft.com/office/powerpoint/2010/main" val="147861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9CC97-AAD7-EA57-4121-C30751811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3687" y="2324760"/>
            <a:ext cx="6811020" cy="34547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B4C9B7-A099-F814-422A-F3F66756277A}"/>
              </a:ext>
            </a:extLst>
          </p:cNvPr>
          <p:cNvSpPr/>
          <p:nvPr/>
        </p:nvSpPr>
        <p:spPr>
          <a:xfrm>
            <a:off x="3456252" y="2684080"/>
            <a:ext cx="5519581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Các chữ cái giống nhau trong một câu, từ thì có thể tạo hình giống nhau nhưng thay đổi màu sắc.</a:t>
            </a:r>
          </a:p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Với nội dung vui vẻ, em có thẻ sử dụng chữ có màu tươi sáng, rực rỡ.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E709EB-EEDA-1DDB-2434-E093B98D515F}"/>
              </a:ext>
            </a:extLst>
          </p:cNvPr>
          <p:cNvSpPr txBox="1"/>
          <p:nvPr/>
        </p:nvSpPr>
        <p:spPr>
          <a:xfrm>
            <a:off x="4822537" y="2021489"/>
            <a:ext cx="2445489" cy="461665"/>
          </a:xfrm>
          <a:prstGeom prst="rect">
            <a:avLst/>
          </a:prstGeom>
          <a:solidFill>
            <a:srgbClr val="FFC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HƯỚNG DẪN</a:t>
            </a:r>
          </a:p>
        </p:txBody>
      </p:sp>
    </p:spTree>
    <p:extLst>
      <p:ext uri="{BB962C8B-B14F-4D97-AF65-F5344CB8AC3E}">
        <p14:creationId xmlns:p14="http://schemas.microsoft.com/office/powerpoint/2010/main" val="231116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817;p43">
            <a:extLst>
              <a:ext uri="{FF2B5EF4-FFF2-40B4-BE49-F238E27FC236}">
                <a16:creationId xmlns:a16="http://schemas.microsoft.com/office/drawing/2014/main" id="{CC93912E-E7DF-E165-9863-21D617C90932}"/>
              </a:ext>
            </a:extLst>
          </p:cNvPr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5" b="3340"/>
          <a:stretch/>
        </p:blipFill>
        <p:spPr>
          <a:xfrm>
            <a:off x="6096000" y="2305252"/>
            <a:ext cx="3629690" cy="36157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DD1EE2-DA80-EA0C-4FA6-834DE95D28EA}"/>
              </a:ext>
            </a:extLst>
          </p:cNvPr>
          <p:cNvSpPr txBox="1"/>
          <p:nvPr/>
        </p:nvSpPr>
        <p:spPr>
          <a:xfrm>
            <a:off x="1103586" y="2305252"/>
            <a:ext cx="1869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Luyện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tập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D13102-BB7D-7943-C3E2-02037985784F}"/>
              </a:ext>
            </a:extLst>
          </p:cNvPr>
          <p:cNvSpPr/>
          <p:nvPr/>
        </p:nvSpPr>
        <p:spPr>
          <a:xfrm>
            <a:off x="1103586" y="2857899"/>
            <a:ext cx="4635081" cy="1873654"/>
          </a:xfrm>
          <a:prstGeom prst="rect">
            <a:avLst/>
          </a:prstGeom>
          <a:solidFill>
            <a:srgbClr val="82B3E8">
              <a:lumMod val="60000"/>
              <a:lumOff val="40000"/>
            </a:srgb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Sáng tạo thiết kế một dòng chữ để trang trí báo tường của lớp nhân dịp kỉ niệm ngày 20/11 có sử dụng màu sắc vui tươi.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1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4CDC0C3C-EBB2-6C25-556D-1652827F9F1A}"/>
              </a:ext>
            </a:extLst>
          </p:cNvPr>
          <p:cNvSpPr txBox="1">
            <a:spLocks/>
          </p:cNvSpPr>
          <p:nvPr/>
        </p:nvSpPr>
        <p:spPr>
          <a:xfrm>
            <a:off x="2837807" y="1724543"/>
            <a:ext cx="6734100" cy="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erif Display"/>
              <a:buNone/>
              <a:defRPr sz="30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190B"/>
              </a:buClr>
              <a:buSzPts val="3000"/>
              <a:buFont typeface="DM Serif Display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Một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số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tranh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vẽ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tham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D190B"/>
                </a:solidFill>
                <a:effectLst/>
                <a:uLnTx/>
                <a:uFillTx/>
                <a:latin typeface="UTM Avo" panose="02040603050506020204" pitchFamily="18" charset="0"/>
                <a:sym typeface="DM Serif Display"/>
              </a:rPr>
              <a:t>khảo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D190B"/>
              </a:solidFill>
              <a:effectLst/>
              <a:uLnTx/>
              <a:uFillTx/>
              <a:latin typeface="UTM Avo" panose="02040603050506020204" pitchFamily="18" charset="0"/>
              <a:sym typeface="DM Serif Display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35A10C-59F9-1500-7746-BA2916BD9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944" y="2901682"/>
            <a:ext cx="3989128" cy="2856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3F44D6-F839-DD52-BC08-6D990F9E7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165" y="2738842"/>
            <a:ext cx="3993411" cy="29471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413E09F-DC9B-0B69-0DD0-A1C1E2E672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8426">
            <a:off x="1734591" y="2696199"/>
            <a:ext cx="740693" cy="7231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9645BA-9C75-5F93-F104-4F52D2D3A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9547">
            <a:off x="5877351" y="2721788"/>
            <a:ext cx="740693" cy="72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3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5767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3438;p44">
            <a:extLst>
              <a:ext uri="{FF2B5EF4-FFF2-40B4-BE49-F238E27FC236}">
                <a16:creationId xmlns:a16="http://schemas.microsoft.com/office/drawing/2014/main" id="{F336C418-7B2E-FD7C-661C-2150D8E298D9}"/>
              </a:ext>
            </a:extLst>
          </p:cNvPr>
          <p:cNvSpPr/>
          <p:nvPr/>
        </p:nvSpPr>
        <p:spPr>
          <a:xfrm rot="-532350">
            <a:off x="9149137" y="-3751904"/>
            <a:ext cx="45719" cy="7718705"/>
          </a:xfrm>
          <a:custGeom>
            <a:avLst/>
            <a:gdLst/>
            <a:ahLst/>
            <a:cxnLst/>
            <a:rect l="l" t="t" r="r" b="b"/>
            <a:pathLst>
              <a:path w="1" h="168" extrusionOk="0">
                <a:moveTo>
                  <a:pt x="1" y="168"/>
                </a:moveTo>
                <a:lnTo>
                  <a:pt x="1" y="0"/>
                </a:lnTo>
                <a:lnTo>
                  <a:pt x="1" y="0"/>
                </a:lnTo>
                <a:lnTo>
                  <a:pt x="1" y="168"/>
                </a:lnTo>
                <a:close/>
              </a:path>
            </a:pathLst>
          </a:custGeom>
          <a:solidFill>
            <a:srgbClr val="9F7E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3" name="Google Shape;3439;p44">
            <a:extLst>
              <a:ext uri="{FF2B5EF4-FFF2-40B4-BE49-F238E27FC236}">
                <a16:creationId xmlns:a16="http://schemas.microsoft.com/office/drawing/2014/main" id="{DA99BBCD-9035-7C33-8A94-0B7DA63ACDA4}"/>
              </a:ext>
            </a:extLst>
          </p:cNvPr>
          <p:cNvSpPr/>
          <p:nvPr/>
        </p:nvSpPr>
        <p:spPr>
          <a:xfrm rot="-532350">
            <a:off x="7400386" y="-26348991"/>
            <a:ext cx="45719" cy="30507954"/>
          </a:xfrm>
          <a:custGeom>
            <a:avLst/>
            <a:gdLst/>
            <a:ahLst/>
            <a:cxnLst/>
            <a:rect l="l" t="t" r="r" b="b"/>
            <a:pathLst>
              <a:path w="1" h="664" extrusionOk="0">
                <a:moveTo>
                  <a:pt x="1" y="663"/>
                </a:moveTo>
                <a:lnTo>
                  <a:pt x="1" y="663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9F7E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4" name="Google Shape;3440;p44">
            <a:extLst>
              <a:ext uri="{FF2B5EF4-FFF2-40B4-BE49-F238E27FC236}">
                <a16:creationId xmlns:a16="http://schemas.microsoft.com/office/drawing/2014/main" id="{3C12643F-C73B-6808-1805-C39472923DE2}"/>
              </a:ext>
            </a:extLst>
          </p:cNvPr>
          <p:cNvSpPr/>
          <p:nvPr/>
        </p:nvSpPr>
        <p:spPr>
          <a:xfrm rot="-532350">
            <a:off x="7409091" y="-26293218"/>
            <a:ext cx="45719" cy="30507954"/>
          </a:xfrm>
          <a:custGeom>
            <a:avLst/>
            <a:gdLst/>
            <a:ahLst/>
            <a:cxnLst/>
            <a:rect l="l" t="t" r="r" b="b"/>
            <a:pathLst>
              <a:path w="1" h="664" extrusionOk="0">
                <a:moveTo>
                  <a:pt x="1" y="663"/>
                </a:moveTo>
                <a:lnTo>
                  <a:pt x="1" y="663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9F7E6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6" name="Google Shape;866;p45">
            <a:extLst>
              <a:ext uri="{FF2B5EF4-FFF2-40B4-BE49-F238E27FC236}">
                <a16:creationId xmlns:a16="http://schemas.microsoft.com/office/drawing/2014/main" id="{29C95177-2B5F-678E-582E-D44A806BF1A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2247" y="2709213"/>
            <a:ext cx="1069588" cy="106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867;p45">
            <a:extLst>
              <a:ext uri="{FF2B5EF4-FFF2-40B4-BE49-F238E27FC236}">
                <a16:creationId xmlns:a16="http://schemas.microsoft.com/office/drawing/2014/main" id="{C4580953-FC96-9539-5C5B-E58361ADE4D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736" y="2709213"/>
            <a:ext cx="2299223" cy="99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75;p45">
            <a:extLst>
              <a:ext uri="{FF2B5EF4-FFF2-40B4-BE49-F238E27FC236}">
                <a16:creationId xmlns:a16="http://schemas.microsoft.com/office/drawing/2014/main" id="{015CF660-794C-B401-10F4-84E04E9F903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4418" y="2872425"/>
            <a:ext cx="1957858" cy="80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76;p45">
            <a:extLst>
              <a:ext uri="{FF2B5EF4-FFF2-40B4-BE49-F238E27FC236}">
                <a16:creationId xmlns:a16="http://schemas.microsoft.com/office/drawing/2014/main" id="{F4380327-41CB-D268-213B-3B69D2DD3FA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47571" y="3180594"/>
            <a:ext cx="917875" cy="7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77;p45">
            <a:extLst>
              <a:ext uri="{FF2B5EF4-FFF2-40B4-BE49-F238E27FC236}">
                <a16:creationId xmlns:a16="http://schemas.microsoft.com/office/drawing/2014/main" id="{76CF5A0A-3604-23E1-C4AA-9B18090A520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24790" y="2605410"/>
            <a:ext cx="775715" cy="52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8;p45">
            <a:extLst>
              <a:ext uri="{FF2B5EF4-FFF2-40B4-BE49-F238E27FC236}">
                <a16:creationId xmlns:a16="http://schemas.microsoft.com/office/drawing/2014/main" id="{32A8EFD4-1533-4413-1E1A-0C83BD961EB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748287" y="2667388"/>
            <a:ext cx="1519097" cy="81114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34AFCC-E511-204C-AC96-F304D520F7A2}"/>
              </a:ext>
            </a:extLst>
          </p:cNvPr>
          <p:cNvSpPr txBox="1"/>
          <p:nvPr/>
        </p:nvSpPr>
        <p:spPr>
          <a:xfrm>
            <a:off x="1922350" y="1816853"/>
            <a:ext cx="8382738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Trưng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bày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sản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phẩm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chia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sẻ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theo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gợi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ý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sau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244FE6-A038-5267-B165-BBED3A0CA1E7}"/>
              </a:ext>
            </a:extLst>
          </p:cNvPr>
          <p:cNvSpPr/>
          <p:nvPr/>
        </p:nvSpPr>
        <p:spPr>
          <a:xfrm>
            <a:off x="301014" y="3835814"/>
            <a:ext cx="3387594" cy="95032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Các chữ cái được thiết kế theo ý tưởng nào?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FE53F8-BE14-D10B-9B1F-AF645014BB54}"/>
              </a:ext>
            </a:extLst>
          </p:cNvPr>
          <p:cNvSpPr/>
          <p:nvPr/>
        </p:nvSpPr>
        <p:spPr>
          <a:xfrm>
            <a:off x="4075168" y="3842454"/>
            <a:ext cx="4077102" cy="95032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Em thích nhất điều gì trên sản phẩm của mình, của bạn?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D0A6C3-BCBF-14A9-B91A-6AA2A64F5829}"/>
              </a:ext>
            </a:extLst>
          </p:cNvPr>
          <p:cNvSpPr/>
          <p:nvPr/>
        </p:nvSpPr>
        <p:spPr>
          <a:xfrm>
            <a:off x="8327039" y="3842454"/>
            <a:ext cx="3329416" cy="95032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</a:rPr>
              <a:t>3. Em có suy nghĩ gì qua bài học tạo hình chữ?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57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6818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19;p63">
            <a:extLst>
              <a:ext uri="{FF2B5EF4-FFF2-40B4-BE49-F238E27FC236}">
                <a16:creationId xmlns:a16="http://schemas.microsoft.com/office/drawing/2014/main" id="{E4EF7A23-97B3-364A-FDA1-80B3BB8936C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41392" y="2514275"/>
            <a:ext cx="2512208" cy="29195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6059A5-C455-7352-E811-04FC9B5A9000}"/>
              </a:ext>
            </a:extLst>
          </p:cNvPr>
          <p:cNvSpPr/>
          <p:nvPr/>
        </p:nvSpPr>
        <p:spPr>
          <a:xfrm>
            <a:off x="608459" y="2038063"/>
            <a:ext cx="5792341" cy="3535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Tx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01. </a:t>
            </a: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Chữ tạo hình đẹp sẽ trở thành họa tiết trang trí.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02. </a:t>
            </a: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Ngày kỉ niệm, ngày vui của người thân và bạn bè sẽ trở nên ý nghĩa hơn nếu chúng ta tự trang trí và thiết kế chữ.</a:t>
            </a:r>
          </a:p>
          <a:p>
            <a:pPr lvl="0" algn="just">
              <a:lnSpc>
                <a:spcPct val="150000"/>
              </a:lnSpc>
              <a:buClrTx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03. </a:t>
            </a: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Chữ thiết kế có thể trở thành logo đại diện cho 1 thương hiệu.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AF7266-9115-A63F-DDF3-6A6113E39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56" y="2125805"/>
            <a:ext cx="3900327" cy="3900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03196C-E934-B168-9D57-C1E97FF16A1E}"/>
              </a:ext>
            </a:extLst>
          </p:cNvPr>
          <p:cNvSpPr txBox="1"/>
          <p:nvPr/>
        </p:nvSpPr>
        <p:spPr>
          <a:xfrm>
            <a:off x="1227675" y="6214919"/>
            <a:ext cx="3589813" cy="400110"/>
          </a:xfrm>
          <a:prstGeom prst="rect">
            <a:avLst/>
          </a:prstGeom>
          <a:solidFill>
            <a:srgbClr val="A578DA">
              <a:lumMod val="60000"/>
              <a:lumOff val="4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tặng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bạn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bè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1F3BFB-8753-3862-6E1A-40E18174C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307" y="3130039"/>
            <a:ext cx="4146070" cy="2591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09CE21-3B74-6FE9-DCB6-FE959425CBBD}"/>
              </a:ext>
            </a:extLst>
          </p:cNvPr>
          <p:cNvSpPr txBox="1"/>
          <p:nvPr/>
        </p:nvSpPr>
        <p:spPr>
          <a:xfrm>
            <a:off x="5640307" y="2546617"/>
            <a:ext cx="4411318" cy="400110"/>
          </a:xfrm>
          <a:prstGeom prst="rect">
            <a:avLst/>
          </a:prstGeom>
          <a:solidFill>
            <a:srgbClr val="82B3E8">
              <a:lumMod val="60000"/>
              <a:lumOff val="4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Logo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thương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hiệu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thiết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kế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42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73;p52">
            <a:extLst>
              <a:ext uri="{FF2B5EF4-FFF2-40B4-BE49-F238E27FC236}">
                <a16:creationId xmlns:a16="http://schemas.microsoft.com/office/drawing/2014/main" id="{B1F02FEC-9396-D970-6A46-60340F6676EC}"/>
              </a:ext>
            </a:extLst>
          </p:cNvPr>
          <p:cNvSpPr/>
          <p:nvPr/>
        </p:nvSpPr>
        <p:spPr>
          <a:xfrm>
            <a:off x="3204838" y="3837999"/>
            <a:ext cx="5355525" cy="97475"/>
          </a:xfrm>
          <a:custGeom>
            <a:avLst/>
            <a:gdLst/>
            <a:ahLst/>
            <a:cxnLst/>
            <a:rect l="l" t="t" r="r" b="b"/>
            <a:pathLst>
              <a:path w="214221" h="3899" extrusionOk="0">
                <a:moveTo>
                  <a:pt x="0" y="831"/>
                </a:moveTo>
                <a:cubicBezTo>
                  <a:pt x="26724" y="831"/>
                  <a:pt x="53485" y="1367"/>
                  <a:pt x="80131" y="3416"/>
                </a:cubicBezTo>
                <a:cubicBezTo>
                  <a:pt x="97769" y="4772"/>
                  <a:pt x="115609" y="3009"/>
                  <a:pt x="133121" y="508"/>
                </a:cubicBezTo>
                <a:cubicBezTo>
                  <a:pt x="141337" y="-665"/>
                  <a:pt x="149751" y="561"/>
                  <a:pt x="158000" y="1477"/>
                </a:cubicBezTo>
                <a:cubicBezTo>
                  <a:pt x="176626" y="3546"/>
                  <a:pt x="195480" y="1154"/>
                  <a:pt x="214221" y="1154"/>
                </a:cubicBezTo>
              </a:path>
            </a:pathLst>
          </a:custGeom>
          <a:noFill/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Google Shape;975;p52">
            <a:extLst>
              <a:ext uri="{FF2B5EF4-FFF2-40B4-BE49-F238E27FC236}">
                <a16:creationId xmlns:a16="http://schemas.microsoft.com/office/drawing/2014/main" id="{112C116A-9DE5-21A9-07B8-57F2FE14897A}"/>
              </a:ext>
            </a:extLst>
          </p:cNvPr>
          <p:cNvSpPr/>
          <p:nvPr/>
        </p:nvSpPr>
        <p:spPr>
          <a:xfrm>
            <a:off x="2834703" y="3353094"/>
            <a:ext cx="1167644" cy="954267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E67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Google Shape;976;p52">
            <a:extLst>
              <a:ext uri="{FF2B5EF4-FFF2-40B4-BE49-F238E27FC236}">
                <a16:creationId xmlns:a16="http://schemas.microsoft.com/office/drawing/2014/main" id="{56F9026D-8ABC-B076-863B-BA69DDF28726}"/>
              </a:ext>
            </a:extLst>
          </p:cNvPr>
          <p:cNvSpPr/>
          <p:nvPr/>
        </p:nvSpPr>
        <p:spPr>
          <a:xfrm>
            <a:off x="5295205" y="3360865"/>
            <a:ext cx="1167644" cy="954267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EA6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Google Shape;977;p52">
            <a:extLst>
              <a:ext uri="{FF2B5EF4-FFF2-40B4-BE49-F238E27FC236}">
                <a16:creationId xmlns:a16="http://schemas.microsoft.com/office/drawing/2014/main" id="{72F09F95-6C12-C553-B548-F044708ACC13}"/>
              </a:ext>
            </a:extLst>
          </p:cNvPr>
          <p:cNvSpPr/>
          <p:nvPr/>
        </p:nvSpPr>
        <p:spPr>
          <a:xfrm>
            <a:off x="7581200" y="3360865"/>
            <a:ext cx="1167644" cy="954267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CC5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Google Shape;983;p52">
            <a:extLst>
              <a:ext uri="{FF2B5EF4-FFF2-40B4-BE49-F238E27FC236}">
                <a16:creationId xmlns:a16="http://schemas.microsoft.com/office/drawing/2014/main" id="{55E9C2B1-BED2-36EB-B171-701931981E7D}"/>
              </a:ext>
            </a:extLst>
          </p:cNvPr>
          <p:cNvSpPr txBox="1"/>
          <p:nvPr/>
        </p:nvSpPr>
        <p:spPr>
          <a:xfrm>
            <a:off x="2659988" y="3537827"/>
            <a:ext cx="1517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t" anchorCtr="0">
            <a:noAutofit/>
          </a:bodyPr>
          <a:lstStyle/>
          <a:p>
            <a:pPr marL="12700" algn="ctr">
              <a:spcBef>
                <a:spcPts val="800"/>
              </a:spcBef>
            </a:pPr>
            <a:r>
              <a:rPr lang="en" sz="2400" b="1" dirty="0">
                <a:solidFill>
                  <a:srgbClr val="FFFFFF"/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01</a:t>
            </a:r>
            <a:endParaRPr sz="2400" b="1" dirty="0">
              <a:solidFill>
                <a:srgbClr val="FFFFFF"/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984;p52">
            <a:extLst>
              <a:ext uri="{FF2B5EF4-FFF2-40B4-BE49-F238E27FC236}">
                <a16:creationId xmlns:a16="http://schemas.microsoft.com/office/drawing/2014/main" id="{30D65D61-12DD-C51B-00E3-C65140D4BA3A}"/>
              </a:ext>
            </a:extLst>
          </p:cNvPr>
          <p:cNvSpPr txBox="1"/>
          <p:nvPr/>
        </p:nvSpPr>
        <p:spPr>
          <a:xfrm>
            <a:off x="5120483" y="3545598"/>
            <a:ext cx="1517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t" anchorCtr="0">
            <a:noAutofit/>
          </a:bodyPr>
          <a:lstStyle/>
          <a:p>
            <a:pPr marL="12700" algn="ctr">
              <a:spcBef>
                <a:spcPts val="800"/>
              </a:spcBef>
            </a:pPr>
            <a:r>
              <a:rPr lang="en" sz="2400" b="1" dirty="0">
                <a:solidFill>
                  <a:srgbClr val="FFFFFF"/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02</a:t>
            </a:r>
            <a:endParaRPr sz="2400" b="1" dirty="0">
              <a:solidFill>
                <a:srgbClr val="FFFFFF"/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Google Shape;985;p52">
            <a:extLst>
              <a:ext uri="{FF2B5EF4-FFF2-40B4-BE49-F238E27FC236}">
                <a16:creationId xmlns:a16="http://schemas.microsoft.com/office/drawing/2014/main" id="{1C569F5C-6044-2CB4-6A69-BE7FF15ABAA4}"/>
              </a:ext>
            </a:extLst>
          </p:cNvPr>
          <p:cNvSpPr txBox="1"/>
          <p:nvPr/>
        </p:nvSpPr>
        <p:spPr>
          <a:xfrm>
            <a:off x="7424237" y="3545598"/>
            <a:ext cx="1517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t" anchorCtr="0">
            <a:noAutofit/>
          </a:bodyPr>
          <a:lstStyle/>
          <a:p>
            <a:pPr marL="12700" algn="ctr">
              <a:spcBef>
                <a:spcPts val="800"/>
              </a:spcBef>
            </a:pPr>
            <a:r>
              <a:rPr lang="en" sz="2400" b="1" dirty="0">
                <a:solidFill>
                  <a:srgbClr val="FFFFFF"/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03</a:t>
            </a:r>
            <a:endParaRPr sz="2400" b="1" dirty="0">
              <a:solidFill>
                <a:srgbClr val="FFFFFF"/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8C5679-02AD-21A8-1629-13C90BC3F42B}"/>
              </a:ext>
            </a:extLst>
          </p:cNvPr>
          <p:cNvSpPr txBox="1"/>
          <p:nvPr/>
        </p:nvSpPr>
        <p:spPr>
          <a:xfrm>
            <a:off x="4688022" y="1569910"/>
            <a:ext cx="224703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GHI NHỚ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125BA6-3774-1BA2-C05D-050748E8E16A}"/>
              </a:ext>
            </a:extLst>
          </p:cNvPr>
          <p:cNvSpPr/>
          <p:nvPr/>
        </p:nvSpPr>
        <p:spPr>
          <a:xfrm>
            <a:off x="1523100" y="4408325"/>
            <a:ext cx="3923311" cy="81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  <a:buClrTx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Từ xa xưa, chữ được tạo ra từ hình ảnh (chữ tượng hình).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8F1475-01EC-E48C-2F2F-B71A6677D099}"/>
              </a:ext>
            </a:extLst>
          </p:cNvPr>
          <p:cNvSpPr/>
          <p:nvPr/>
        </p:nvSpPr>
        <p:spPr>
          <a:xfrm>
            <a:off x="4041877" y="2281875"/>
            <a:ext cx="3539323" cy="81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  <a:buClrTx/>
            </a:pPr>
            <a:r>
              <a:rPr lang="vi-VN" sz="2000">
                <a:solidFill>
                  <a:sysClr val="windowText" lastClr="000000"/>
                </a:solidFill>
                <a:latin typeface="UTM Avo" panose="02040603050506020204" pitchFamily="18" charset="0"/>
              </a:rPr>
              <a:t>Chữ có thể trở thành hoạ tiết trang trí và biểu tượng.</a:t>
            </a:r>
            <a:endParaRPr lang="vi-VN" sz="20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C8362-0935-E29A-45D2-279B5B5A4AFE}"/>
              </a:ext>
            </a:extLst>
          </p:cNvPr>
          <p:cNvSpPr/>
          <p:nvPr/>
        </p:nvSpPr>
        <p:spPr>
          <a:xfrm>
            <a:off x="6522238" y="4427208"/>
            <a:ext cx="3755979" cy="815673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  <a:buClrTx/>
            </a:pPr>
            <a:r>
              <a:rPr lang="vi-VN" sz="20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Chữ cần được thiết kế phù hợp với nội dung sử dụng. </a:t>
            </a:r>
          </a:p>
        </p:txBody>
      </p:sp>
    </p:spTree>
    <p:extLst>
      <p:ext uri="{BB962C8B-B14F-4D97-AF65-F5344CB8AC3E}">
        <p14:creationId xmlns:p14="http://schemas.microsoft.com/office/powerpoint/2010/main" val="90401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58C5679-02AD-21A8-1629-13C90BC3F42B}"/>
              </a:ext>
            </a:extLst>
          </p:cNvPr>
          <p:cNvSpPr txBox="1"/>
          <p:nvPr/>
        </p:nvSpPr>
        <p:spPr>
          <a:xfrm>
            <a:off x="4688022" y="1569910"/>
            <a:ext cx="2247032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GHI NHỚ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Google Shape;978;p52">
            <a:extLst>
              <a:ext uri="{FF2B5EF4-FFF2-40B4-BE49-F238E27FC236}">
                <a16:creationId xmlns:a16="http://schemas.microsoft.com/office/drawing/2014/main" id="{3FEF4CD1-A8FE-8885-7829-ECED7481833A}"/>
              </a:ext>
            </a:extLst>
          </p:cNvPr>
          <p:cNvSpPr/>
          <p:nvPr/>
        </p:nvSpPr>
        <p:spPr>
          <a:xfrm>
            <a:off x="554504" y="3268717"/>
            <a:ext cx="1467734" cy="1090369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52CF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" name="Google Shape;986;p52">
            <a:extLst>
              <a:ext uri="{FF2B5EF4-FFF2-40B4-BE49-F238E27FC236}">
                <a16:creationId xmlns:a16="http://schemas.microsoft.com/office/drawing/2014/main" id="{B452C634-F475-A328-DFAD-9F83D208DC50}"/>
              </a:ext>
            </a:extLst>
          </p:cNvPr>
          <p:cNvSpPr txBox="1"/>
          <p:nvPr/>
        </p:nvSpPr>
        <p:spPr>
          <a:xfrm>
            <a:off x="334870" y="3539842"/>
            <a:ext cx="1907002" cy="54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700" rIns="0" bIns="0" anchor="t" anchorCtr="0">
            <a:noAutofit/>
          </a:bodyPr>
          <a:lstStyle/>
          <a:p>
            <a:pPr marL="12700" algn="ctr">
              <a:spcBef>
                <a:spcPts val="800"/>
              </a:spcBef>
            </a:pPr>
            <a:r>
              <a:rPr lang="en" sz="2800" b="1" dirty="0">
                <a:solidFill>
                  <a:srgbClr val="FFFFFF"/>
                </a:solidFill>
                <a:latin typeface="UTM Avo" panose="02040603050506020204" pitchFamily="18" charset="0"/>
                <a:ea typeface="Montserrat"/>
                <a:cs typeface="Montserrat"/>
                <a:sym typeface="Montserrat"/>
              </a:rPr>
              <a:t>04</a:t>
            </a:r>
            <a:endParaRPr sz="2800" b="1" dirty="0">
              <a:solidFill>
                <a:srgbClr val="FFFFFF"/>
              </a:solidFill>
              <a:latin typeface="UTM Avo" panose="02040603050506020204" pitchFamily="18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895CC0-7685-E7AC-FED9-0BC666AD27F5}"/>
              </a:ext>
            </a:extLst>
          </p:cNvPr>
          <p:cNvSpPr/>
          <p:nvPr/>
        </p:nvSpPr>
        <p:spPr>
          <a:xfrm>
            <a:off x="2163228" y="2767676"/>
            <a:ext cx="56456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thiết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kế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nhau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nhẹ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nhàng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nét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mềm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mại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mạnh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mẽ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chữ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khoẻ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khoắn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D0CD7E5-0BFF-03A4-8327-2F4935DDD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877" y="3158695"/>
            <a:ext cx="2284074" cy="228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A6F742-ECB9-2757-EDC1-61DF3192C302}"/>
              </a:ext>
            </a:extLst>
          </p:cNvPr>
          <p:cNvSpPr/>
          <p:nvPr/>
        </p:nvSpPr>
        <p:spPr>
          <a:xfrm>
            <a:off x="3617278" y="135883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1" name="Google Shape;831;p44">
            <a:extLst>
              <a:ext uri="{FF2B5EF4-FFF2-40B4-BE49-F238E27FC236}">
                <a16:creationId xmlns:a16="http://schemas.microsoft.com/office/drawing/2014/main" id="{0B67CA82-F6A9-EE03-B214-A46E00A24A4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2894" y="2870259"/>
            <a:ext cx="818225" cy="44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32;p44">
            <a:extLst>
              <a:ext uri="{FF2B5EF4-FFF2-40B4-BE49-F238E27FC236}">
                <a16:creationId xmlns:a16="http://schemas.microsoft.com/office/drawing/2014/main" id="{A9F1A578-8F55-0A6E-147D-4CBF629E77D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4895" y="2950585"/>
            <a:ext cx="1302874" cy="6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33;p44">
            <a:extLst>
              <a:ext uri="{FF2B5EF4-FFF2-40B4-BE49-F238E27FC236}">
                <a16:creationId xmlns:a16="http://schemas.microsoft.com/office/drawing/2014/main" id="{5CA91EBD-823F-877B-855B-BEC7E5CECF9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5740" y="2965475"/>
            <a:ext cx="1598774" cy="158817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840;p44">
            <a:extLst>
              <a:ext uri="{FF2B5EF4-FFF2-40B4-BE49-F238E27FC236}">
                <a16:creationId xmlns:a16="http://schemas.microsoft.com/office/drawing/2014/main" id="{C8A52B40-7DDC-7BAD-4CE0-7B36B197C6D6}"/>
              </a:ext>
            </a:extLst>
          </p:cNvPr>
          <p:cNvSpPr/>
          <p:nvPr/>
        </p:nvSpPr>
        <p:spPr>
          <a:xfrm>
            <a:off x="5845303" y="3250523"/>
            <a:ext cx="107593" cy="95824"/>
          </a:xfrm>
          <a:custGeom>
            <a:avLst/>
            <a:gdLst/>
            <a:ahLst/>
            <a:cxnLst/>
            <a:rect l="l" t="t" r="r" b="b"/>
            <a:pathLst>
              <a:path w="2514" h="2239" extrusionOk="0">
                <a:moveTo>
                  <a:pt x="1251" y="0"/>
                </a:moveTo>
                <a:cubicBezTo>
                  <a:pt x="1072" y="0"/>
                  <a:pt x="1084" y="250"/>
                  <a:pt x="1061" y="393"/>
                </a:cubicBezTo>
                <a:cubicBezTo>
                  <a:pt x="1001" y="667"/>
                  <a:pt x="644" y="905"/>
                  <a:pt x="239" y="976"/>
                </a:cubicBezTo>
                <a:cubicBezTo>
                  <a:pt x="156" y="1000"/>
                  <a:pt x="48" y="1012"/>
                  <a:pt x="13" y="1072"/>
                </a:cubicBezTo>
                <a:cubicBezTo>
                  <a:pt x="1" y="1119"/>
                  <a:pt x="48" y="1167"/>
                  <a:pt x="108" y="1191"/>
                </a:cubicBezTo>
                <a:cubicBezTo>
                  <a:pt x="168" y="1215"/>
                  <a:pt x="239" y="1226"/>
                  <a:pt x="310" y="1238"/>
                </a:cubicBezTo>
                <a:cubicBezTo>
                  <a:pt x="560" y="1286"/>
                  <a:pt x="751" y="1405"/>
                  <a:pt x="882" y="1560"/>
                </a:cubicBezTo>
                <a:cubicBezTo>
                  <a:pt x="1001" y="1703"/>
                  <a:pt x="1061" y="1869"/>
                  <a:pt x="1084" y="2036"/>
                </a:cubicBezTo>
                <a:cubicBezTo>
                  <a:pt x="1096" y="2119"/>
                  <a:pt x="1132" y="2227"/>
                  <a:pt x="1251" y="2238"/>
                </a:cubicBezTo>
                <a:cubicBezTo>
                  <a:pt x="1382" y="2227"/>
                  <a:pt x="1418" y="2119"/>
                  <a:pt x="1430" y="2036"/>
                </a:cubicBezTo>
                <a:cubicBezTo>
                  <a:pt x="1453" y="1869"/>
                  <a:pt x="1513" y="1703"/>
                  <a:pt x="1632" y="1560"/>
                </a:cubicBezTo>
                <a:cubicBezTo>
                  <a:pt x="1751" y="1405"/>
                  <a:pt x="1953" y="1286"/>
                  <a:pt x="2192" y="1238"/>
                </a:cubicBezTo>
                <a:cubicBezTo>
                  <a:pt x="2263" y="1226"/>
                  <a:pt x="2346" y="1215"/>
                  <a:pt x="2406" y="1191"/>
                </a:cubicBezTo>
                <a:cubicBezTo>
                  <a:pt x="2465" y="1167"/>
                  <a:pt x="2513" y="1119"/>
                  <a:pt x="2489" y="1072"/>
                </a:cubicBezTo>
                <a:cubicBezTo>
                  <a:pt x="2465" y="1012"/>
                  <a:pt x="2358" y="1000"/>
                  <a:pt x="2275" y="976"/>
                </a:cubicBezTo>
                <a:cubicBezTo>
                  <a:pt x="1870" y="905"/>
                  <a:pt x="1525" y="667"/>
                  <a:pt x="1477" y="393"/>
                </a:cubicBezTo>
                <a:cubicBezTo>
                  <a:pt x="1453" y="250"/>
                  <a:pt x="1430" y="0"/>
                  <a:pt x="1251" y="0"/>
                </a:cubicBezTo>
                <a:close/>
              </a:path>
            </a:pathLst>
          </a:custGeom>
          <a:solidFill>
            <a:srgbClr val="FE67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5" name="Google Shape;841;p44">
            <a:extLst>
              <a:ext uri="{FF2B5EF4-FFF2-40B4-BE49-F238E27FC236}">
                <a16:creationId xmlns:a16="http://schemas.microsoft.com/office/drawing/2014/main" id="{7CAFBC52-3FB5-D1EA-2618-5F5AD628B8D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7619" y="2870253"/>
            <a:ext cx="1424500" cy="969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842;p44">
            <a:extLst>
              <a:ext uri="{FF2B5EF4-FFF2-40B4-BE49-F238E27FC236}">
                <a16:creationId xmlns:a16="http://schemas.microsoft.com/office/drawing/2014/main" id="{91DF8011-E3AE-C962-2244-AF362510A0FD}"/>
              </a:ext>
            </a:extLst>
          </p:cNvPr>
          <p:cNvGrpSpPr/>
          <p:nvPr/>
        </p:nvGrpSpPr>
        <p:grpSpPr>
          <a:xfrm>
            <a:off x="3244077" y="3884483"/>
            <a:ext cx="1151585" cy="695699"/>
            <a:chOff x="2235072" y="2528648"/>
            <a:chExt cx="1151585" cy="695699"/>
          </a:xfrm>
        </p:grpSpPr>
        <p:grpSp>
          <p:nvGrpSpPr>
            <p:cNvPr id="17" name="Google Shape;843;p44">
              <a:extLst>
                <a:ext uri="{FF2B5EF4-FFF2-40B4-BE49-F238E27FC236}">
                  <a16:creationId xmlns:a16="http://schemas.microsoft.com/office/drawing/2014/main" id="{B06554CB-5A67-DA76-FBB6-94803D4AC80D}"/>
                </a:ext>
              </a:extLst>
            </p:cNvPr>
            <p:cNvGrpSpPr/>
            <p:nvPr/>
          </p:nvGrpSpPr>
          <p:grpSpPr>
            <a:xfrm>
              <a:off x="2235072" y="2528648"/>
              <a:ext cx="1151585" cy="572694"/>
              <a:chOff x="3745197" y="2483473"/>
              <a:chExt cx="1151585" cy="572694"/>
            </a:xfrm>
          </p:grpSpPr>
          <p:sp>
            <p:nvSpPr>
              <p:cNvPr id="19" name="Google Shape;844;p44">
                <a:extLst>
                  <a:ext uri="{FF2B5EF4-FFF2-40B4-BE49-F238E27FC236}">
                    <a16:creationId xmlns:a16="http://schemas.microsoft.com/office/drawing/2014/main" id="{85935C51-BD9D-C815-8CCC-5BAB2582294E}"/>
                  </a:ext>
                </a:extLst>
              </p:cNvPr>
              <p:cNvSpPr/>
              <p:nvPr/>
            </p:nvSpPr>
            <p:spPr>
              <a:xfrm>
                <a:off x="3745197" y="2483473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0"/>
                    </a:moveTo>
                    <a:lnTo>
                      <a:pt x="1335" y="1301"/>
                    </a:lnTo>
                    <a:cubicBezTo>
                      <a:pt x="367" y="2636"/>
                      <a:pt x="234" y="3169"/>
                      <a:pt x="167" y="3369"/>
                    </a:cubicBezTo>
                    <a:cubicBezTo>
                      <a:pt x="1" y="3970"/>
                      <a:pt x="67" y="4470"/>
                      <a:pt x="201" y="4871"/>
                    </a:cubicBezTo>
                    <a:cubicBezTo>
                      <a:pt x="267" y="5037"/>
                      <a:pt x="334" y="5171"/>
                      <a:pt x="434" y="5304"/>
                    </a:cubicBezTo>
                    <a:cubicBezTo>
                      <a:pt x="501" y="5404"/>
                      <a:pt x="568" y="5471"/>
                      <a:pt x="634" y="5571"/>
                    </a:cubicBezTo>
                    <a:cubicBezTo>
                      <a:pt x="834" y="5771"/>
                      <a:pt x="1068" y="5971"/>
                      <a:pt x="1368" y="6071"/>
                    </a:cubicBezTo>
                    <a:cubicBezTo>
                      <a:pt x="1635" y="6205"/>
                      <a:pt x="1969" y="6272"/>
                      <a:pt x="2302" y="6272"/>
                    </a:cubicBezTo>
                    <a:cubicBezTo>
                      <a:pt x="2636" y="6272"/>
                      <a:pt x="2936" y="6205"/>
                      <a:pt x="3236" y="6071"/>
                    </a:cubicBezTo>
                    <a:cubicBezTo>
                      <a:pt x="3503" y="5938"/>
                      <a:pt x="3770" y="5771"/>
                      <a:pt x="3970" y="5571"/>
                    </a:cubicBezTo>
                    <a:cubicBezTo>
                      <a:pt x="4037" y="5471"/>
                      <a:pt x="4103" y="5404"/>
                      <a:pt x="4170" y="5304"/>
                    </a:cubicBezTo>
                    <a:cubicBezTo>
                      <a:pt x="4237" y="5171"/>
                      <a:pt x="4337" y="5037"/>
                      <a:pt x="4404" y="4837"/>
                    </a:cubicBezTo>
                    <a:cubicBezTo>
                      <a:pt x="4537" y="4470"/>
                      <a:pt x="4604" y="3970"/>
                      <a:pt x="4404" y="3369"/>
                    </a:cubicBezTo>
                    <a:cubicBezTo>
                      <a:pt x="4370" y="3169"/>
                      <a:pt x="4204" y="2636"/>
                      <a:pt x="3236" y="1301"/>
                    </a:cubicBezTo>
                    <a:lnTo>
                      <a:pt x="2302" y="0"/>
                    </a:lnTo>
                    <a:close/>
                  </a:path>
                </a:pathLst>
              </a:custGeom>
              <a:solidFill>
                <a:srgbClr val="FE67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845;p44">
                <a:extLst>
                  <a:ext uri="{FF2B5EF4-FFF2-40B4-BE49-F238E27FC236}">
                    <a16:creationId xmlns:a16="http://schemas.microsoft.com/office/drawing/2014/main" id="{491BFFDB-E3AB-2FEB-0249-1E2CBAF3B557}"/>
                  </a:ext>
                </a:extLst>
              </p:cNvPr>
              <p:cNvSpPr/>
              <p:nvPr/>
            </p:nvSpPr>
            <p:spPr>
              <a:xfrm>
                <a:off x="3915297" y="2626842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1"/>
                    </a:moveTo>
                    <a:lnTo>
                      <a:pt x="1368" y="1302"/>
                    </a:lnTo>
                    <a:cubicBezTo>
                      <a:pt x="401" y="2636"/>
                      <a:pt x="234" y="3170"/>
                      <a:pt x="201" y="3336"/>
                    </a:cubicBezTo>
                    <a:cubicBezTo>
                      <a:pt x="1" y="3970"/>
                      <a:pt x="67" y="4470"/>
                      <a:pt x="234" y="4837"/>
                    </a:cubicBezTo>
                    <a:cubicBezTo>
                      <a:pt x="267" y="5038"/>
                      <a:pt x="367" y="5171"/>
                      <a:pt x="434" y="5304"/>
                    </a:cubicBezTo>
                    <a:cubicBezTo>
                      <a:pt x="501" y="5371"/>
                      <a:pt x="568" y="5471"/>
                      <a:pt x="634" y="5538"/>
                    </a:cubicBezTo>
                    <a:cubicBezTo>
                      <a:pt x="868" y="5771"/>
                      <a:pt x="1101" y="5938"/>
                      <a:pt x="1368" y="6072"/>
                    </a:cubicBezTo>
                    <a:cubicBezTo>
                      <a:pt x="1668" y="6205"/>
                      <a:pt x="1969" y="6272"/>
                      <a:pt x="2302" y="6272"/>
                    </a:cubicBezTo>
                    <a:cubicBezTo>
                      <a:pt x="2636" y="6272"/>
                      <a:pt x="2969" y="6205"/>
                      <a:pt x="3270" y="6072"/>
                    </a:cubicBezTo>
                    <a:cubicBezTo>
                      <a:pt x="3536" y="5938"/>
                      <a:pt x="3770" y="5771"/>
                      <a:pt x="3970" y="5538"/>
                    </a:cubicBezTo>
                    <a:cubicBezTo>
                      <a:pt x="4037" y="5471"/>
                      <a:pt x="4103" y="5371"/>
                      <a:pt x="4170" y="5304"/>
                    </a:cubicBezTo>
                    <a:cubicBezTo>
                      <a:pt x="4270" y="5171"/>
                      <a:pt x="4337" y="5038"/>
                      <a:pt x="4404" y="4837"/>
                    </a:cubicBezTo>
                    <a:cubicBezTo>
                      <a:pt x="4537" y="4470"/>
                      <a:pt x="4604" y="3970"/>
                      <a:pt x="4437" y="3336"/>
                    </a:cubicBezTo>
                    <a:cubicBezTo>
                      <a:pt x="4370" y="3170"/>
                      <a:pt x="4237" y="2636"/>
                      <a:pt x="3270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FCC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846;p44">
                <a:extLst>
                  <a:ext uri="{FF2B5EF4-FFF2-40B4-BE49-F238E27FC236}">
                    <a16:creationId xmlns:a16="http://schemas.microsoft.com/office/drawing/2014/main" id="{7354AE62-C302-633E-6472-4B3A1E1E3B16}"/>
                  </a:ext>
                </a:extLst>
              </p:cNvPr>
              <p:cNvSpPr/>
              <p:nvPr/>
            </p:nvSpPr>
            <p:spPr>
              <a:xfrm>
                <a:off x="3761394" y="2788036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1"/>
                    </a:moveTo>
                    <a:lnTo>
                      <a:pt x="1368" y="1302"/>
                    </a:lnTo>
                    <a:cubicBezTo>
                      <a:pt x="401" y="2636"/>
                      <a:pt x="234" y="3170"/>
                      <a:pt x="201" y="3336"/>
                    </a:cubicBezTo>
                    <a:cubicBezTo>
                      <a:pt x="1" y="3970"/>
                      <a:pt x="67" y="4471"/>
                      <a:pt x="234" y="4837"/>
                    </a:cubicBezTo>
                    <a:cubicBezTo>
                      <a:pt x="268" y="5038"/>
                      <a:pt x="368" y="5171"/>
                      <a:pt x="434" y="5304"/>
                    </a:cubicBezTo>
                    <a:cubicBezTo>
                      <a:pt x="501" y="5405"/>
                      <a:pt x="568" y="5471"/>
                      <a:pt x="634" y="5538"/>
                    </a:cubicBezTo>
                    <a:cubicBezTo>
                      <a:pt x="868" y="5771"/>
                      <a:pt x="1101" y="5938"/>
                      <a:pt x="1368" y="6072"/>
                    </a:cubicBezTo>
                    <a:cubicBezTo>
                      <a:pt x="1669" y="6205"/>
                      <a:pt x="1969" y="6272"/>
                      <a:pt x="2302" y="6272"/>
                    </a:cubicBezTo>
                    <a:cubicBezTo>
                      <a:pt x="2636" y="6272"/>
                      <a:pt x="2969" y="6205"/>
                      <a:pt x="3270" y="6072"/>
                    </a:cubicBezTo>
                    <a:cubicBezTo>
                      <a:pt x="3537" y="5938"/>
                      <a:pt x="3770" y="5771"/>
                      <a:pt x="3970" y="5538"/>
                    </a:cubicBezTo>
                    <a:cubicBezTo>
                      <a:pt x="4037" y="5471"/>
                      <a:pt x="4104" y="5405"/>
                      <a:pt x="4170" y="5304"/>
                    </a:cubicBezTo>
                    <a:cubicBezTo>
                      <a:pt x="4270" y="5171"/>
                      <a:pt x="4337" y="5038"/>
                      <a:pt x="4404" y="4837"/>
                    </a:cubicBezTo>
                    <a:cubicBezTo>
                      <a:pt x="4537" y="4471"/>
                      <a:pt x="4604" y="3970"/>
                      <a:pt x="4437" y="3336"/>
                    </a:cubicBezTo>
                    <a:cubicBezTo>
                      <a:pt x="4370" y="3170"/>
                      <a:pt x="4237" y="2636"/>
                      <a:pt x="3270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FEA6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847;p44">
                <a:extLst>
                  <a:ext uri="{FF2B5EF4-FFF2-40B4-BE49-F238E27FC236}">
                    <a16:creationId xmlns:a16="http://schemas.microsoft.com/office/drawing/2014/main" id="{E0EA70C7-3FB0-A687-FABE-EB121C344981}"/>
                  </a:ext>
                </a:extLst>
              </p:cNvPr>
              <p:cNvSpPr/>
              <p:nvPr/>
            </p:nvSpPr>
            <p:spPr>
              <a:xfrm>
                <a:off x="4133987" y="2723247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3" y="0"/>
                    </a:moveTo>
                    <a:lnTo>
                      <a:pt x="1335" y="1301"/>
                    </a:lnTo>
                    <a:cubicBezTo>
                      <a:pt x="368" y="2635"/>
                      <a:pt x="201" y="3169"/>
                      <a:pt x="168" y="3369"/>
                    </a:cubicBezTo>
                    <a:cubicBezTo>
                      <a:pt x="1" y="3970"/>
                      <a:pt x="68" y="4470"/>
                      <a:pt x="201" y="4837"/>
                    </a:cubicBezTo>
                    <a:cubicBezTo>
                      <a:pt x="268" y="5037"/>
                      <a:pt x="335" y="5170"/>
                      <a:pt x="435" y="5304"/>
                    </a:cubicBezTo>
                    <a:cubicBezTo>
                      <a:pt x="501" y="5404"/>
                      <a:pt x="568" y="5471"/>
                      <a:pt x="635" y="5571"/>
                    </a:cubicBezTo>
                    <a:cubicBezTo>
                      <a:pt x="835" y="5771"/>
                      <a:pt x="1068" y="5938"/>
                      <a:pt x="1335" y="6071"/>
                    </a:cubicBezTo>
                    <a:cubicBezTo>
                      <a:pt x="1635" y="6205"/>
                      <a:pt x="1969" y="6271"/>
                      <a:pt x="2303" y="6271"/>
                    </a:cubicBezTo>
                    <a:cubicBezTo>
                      <a:pt x="2636" y="6271"/>
                      <a:pt x="2936" y="6205"/>
                      <a:pt x="3237" y="6071"/>
                    </a:cubicBezTo>
                    <a:cubicBezTo>
                      <a:pt x="3503" y="5938"/>
                      <a:pt x="3737" y="5771"/>
                      <a:pt x="3937" y="5571"/>
                    </a:cubicBezTo>
                    <a:cubicBezTo>
                      <a:pt x="4037" y="5471"/>
                      <a:pt x="4104" y="5404"/>
                      <a:pt x="4137" y="5304"/>
                    </a:cubicBezTo>
                    <a:cubicBezTo>
                      <a:pt x="4237" y="5170"/>
                      <a:pt x="4304" y="5037"/>
                      <a:pt x="4371" y="4837"/>
                    </a:cubicBezTo>
                    <a:cubicBezTo>
                      <a:pt x="4538" y="4470"/>
                      <a:pt x="4571" y="3970"/>
                      <a:pt x="4404" y="3369"/>
                    </a:cubicBezTo>
                    <a:cubicBezTo>
                      <a:pt x="4371" y="3169"/>
                      <a:pt x="4204" y="2635"/>
                      <a:pt x="3237" y="1301"/>
                    </a:cubicBezTo>
                    <a:lnTo>
                      <a:pt x="2303" y="0"/>
                    </a:lnTo>
                    <a:close/>
                  </a:path>
                </a:pathLst>
              </a:custGeom>
              <a:solidFill>
                <a:srgbClr val="A5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848;p44">
                <a:extLst>
                  <a:ext uri="{FF2B5EF4-FFF2-40B4-BE49-F238E27FC236}">
                    <a16:creationId xmlns:a16="http://schemas.microsoft.com/office/drawing/2014/main" id="{0E1EDA8D-A6A7-91BC-5EC5-12EFA5D9865B}"/>
                  </a:ext>
                </a:extLst>
              </p:cNvPr>
              <p:cNvSpPr/>
              <p:nvPr/>
            </p:nvSpPr>
            <p:spPr>
              <a:xfrm>
                <a:off x="4054607" y="2483473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3" y="0"/>
                    </a:moveTo>
                    <a:lnTo>
                      <a:pt x="1335" y="1301"/>
                    </a:lnTo>
                    <a:cubicBezTo>
                      <a:pt x="368" y="2636"/>
                      <a:pt x="201" y="3169"/>
                      <a:pt x="168" y="3369"/>
                    </a:cubicBezTo>
                    <a:cubicBezTo>
                      <a:pt x="1" y="3970"/>
                      <a:pt x="68" y="4470"/>
                      <a:pt x="201" y="4871"/>
                    </a:cubicBezTo>
                    <a:cubicBezTo>
                      <a:pt x="268" y="5037"/>
                      <a:pt x="335" y="5171"/>
                      <a:pt x="435" y="5304"/>
                    </a:cubicBezTo>
                    <a:cubicBezTo>
                      <a:pt x="468" y="5404"/>
                      <a:pt x="535" y="5471"/>
                      <a:pt x="635" y="5571"/>
                    </a:cubicBezTo>
                    <a:cubicBezTo>
                      <a:pt x="835" y="5771"/>
                      <a:pt x="1068" y="5971"/>
                      <a:pt x="1335" y="6071"/>
                    </a:cubicBezTo>
                    <a:cubicBezTo>
                      <a:pt x="1635" y="6205"/>
                      <a:pt x="1969" y="6272"/>
                      <a:pt x="2303" y="6272"/>
                    </a:cubicBezTo>
                    <a:cubicBezTo>
                      <a:pt x="2603" y="6272"/>
                      <a:pt x="2936" y="6205"/>
                      <a:pt x="3237" y="6071"/>
                    </a:cubicBezTo>
                    <a:cubicBezTo>
                      <a:pt x="3503" y="5938"/>
                      <a:pt x="3737" y="5771"/>
                      <a:pt x="3937" y="5571"/>
                    </a:cubicBezTo>
                    <a:cubicBezTo>
                      <a:pt x="4037" y="5471"/>
                      <a:pt x="4104" y="5404"/>
                      <a:pt x="4137" y="5304"/>
                    </a:cubicBezTo>
                    <a:cubicBezTo>
                      <a:pt x="4237" y="5171"/>
                      <a:pt x="4304" y="5037"/>
                      <a:pt x="4371" y="4837"/>
                    </a:cubicBezTo>
                    <a:cubicBezTo>
                      <a:pt x="4538" y="4470"/>
                      <a:pt x="4571" y="3970"/>
                      <a:pt x="4404" y="3369"/>
                    </a:cubicBezTo>
                    <a:cubicBezTo>
                      <a:pt x="4371" y="3169"/>
                      <a:pt x="4204" y="2636"/>
                      <a:pt x="3237" y="1301"/>
                    </a:cubicBezTo>
                    <a:lnTo>
                      <a:pt x="2303" y="0"/>
                    </a:lnTo>
                    <a:close/>
                  </a:path>
                </a:pathLst>
              </a:custGeom>
              <a:solidFill>
                <a:srgbClr val="82B3E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849;p44">
                <a:extLst>
                  <a:ext uri="{FF2B5EF4-FFF2-40B4-BE49-F238E27FC236}">
                    <a16:creationId xmlns:a16="http://schemas.microsoft.com/office/drawing/2014/main" id="{5C0C3025-FCCD-86DD-125A-37C5B686132F}"/>
                  </a:ext>
                </a:extLst>
              </p:cNvPr>
              <p:cNvSpPr/>
              <p:nvPr/>
            </p:nvSpPr>
            <p:spPr>
              <a:xfrm>
                <a:off x="3987392" y="2903867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2" y="1"/>
                    </a:moveTo>
                    <a:lnTo>
                      <a:pt x="1335" y="1302"/>
                    </a:lnTo>
                    <a:cubicBezTo>
                      <a:pt x="367" y="2636"/>
                      <a:pt x="200" y="3170"/>
                      <a:pt x="167" y="3370"/>
                    </a:cubicBezTo>
                    <a:cubicBezTo>
                      <a:pt x="0" y="3970"/>
                      <a:pt x="67" y="4471"/>
                      <a:pt x="200" y="4871"/>
                    </a:cubicBezTo>
                    <a:cubicBezTo>
                      <a:pt x="267" y="5038"/>
                      <a:pt x="334" y="5171"/>
                      <a:pt x="434" y="5305"/>
                    </a:cubicBezTo>
                    <a:cubicBezTo>
                      <a:pt x="501" y="5405"/>
                      <a:pt x="567" y="5471"/>
                      <a:pt x="634" y="5571"/>
                    </a:cubicBezTo>
                    <a:cubicBezTo>
                      <a:pt x="834" y="5772"/>
                      <a:pt x="1068" y="5938"/>
                      <a:pt x="1335" y="6072"/>
                    </a:cubicBezTo>
                    <a:cubicBezTo>
                      <a:pt x="1635" y="6205"/>
                      <a:pt x="1968" y="6272"/>
                      <a:pt x="2302" y="6272"/>
                    </a:cubicBezTo>
                    <a:cubicBezTo>
                      <a:pt x="2636" y="6272"/>
                      <a:pt x="2936" y="6205"/>
                      <a:pt x="3236" y="6072"/>
                    </a:cubicBezTo>
                    <a:cubicBezTo>
                      <a:pt x="3503" y="5938"/>
                      <a:pt x="3736" y="5772"/>
                      <a:pt x="3936" y="5571"/>
                    </a:cubicBezTo>
                    <a:cubicBezTo>
                      <a:pt x="4037" y="5471"/>
                      <a:pt x="4103" y="5405"/>
                      <a:pt x="4137" y="5305"/>
                    </a:cubicBezTo>
                    <a:cubicBezTo>
                      <a:pt x="4237" y="5171"/>
                      <a:pt x="4303" y="5038"/>
                      <a:pt x="4370" y="4838"/>
                    </a:cubicBezTo>
                    <a:cubicBezTo>
                      <a:pt x="4537" y="4471"/>
                      <a:pt x="4570" y="3970"/>
                      <a:pt x="4403" y="3370"/>
                    </a:cubicBezTo>
                    <a:cubicBezTo>
                      <a:pt x="4370" y="3170"/>
                      <a:pt x="4203" y="2636"/>
                      <a:pt x="3236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52CF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850;p44">
                <a:extLst>
                  <a:ext uri="{FF2B5EF4-FFF2-40B4-BE49-F238E27FC236}">
                    <a16:creationId xmlns:a16="http://schemas.microsoft.com/office/drawing/2014/main" id="{25AB605A-D330-B0F3-D5BF-E176E0008EC0}"/>
                  </a:ext>
                </a:extLst>
              </p:cNvPr>
              <p:cNvSpPr/>
              <p:nvPr/>
            </p:nvSpPr>
            <p:spPr>
              <a:xfrm>
                <a:off x="4396997" y="2483473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0"/>
                    </a:moveTo>
                    <a:lnTo>
                      <a:pt x="1335" y="1301"/>
                    </a:lnTo>
                    <a:cubicBezTo>
                      <a:pt x="367" y="2636"/>
                      <a:pt x="234" y="3169"/>
                      <a:pt x="167" y="3369"/>
                    </a:cubicBezTo>
                    <a:cubicBezTo>
                      <a:pt x="1" y="3970"/>
                      <a:pt x="67" y="4470"/>
                      <a:pt x="201" y="4871"/>
                    </a:cubicBezTo>
                    <a:cubicBezTo>
                      <a:pt x="267" y="5037"/>
                      <a:pt x="334" y="5171"/>
                      <a:pt x="434" y="5304"/>
                    </a:cubicBezTo>
                    <a:cubicBezTo>
                      <a:pt x="501" y="5404"/>
                      <a:pt x="568" y="5471"/>
                      <a:pt x="634" y="5571"/>
                    </a:cubicBezTo>
                    <a:cubicBezTo>
                      <a:pt x="834" y="5771"/>
                      <a:pt x="1068" y="5971"/>
                      <a:pt x="1368" y="6071"/>
                    </a:cubicBezTo>
                    <a:cubicBezTo>
                      <a:pt x="1635" y="6205"/>
                      <a:pt x="1969" y="6272"/>
                      <a:pt x="2302" y="6272"/>
                    </a:cubicBezTo>
                    <a:cubicBezTo>
                      <a:pt x="2636" y="6272"/>
                      <a:pt x="2936" y="6205"/>
                      <a:pt x="3236" y="6071"/>
                    </a:cubicBezTo>
                    <a:cubicBezTo>
                      <a:pt x="3503" y="5938"/>
                      <a:pt x="3770" y="5771"/>
                      <a:pt x="3970" y="5571"/>
                    </a:cubicBezTo>
                    <a:cubicBezTo>
                      <a:pt x="4037" y="5471"/>
                      <a:pt x="4103" y="5404"/>
                      <a:pt x="4170" y="5304"/>
                    </a:cubicBezTo>
                    <a:cubicBezTo>
                      <a:pt x="4237" y="5171"/>
                      <a:pt x="4337" y="5037"/>
                      <a:pt x="4404" y="4837"/>
                    </a:cubicBezTo>
                    <a:cubicBezTo>
                      <a:pt x="4537" y="4470"/>
                      <a:pt x="4604" y="3970"/>
                      <a:pt x="4404" y="3369"/>
                    </a:cubicBezTo>
                    <a:cubicBezTo>
                      <a:pt x="4370" y="3169"/>
                      <a:pt x="4204" y="2636"/>
                      <a:pt x="3236" y="1301"/>
                    </a:cubicBezTo>
                    <a:lnTo>
                      <a:pt x="2302" y="0"/>
                    </a:lnTo>
                    <a:close/>
                  </a:path>
                </a:pathLst>
              </a:custGeom>
              <a:solidFill>
                <a:srgbClr val="FE67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851;p44">
                <a:extLst>
                  <a:ext uri="{FF2B5EF4-FFF2-40B4-BE49-F238E27FC236}">
                    <a16:creationId xmlns:a16="http://schemas.microsoft.com/office/drawing/2014/main" id="{3149E911-F06B-DFD0-B66F-C80EFD896323}"/>
                  </a:ext>
                </a:extLst>
              </p:cNvPr>
              <p:cNvSpPr/>
              <p:nvPr/>
            </p:nvSpPr>
            <p:spPr>
              <a:xfrm>
                <a:off x="4567097" y="2626842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1"/>
                    </a:moveTo>
                    <a:lnTo>
                      <a:pt x="1368" y="1302"/>
                    </a:lnTo>
                    <a:cubicBezTo>
                      <a:pt x="401" y="2636"/>
                      <a:pt x="234" y="3170"/>
                      <a:pt x="201" y="3336"/>
                    </a:cubicBezTo>
                    <a:cubicBezTo>
                      <a:pt x="1" y="3970"/>
                      <a:pt x="67" y="4470"/>
                      <a:pt x="234" y="4837"/>
                    </a:cubicBezTo>
                    <a:cubicBezTo>
                      <a:pt x="267" y="5038"/>
                      <a:pt x="367" y="5171"/>
                      <a:pt x="434" y="5304"/>
                    </a:cubicBezTo>
                    <a:cubicBezTo>
                      <a:pt x="501" y="5371"/>
                      <a:pt x="568" y="5471"/>
                      <a:pt x="634" y="5538"/>
                    </a:cubicBezTo>
                    <a:cubicBezTo>
                      <a:pt x="868" y="5771"/>
                      <a:pt x="1101" y="5938"/>
                      <a:pt x="1368" y="6072"/>
                    </a:cubicBezTo>
                    <a:cubicBezTo>
                      <a:pt x="1668" y="6205"/>
                      <a:pt x="1969" y="6272"/>
                      <a:pt x="2302" y="6272"/>
                    </a:cubicBezTo>
                    <a:cubicBezTo>
                      <a:pt x="2636" y="6272"/>
                      <a:pt x="2969" y="6205"/>
                      <a:pt x="3270" y="6072"/>
                    </a:cubicBezTo>
                    <a:cubicBezTo>
                      <a:pt x="3536" y="5938"/>
                      <a:pt x="3770" y="5771"/>
                      <a:pt x="3970" y="5538"/>
                    </a:cubicBezTo>
                    <a:cubicBezTo>
                      <a:pt x="4037" y="5471"/>
                      <a:pt x="4103" y="5371"/>
                      <a:pt x="4170" y="5304"/>
                    </a:cubicBezTo>
                    <a:cubicBezTo>
                      <a:pt x="4270" y="5171"/>
                      <a:pt x="4337" y="5038"/>
                      <a:pt x="4404" y="4837"/>
                    </a:cubicBezTo>
                    <a:cubicBezTo>
                      <a:pt x="4537" y="4470"/>
                      <a:pt x="4604" y="3970"/>
                      <a:pt x="4437" y="3336"/>
                    </a:cubicBezTo>
                    <a:cubicBezTo>
                      <a:pt x="4370" y="3170"/>
                      <a:pt x="4237" y="2636"/>
                      <a:pt x="3270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FCC55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852;p44">
                <a:extLst>
                  <a:ext uri="{FF2B5EF4-FFF2-40B4-BE49-F238E27FC236}">
                    <a16:creationId xmlns:a16="http://schemas.microsoft.com/office/drawing/2014/main" id="{3ACC47C2-E1F1-91D7-69C6-48916BEA7EB5}"/>
                  </a:ext>
                </a:extLst>
              </p:cNvPr>
              <p:cNvSpPr/>
              <p:nvPr/>
            </p:nvSpPr>
            <p:spPr>
              <a:xfrm>
                <a:off x="4413194" y="2788036"/>
                <a:ext cx="111797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604" h="6272" extrusionOk="0">
                    <a:moveTo>
                      <a:pt x="2302" y="1"/>
                    </a:moveTo>
                    <a:lnTo>
                      <a:pt x="1368" y="1302"/>
                    </a:lnTo>
                    <a:cubicBezTo>
                      <a:pt x="401" y="2636"/>
                      <a:pt x="234" y="3170"/>
                      <a:pt x="201" y="3336"/>
                    </a:cubicBezTo>
                    <a:cubicBezTo>
                      <a:pt x="1" y="3970"/>
                      <a:pt x="67" y="4471"/>
                      <a:pt x="234" y="4837"/>
                    </a:cubicBezTo>
                    <a:cubicBezTo>
                      <a:pt x="268" y="5038"/>
                      <a:pt x="368" y="5171"/>
                      <a:pt x="434" y="5304"/>
                    </a:cubicBezTo>
                    <a:cubicBezTo>
                      <a:pt x="501" y="5405"/>
                      <a:pt x="568" y="5471"/>
                      <a:pt x="634" y="5538"/>
                    </a:cubicBezTo>
                    <a:cubicBezTo>
                      <a:pt x="868" y="5771"/>
                      <a:pt x="1101" y="5938"/>
                      <a:pt x="1368" y="6072"/>
                    </a:cubicBezTo>
                    <a:cubicBezTo>
                      <a:pt x="1669" y="6205"/>
                      <a:pt x="1969" y="6272"/>
                      <a:pt x="2302" y="6272"/>
                    </a:cubicBezTo>
                    <a:cubicBezTo>
                      <a:pt x="2636" y="6272"/>
                      <a:pt x="2969" y="6205"/>
                      <a:pt x="3270" y="6072"/>
                    </a:cubicBezTo>
                    <a:cubicBezTo>
                      <a:pt x="3537" y="5938"/>
                      <a:pt x="3770" y="5771"/>
                      <a:pt x="3970" y="5538"/>
                    </a:cubicBezTo>
                    <a:cubicBezTo>
                      <a:pt x="4037" y="5471"/>
                      <a:pt x="4104" y="5405"/>
                      <a:pt x="4170" y="5304"/>
                    </a:cubicBezTo>
                    <a:cubicBezTo>
                      <a:pt x="4270" y="5171"/>
                      <a:pt x="4337" y="5038"/>
                      <a:pt x="4404" y="4837"/>
                    </a:cubicBezTo>
                    <a:cubicBezTo>
                      <a:pt x="4537" y="4471"/>
                      <a:pt x="4604" y="3970"/>
                      <a:pt x="4437" y="3336"/>
                    </a:cubicBezTo>
                    <a:cubicBezTo>
                      <a:pt x="4370" y="3170"/>
                      <a:pt x="4237" y="2636"/>
                      <a:pt x="3270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FEA66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853;p44">
                <a:extLst>
                  <a:ext uri="{FF2B5EF4-FFF2-40B4-BE49-F238E27FC236}">
                    <a16:creationId xmlns:a16="http://schemas.microsoft.com/office/drawing/2014/main" id="{26EF0A44-852B-41C4-CA78-A2A9ABB3CBFE}"/>
                  </a:ext>
                </a:extLst>
              </p:cNvPr>
              <p:cNvSpPr/>
              <p:nvPr/>
            </p:nvSpPr>
            <p:spPr>
              <a:xfrm>
                <a:off x="4785787" y="2723247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3" y="0"/>
                    </a:moveTo>
                    <a:lnTo>
                      <a:pt x="1335" y="1301"/>
                    </a:lnTo>
                    <a:cubicBezTo>
                      <a:pt x="368" y="2635"/>
                      <a:pt x="201" y="3169"/>
                      <a:pt x="168" y="3369"/>
                    </a:cubicBezTo>
                    <a:cubicBezTo>
                      <a:pt x="1" y="3970"/>
                      <a:pt x="68" y="4470"/>
                      <a:pt x="201" y="4837"/>
                    </a:cubicBezTo>
                    <a:cubicBezTo>
                      <a:pt x="268" y="5037"/>
                      <a:pt x="335" y="5170"/>
                      <a:pt x="435" y="5304"/>
                    </a:cubicBezTo>
                    <a:cubicBezTo>
                      <a:pt x="501" y="5404"/>
                      <a:pt x="568" y="5471"/>
                      <a:pt x="635" y="5571"/>
                    </a:cubicBezTo>
                    <a:cubicBezTo>
                      <a:pt x="835" y="5771"/>
                      <a:pt x="1068" y="5938"/>
                      <a:pt x="1335" y="6071"/>
                    </a:cubicBezTo>
                    <a:cubicBezTo>
                      <a:pt x="1635" y="6205"/>
                      <a:pt x="1969" y="6271"/>
                      <a:pt x="2303" y="6271"/>
                    </a:cubicBezTo>
                    <a:cubicBezTo>
                      <a:pt x="2636" y="6271"/>
                      <a:pt x="2936" y="6205"/>
                      <a:pt x="3237" y="6071"/>
                    </a:cubicBezTo>
                    <a:cubicBezTo>
                      <a:pt x="3503" y="5938"/>
                      <a:pt x="3737" y="5771"/>
                      <a:pt x="3937" y="5571"/>
                    </a:cubicBezTo>
                    <a:cubicBezTo>
                      <a:pt x="4037" y="5471"/>
                      <a:pt x="4104" y="5404"/>
                      <a:pt x="4137" y="5304"/>
                    </a:cubicBezTo>
                    <a:cubicBezTo>
                      <a:pt x="4237" y="5170"/>
                      <a:pt x="4304" y="5037"/>
                      <a:pt x="4371" y="4837"/>
                    </a:cubicBezTo>
                    <a:cubicBezTo>
                      <a:pt x="4538" y="4470"/>
                      <a:pt x="4571" y="3970"/>
                      <a:pt x="4404" y="3369"/>
                    </a:cubicBezTo>
                    <a:cubicBezTo>
                      <a:pt x="4371" y="3169"/>
                      <a:pt x="4204" y="2635"/>
                      <a:pt x="3237" y="1301"/>
                    </a:cubicBezTo>
                    <a:lnTo>
                      <a:pt x="2303" y="0"/>
                    </a:lnTo>
                    <a:close/>
                  </a:path>
                </a:pathLst>
              </a:custGeom>
              <a:solidFill>
                <a:srgbClr val="A5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854;p44">
                <a:extLst>
                  <a:ext uri="{FF2B5EF4-FFF2-40B4-BE49-F238E27FC236}">
                    <a16:creationId xmlns:a16="http://schemas.microsoft.com/office/drawing/2014/main" id="{DE79C2FB-E60E-B35D-E488-A556EB0A76BE}"/>
                  </a:ext>
                </a:extLst>
              </p:cNvPr>
              <p:cNvSpPr/>
              <p:nvPr/>
            </p:nvSpPr>
            <p:spPr>
              <a:xfrm>
                <a:off x="4706407" y="2483473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3" y="0"/>
                    </a:moveTo>
                    <a:lnTo>
                      <a:pt x="1335" y="1301"/>
                    </a:lnTo>
                    <a:cubicBezTo>
                      <a:pt x="368" y="2636"/>
                      <a:pt x="201" y="3169"/>
                      <a:pt x="168" y="3369"/>
                    </a:cubicBezTo>
                    <a:cubicBezTo>
                      <a:pt x="1" y="3970"/>
                      <a:pt x="68" y="4470"/>
                      <a:pt x="201" y="4871"/>
                    </a:cubicBezTo>
                    <a:cubicBezTo>
                      <a:pt x="268" y="5037"/>
                      <a:pt x="335" y="5171"/>
                      <a:pt x="435" y="5304"/>
                    </a:cubicBezTo>
                    <a:cubicBezTo>
                      <a:pt x="468" y="5404"/>
                      <a:pt x="535" y="5471"/>
                      <a:pt x="635" y="5571"/>
                    </a:cubicBezTo>
                    <a:cubicBezTo>
                      <a:pt x="835" y="5771"/>
                      <a:pt x="1068" y="5971"/>
                      <a:pt x="1335" y="6071"/>
                    </a:cubicBezTo>
                    <a:cubicBezTo>
                      <a:pt x="1635" y="6205"/>
                      <a:pt x="1969" y="6272"/>
                      <a:pt x="2303" y="6272"/>
                    </a:cubicBezTo>
                    <a:cubicBezTo>
                      <a:pt x="2603" y="6272"/>
                      <a:pt x="2936" y="6205"/>
                      <a:pt x="3237" y="6071"/>
                    </a:cubicBezTo>
                    <a:cubicBezTo>
                      <a:pt x="3503" y="5938"/>
                      <a:pt x="3737" y="5771"/>
                      <a:pt x="3937" y="5571"/>
                    </a:cubicBezTo>
                    <a:cubicBezTo>
                      <a:pt x="4037" y="5471"/>
                      <a:pt x="4104" y="5404"/>
                      <a:pt x="4137" y="5304"/>
                    </a:cubicBezTo>
                    <a:cubicBezTo>
                      <a:pt x="4237" y="5171"/>
                      <a:pt x="4304" y="5037"/>
                      <a:pt x="4371" y="4837"/>
                    </a:cubicBezTo>
                    <a:cubicBezTo>
                      <a:pt x="4538" y="4470"/>
                      <a:pt x="4571" y="3970"/>
                      <a:pt x="4404" y="3369"/>
                    </a:cubicBezTo>
                    <a:cubicBezTo>
                      <a:pt x="4371" y="3169"/>
                      <a:pt x="4204" y="2636"/>
                      <a:pt x="3237" y="1301"/>
                    </a:cubicBezTo>
                    <a:lnTo>
                      <a:pt x="2303" y="0"/>
                    </a:lnTo>
                    <a:close/>
                  </a:path>
                </a:pathLst>
              </a:custGeom>
              <a:solidFill>
                <a:srgbClr val="98D1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855;p44">
                <a:extLst>
                  <a:ext uri="{FF2B5EF4-FFF2-40B4-BE49-F238E27FC236}">
                    <a16:creationId xmlns:a16="http://schemas.microsoft.com/office/drawing/2014/main" id="{3ADAD5DC-9A5C-2994-42C1-92B4F1CB6FA2}"/>
                  </a:ext>
                </a:extLst>
              </p:cNvPr>
              <p:cNvSpPr/>
              <p:nvPr/>
            </p:nvSpPr>
            <p:spPr>
              <a:xfrm>
                <a:off x="4639192" y="2903867"/>
                <a:ext cx="110995" cy="152300"/>
              </a:xfrm>
              <a:custGeom>
                <a:avLst/>
                <a:gdLst/>
                <a:ahLst/>
                <a:cxnLst/>
                <a:rect l="l" t="t" r="r" b="b"/>
                <a:pathLst>
                  <a:path w="4571" h="6272" extrusionOk="0">
                    <a:moveTo>
                      <a:pt x="2302" y="1"/>
                    </a:moveTo>
                    <a:lnTo>
                      <a:pt x="1335" y="1302"/>
                    </a:lnTo>
                    <a:cubicBezTo>
                      <a:pt x="367" y="2636"/>
                      <a:pt x="200" y="3170"/>
                      <a:pt x="167" y="3370"/>
                    </a:cubicBezTo>
                    <a:cubicBezTo>
                      <a:pt x="0" y="3970"/>
                      <a:pt x="67" y="4471"/>
                      <a:pt x="200" y="4871"/>
                    </a:cubicBezTo>
                    <a:cubicBezTo>
                      <a:pt x="267" y="5038"/>
                      <a:pt x="334" y="5171"/>
                      <a:pt x="434" y="5305"/>
                    </a:cubicBezTo>
                    <a:cubicBezTo>
                      <a:pt x="501" y="5405"/>
                      <a:pt x="567" y="5471"/>
                      <a:pt x="634" y="5571"/>
                    </a:cubicBezTo>
                    <a:cubicBezTo>
                      <a:pt x="834" y="5772"/>
                      <a:pt x="1068" y="5938"/>
                      <a:pt x="1335" y="6072"/>
                    </a:cubicBezTo>
                    <a:cubicBezTo>
                      <a:pt x="1635" y="6205"/>
                      <a:pt x="1968" y="6272"/>
                      <a:pt x="2302" y="6272"/>
                    </a:cubicBezTo>
                    <a:cubicBezTo>
                      <a:pt x="2636" y="6272"/>
                      <a:pt x="2936" y="6205"/>
                      <a:pt x="3236" y="6072"/>
                    </a:cubicBezTo>
                    <a:cubicBezTo>
                      <a:pt x="3503" y="5938"/>
                      <a:pt x="3736" y="5772"/>
                      <a:pt x="3936" y="5571"/>
                    </a:cubicBezTo>
                    <a:cubicBezTo>
                      <a:pt x="4037" y="5471"/>
                      <a:pt x="4103" y="5405"/>
                      <a:pt x="4137" y="5305"/>
                    </a:cubicBezTo>
                    <a:cubicBezTo>
                      <a:pt x="4237" y="5171"/>
                      <a:pt x="4303" y="5038"/>
                      <a:pt x="4370" y="4838"/>
                    </a:cubicBezTo>
                    <a:cubicBezTo>
                      <a:pt x="4537" y="4471"/>
                      <a:pt x="4570" y="3970"/>
                      <a:pt x="4403" y="3370"/>
                    </a:cubicBezTo>
                    <a:cubicBezTo>
                      <a:pt x="4370" y="3170"/>
                      <a:pt x="4203" y="2636"/>
                      <a:pt x="3236" y="1302"/>
                    </a:cubicBezTo>
                    <a:lnTo>
                      <a:pt x="2302" y="1"/>
                    </a:lnTo>
                    <a:close/>
                  </a:path>
                </a:pathLst>
              </a:custGeom>
              <a:solidFill>
                <a:srgbClr val="52CF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8" name="Google Shape;856;p44">
              <a:extLst>
                <a:ext uri="{FF2B5EF4-FFF2-40B4-BE49-F238E27FC236}">
                  <a16:creationId xmlns:a16="http://schemas.microsoft.com/office/drawing/2014/main" id="{F64798EA-0713-2DF3-793A-4B213D2FFB37}"/>
                </a:ext>
              </a:extLst>
            </p:cNvPr>
            <p:cNvSpPr/>
            <p:nvPr/>
          </p:nvSpPr>
          <p:spPr>
            <a:xfrm>
              <a:off x="2755374" y="3072047"/>
              <a:ext cx="110995" cy="152300"/>
            </a:xfrm>
            <a:custGeom>
              <a:avLst/>
              <a:gdLst/>
              <a:ahLst/>
              <a:cxnLst/>
              <a:rect l="l" t="t" r="r" b="b"/>
              <a:pathLst>
                <a:path w="4571" h="6272" extrusionOk="0">
                  <a:moveTo>
                    <a:pt x="2303" y="0"/>
                  </a:moveTo>
                  <a:lnTo>
                    <a:pt x="1335" y="1301"/>
                  </a:lnTo>
                  <a:cubicBezTo>
                    <a:pt x="368" y="2635"/>
                    <a:pt x="201" y="3169"/>
                    <a:pt x="168" y="3369"/>
                  </a:cubicBezTo>
                  <a:cubicBezTo>
                    <a:pt x="1" y="3970"/>
                    <a:pt x="68" y="4470"/>
                    <a:pt x="201" y="4837"/>
                  </a:cubicBezTo>
                  <a:cubicBezTo>
                    <a:pt x="268" y="5037"/>
                    <a:pt x="335" y="5170"/>
                    <a:pt x="435" y="5304"/>
                  </a:cubicBezTo>
                  <a:cubicBezTo>
                    <a:pt x="501" y="5404"/>
                    <a:pt x="568" y="5471"/>
                    <a:pt x="635" y="5571"/>
                  </a:cubicBezTo>
                  <a:cubicBezTo>
                    <a:pt x="835" y="5771"/>
                    <a:pt x="1068" y="5938"/>
                    <a:pt x="1335" y="6071"/>
                  </a:cubicBezTo>
                  <a:cubicBezTo>
                    <a:pt x="1635" y="6205"/>
                    <a:pt x="1969" y="6271"/>
                    <a:pt x="2303" y="6271"/>
                  </a:cubicBezTo>
                  <a:cubicBezTo>
                    <a:pt x="2636" y="6271"/>
                    <a:pt x="2936" y="6205"/>
                    <a:pt x="3237" y="6071"/>
                  </a:cubicBezTo>
                  <a:cubicBezTo>
                    <a:pt x="3503" y="5938"/>
                    <a:pt x="3737" y="5771"/>
                    <a:pt x="3937" y="5571"/>
                  </a:cubicBezTo>
                  <a:cubicBezTo>
                    <a:pt x="4037" y="5471"/>
                    <a:pt x="4104" y="5404"/>
                    <a:pt x="4137" y="5304"/>
                  </a:cubicBezTo>
                  <a:cubicBezTo>
                    <a:pt x="4237" y="5170"/>
                    <a:pt x="4304" y="5037"/>
                    <a:pt x="4371" y="4837"/>
                  </a:cubicBezTo>
                  <a:cubicBezTo>
                    <a:pt x="4538" y="4470"/>
                    <a:pt x="4571" y="3970"/>
                    <a:pt x="4404" y="3369"/>
                  </a:cubicBezTo>
                  <a:cubicBezTo>
                    <a:pt x="4371" y="3169"/>
                    <a:pt x="4204" y="2635"/>
                    <a:pt x="3237" y="1301"/>
                  </a:cubicBezTo>
                  <a:lnTo>
                    <a:pt x="2303" y="0"/>
                  </a:lnTo>
                  <a:close/>
                </a:path>
              </a:pathLst>
            </a:custGeom>
            <a:solidFill>
              <a:srgbClr val="98D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31" name="Google Shape;857;p44">
            <a:extLst>
              <a:ext uri="{FF2B5EF4-FFF2-40B4-BE49-F238E27FC236}">
                <a16:creationId xmlns:a16="http://schemas.microsoft.com/office/drawing/2014/main" id="{EFE82D8C-454B-5257-84AD-3520221FD8BE}"/>
              </a:ext>
            </a:extLst>
          </p:cNvPr>
          <p:cNvSpPr/>
          <p:nvPr/>
        </p:nvSpPr>
        <p:spPr>
          <a:xfrm>
            <a:off x="6704597" y="4145706"/>
            <a:ext cx="131670" cy="107637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E67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2" name="Google Shape;858;p44">
            <a:extLst>
              <a:ext uri="{FF2B5EF4-FFF2-40B4-BE49-F238E27FC236}">
                <a16:creationId xmlns:a16="http://schemas.microsoft.com/office/drawing/2014/main" id="{5EF9ADAC-DBA9-E8B9-B7F4-0A1F0D9F3CF7}"/>
              </a:ext>
            </a:extLst>
          </p:cNvPr>
          <p:cNvSpPr/>
          <p:nvPr/>
        </p:nvSpPr>
        <p:spPr>
          <a:xfrm>
            <a:off x="6434891" y="3903507"/>
            <a:ext cx="269693" cy="220409"/>
          </a:xfrm>
          <a:custGeom>
            <a:avLst/>
            <a:gdLst/>
            <a:ahLst/>
            <a:cxnLst/>
            <a:rect l="l" t="t" r="r" b="b"/>
            <a:pathLst>
              <a:path w="14277" h="11668" extrusionOk="0">
                <a:moveTo>
                  <a:pt x="10812" y="649"/>
                </a:moveTo>
                <a:cubicBezTo>
                  <a:pt x="10800" y="649"/>
                  <a:pt x="10800" y="661"/>
                  <a:pt x="10800" y="661"/>
                </a:cubicBezTo>
                <a:cubicBezTo>
                  <a:pt x="10800" y="649"/>
                  <a:pt x="10800" y="649"/>
                  <a:pt x="10812" y="649"/>
                </a:cubicBezTo>
                <a:close/>
                <a:moveTo>
                  <a:pt x="4096" y="684"/>
                </a:moveTo>
                <a:cubicBezTo>
                  <a:pt x="4132" y="696"/>
                  <a:pt x="4168" y="696"/>
                  <a:pt x="4180" y="696"/>
                </a:cubicBezTo>
                <a:cubicBezTo>
                  <a:pt x="4185" y="694"/>
                  <a:pt x="4188" y="693"/>
                  <a:pt x="4190" y="693"/>
                </a:cubicBezTo>
                <a:cubicBezTo>
                  <a:pt x="4199" y="693"/>
                  <a:pt x="4192" y="708"/>
                  <a:pt x="4192" y="708"/>
                </a:cubicBezTo>
                <a:cubicBezTo>
                  <a:pt x="4192" y="744"/>
                  <a:pt x="4204" y="768"/>
                  <a:pt x="4216" y="792"/>
                </a:cubicBezTo>
                <a:cubicBezTo>
                  <a:pt x="4180" y="756"/>
                  <a:pt x="4144" y="720"/>
                  <a:pt x="4096" y="684"/>
                </a:cubicBezTo>
                <a:close/>
                <a:moveTo>
                  <a:pt x="5108" y="1054"/>
                </a:moveTo>
                <a:cubicBezTo>
                  <a:pt x="5108" y="1065"/>
                  <a:pt x="5108" y="1065"/>
                  <a:pt x="5108" y="1065"/>
                </a:cubicBezTo>
                <a:cubicBezTo>
                  <a:pt x="5097" y="1065"/>
                  <a:pt x="5097" y="1077"/>
                  <a:pt x="5085" y="1077"/>
                </a:cubicBezTo>
                <a:lnTo>
                  <a:pt x="5085" y="1077"/>
                </a:lnTo>
                <a:cubicBezTo>
                  <a:pt x="5097" y="1077"/>
                  <a:pt x="5097" y="1065"/>
                  <a:pt x="5108" y="1054"/>
                </a:cubicBezTo>
                <a:close/>
                <a:moveTo>
                  <a:pt x="9097" y="1089"/>
                </a:moveTo>
                <a:cubicBezTo>
                  <a:pt x="9109" y="1089"/>
                  <a:pt x="9109" y="1089"/>
                  <a:pt x="9109" y="1101"/>
                </a:cubicBezTo>
                <a:lnTo>
                  <a:pt x="9097" y="1101"/>
                </a:lnTo>
                <a:cubicBezTo>
                  <a:pt x="9097" y="1101"/>
                  <a:pt x="9097" y="1089"/>
                  <a:pt x="9097" y="1089"/>
                </a:cubicBezTo>
                <a:close/>
                <a:moveTo>
                  <a:pt x="1965" y="1101"/>
                </a:moveTo>
                <a:cubicBezTo>
                  <a:pt x="1965" y="1113"/>
                  <a:pt x="1965" y="1125"/>
                  <a:pt x="1953" y="1125"/>
                </a:cubicBezTo>
                <a:cubicBezTo>
                  <a:pt x="1953" y="1113"/>
                  <a:pt x="1965" y="1113"/>
                  <a:pt x="1965" y="1101"/>
                </a:cubicBezTo>
                <a:close/>
                <a:moveTo>
                  <a:pt x="8930" y="1149"/>
                </a:moveTo>
                <a:cubicBezTo>
                  <a:pt x="8930" y="1161"/>
                  <a:pt x="8918" y="1161"/>
                  <a:pt x="8918" y="1173"/>
                </a:cubicBezTo>
                <a:cubicBezTo>
                  <a:pt x="8918" y="1161"/>
                  <a:pt x="8918" y="1161"/>
                  <a:pt x="8930" y="1149"/>
                </a:cubicBezTo>
                <a:close/>
                <a:moveTo>
                  <a:pt x="3799" y="1232"/>
                </a:moveTo>
                <a:cubicBezTo>
                  <a:pt x="3799" y="1244"/>
                  <a:pt x="3787" y="1244"/>
                  <a:pt x="3775" y="1244"/>
                </a:cubicBezTo>
                <a:cubicBezTo>
                  <a:pt x="3787" y="1244"/>
                  <a:pt x="3787" y="1232"/>
                  <a:pt x="3787" y="1232"/>
                </a:cubicBezTo>
                <a:close/>
                <a:moveTo>
                  <a:pt x="3971" y="1259"/>
                </a:moveTo>
                <a:cubicBezTo>
                  <a:pt x="3989" y="1259"/>
                  <a:pt x="4007" y="1262"/>
                  <a:pt x="4025" y="1268"/>
                </a:cubicBezTo>
                <a:cubicBezTo>
                  <a:pt x="4001" y="1280"/>
                  <a:pt x="3965" y="1292"/>
                  <a:pt x="3942" y="1316"/>
                </a:cubicBezTo>
                <a:cubicBezTo>
                  <a:pt x="3930" y="1304"/>
                  <a:pt x="3906" y="1292"/>
                  <a:pt x="3918" y="1268"/>
                </a:cubicBezTo>
                <a:cubicBezTo>
                  <a:pt x="3936" y="1262"/>
                  <a:pt x="3954" y="1259"/>
                  <a:pt x="3971" y="1259"/>
                </a:cubicBezTo>
                <a:close/>
                <a:moveTo>
                  <a:pt x="9359" y="1387"/>
                </a:moveTo>
                <a:cubicBezTo>
                  <a:pt x="9359" y="1387"/>
                  <a:pt x="9359" y="1387"/>
                  <a:pt x="9359" y="1399"/>
                </a:cubicBezTo>
                <a:lnTo>
                  <a:pt x="9347" y="1399"/>
                </a:lnTo>
                <a:cubicBezTo>
                  <a:pt x="9347" y="1387"/>
                  <a:pt x="9359" y="1387"/>
                  <a:pt x="9359" y="1387"/>
                </a:cubicBezTo>
                <a:close/>
                <a:moveTo>
                  <a:pt x="3870" y="1518"/>
                </a:moveTo>
                <a:cubicBezTo>
                  <a:pt x="3882" y="1530"/>
                  <a:pt x="3882" y="1530"/>
                  <a:pt x="3882" y="1530"/>
                </a:cubicBezTo>
                <a:lnTo>
                  <a:pt x="3870" y="1530"/>
                </a:lnTo>
                <a:cubicBezTo>
                  <a:pt x="3870" y="1530"/>
                  <a:pt x="3870" y="1530"/>
                  <a:pt x="3870" y="1518"/>
                </a:cubicBezTo>
                <a:close/>
                <a:moveTo>
                  <a:pt x="13800" y="1851"/>
                </a:moveTo>
                <a:cubicBezTo>
                  <a:pt x="13800" y="1863"/>
                  <a:pt x="13788" y="1863"/>
                  <a:pt x="13788" y="1863"/>
                </a:cubicBezTo>
                <a:cubicBezTo>
                  <a:pt x="13788" y="1863"/>
                  <a:pt x="13788" y="1863"/>
                  <a:pt x="13776" y="1851"/>
                </a:cubicBezTo>
                <a:close/>
                <a:moveTo>
                  <a:pt x="5489" y="1863"/>
                </a:moveTo>
                <a:cubicBezTo>
                  <a:pt x="5489" y="1875"/>
                  <a:pt x="5489" y="1875"/>
                  <a:pt x="5489" y="1875"/>
                </a:cubicBezTo>
                <a:cubicBezTo>
                  <a:pt x="5489" y="1875"/>
                  <a:pt x="5486" y="1872"/>
                  <a:pt x="5482" y="1871"/>
                </a:cubicBezTo>
                <a:lnTo>
                  <a:pt x="5482" y="1871"/>
                </a:lnTo>
                <a:cubicBezTo>
                  <a:pt x="5484" y="1869"/>
                  <a:pt x="5486" y="1866"/>
                  <a:pt x="5489" y="1863"/>
                </a:cubicBezTo>
                <a:close/>
                <a:moveTo>
                  <a:pt x="8180" y="1875"/>
                </a:moveTo>
                <a:cubicBezTo>
                  <a:pt x="8180" y="1887"/>
                  <a:pt x="8180" y="1887"/>
                  <a:pt x="8180" y="1887"/>
                </a:cubicBezTo>
                <a:cubicBezTo>
                  <a:pt x="8180" y="1887"/>
                  <a:pt x="8168" y="1887"/>
                  <a:pt x="8168" y="1875"/>
                </a:cubicBezTo>
                <a:close/>
                <a:moveTo>
                  <a:pt x="155" y="2054"/>
                </a:moveTo>
                <a:cubicBezTo>
                  <a:pt x="167" y="2078"/>
                  <a:pt x="167" y="2089"/>
                  <a:pt x="179" y="2101"/>
                </a:cubicBezTo>
                <a:cubicBezTo>
                  <a:pt x="167" y="2113"/>
                  <a:pt x="144" y="2125"/>
                  <a:pt x="120" y="2149"/>
                </a:cubicBezTo>
                <a:cubicBezTo>
                  <a:pt x="132" y="2113"/>
                  <a:pt x="144" y="2089"/>
                  <a:pt x="155" y="2054"/>
                </a:cubicBezTo>
                <a:close/>
                <a:moveTo>
                  <a:pt x="1239" y="2173"/>
                </a:moveTo>
                <a:cubicBezTo>
                  <a:pt x="1239" y="2185"/>
                  <a:pt x="1239" y="2185"/>
                  <a:pt x="1239" y="2185"/>
                </a:cubicBezTo>
                <a:lnTo>
                  <a:pt x="1227" y="2185"/>
                </a:lnTo>
                <a:cubicBezTo>
                  <a:pt x="1239" y="2185"/>
                  <a:pt x="1239" y="2185"/>
                  <a:pt x="1239" y="2173"/>
                </a:cubicBezTo>
                <a:close/>
                <a:moveTo>
                  <a:pt x="2322" y="2256"/>
                </a:moveTo>
                <a:cubicBezTo>
                  <a:pt x="2322" y="2268"/>
                  <a:pt x="2322" y="2268"/>
                  <a:pt x="2311" y="2280"/>
                </a:cubicBezTo>
                <a:cubicBezTo>
                  <a:pt x="2322" y="2268"/>
                  <a:pt x="2322" y="2256"/>
                  <a:pt x="2322" y="2256"/>
                </a:cubicBezTo>
                <a:close/>
                <a:moveTo>
                  <a:pt x="4323" y="2363"/>
                </a:moveTo>
                <a:cubicBezTo>
                  <a:pt x="4311" y="2363"/>
                  <a:pt x="4311" y="2363"/>
                  <a:pt x="4311" y="2375"/>
                </a:cubicBezTo>
                <a:cubicBezTo>
                  <a:pt x="4311" y="2363"/>
                  <a:pt x="4299" y="2363"/>
                  <a:pt x="4299" y="2363"/>
                </a:cubicBezTo>
                <a:close/>
                <a:moveTo>
                  <a:pt x="2632" y="2387"/>
                </a:moveTo>
                <a:cubicBezTo>
                  <a:pt x="2632" y="2399"/>
                  <a:pt x="2632" y="2399"/>
                  <a:pt x="2632" y="2399"/>
                </a:cubicBezTo>
                <a:cubicBezTo>
                  <a:pt x="2620" y="2399"/>
                  <a:pt x="2620" y="2399"/>
                  <a:pt x="2620" y="2387"/>
                </a:cubicBezTo>
                <a:close/>
                <a:moveTo>
                  <a:pt x="12645" y="2411"/>
                </a:moveTo>
                <a:cubicBezTo>
                  <a:pt x="12645" y="2417"/>
                  <a:pt x="12642" y="2420"/>
                  <a:pt x="12638" y="2420"/>
                </a:cubicBezTo>
                <a:cubicBezTo>
                  <a:pt x="12633" y="2420"/>
                  <a:pt x="12627" y="2417"/>
                  <a:pt x="12621" y="2411"/>
                </a:cubicBezTo>
                <a:close/>
                <a:moveTo>
                  <a:pt x="3180" y="2518"/>
                </a:moveTo>
                <a:cubicBezTo>
                  <a:pt x="3180" y="2518"/>
                  <a:pt x="3180" y="2518"/>
                  <a:pt x="3180" y="2530"/>
                </a:cubicBezTo>
                <a:cubicBezTo>
                  <a:pt x="3180" y="2518"/>
                  <a:pt x="3168" y="2518"/>
                  <a:pt x="3168" y="2518"/>
                </a:cubicBezTo>
                <a:close/>
                <a:moveTo>
                  <a:pt x="4549" y="2530"/>
                </a:moveTo>
                <a:cubicBezTo>
                  <a:pt x="4561" y="2530"/>
                  <a:pt x="4561" y="2530"/>
                  <a:pt x="4573" y="2542"/>
                </a:cubicBezTo>
                <a:cubicBezTo>
                  <a:pt x="4561" y="2542"/>
                  <a:pt x="4561" y="2530"/>
                  <a:pt x="4549" y="2530"/>
                </a:cubicBezTo>
                <a:close/>
                <a:moveTo>
                  <a:pt x="6513" y="2530"/>
                </a:moveTo>
                <a:cubicBezTo>
                  <a:pt x="6513" y="2530"/>
                  <a:pt x="6513" y="2542"/>
                  <a:pt x="6513" y="2542"/>
                </a:cubicBezTo>
                <a:lnTo>
                  <a:pt x="6502" y="2542"/>
                </a:lnTo>
                <a:cubicBezTo>
                  <a:pt x="6502" y="2542"/>
                  <a:pt x="6502" y="2530"/>
                  <a:pt x="6513" y="2530"/>
                </a:cubicBezTo>
                <a:close/>
                <a:moveTo>
                  <a:pt x="3858" y="2613"/>
                </a:moveTo>
                <a:cubicBezTo>
                  <a:pt x="3846" y="2625"/>
                  <a:pt x="3835" y="2637"/>
                  <a:pt x="3835" y="2637"/>
                </a:cubicBezTo>
                <a:cubicBezTo>
                  <a:pt x="3835" y="2637"/>
                  <a:pt x="3835" y="2625"/>
                  <a:pt x="3823" y="2625"/>
                </a:cubicBezTo>
                <a:cubicBezTo>
                  <a:pt x="3834" y="2625"/>
                  <a:pt x="3846" y="2625"/>
                  <a:pt x="3858" y="2613"/>
                </a:cubicBezTo>
                <a:close/>
                <a:moveTo>
                  <a:pt x="11990" y="2816"/>
                </a:moveTo>
                <a:cubicBezTo>
                  <a:pt x="11978" y="2828"/>
                  <a:pt x="11978" y="2828"/>
                  <a:pt x="11966" y="2840"/>
                </a:cubicBezTo>
                <a:cubicBezTo>
                  <a:pt x="11966" y="2828"/>
                  <a:pt x="11966" y="2828"/>
                  <a:pt x="11966" y="2828"/>
                </a:cubicBezTo>
                <a:cubicBezTo>
                  <a:pt x="11966" y="2816"/>
                  <a:pt x="11978" y="2816"/>
                  <a:pt x="11990" y="2816"/>
                </a:cubicBezTo>
                <a:close/>
                <a:moveTo>
                  <a:pt x="2489" y="2851"/>
                </a:moveTo>
                <a:cubicBezTo>
                  <a:pt x="2489" y="2863"/>
                  <a:pt x="2501" y="2887"/>
                  <a:pt x="2513" y="2899"/>
                </a:cubicBezTo>
                <a:cubicBezTo>
                  <a:pt x="2501" y="2899"/>
                  <a:pt x="2489" y="2887"/>
                  <a:pt x="2489" y="2875"/>
                </a:cubicBezTo>
                <a:cubicBezTo>
                  <a:pt x="2489" y="2863"/>
                  <a:pt x="2489" y="2851"/>
                  <a:pt x="2477" y="2851"/>
                </a:cubicBezTo>
                <a:close/>
                <a:moveTo>
                  <a:pt x="501" y="2947"/>
                </a:moveTo>
                <a:cubicBezTo>
                  <a:pt x="513" y="2959"/>
                  <a:pt x="513" y="2959"/>
                  <a:pt x="513" y="2959"/>
                </a:cubicBezTo>
                <a:cubicBezTo>
                  <a:pt x="513" y="2959"/>
                  <a:pt x="513" y="2970"/>
                  <a:pt x="501" y="2970"/>
                </a:cubicBezTo>
                <a:cubicBezTo>
                  <a:pt x="501" y="2959"/>
                  <a:pt x="501" y="2959"/>
                  <a:pt x="501" y="2947"/>
                </a:cubicBezTo>
                <a:close/>
                <a:moveTo>
                  <a:pt x="13229" y="2959"/>
                </a:moveTo>
                <a:cubicBezTo>
                  <a:pt x="13229" y="2970"/>
                  <a:pt x="13229" y="2970"/>
                  <a:pt x="13229" y="2982"/>
                </a:cubicBezTo>
                <a:cubicBezTo>
                  <a:pt x="13217" y="2982"/>
                  <a:pt x="13205" y="2982"/>
                  <a:pt x="13193" y="2970"/>
                </a:cubicBezTo>
                <a:cubicBezTo>
                  <a:pt x="13205" y="2970"/>
                  <a:pt x="13217" y="2970"/>
                  <a:pt x="13229" y="2959"/>
                </a:cubicBezTo>
                <a:close/>
                <a:moveTo>
                  <a:pt x="9169" y="2982"/>
                </a:moveTo>
                <a:lnTo>
                  <a:pt x="9169" y="2982"/>
                </a:lnTo>
                <a:cubicBezTo>
                  <a:pt x="9169" y="2994"/>
                  <a:pt x="9180" y="2994"/>
                  <a:pt x="9192" y="3006"/>
                </a:cubicBezTo>
                <a:lnTo>
                  <a:pt x="9180" y="3006"/>
                </a:lnTo>
                <a:cubicBezTo>
                  <a:pt x="9169" y="2994"/>
                  <a:pt x="9169" y="2994"/>
                  <a:pt x="9169" y="2982"/>
                </a:cubicBezTo>
                <a:close/>
                <a:moveTo>
                  <a:pt x="13074" y="2970"/>
                </a:moveTo>
                <a:cubicBezTo>
                  <a:pt x="13074" y="2982"/>
                  <a:pt x="13086" y="2982"/>
                  <a:pt x="13098" y="2982"/>
                </a:cubicBezTo>
                <a:cubicBezTo>
                  <a:pt x="13086" y="2994"/>
                  <a:pt x="13086" y="3006"/>
                  <a:pt x="13086" y="3018"/>
                </a:cubicBezTo>
                <a:cubicBezTo>
                  <a:pt x="13074" y="2994"/>
                  <a:pt x="13074" y="2982"/>
                  <a:pt x="13074" y="2970"/>
                </a:cubicBezTo>
                <a:close/>
                <a:moveTo>
                  <a:pt x="3013" y="3221"/>
                </a:moveTo>
                <a:cubicBezTo>
                  <a:pt x="3013" y="3232"/>
                  <a:pt x="3001" y="3244"/>
                  <a:pt x="3001" y="3256"/>
                </a:cubicBezTo>
                <a:cubicBezTo>
                  <a:pt x="3001" y="3244"/>
                  <a:pt x="3001" y="3232"/>
                  <a:pt x="2989" y="3232"/>
                </a:cubicBezTo>
                <a:cubicBezTo>
                  <a:pt x="3001" y="3232"/>
                  <a:pt x="3013" y="3221"/>
                  <a:pt x="3013" y="3221"/>
                </a:cubicBezTo>
                <a:close/>
                <a:moveTo>
                  <a:pt x="7502" y="3328"/>
                </a:moveTo>
                <a:cubicBezTo>
                  <a:pt x="7502" y="3328"/>
                  <a:pt x="7502" y="3328"/>
                  <a:pt x="7490" y="3340"/>
                </a:cubicBezTo>
                <a:cubicBezTo>
                  <a:pt x="7502" y="3328"/>
                  <a:pt x="7490" y="3328"/>
                  <a:pt x="7502" y="3328"/>
                </a:cubicBezTo>
                <a:close/>
                <a:moveTo>
                  <a:pt x="2584" y="3494"/>
                </a:moveTo>
                <a:cubicBezTo>
                  <a:pt x="2584" y="3494"/>
                  <a:pt x="2584" y="3494"/>
                  <a:pt x="2596" y="3506"/>
                </a:cubicBezTo>
                <a:cubicBezTo>
                  <a:pt x="2584" y="3506"/>
                  <a:pt x="2584" y="3494"/>
                  <a:pt x="2584" y="3494"/>
                </a:cubicBezTo>
                <a:close/>
                <a:moveTo>
                  <a:pt x="6740" y="3518"/>
                </a:moveTo>
                <a:cubicBezTo>
                  <a:pt x="6740" y="3518"/>
                  <a:pt x="6740" y="3518"/>
                  <a:pt x="6752" y="3530"/>
                </a:cubicBezTo>
                <a:lnTo>
                  <a:pt x="6740" y="3530"/>
                </a:lnTo>
                <a:cubicBezTo>
                  <a:pt x="6740" y="3530"/>
                  <a:pt x="6740" y="3518"/>
                  <a:pt x="6740" y="3518"/>
                </a:cubicBezTo>
                <a:close/>
                <a:moveTo>
                  <a:pt x="3906" y="3518"/>
                </a:moveTo>
                <a:cubicBezTo>
                  <a:pt x="3906" y="3518"/>
                  <a:pt x="3918" y="3530"/>
                  <a:pt x="3918" y="3530"/>
                </a:cubicBezTo>
                <a:cubicBezTo>
                  <a:pt x="3918" y="3530"/>
                  <a:pt x="3918" y="3530"/>
                  <a:pt x="3918" y="3542"/>
                </a:cubicBezTo>
                <a:cubicBezTo>
                  <a:pt x="3918" y="3530"/>
                  <a:pt x="3906" y="3530"/>
                  <a:pt x="3906" y="3518"/>
                </a:cubicBezTo>
                <a:close/>
                <a:moveTo>
                  <a:pt x="4763" y="3602"/>
                </a:moveTo>
                <a:cubicBezTo>
                  <a:pt x="4751" y="3613"/>
                  <a:pt x="4751" y="3613"/>
                  <a:pt x="4751" y="3613"/>
                </a:cubicBezTo>
                <a:cubicBezTo>
                  <a:pt x="4751" y="3613"/>
                  <a:pt x="4751" y="3613"/>
                  <a:pt x="4751" y="3602"/>
                </a:cubicBezTo>
                <a:close/>
                <a:moveTo>
                  <a:pt x="11764" y="3697"/>
                </a:moveTo>
                <a:lnTo>
                  <a:pt x="11764" y="3697"/>
                </a:lnTo>
                <a:cubicBezTo>
                  <a:pt x="11755" y="3714"/>
                  <a:pt x="11747" y="3725"/>
                  <a:pt x="11733" y="3725"/>
                </a:cubicBezTo>
                <a:cubicBezTo>
                  <a:pt x="11728" y="3725"/>
                  <a:pt x="11723" y="3724"/>
                  <a:pt x="11716" y="3721"/>
                </a:cubicBezTo>
                <a:cubicBezTo>
                  <a:pt x="11705" y="3721"/>
                  <a:pt x="11705" y="3709"/>
                  <a:pt x="11705" y="3709"/>
                </a:cubicBezTo>
                <a:lnTo>
                  <a:pt x="11764" y="3697"/>
                </a:lnTo>
                <a:close/>
                <a:moveTo>
                  <a:pt x="9133" y="3768"/>
                </a:moveTo>
                <a:cubicBezTo>
                  <a:pt x="9133" y="3768"/>
                  <a:pt x="9133" y="3768"/>
                  <a:pt x="9145" y="3780"/>
                </a:cubicBezTo>
                <a:lnTo>
                  <a:pt x="9133" y="3780"/>
                </a:lnTo>
                <a:cubicBezTo>
                  <a:pt x="9133" y="3768"/>
                  <a:pt x="9133" y="3768"/>
                  <a:pt x="9133" y="3768"/>
                </a:cubicBezTo>
                <a:close/>
                <a:moveTo>
                  <a:pt x="12955" y="3756"/>
                </a:moveTo>
                <a:cubicBezTo>
                  <a:pt x="12955" y="3768"/>
                  <a:pt x="12967" y="3768"/>
                  <a:pt x="12967" y="3780"/>
                </a:cubicBezTo>
                <a:lnTo>
                  <a:pt x="12955" y="3780"/>
                </a:lnTo>
                <a:cubicBezTo>
                  <a:pt x="12955" y="3768"/>
                  <a:pt x="12955" y="3768"/>
                  <a:pt x="12955" y="3756"/>
                </a:cubicBezTo>
                <a:close/>
                <a:moveTo>
                  <a:pt x="1941" y="3947"/>
                </a:moveTo>
                <a:cubicBezTo>
                  <a:pt x="1953" y="3947"/>
                  <a:pt x="1953" y="3947"/>
                  <a:pt x="1965" y="3959"/>
                </a:cubicBezTo>
                <a:lnTo>
                  <a:pt x="1930" y="3959"/>
                </a:lnTo>
                <a:cubicBezTo>
                  <a:pt x="1941" y="3947"/>
                  <a:pt x="1941" y="3947"/>
                  <a:pt x="1941" y="3947"/>
                </a:cubicBezTo>
                <a:close/>
                <a:moveTo>
                  <a:pt x="1977" y="4042"/>
                </a:moveTo>
                <a:cubicBezTo>
                  <a:pt x="1977" y="4042"/>
                  <a:pt x="1977" y="4054"/>
                  <a:pt x="1977" y="4054"/>
                </a:cubicBezTo>
                <a:lnTo>
                  <a:pt x="1965" y="4054"/>
                </a:lnTo>
                <a:cubicBezTo>
                  <a:pt x="1965" y="4054"/>
                  <a:pt x="1977" y="4042"/>
                  <a:pt x="1977" y="4042"/>
                </a:cubicBezTo>
                <a:close/>
                <a:moveTo>
                  <a:pt x="11514" y="4054"/>
                </a:moveTo>
                <a:cubicBezTo>
                  <a:pt x="11490" y="4090"/>
                  <a:pt x="11478" y="4102"/>
                  <a:pt x="11466" y="4113"/>
                </a:cubicBezTo>
                <a:cubicBezTo>
                  <a:pt x="11455" y="4102"/>
                  <a:pt x="11466" y="4078"/>
                  <a:pt x="11478" y="4066"/>
                </a:cubicBezTo>
                <a:cubicBezTo>
                  <a:pt x="11502" y="4054"/>
                  <a:pt x="11502" y="4054"/>
                  <a:pt x="11514" y="4054"/>
                </a:cubicBezTo>
                <a:close/>
                <a:moveTo>
                  <a:pt x="8994" y="4088"/>
                </a:moveTo>
                <a:cubicBezTo>
                  <a:pt x="8998" y="4088"/>
                  <a:pt x="9002" y="4095"/>
                  <a:pt x="9002" y="4102"/>
                </a:cubicBezTo>
                <a:cubicBezTo>
                  <a:pt x="9002" y="4102"/>
                  <a:pt x="8990" y="4113"/>
                  <a:pt x="8978" y="4125"/>
                </a:cubicBezTo>
                <a:cubicBezTo>
                  <a:pt x="8954" y="4137"/>
                  <a:pt x="8930" y="4173"/>
                  <a:pt x="8907" y="4173"/>
                </a:cubicBezTo>
                <a:cubicBezTo>
                  <a:pt x="8942" y="4149"/>
                  <a:pt x="8966" y="4137"/>
                  <a:pt x="8990" y="4102"/>
                </a:cubicBezTo>
                <a:cubicBezTo>
                  <a:pt x="8990" y="4092"/>
                  <a:pt x="8992" y="4088"/>
                  <a:pt x="8994" y="4088"/>
                </a:cubicBezTo>
                <a:close/>
                <a:moveTo>
                  <a:pt x="3906" y="4173"/>
                </a:moveTo>
                <a:cubicBezTo>
                  <a:pt x="3894" y="4185"/>
                  <a:pt x="3894" y="4185"/>
                  <a:pt x="3894" y="4185"/>
                </a:cubicBezTo>
                <a:cubicBezTo>
                  <a:pt x="3894" y="4185"/>
                  <a:pt x="3894" y="4185"/>
                  <a:pt x="3894" y="4173"/>
                </a:cubicBezTo>
                <a:close/>
                <a:moveTo>
                  <a:pt x="10228" y="4209"/>
                </a:moveTo>
                <a:cubicBezTo>
                  <a:pt x="10228" y="4209"/>
                  <a:pt x="10216" y="4209"/>
                  <a:pt x="10216" y="4221"/>
                </a:cubicBezTo>
                <a:cubicBezTo>
                  <a:pt x="10216" y="4221"/>
                  <a:pt x="10216" y="4221"/>
                  <a:pt x="10216" y="4209"/>
                </a:cubicBezTo>
                <a:close/>
                <a:moveTo>
                  <a:pt x="4418" y="4340"/>
                </a:moveTo>
                <a:cubicBezTo>
                  <a:pt x="4412" y="4346"/>
                  <a:pt x="4406" y="4349"/>
                  <a:pt x="4400" y="4349"/>
                </a:cubicBezTo>
                <a:cubicBezTo>
                  <a:pt x="4394" y="4349"/>
                  <a:pt x="4388" y="4346"/>
                  <a:pt x="4382" y="4340"/>
                </a:cubicBezTo>
                <a:close/>
                <a:moveTo>
                  <a:pt x="11097" y="4340"/>
                </a:moveTo>
                <a:cubicBezTo>
                  <a:pt x="11121" y="4352"/>
                  <a:pt x="11133" y="4364"/>
                  <a:pt x="11145" y="4364"/>
                </a:cubicBezTo>
                <a:cubicBezTo>
                  <a:pt x="11132" y="4368"/>
                  <a:pt x="11120" y="4371"/>
                  <a:pt x="11112" y="4371"/>
                </a:cubicBezTo>
                <a:cubicBezTo>
                  <a:pt x="11097" y="4371"/>
                  <a:pt x="11090" y="4362"/>
                  <a:pt x="11097" y="4340"/>
                </a:cubicBezTo>
                <a:close/>
                <a:moveTo>
                  <a:pt x="11097" y="4435"/>
                </a:moveTo>
                <a:cubicBezTo>
                  <a:pt x="11085" y="4447"/>
                  <a:pt x="11085" y="4447"/>
                  <a:pt x="11085" y="4459"/>
                </a:cubicBezTo>
                <a:cubicBezTo>
                  <a:pt x="11085" y="4447"/>
                  <a:pt x="11074" y="4447"/>
                  <a:pt x="11085" y="4435"/>
                </a:cubicBezTo>
                <a:close/>
                <a:moveTo>
                  <a:pt x="3977" y="4518"/>
                </a:moveTo>
                <a:cubicBezTo>
                  <a:pt x="3965" y="4530"/>
                  <a:pt x="3954" y="4530"/>
                  <a:pt x="3942" y="4530"/>
                </a:cubicBezTo>
                <a:cubicBezTo>
                  <a:pt x="3954" y="4518"/>
                  <a:pt x="3965" y="4518"/>
                  <a:pt x="3977" y="4518"/>
                </a:cubicBezTo>
                <a:close/>
                <a:moveTo>
                  <a:pt x="1846" y="4578"/>
                </a:moveTo>
                <a:cubicBezTo>
                  <a:pt x="1846" y="4590"/>
                  <a:pt x="1846" y="4590"/>
                  <a:pt x="1834" y="4602"/>
                </a:cubicBezTo>
                <a:cubicBezTo>
                  <a:pt x="1834" y="4590"/>
                  <a:pt x="1834" y="4590"/>
                  <a:pt x="1834" y="4578"/>
                </a:cubicBezTo>
                <a:close/>
                <a:moveTo>
                  <a:pt x="3846" y="4590"/>
                </a:moveTo>
                <a:cubicBezTo>
                  <a:pt x="3846" y="4602"/>
                  <a:pt x="3835" y="4602"/>
                  <a:pt x="3823" y="4614"/>
                </a:cubicBezTo>
                <a:cubicBezTo>
                  <a:pt x="3835" y="4602"/>
                  <a:pt x="3835" y="4590"/>
                  <a:pt x="3835" y="4590"/>
                </a:cubicBezTo>
                <a:close/>
                <a:moveTo>
                  <a:pt x="6871" y="4709"/>
                </a:moveTo>
                <a:cubicBezTo>
                  <a:pt x="6883" y="4721"/>
                  <a:pt x="6883" y="4721"/>
                  <a:pt x="6883" y="4721"/>
                </a:cubicBezTo>
                <a:lnTo>
                  <a:pt x="6871" y="4721"/>
                </a:lnTo>
                <a:cubicBezTo>
                  <a:pt x="6871" y="4721"/>
                  <a:pt x="6871" y="4721"/>
                  <a:pt x="6871" y="4709"/>
                </a:cubicBezTo>
                <a:close/>
                <a:moveTo>
                  <a:pt x="9692" y="4756"/>
                </a:moveTo>
                <a:cubicBezTo>
                  <a:pt x="9684" y="4756"/>
                  <a:pt x="9671" y="4762"/>
                  <a:pt x="9660" y="4762"/>
                </a:cubicBezTo>
                <a:cubicBezTo>
                  <a:pt x="9654" y="4762"/>
                  <a:pt x="9649" y="4760"/>
                  <a:pt x="9645" y="4756"/>
                </a:cubicBezTo>
                <a:close/>
                <a:moveTo>
                  <a:pt x="9347" y="4768"/>
                </a:moveTo>
                <a:cubicBezTo>
                  <a:pt x="9347" y="4780"/>
                  <a:pt x="9347" y="4780"/>
                  <a:pt x="9347" y="4792"/>
                </a:cubicBezTo>
                <a:cubicBezTo>
                  <a:pt x="9335" y="4792"/>
                  <a:pt x="9335" y="4792"/>
                  <a:pt x="9323" y="4780"/>
                </a:cubicBezTo>
                <a:cubicBezTo>
                  <a:pt x="9335" y="4780"/>
                  <a:pt x="9335" y="4780"/>
                  <a:pt x="9347" y="4768"/>
                </a:cubicBezTo>
                <a:close/>
                <a:moveTo>
                  <a:pt x="9621" y="4828"/>
                </a:moveTo>
                <a:cubicBezTo>
                  <a:pt x="9621" y="4828"/>
                  <a:pt x="9621" y="4840"/>
                  <a:pt x="9621" y="4840"/>
                </a:cubicBezTo>
                <a:lnTo>
                  <a:pt x="9597" y="4840"/>
                </a:lnTo>
                <a:cubicBezTo>
                  <a:pt x="9609" y="4840"/>
                  <a:pt x="9621" y="4828"/>
                  <a:pt x="9621" y="4828"/>
                </a:cubicBezTo>
                <a:close/>
                <a:moveTo>
                  <a:pt x="4608" y="5066"/>
                </a:moveTo>
                <a:cubicBezTo>
                  <a:pt x="4608" y="5078"/>
                  <a:pt x="4608" y="5078"/>
                  <a:pt x="4608" y="5090"/>
                </a:cubicBezTo>
                <a:cubicBezTo>
                  <a:pt x="4597" y="5078"/>
                  <a:pt x="4597" y="5078"/>
                  <a:pt x="4585" y="5066"/>
                </a:cubicBezTo>
                <a:close/>
                <a:moveTo>
                  <a:pt x="3120" y="5221"/>
                </a:moveTo>
                <a:cubicBezTo>
                  <a:pt x="3120" y="5233"/>
                  <a:pt x="3120" y="5233"/>
                  <a:pt x="3108" y="5233"/>
                </a:cubicBezTo>
                <a:cubicBezTo>
                  <a:pt x="3120" y="5221"/>
                  <a:pt x="3120" y="5221"/>
                  <a:pt x="3120" y="5221"/>
                </a:cubicBezTo>
                <a:close/>
                <a:moveTo>
                  <a:pt x="10264" y="5209"/>
                </a:moveTo>
                <a:cubicBezTo>
                  <a:pt x="10252" y="5221"/>
                  <a:pt x="10228" y="5221"/>
                  <a:pt x="10216" y="5233"/>
                </a:cubicBezTo>
                <a:cubicBezTo>
                  <a:pt x="10216" y="5233"/>
                  <a:pt x="10216" y="5233"/>
                  <a:pt x="10216" y="5221"/>
                </a:cubicBezTo>
                <a:cubicBezTo>
                  <a:pt x="10216" y="5209"/>
                  <a:pt x="10240" y="5209"/>
                  <a:pt x="10252" y="5209"/>
                </a:cubicBezTo>
                <a:close/>
                <a:moveTo>
                  <a:pt x="6597" y="5483"/>
                </a:moveTo>
                <a:cubicBezTo>
                  <a:pt x="6597" y="5483"/>
                  <a:pt x="6609" y="5495"/>
                  <a:pt x="6621" y="5495"/>
                </a:cubicBezTo>
                <a:cubicBezTo>
                  <a:pt x="6621" y="5495"/>
                  <a:pt x="6621" y="5495"/>
                  <a:pt x="6621" y="5507"/>
                </a:cubicBezTo>
                <a:cubicBezTo>
                  <a:pt x="6609" y="5507"/>
                  <a:pt x="6597" y="5495"/>
                  <a:pt x="6585" y="5483"/>
                </a:cubicBezTo>
                <a:close/>
                <a:moveTo>
                  <a:pt x="9216" y="5471"/>
                </a:moveTo>
                <a:cubicBezTo>
                  <a:pt x="9216" y="5483"/>
                  <a:pt x="9228" y="5495"/>
                  <a:pt x="9228" y="5518"/>
                </a:cubicBezTo>
                <a:cubicBezTo>
                  <a:pt x="9204" y="5507"/>
                  <a:pt x="9192" y="5495"/>
                  <a:pt x="9216" y="5471"/>
                </a:cubicBezTo>
                <a:close/>
                <a:moveTo>
                  <a:pt x="7383" y="5483"/>
                </a:moveTo>
                <a:cubicBezTo>
                  <a:pt x="7394" y="5507"/>
                  <a:pt x="7406" y="5518"/>
                  <a:pt x="7430" y="5542"/>
                </a:cubicBezTo>
                <a:cubicBezTo>
                  <a:pt x="7394" y="5530"/>
                  <a:pt x="7359" y="5530"/>
                  <a:pt x="7323" y="5530"/>
                </a:cubicBezTo>
                <a:cubicBezTo>
                  <a:pt x="7335" y="5518"/>
                  <a:pt x="7359" y="5507"/>
                  <a:pt x="7383" y="5483"/>
                </a:cubicBezTo>
                <a:close/>
                <a:moveTo>
                  <a:pt x="6668" y="5578"/>
                </a:moveTo>
                <a:cubicBezTo>
                  <a:pt x="6668" y="5590"/>
                  <a:pt x="6668" y="5590"/>
                  <a:pt x="6680" y="5590"/>
                </a:cubicBezTo>
                <a:lnTo>
                  <a:pt x="6668" y="5590"/>
                </a:lnTo>
                <a:cubicBezTo>
                  <a:pt x="6668" y="5590"/>
                  <a:pt x="6668" y="5578"/>
                  <a:pt x="6668" y="5578"/>
                </a:cubicBezTo>
                <a:close/>
                <a:moveTo>
                  <a:pt x="3799" y="5709"/>
                </a:moveTo>
                <a:cubicBezTo>
                  <a:pt x="3799" y="5721"/>
                  <a:pt x="3799" y="5721"/>
                  <a:pt x="3787" y="5733"/>
                </a:cubicBezTo>
                <a:cubicBezTo>
                  <a:pt x="3787" y="5721"/>
                  <a:pt x="3799" y="5721"/>
                  <a:pt x="3799" y="5709"/>
                </a:cubicBezTo>
                <a:close/>
                <a:moveTo>
                  <a:pt x="2025" y="5721"/>
                </a:moveTo>
                <a:cubicBezTo>
                  <a:pt x="2025" y="5733"/>
                  <a:pt x="2037" y="5733"/>
                  <a:pt x="2025" y="5745"/>
                </a:cubicBezTo>
                <a:cubicBezTo>
                  <a:pt x="2025" y="5733"/>
                  <a:pt x="2025" y="5733"/>
                  <a:pt x="2025" y="5721"/>
                </a:cubicBezTo>
                <a:close/>
                <a:moveTo>
                  <a:pt x="12419" y="5757"/>
                </a:moveTo>
                <a:cubicBezTo>
                  <a:pt x="12419" y="5768"/>
                  <a:pt x="12419" y="5768"/>
                  <a:pt x="12407" y="5768"/>
                </a:cubicBezTo>
                <a:lnTo>
                  <a:pt x="12419" y="5757"/>
                </a:lnTo>
                <a:close/>
                <a:moveTo>
                  <a:pt x="6680" y="5768"/>
                </a:moveTo>
                <a:cubicBezTo>
                  <a:pt x="6668" y="5768"/>
                  <a:pt x="6668" y="5768"/>
                  <a:pt x="6668" y="5780"/>
                </a:cubicBezTo>
                <a:cubicBezTo>
                  <a:pt x="6668" y="5768"/>
                  <a:pt x="6668" y="5768"/>
                  <a:pt x="6668" y="5768"/>
                </a:cubicBezTo>
                <a:close/>
                <a:moveTo>
                  <a:pt x="8788" y="5828"/>
                </a:moveTo>
                <a:cubicBezTo>
                  <a:pt x="8776" y="5840"/>
                  <a:pt x="8776" y="5840"/>
                  <a:pt x="8776" y="5840"/>
                </a:cubicBezTo>
                <a:cubicBezTo>
                  <a:pt x="8776" y="5840"/>
                  <a:pt x="8776" y="5828"/>
                  <a:pt x="8776" y="5828"/>
                </a:cubicBezTo>
                <a:close/>
                <a:moveTo>
                  <a:pt x="12181" y="5899"/>
                </a:moveTo>
                <a:cubicBezTo>
                  <a:pt x="12169" y="5911"/>
                  <a:pt x="12169" y="5911"/>
                  <a:pt x="12169" y="5911"/>
                </a:cubicBezTo>
                <a:cubicBezTo>
                  <a:pt x="12169" y="5899"/>
                  <a:pt x="12169" y="5899"/>
                  <a:pt x="12169" y="5899"/>
                </a:cubicBezTo>
                <a:close/>
                <a:moveTo>
                  <a:pt x="3965" y="5959"/>
                </a:moveTo>
                <a:cubicBezTo>
                  <a:pt x="3977" y="5971"/>
                  <a:pt x="3965" y="5971"/>
                  <a:pt x="3965" y="5983"/>
                </a:cubicBezTo>
                <a:cubicBezTo>
                  <a:pt x="3965" y="5971"/>
                  <a:pt x="3965" y="5959"/>
                  <a:pt x="3965" y="5959"/>
                </a:cubicBezTo>
                <a:close/>
                <a:moveTo>
                  <a:pt x="3215" y="5971"/>
                </a:moveTo>
                <a:cubicBezTo>
                  <a:pt x="3215" y="5971"/>
                  <a:pt x="3227" y="5983"/>
                  <a:pt x="3227" y="5983"/>
                </a:cubicBezTo>
                <a:cubicBezTo>
                  <a:pt x="3227" y="5983"/>
                  <a:pt x="3215" y="5983"/>
                  <a:pt x="3215" y="5995"/>
                </a:cubicBezTo>
                <a:cubicBezTo>
                  <a:pt x="3215" y="5983"/>
                  <a:pt x="3215" y="5983"/>
                  <a:pt x="3215" y="5971"/>
                </a:cubicBezTo>
                <a:close/>
                <a:moveTo>
                  <a:pt x="12788" y="6054"/>
                </a:moveTo>
                <a:cubicBezTo>
                  <a:pt x="12800" y="6054"/>
                  <a:pt x="12800" y="6066"/>
                  <a:pt x="12800" y="6066"/>
                </a:cubicBezTo>
                <a:cubicBezTo>
                  <a:pt x="12788" y="6066"/>
                  <a:pt x="12788" y="6054"/>
                  <a:pt x="12776" y="6054"/>
                </a:cubicBezTo>
                <a:close/>
                <a:moveTo>
                  <a:pt x="3727" y="6185"/>
                </a:moveTo>
                <a:lnTo>
                  <a:pt x="3727" y="6185"/>
                </a:lnTo>
                <a:cubicBezTo>
                  <a:pt x="3739" y="6197"/>
                  <a:pt x="3751" y="6197"/>
                  <a:pt x="3751" y="6197"/>
                </a:cubicBezTo>
                <a:cubicBezTo>
                  <a:pt x="3739" y="6197"/>
                  <a:pt x="3739" y="6197"/>
                  <a:pt x="3727" y="6185"/>
                </a:cubicBezTo>
                <a:close/>
                <a:moveTo>
                  <a:pt x="8454" y="6376"/>
                </a:moveTo>
                <a:cubicBezTo>
                  <a:pt x="8454" y="6376"/>
                  <a:pt x="8454" y="6376"/>
                  <a:pt x="8466" y="6388"/>
                </a:cubicBezTo>
                <a:lnTo>
                  <a:pt x="8454" y="6388"/>
                </a:lnTo>
                <a:cubicBezTo>
                  <a:pt x="8454" y="6388"/>
                  <a:pt x="8454" y="6376"/>
                  <a:pt x="8454" y="6376"/>
                </a:cubicBezTo>
                <a:close/>
                <a:moveTo>
                  <a:pt x="8907" y="6399"/>
                </a:moveTo>
                <a:cubicBezTo>
                  <a:pt x="8913" y="6405"/>
                  <a:pt x="8915" y="6408"/>
                  <a:pt x="8918" y="6411"/>
                </a:cubicBezTo>
                <a:cubicBezTo>
                  <a:pt x="8907" y="6411"/>
                  <a:pt x="8918" y="6411"/>
                  <a:pt x="8907" y="6399"/>
                </a:cubicBezTo>
                <a:close/>
                <a:moveTo>
                  <a:pt x="8918" y="6411"/>
                </a:moveTo>
                <a:cubicBezTo>
                  <a:pt x="8921" y="6414"/>
                  <a:pt x="8924" y="6417"/>
                  <a:pt x="8930" y="6423"/>
                </a:cubicBezTo>
                <a:cubicBezTo>
                  <a:pt x="8918" y="6423"/>
                  <a:pt x="8918" y="6423"/>
                  <a:pt x="8918" y="6411"/>
                </a:cubicBezTo>
                <a:close/>
                <a:moveTo>
                  <a:pt x="12705" y="6495"/>
                </a:moveTo>
                <a:cubicBezTo>
                  <a:pt x="12705" y="6495"/>
                  <a:pt x="12705" y="6507"/>
                  <a:pt x="12693" y="6507"/>
                </a:cubicBezTo>
                <a:cubicBezTo>
                  <a:pt x="12693" y="6507"/>
                  <a:pt x="12693" y="6507"/>
                  <a:pt x="12693" y="6495"/>
                </a:cubicBezTo>
                <a:close/>
                <a:moveTo>
                  <a:pt x="7418" y="6614"/>
                </a:moveTo>
                <a:cubicBezTo>
                  <a:pt x="7406" y="6614"/>
                  <a:pt x="7406" y="6626"/>
                  <a:pt x="7406" y="6626"/>
                </a:cubicBezTo>
                <a:cubicBezTo>
                  <a:pt x="7406" y="6630"/>
                  <a:pt x="7406" y="6631"/>
                  <a:pt x="7406" y="6631"/>
                </a:cubicBezTo>
                <a:cubicBezTo>
                  <a:pt x="7405" y="6631"/>
                  <a:pt x="7402" y="6626"/>
                  <a:pt x="7394" y="6626"/>
                </a:cubicBezTo>
                <a:cubicBezTo>
                  <a:pt x="7394" y="6614"/>
                  <a:pt x="7406" y="6614"/>
                  <a:pt x="7418" y="6614"/>
                </a:cubicBezTo>
                <a:close/>
                <a:moveTo>
                  <a:pt x="11752" y="6626"/>
                </a:moveTo>
                <a:cubicBezTo>
                  <a:pt x="11764" y="6638"/>
                  <a:pt x="11764" y="6638"/>
                  <a:pt x="11764" y="6638"/>
                </a:cubicBezTo>
                <a:lnTo>
                  <a:pt x="11752" y="6638"/>
                </a:lnTo>
                <a:cubicBezTo>
                  <a:pt x="11752" y="6638"/>
                  <a:pt x="11752" y="6638"/>
                  <a:pt x="11752" y="6626"/>
                </a:cubicBezTo>
                <a:close/>
                <a:moveTo>
                  <a:pt x="4870" y="6650"/>
                </a:moveTo>
                <a:lnTo>
                  <a:pt x="4870" y="6661"/>
                </a:lnTo>
                <a:cubicBezTo>
                  <a:pt x="4858" y="6661"/>
                  <a:pt x="4858" y="6661"/>
                  <a:pt x="4858" y="6650"/>
                </a:cubicBezTo>
                <a:close/>
                <a:moveTo>
                  <a:pt x="8276" y="6709"/>
                </a:moveTo>
                <a:cubicBezTo>
                  <a:pt x="8276" y="6721"/>
                  <a:pt x="8276" y="6721"/>
                  <a:pt x="8264" y="6721"/>
                </a:cubicBezTo>
                <a:cubicBezTo>
                  <a:pt x="8275" y="6721"/>
                  <a:pt x="8276" y="6709"/>
                  <a:pt x="8276" y="6709"/>
                </a:cubicBezTo>
                <a:close/>
                <a:moveTo>
                  <a:pt x="2775" y="6757"/>
                </a:moveTo>
                <a:cubicBezTo>
                  <a:pt x="2775" y="6757"/>
                  <a:pt x="2770" y="6762"/>
                  <a:pt x="2766" y="6762"/>
                </a:cubicBezTo>
                <a:cubicBezTo>
                  <a:pt x="2764" y="6762"/>
                  <a:pt x="2763" y="6761"/>
                  <a:pt x="2763" y="6757"/>
                </a:cubicBezTo>
                <a:close/>
                <a:moveTo>
                  <a:pt x="2096" y="6769"/>
                </a:moveTo>
                <a:cubicBezTo>
                  <a:pt x="2108" y="6769"/>
                  <a:pt x="2108" y="6769"/>
                  <a:pt x="2120" y="6780"/>
                </a:cubicBezTo>
                <a:lnTo>
                  <a:pt x="2108" y="6780"/>
                </a:lnTo>
                <a:cubicBezTo>
                  <a:pt x="2108" y="6780"/>
                  <a:pt x="2096" y="6769"/>
                  <a:pt x="2096" y="6769"/>
                </a:cubicBezTo>
                <a:close/>
                <a:moveTo>
                  <a:pt x="4346" y="6947"/>
                </a:moveTo>
                <a:cubicBezTo>
                  <a:pt x="4346" y="6947"/>
                  <a:pt x="4346" y="6947"/>
                  <a:pt x="4346" y="6959"/>
                </a:cubicBezTo>
                <a:lnTo>
                  <a:pt x="4335" y="6959"/>
                </a:lnTo>
                <a:cubicBezTo>
                  <a:pt x="4346" y="6947"/>
                  <a:pt x="4346" y="6947"/>
                  <a:pt x="4346" y="6947"/>
                </a:cubicBezTo>
                <a:close/>
                <a:moveTo>
                  <a:pt x="12395" y="7102"/>
                </a:moveTo>
                <a:cubicBezTo>
                  <a:pt x="12395" y="7102"/>
                  <a:pt x="12395" y="7102"/>
                  <a:pt x="12395" y="7114"/>
                </a:cubicBezTo>
                <a:cubicBezTo>
                  <a:pt x="12395" y="7102"/>
                  <a:pt x="12395" y="7102"/>
                  <a:pt x="12383" y="7102"/>
                </a:cubicBezTo>
                <a:close/>
                <a:moveTo>
                  <a:pt x="7418" y="7150"/>
                </a:moveTo>
                <a:cubicBezTo>
                  <a:pt x="7418" y="7161"/>
                  <a:pt x="7418" y="7161"/>
                  <a:pt x="7418" y="7173"/>
                </a:cubicBezTo>
                <a:cubicBezTo>
                  <a:pt x="7406" y="7161"/>
                  <a:pt x="7418" y="7161"/>
                  <a:pt x="7418" y="7150"/>
                </a:cubicBezTo>
                <a:close/>
                <a:moveTo>
                  <a:pt x="2072" y="7304"/>
                </a:moveTo>
                <a:cubicBezTo>
                  <a:pt x="2072" y="7328"/>
                  <a:pt x="2072" y="7340"/>
                  <a:pt x="2072" y="7364"/>
                </a:cubicBezTo>
                <a:cubicBezTo>
                  <a:pt x="2072" y="7364"/>
                  <a:pt x="2060" y="7364"/>
                  <a:pt x="2060" y="7352"/>
                </a:cubicBezTo>
                <a:cubicBezTo>
                  <a:pt x="2060" y="7340"/>
                  <a:pt x="2072" y="7328"/>
                  <a:pt x="2072" y="7304"/>
                </a:cubicBezTo>
                <a:close/>
                <a:moveTo>
                  <a:pt x="4644" y="7340"/>
                </a:moveTo>
                <a:cubicBezTo>
                  <a:pt x="4644" y="7340"/>
                  <a:pt x="4644" y="7352"/>
                  <a:pt x="4656" y="7352"/>
                </a:cubicBezTo>
                <a:cubicBezTo>
                  <a:pt x="4656" y="7352"/>
                  <a:pt x="4656" y="7352"/>
                  <a:pt x="4656" y="7364"/>
                </a:cubicBezTo>
                <a:cubicBezTo>
                  <a:pt x="4644" y="7352"/>
                  <a:pt x="4644" y="7352"/>
                  <a:pt x="4644" y="7340"/>
                </a:cubicBezTo>
                <a:close/>
                <a:moveTo>
                  <a:pt x="7597" y="7971"/>
                </a:moveTo>
                <a:cubicBezTo>
                  <a:pt x="7585" y="7971"/>
                  <a:pt x="7585" y="7983"/>
                  <a:pt x="7573" y="7995"/>
                </a:cubicBezTo>
                <a:cubicBezTo>
                  <a:pt x="7573" y="7971"/>
                  <a:pt x="7573" y="7971"/>
                  <a:pt x="7597" y="7971"/>
                </a:cubicBezTo>
                <a:close/>
                <a:moveTo>
                  <a:pt x="10097" y="8054"/>
                </a:moveTo>
                <a:lnTo>
                  <a:pt x="10097" y="8066"/>
                </a:lnTo>
                <a:lnTo>
                  <a:pt x="10073" y="8066"/>
                </a:lnTo>
                <a:cubicBezTo>
                  <a:pt x="10085" y="8066"/>
                  <a:pt x="10085" y="8066"/>
                  <a:pt x="10097" y="8054"/>
                </a:cubicBezTo>
                <a:close/>
                <a:moveTo>
                  <a:pt x="8287" y="8173"/>
                </a:moveTo>
                <a:cubicBezTo>
                  <a:pt x="8287" y="8173"/>
                  <a:pt x="8287" y="8174"/>
                  <a:pt x="8276" y="8185"/>
                </a:cubicBezTo>
                <a:cubicBezTo>
                  <a:pt x="8276" y="8174"/>
                  <a:pt x="8287" y="8173"/>
                  <a:pt x="8287" y="8173"/>
                </a:cubicBezTo>
                <a:close/>
                <a:moveTo>
                  <a:pt x="10002" y="8316"/>
                </a:moveTo>
                <a:cubicBezTo>
                  <a:pt x="10002" y="8316"/>
                  <a:pt x="10014" y="8316"/>
                  <a:pt x="10014" y="8328"/>
                </a:cubicBezTo>
                <a:cubicBezTo>
                  <a:pt x="10014" y="8328"/>
                  <a:pt x="10002" y="8328"/>
                  <a:pt x="10002" y="8316"/>
                </a:cubicBezTo>
                <a:close/>
                <a:moveTo>
                  <a:pt x="5061" y="8459"/>
                </a:moveTo>
                <a:lnTo>
                  <a:pt x="5073" y="8471"/>
                </a:lnTo>
                <a:lnTo>
                  <a:pt x="5061" y="8471"/>
                </a:lnTo>
                <a:lnTo>
                  <a:pt x="5061" y="8459"/>
                </a:lnTo>
                <a:close/>
                <a:moveTo>
                  <a:pt x="7692" y="8721"/>
                </a:moveTo>
                <a:cubicBezTo>
                  <a:pt x="7692" y="8721"/>
                  <a:pt x="7692" y="8733"/>
                  <a:pt x="7692" y="8745"/>
                </a:cubicBezTo>
                <a:cubicBezTo>
                  <a:pt x="7680" y="8733"/>
                  <a:pt x="7680" y="8733"/>
                  <a:pt x="7692" y="8721"/>
                </a:cubicBezTo>
                <a:close/>
                <a:moveTo>
                  <a:pt x="10371" y="9031"/>
                </a:moveTo>
                <a:cubicBezTo>
                  <a:pt x="10383" y="9031"/>
                  <a:pt x="10395" y="9031"/>
                  <a:pt x="10407" y="9043"/>
                </a:cubicBezTo>
                <a:lnTo>
                  <a:pt x="10383" y="9043"/>
                </a:lnTo>
                <a:cubicBezTo>
                  <a:pt x="10371" y="9031"/>
                  <a:pt x="10371" y="9031"/>
                  <a:pt x="10371" y="9031"/>
                </a:cubicBezTo>
                <a:close/>
                <a:moveTo>
                  <a:pt x="7787" y="9090"/>
                </a:moveTo>
                <a:cubicBezTo>
                  <a:pt x="7799" y="9090"/>
                  <a:pt x="7799" y="9090"/>
                  <a:pt x="7799" y="9102"/>
                </a:cubicBezTo>
                <a:cubicBezTo>
                  <a:pt x="7799" y="9102"/>
                  <a:pt x="7799" y="9090"/>
                  <a:pt x="7787" y="9090"/>
                </a:cubicBezTo>
                <a:close/>
                <a:moveTo>
                  <a:pt x="8930" y="9257"/>
                </a:moveTo>
                <a:cubicBezTo>
                  <a:pt x="8930" y="9257"/>
                  <a:pt x="8930" y="9269"/>
                  <a:pt x="8930" y="9269"/>
                </a:cubicBezTo>
                <a:lnTo>
                  <a:pt x="8918" y="9269"/>
                </a:lnTo>
                <a:cubicBezTo>
                  <a:pt x="8918" y="9257"/>
                  <a:pt x="8918" y="9257"/>
                  <a:pt x="8930" y="9257"/>
                </a:cubicBezTo>
                <a:close/>
                <a:moveTo>
                  <a:pt x="8633" y="9293"/>
                </a:moveTo>
                <a:cubicBezTo>
                  <a:pt x="8633" y="9293"/>
                  <a:pt x="8633" y="9305"/>
                  <a:pt x="8645" y="9316"/>
                </a:cubicBezTo>
                <a:cubicBezTo>
                  <a:pt x="8633" y="9305"/>
                  <a:pt x="8633" y="9305"/>
                  <a:pt x="8621" y="9305"/>
                </a:cubicBezTo>
                <a:cubicBezTo>
                  <a:pt x="8621" y="9293"/>
                  <a:pt x="8633" y="9293"/>
                  <a:pt x="8633" y="9293"/>
                </a:cubicBezTo>
                <a:close/>
                <a:moveTo>
                  <a:pt x="9370" y="9385"/>
                </a:moveTo>
                <a:cubicBezTo>
                  <a:pt x="9374" y="9385"/>
                  <a:pt x="9378" y="9386"/>
                  <a:pt x="9383" y="9388"/>
                </a:cubicBezTo>
                <a:cubicBezTo>
                  <a:pt x="9383" y="9400"/>
                  <a:pt x="9383" y="9412"/>
                  <a:pt x="9383" y="9424"/>
                </a:cubicBezTo>
                <a:lnTo>
                  <a:pt x="9311" y="9424"/>
                </a:lnTo>
                <a:cubicBezTo>
                  <a:pt x="9311" y="9412"/>
                  <a:pt x="9311" y="9412"/>
                  <a:pt x="9335" y="9400"/>
                </a:cubicBezTo>
                <a:cubicBezTo>
                  <a:pt x="9345" y="9400"/>
                  <a:pt x="9354" y="9385"/>
                  <a:pt x="9370" y="9385"/>
                </a:cubicBezTo>
                <a:close/>
                <a:moveTo>
                  <a:pt x="7502" y="9471"/>
                </a:moveTo>
                <a:cubicBezTo>
                  <a:pt x="7514" y="9471"/>
                  <a:pt x="7514" y="9471"/>
                  <a:pt x="7525" y="9483"/>
                </a:cubicBezTo>
                <a:cubicBezTo>
                  <a:pt x="7514" y="9483"/>
                  <a:pt x="7502" y="9483"/>
                  <a:pt x="7502" y="9471"/>
                </a:cubicBezTo>
                <a:close/>
                <a:moveTo>
                  <a:pt x="7787" y="10019"/>
                </a:moveTo>
                <a:cubicBezTo>
                  <a:pt x="7787" y="10031"/>
                  <a:pt x="7787" y="10031"/>
                  <a:pt x="7787" y="10043"/>
                </a:cubicBezTo>
                <a:cubicBezTo>
                  <a:pt x="7787" y="10031"/>
                  <a:pt x="7775" y="10031"/>
                  <a:pt x="7775" y="10031"/>
                </a:cubicBezTo>
                <a:cubicBezTo>
                  <a:pt x="7775" y="10031"/>
                  <a:pt x="7775" y="10019"/>
                  <a:pt x="7775" y="10019"/>
                </a:cubicBezTo>
                <a:close/>
                <a:moveTo>
                  <a:pt x="7668" y="10221"/>
                </a:moveTo>
                <a:cubicBezTo>
                  <a:pt x="7668" y="10221"/>
                  <a:pt x="7680" y="10221"/>
                  <a:pt x="7680" y="10233"/>
                </a:cubicBezTo>
                <a:lnTo>
                  <a:pt x="7668" y="10233"/>
                </a:lnTo>
                <a:cubicBezTo>
                  <a:pt x="7668" y="10221"/>
                  <a:pt x="7668" y="10221"/>
                  <a:pt x="7668" y="10221"/>
                </a:cubicBezTo>
                <a:close/>
                <a:moveTo>
                  <a:pt x="7871" y="10245"/>
                </a:moveTo>
                <a:cubicBezTo>
                  <a:pt x="7871" y="10245"/>
                  <a:pt x="7871" y="10245"/>
                  <a:pt x="7871" y="10257"/>
                </a:cubicBezTo>
                <a:lnTo>
                  <a:pt x="7859" y="10257"/>
                </a:lnTo>
                <a:cubicBezTo>
                  <a:pt x="7859" y="10245"/>
                  <a:pt x="7859" y="10245"/>
                  <a:pt x="7871" y="10245"/>
                </a:cubicBezTo>
                <a:close/>
                <a:moveTo>
                  <a:pt x="7514" y="10436"/>
                </a:moveTo>
                <a:cubicBezTo>
                  <a:pt x="7514" y="10448"/>
                  <a:pt x="7514" y="10448"/>
                  <a:pt x="7514" y="10448"/>
                </a:cubicBezTo>
                <a:cubicBezTo>
                  <a:pt x="7511" y="10445"/>
                  <a:pt x="7508" y="10442"/>
                  <a:pt x="7502" y="10436"/>
                </a:cubicBezTo>
                <a:close/>
                <a:moveTo>
                  <a:pt x="7514" y="10448"/>
                </a:moveTo>
                <a:cubicBezTo>
                  <a:pt x="7514" y="10448"/>
                  <a:pt x="7525" y="10448"/>
                  <a:pt x="7525" y="10459"/>
                </a:cubicBezTo>
                <a:cubicBezTo>
                  <a:pt x="7519" y="10454"/>
                  <a:pt x="7517" y="10451"/>
                  <a:pt x="7514" y="10448"/>
                </a:cubicBezTo>
                <a:close/>
                <a:moveTo>
                  <a:pt x="6812" y="10680"/>
                </a:moveTo>
                <a:cubicBezTo>
                  <a:pt x="6815" y="10680"/>
                  <a:pt x="6819" y="10682"/>
                  <a:pt x="6823" y="10686"/>
                </a:cubicBezTo>
                <a:lnTo>
                  <a:pt x="6799" y="10686"/>
                </a:lnTo>
                <a:cubicBezTo>
                  <a:pt x="6799" y="10686"/>
                  <a:pt x="6804" y="10680"/>
                  <a:pt x="6812" y="10680"/>
                </a:cubicBezTo>
                <a:close/>
                <a:moveTo>
                  <a:pt x="6180" y="10769"/>
                </a:moveTo>
                <a:cubicBezTo>
                  <a:pt x="6180" y="10769"/>
                  <a:pt x="6180" y="10769"/>
                  <a:pt x="6180" y="10781"/>
                </a:cubicBezTo>
                <a:cubicBezTo>
                  <a:pt x="6168" y="10769"/>
                  <a:pt x="6168" y="10769"/>
                  <a:pt x="6168" y="10769"/>
                </a:cubicBezTo>
                <a:close/>
                <a:moveTo>
                  <a:pt x="11718" y="0"/>
                </a:moveTo>
                <a:cubicBezTo>
                  <a:pt x="11645" y="0"/>
                  <a:pt x="11573" y="5"/>
                  <a:pt x="11502" y="18"/>
                </a:cubicBezTo>
                <a:cubicBezTo>
                  <a:pt x="11383" y="18"/>
                  <a:pt x="11276" y="30"/>
                  <a:pt x="11157" y="65"/>
                </a:cubicBezTo>
                <a:cubicBezTo>
                  <a:pt x="11062" y="77"/>
                  <a:pt x="10954" y="89"/>
                  <a:pt x="10859" y="137"/>
                </a:cubicBezTo>
                <a:cubicBezTo>
                  <a:pt x="10835" y="161"/>
                  <a:pt x="10788" y="149"/>
                  <a:pt x="10764" y="161"/>
                </a:cubicBezTo>
                <a:cubicBezTo>
                  <a:pt x="10585" y="196"/>
                  <a:pt x="10419" y="268"/>
                  <a:pt x="10252" y="339"/>
                </a:cubicBezTo>
                <a:cubicBezTo>
                  <a:pt x="10204" y="351"/>
                  <a:pt x="10145" y="363"/>
                  <a:pt x="10109" y="399"/>
                </a:cubicBezTo>
                <a:cubicBezTo>
                  <a:pt x="9859" y="494"/>
                  <a:pt x="9645" y="637"/>
                  <a:pt x="9419" y="780"/>
                </a:cubicBezTo>
                <a:cubicBezTo>
                  <a:pt x="9347" y="827"/>
                  <a:pt x="9264" y="863"/>
                  <a:pt x="9192" y="935"/>
                </a:cubicBezTo>
                <a:cubicBezTo>
                  <a:pt x="9169" y="935"/>
                  <a:pt x="9145" y="958"/>
                  <a:pt x="9133" y="982"/>
                </a:cubicBezTo>
                <a:cubicBezTo>
                  <a:pt x="9097" y="994"/>
                  <a:pt x="9073" y="994"/>
                  <a:pt x="9061" y="1030"/>
                </a:cubicBezTo>
                <a:cubicBezTo>
                  <a:pt x="9061" y="1030"/>
                  <a:pt x="9061" y="1042"/>
                  <a:pt x="9061" y="1042"/>
                </a:cubicBezTo>
                <a:cubicBezTo>
                  <a:pt x="9002" y="1042"/>
                  <a:pt x="8978" y="1077"/>
                  <a:pt x="8942" y="1113"/>
                </a:cubicBezTo>
                <a:cubicBezTo>
                  <a:pt x="8835" y="1196"/>
                  <a:pt x="8728" y="1256"/>
                  <a:pt x="8645" y="1363"/>
                </a:cubicBezTo>
                <a:cubicBezTo>
                  <a:pt x="8597" y="1399"/>
                  <a:pt x="8537" y="1423"/>
                  <a:pt x="8514" y="1470"/>
                </a:cubicBezTo>
                <a:cubicBezTo>
                  <a:pt x="8490" y="1494"/>
                  <a:pt x="8478" y="1506"/>
                  <a:pt x="8466" y="1518"/>
                </a:cubicBezTo>
                <a:cubicBezTo>
                  <a:pt x="8323" y="1601"/>
                  <a:pt x="8228" y="1720"/>
                  <a:pt x="8121" y="1827"/>
                </a:cubicBezTo>
                <a:cubicBezTo>
                  <a:pt x="8109" y="1839"/>
                  <a:pt x="8109" y="1839"/>
                  <a:pt x="8097" y="1851"/>
                </a:cubicBezTo>
                <a:cubicBezTo>
                  <a:pt x="8073" y="1863"/>
                  <a:pt x="8049" y="1887"/>
                  <a:pt x="8037" y="1923"/>
                </a:cubicBezTo>
                <a:cubicBezTo>
                  <a:pt x="7942" y="1982"/>
                  <a:pt x="7883" y="2078"/>
                  <a:pt x="7811" y="2161"/>
                </a:cubicBezTo>
                <a:cubicBezTo>
                  <a:pt x="7740" y="2208"/>
                  <a:pt x="7728" y="2292"/>
                  <a:pt x="7680" y="2339"/>
                </a:cubicBezTo>
                <a:cubicBezTo>
                  <a:pt x="7585" y="2399"/>
                  <a:pt x="7525" y="2482"/>
                  <a:pt x="7478" y="2566"/>
                </a:cubicBezTo>
                <a:cubicBezTo>
                  <a:pt x="7442" y="2625"/>
                  <a:pt x="7406" y="2673"/>
                  <a:pt x="7359" y="2720"/>
                </a:cubicBezTo>
                <a:cubicBezTo>
                  <a:pt x="7335" y="2744"/>
                  <a:pt x="7299" y="2768"/>
                  <a:pt x="7299" y="2804"/>
                </a:cubicBezTo>
                <a:cubicBezTo>
                  <a:pt x="7252" y="2816"/>
                  <a:pt x="7240" y="2851"/>
                  <a:pt x="7228" y="2875"/>
                </a:cubicBezTo>
                <a:cubicBezTo>
                  <a:pt x="7204" y="2923"/>
                  <a:pt x="7180" y="2959"/>
                  <a:pt x="7121" y="2970"/>
                </a:cubicBezTo>
                <a:cubicBezTo>
                  <a:pt x="7049" y="2851"/>
                  <a:pt x="6978" y="2732"/>
                  <a:pt x="6883" y="2625"/>
                </a:cubicBezTo>
                <a:cubicBezTo>
                  <a:pt x="6883" y="2625"/>
                  <a:pt x="6883" y="2613"/>
                  <a:pt x="6871" y="2613"/>
                </a:cubicBezTo>
                <a:cubicBezTo>
                  <a:pt x="6811" y="2530"/>
                  <a:pt x="6752" y="2447"/>
                  <a:pt x="6668" y="2375"/>
                </a:cubicBezTo>
                <a:cubicBezTo>
                  <a:pt x="6668" y="2363"/>
                  <a:pt x="6656" y="2363"/>
                  <a:pt x="6656" y="2363"/>
                </a:cubicBezTo>
                <a:cubicBezTo>
                  <a:pt x="6656" y="2351"/>
                  <a:pt x="6656" y="2328"/>
                  <a:pt x="6632" y="2328"/>
                </a:cubicBezTo>
                <a:cubicBezTo>
                  <a:pt x="6609" y="2292"/>
                  <a:pt x="6597" y="2268"/>
                  <a:pt x="6561" y="2256"/>
                </a:cubicBezTo>
                <a:cubicBezTo>
                  <a:pt x="6549" y="2185"/>
                  <a:pt x="6478" y="2161"/>
                  <a:pt x="6430" y="2113"/>
                </a:cubicBezTo>
                <a:cubicBezTo>
                  <a:pt x="6394" y="2018"/>
                  <a:pt x="6299" y="1947"/>
                  <a:pt x="6228" y="1875"/>
                </a:cubicBezTo>
                <a:cubicBezTo>
                  <a:pt x="6228" y="1863"/>
                  <a:pt x="6216" y="1851"/>
                  <a:pt x="6204" y="1851"/>
                </a:cubicBezTo>
                <a:cubicBezTo>
                  <a:pt x="6204" y="1839"/>
                  <a:pt x="6192" y="1839"/>
                  <a:pt x="6180" y="1827"/>
                </a:cubicBezTo>
                <a:cubicBezTo>
                  <a:pt x="6001" y="1613"/>
                  <a:pt x="5775" y="1435"/>
                  <a:pt x="5561" y="1256"/>
                </a:cubicBezTo>
                <a:cubicBezTo>
                  <a:pt x="5549" y="1256"/>
                  <a:pt x="5525" y="1244"/>
                  <a:pt x="5513" y="1244"/>
                </a:cubicBezTo>
                <a:cubicBezTo>
                  <a:pt x="5489" y="1220"/>
                  <a:pt x="5478" y="1208"/>
                  <a:pt x="5454" y="1185"/>
                </a:cubicBezTo>
                <a:cubicBezTo>
                  <a:pt x="5430" y="1149"/>
                  <a:pt x="5394" y="1125"/>
                  <a:pt x="5359" y="1113"/>
                </a:cubicBezTo>
                <a:cubicBezTo>
                  <a:pt x="5335" y="1089"/>
                  <a:pt x="5299" y="1065"/>
                  <a:pt x="5275" y="1042"/>
                </a:cubicBezTo>
                <a:cubicBezTo>
                  <a:pt x="5144" y="935"/>
                  <a:pt x="5001" y="839"/>
                  <a:pt x="4847" y="756"/>
                </a:cubicBezTo>
                <a:cubicBezTo>
                  <a:pt x="4823" y="720"/>
                  <a:pt x="4775" y="708"/>
                  <a:pt x="4739" y="684"/>
                </a:cubicBezTo>
                <a:cubicBezTo>
                  <a:pt x="4585" y="589"/>
                  <a:pt x="4430" y="506"/>
                  <a:pt x="4263" y="446"/>
                </a:cubicBezTo>
                <a:cubicBezTo>
                  <a:pt x="4132" y="375"/>
                  <a:pt x="3989" y="303"/>
                  <a:pt x="3846" y="268"/>
                </a:cubicBezTo>
                <a:cubicBezTo>
                  <a:pt x="3787" y="232"/>
                  <a:pt x="3727" y="208"/>
                  <a:pt x="3656" y="208"/>
                </a:cubicBezTo>
                <a:cubicBezTo>
                  <a:pt x="3632" y="208"/>
                  <a:pt x="3620" y="184"/>
                  <a:pt x="3596" y="173"/>
                </a:cubicBezTo>
                <a:cubicBezTo>
                  <a:pt x="3549" y="149"/>
                  <a:pt x="3489" y="137"/>
                  <a:pt x="3442" y="137"/>
                </a:cubicBezTo>
                <a:cubicBezTo>
                  <a:pt x="3215" y="65"/>
                  <a:pt x="2977" y="30"/>
                  <a:pt x="2739" y="18"/>
                </a:cubicBezTo>
                <a:cubicBezTo>
                  <a:pt x="2697" y="6"/>
                  <a:pt x="2656" y="3"/>
                  <a:pt x="2613" y="3"/>
                </a:cubicBezTo>
                <a:cubicBezTo>
                  <a:pt x="2569" y="3"/>
                  <a:pt x="2525" y="6"/>
                  <a:pt x="2477" y="6"/>
                </a:cubicBezTo>
                <a:cubicBezTo>
                  <a:pt x="2263" y="18"/>
                  <a:pt x="2049" y="30"/>
                  <a:pt x="1846" y="113"/>
                </a:cubicBezTo>
                <a:cubicBezTo>
                  <a:pt x="1842" y="109"/>
                  <a:pt x="1840" y="108"/>
                  <a:pt x="1837" y="108"/>
                </a:cubicBezTo>
                <a:cubicBezTo>
                  <a:pt x="1833" y="108"/>
                  <a:pt x="1830" y="113"/>
                  <a:pt x="1822" y="113"/>
                </a:cubicBezTo>
                <a:cubicBezTo>
                  <a:pt x="1679" y="149"/>
                  <a:pt x="1525" y="184"/>
                  <a:pt x="1406" y="280"/>
                </a:cubicBezTo>
                <a:cubicBezTo>
                  <a:pt x="1382" y="303"/>
                  <a:pt x="1358" y="303"/>
                  <a:pt x="1334" y="315"/>
                </a:cubicBezTo>
                <a:cubicBezTo>
                  <a:pt x="1287" y="315"/>
                  <a:pt x="1251" y="339"/>
                  <a:pt x="1215" y="375"/>
                </a:cubicBezTo>
                <a:cubicBezTo>
                  <a:pt x="1144" y="411"/>
                  <a:pt x="1084" y="458"/>
                  <a:pt x="1025" y="518"/>
                </a:cubicBezTo>
                <a:cubicBezTo>
                  <a:pt x="977" y="542"/>
                  <a:pt x="941" y="565"/>
                  <a:pt x="906" y="601"/>
                </a:cubicBezTo>
                <a:cubicBezTo>
                  <a:pt x="882" y="613"/>
                  <a:pt x="858" y="637"/>
                  <a:pt x="846" y="673"/>
                </a:cubicBezTo>
                <a:cubicBezTo>
                  <a:pt x="834" y="673"/>
                  <a:pt x="822" y="684"/>
                  <a:pt x="822" y="684"/>
                </a:cubicBezTo>
                <a:cubicBezTo>
                  <a:pt x="763" y="732"/>
                  <a:pt x="727" y="768"/>
                  <a:pt x="691" y="827"/>
                </a:cubicBezTo>
                <a:cubicBezTo>
                  <a:pt x="620" y="887"/>
                  <a:pt x="572" y="946"/>
                  <a:pt x="536" y="1030"/>
                </a:cubicBezTo>
                <a:cubicBezTo>
                  <a:pt x="453" y="1113"/>
                  <a:pt x="394" y="1208"/>
                  <a:pt x="346" y="1316"/>
                </a:cubicBezTo>
                <a:cubicBezTo>
                  <a:pt x="298" y="1411"/>
                  <a:pt x="251" y="1506"/>
                  <a:pt x="215" y="1601"/>
                </a:cubicBezTo>
                <a:cubicBezTo>
                  <a:pt x="191" y="1649"/>
                  <a:pt x="167" y="1708"/>
                  <a:pt x="155" y="1768"/>
                </a:cubicBezTo>
                <a:cubicBezTo>
                  <a:pt x="144" y="1780"/>
                  <a:pt x="132" y="1804"/>
                  <a:pt x="132" y="1827"/>
                </a:cubicBezTo>
                <a:cubicBezTo>
                  <a:pt x="132" y="1839"/>
                  <a:pt x="120" y="1839"/>
                  <a:pt x="120" y="1851"/>
                </a:cubicBezTo>
                <a:cubicBezTo>
                  <a:pt x="96" y="1947"/>
                  <a:pt x="60" y="2042"/>
                  <a:pt x="60" y="2137"/>
                </a:cubicBezTo>
                <a:cubicBezTo>
                  <a:pt x="25" y="2197"/>
                  <a:pt x="48" y="2256"/>
                  <a:pt x="36" y="2328"/>
                </a:cubicBezTo>
                <a:cubicBezTo>
                  <a:pt x="36" y="2339"/>
                  <a:pt x="36" y="2351"/>
                  <a:pt x="36" y="2363"/>
                </a:cubicBezTo>
                <a:cubicBezTo>
                  <a:pt x="36" y="2375"/>
                  <a:pt x="36" y="2399"/>
                  <a:pt x="36" y="2411"/>
                </a:cubicBezTo>
                <a:cubicBezTo>
                  <a:pt x="1" y="2554"/>
                  <a:pt x="25" y="2697"/>
                  <a:pt x="25" y="2840"/>
                </a:cubicBezTo>
                <a:cubicBezTo>
                  <a:pt x="25" y="2947"/>
                  <a:pt x="1" y="3066"/>
                  <a:pt x="36" y="3173"/>
                </a:cubicBezTo>
                <a:cubicBezTo>
                  <a:pt x="48" y="3232"/>
                  <a:pt x="25" y="3292"/>
                  <a:pt x="60" y="3351"/>
                </a:cubicBezTo>
                <a:cubicBezTo>
                  <a:pt x="60" y="3399"/>
                  <a:pt x="48" y="3459"/>
                  <a:pt x="84" y="3506"/>
                </a:cubicBezTo>
                <a:cubicBezTo>
                  <a:pt x="84" y="3566"/>
                  <a:pt x="96" y="3613"/>
                  <a:pt x="108" y="3661"/>
                </a:cubicBezTo>
                <a:cubicBezTo>
                  <a:pt x="144" y="3709"/>
                  <a:pt x="96" y="3780"/>
                  <a:pt x="155" y="3816"/>
                </a:cubicBezTo>
                <a:cubicBezTo>
                  <a:pt x="167" y="3828"/>
                  <a:pt x="179" y="3840"/>
                  <a:pt x="191" y="3840"/>
                </a:cubicBezTo>
                <a:cubicBezTo>
                  <a:pt x="179" y="3863"/>
                  <a:pt x="144" y="3875"/>
                  <a:pt x="155" y="3923"/>
                </a:cubicBezTo>
                <a:cubicBezTo>
                  <a:pt x="251" y="4280"/>
                  <a:pt x="346" y="4649"/>
                  <a:pt x="513" y="4983"/>
                </a:cubicBezTo>
                <a:cubicBezTo>
                  <a:pt x="525" y="5054"/>
                  <a:pt x="560" y="5102"/>
                  <a:pt x="596" y="5161"/>
                </a:cubicBezTo>
                <a:cubicBezTo>
                  <a:pt x="691" y="5364"/>
                  <a:pt x="775" y="5566"/>
                  <a:pt x="917" y="5745"/>
                </a:cubicBezTo>
                <a:cubicBezTo>
                  <a:pt x="977" y="5899"/>
                  <a:pt x="1072" y="6054"/>
                  <a:pt x="1168" y="6185"/>
                </a:cubicBezTo>
                <a:cubicBezTo>
                  <a:pt x="1215" y="6280"/>
                  <a:pt x="1275" y="6364"/>
                  <a:pt x="1334" y="6435"/>
                </a:cubicBezTo>
                <a:cubicBezTo>
                  <a:pt x="1370" y="6483"/>
                  <a:pt x="1394" y="6519"/>
                  <a:pt x="1429" y="6566"/>
                </a:cubicBezTo>
                <a:cubicBezTo>
                  <a:pt x="1441" y="6602"/>
                  <a:pt x="1465" y="6614"/>
                  <a:pt x="1489" y="6638"/>
                </a:cubicBezTo>
                <a:cubicBezTo>
                  <a:pt x="1489" y="6638"/>
                  <a:pt x="1489" y="6650"/>
                  <a:pt x="1489" y="6661"/>
                </a:cubicBezTo>
                <a:cubicBezTo>
                  <a:pt x="1560" y="6757"/>
                  <a:pt x="1632" y="6876"/>
                  <a:pt x="1715" y="6971"/>
                </a:cubicBezTo>
                <a:cubicBezTo>
                  <a:pt x="1715" y="7007"/>
                  <a:pt x="1751" y="7042"/>
                  <a:pt x="1775" y="7066"/>
                </a:cubicBezTo>
                <a:cubicBezTo>
                  <a:pt x="1810" y="7102"/>
                  <a:pt x="1846" y="7138"/>
                  <a:pt x="1870" y="7197"/>
                </a:cubicBezTo>
                <a:cubicBezTo>
                  <a:pt x="1882" y="7233"/>
                  <a:pt x="1906" y="7257"/>
                  <a:pt x="1930" y="7281"/>
                </a:cubicBezTo>
                <a:cubicBezTo>
                  <a:pt x="2001" y="7376"/>
                  <a:pt x="2060" y="7471"/>
                  <a:pt x="2144" y="7554"/>
                </a:cubicBezTo>
                <a:cubicBezTo>
                  <a:pt x="2203" y="7638"/>
                  <a:pt x="2263" y="7721"/>
                  <a:pt x="2346" y="7792"/>
                </a:cubicBezTo>
                <a:cubicBezTo>
                  <a:pt x="2418" y="7912"/>
                  <a:pt x="2513" y="8007"/>
                  <a:pt x="2608" y="8114"/>
                </a:cubicBezTo>
                <a:cubicBezTo>
                  <a:pt x="2727" y="8269"/>
                  <a:pt x="2870" y="8412"/>
                  <a:pt x="3013" y="8554"/>
                </a:cubicBezTo>
                <a:cubicBezTo>
                  <a:pt x="3061" y="8614"/>
                  <a:pt x="3108" y="8662"/>
                  <a:pt x="3168" y="8709"/>
                </a:cubicBezTo>
                <a:cubicBezTo>
                  <a:pt x="3227" y="8757"/>
                  <a:pt x="3275" y="8828"/>
                  <a:pt x="3346" y="8864"/>
                </a:cubicBezTo>
                <a:cubicBezTo>
                  <a:pt x="3346" y="8888"/>
                  <a:pt x="3346" y="8900"/>
                  <a:pt x="3370" y="8912"/>
                </a:cubicBezTo>
                <a:cubicBezTo>
                  <a:pt x="3465" y="8995"/>
                  <a:pt x="3549" y="9090"/>
                  <a:pt x="3644" y="9174"/>
                </a:cubicBezTo>
                <a:cubicBezTo>
                  <a:pt x="3704" y="9233"/>
                  <a:pt x="3775" y="9281"/>
                  <a:pt x="3835" y="9340"/>
                </a:cubicBezTo>
                <a:cubicBezTo>
                  <a:pt x="3858" y="9388"/>
                  <a:pt x="3906" y="9412"/>
                  <a:pt x="3954" y="9447"/>
                </a:cubicBezTo>
                <a:cubicBezTo>
                  <a:pt x="4001" y="9483"/>
                  <a:pt x="4025" y="9531"/>
                  <a:pt x="4085" y="9555"/>
                </a:cubicBezTo>
                <a:cubicBezTo>
                  <a:pt x="4156" y="9614"/>
                  <a:pt x="4204" y="9686"/>
                  <a:pt x="4287" y="9721"/>
                </a:cubicBezTo>
                <a:cubicBezTo>
                  <a:pt x="4287" y="9733"/>
                  <a:pt x="4299" y="9733"/>
                  <a:pt x="4299" y="9745"/>
                </a:cubicBezTo>
                <a:cubicBezTo>
                  <a:pt x="4311" y="9757"/>
                  <a:pt x="4335" y="9769"/>
                  <a:pt x="4346" y="9781"/>
                </a:cubicBezTo>
                <a:cubicBezTo>
                  <a:pt x="4430" y="9852"/>
                  <a:pt x="4525" y="9924"/>
                  <a:pt x="4620" y="9983"/>
                </a:cubicBezTo>
                <a:cubicBezTo>
                  <a:pt x="4870" y="10233"/>
                  <a:pt x="5180" y="10424"/>
                  <a:pt x="5466" y="10638"/>
                </a:cubicBezTo>
                <a:cubicBezTo>
                  <a:pt x="5478" y="10638"/>
                  <a:pt x="5489" y="10650"/>
                  <a:pt x="5513" y="10662"/>
                </a:cubicBezTo>
                <a:cubicBezTo>
                  <a:pt x="5525" y="10686"/>
                  <a:pt x="5549" y="10698"/>
                  <a:pt x="5585" y="10698"/>
                </a:cubicBezTo>
                <a:cubicBezTo>
                  <a:pt x="5787" y="10876"/>
                  <a:pt x="6025" y="11007"/>
                  <a:pt x="6251" y="11150"/>
                </a:cubicBezTo>
                <a:cubicBezTo>
                  <a:pt x="6263" y="11162"/>
                  <a:pt x="6275" y="11162"/>
                  <a:pt x="6299" y="11162"/>
                </a:cubicBezTo>
                <a:cubicBezTo>
                  <a:pt x="6323" y="11186"/>
                  <a:pt x="6347" y="11198"/>
                  <a:pt x="6371" y="11210"/>
                </a:cubicBezTo>
                <a:cubicBezTo>
                  <a:pt x="6371" y="11233"/>
                  <a:pt x="6382" y="11233"/>
                  <a:pt x="6406" y="11233"/>
                </a:cubicBezTo>
                <a:cubicBezTo>
                  <a:pt x="6478" y="11305"/>
                  <a:pt x="6561" y="11352"/>
                  <a:pt x="6656" y="11388"/>
                </a:cubicBezTo>
                <a:cubicBezTo>
                  <a:pt x="6752" y="11460"/>
                  <a:pt x="6859" y="11519"/>
                  <a:pt x="6966" y="11567"/>
                </a:cubicBezTo>
                <a:cubicBezTo>
                  <a:pt x="6990" y="11591"/>
                  <a:pt x="7025" y="11602"/>
                  <a:pt x="7049" y="11614"/>
                </a:cubicBezTo>
                <a:cubicBezTo>
                  <a:pt x="7077" y="11649"/>
                  <a:pt x="7105" y="11668"/>
                  <a:pt x="7137" y="11668"/>
                </a:cubicBezTo>
                <a:cubicBezTo>
                  <a:pt x="7160" y="11668"/>
                  <a:pt x="7186" y="11658"/>
                  <a:pt x="7216" y="11638"/>
                </a:cubicBezTo>
                <a:cubicBezTo>
                  <a:pt x="7252" y="11602"/>
                  <a:pt x="7311" y="11614"/>
                  <a:pt x="7347" y="11567"/>
                </a:cubicBezTo>
                <a:cubicBezTo>
                  <a:pt x="7418" y="11543"/>
                  <a:pt x="7490" y="11507"/>
                  <a:pt x="7549" y="11460"/>
                </a:cubicBezTo>
                <a:cubicBezTo>
                  <a:pt x="7573" y="11448"/>
                  <a:pt x="7597" y="11436"/>
                  <a:pt x="7609" y="11412"/>
                </a:cubicBezTo>
                <a:cubicBezTo>
                  <a:pt x="7859" y="11281"/>
                  <a:pt x="8097" y="11138"/>
                  <a:pt x="8335" y="10971"/>
                </a:cubicBezTo>
                <a:cubicBezTo>
                  <a:pt x="8430" y="10924"/>
                  <a:pt x="8526" y="10852"/>
                  <a:pt x="8621" y="10781"/>
                </a:cubicBezTo>
                <a:cubicBezTo>
                  <a:pt x="8680" y="10745"/>
                  <a:pt x="8752" y="10710"/>
                  <a:pt x="8799" y="10662"/>
                </a:cubicBezTo>
                <a:cubicBezTo>
                  <a:pt x="8859" y="10638"/>
                  <a:pt x="8907" y="10590"/>
                  <a:pt x="8954" y="10543"/>
                </a:cubicBezTo>
                <a:cubicBezTo>
                  <a:pt x="9097" y="10471"/>
                  <a:pt x="9204" y="10376"/>
                  <a:pt x="9335" y="10269"/>
                </a:cubicBezTo>
                <a:cubicBezTo>
                  <a:pt x="9407" y="10233"/>
                  <a:pt x="9478" y="10186"/>
                  <a:pt x="9538" y="10114"/>
                </a:cubicBezTo>
                <a:cubicBezTo>
                  <a:pt x="9680" y="10031"/>
                  <a:pt x="9788" y="9912"/>
                  <a:pt x="9919" y="9805"/>
                </a:cubicBezTo>
                <a:cubicBezTo>
                  <a:pt x="9990" y="9745"/>
                  <a:pt x="10073" y="9686"/>
                  <a:pt x="10133" y="9614"/>
                </a:cubicBezTo>
                <a:cubicBezTo>
                  <a:pt x="10216" y="9578"/>
                  <a:pt x="10264" y="9507"/>
                  <a:pt x="10312" y="9459"/>
                </a:cubicBezTo>
                <a:cubicBezTo>
                  <a:pt x="10419" y="9400"/>
                  <a:pt x="10490" y="9305"/>
                  <a:pt x="10585" y="9233"/>
                </a:cubicBezTo>
                <a:cubicBezTo>
                  <a:pt x="10669" y="9162"/>
                  <a:pt x="10728" y="9078"/>
                  <a:pt x="10812" y="9007"/>
                </a:cubicBezTo>
                <a:cubicBezTo>
                  <a:pt x="10907" y="8947"/>
                  <a:pt x="10978" y="8864"/>
                  <a:pt x="11050" y="8781"/>
                </a:cubicBezTo>
                <a:cubicBezTo>
                  <a:pt x="11097" y="8745"/>
                  <a:pt x="11133" y="8709"/>
                  <a:pt x="11157" y="8662"/>
                </a:cubicBezTo>
                <a:cubicBezTo>
                  <a:pt x="11264" y="8590"/>
                  <a:pt x="11324" y="8495"/>
                  <a:pt x="11407" y="8400"/>
                </a:cubicBezTo>
                <a:cubicBezTo>
                  <a:pt x="11455" y="8376"/>
                  <a:pt x="11490" y="8328"/>
                  <a:pt x="11526" y="8281"/>
                </a:cubicBezTo>
                <a:cubicBezTo>
                  <a:pt x="11562" y="8269"/>
                  <a:pt x="11585" y="8245"/>
                  <a:pt x="11597" y="8197"/>
                </a:cubicBezTo>
                <a:cubicBezTo>
                  <a:pt x="11669" y="8138"/>
                  <a:pt x="11740" y="8066"/>
                  <a:pt x="11800" y="7971"/>
                </a:cubicBezTo>
                <a:cubicBezTo>
                  <a:pt x="11859" y="7923"/>
                  <a:pt x="11907" y="7864"/>
                  <a:pt x="11955" y="7792"/>
                </a:cubicBezTo>
                <a:cubicBezTo>
                  <a:pt x="11978" y="7781"/>
                  <a:pt x="12002" y="7745"/>
                  <a:pt x="12014" y="7709"/>
                </a:cubicBezTo>
                <a:cubicBezTo>
                  <a:pt x="12026" y="7697"/>
                  <a:pt x="12026" y="7697"/>
                  <a:pt x="12038" y="7685"/>
                </a:cubicBezTo>
                <a:cubicBezTo>
                  <a:pt x="12217" y="7483"/>
                  <a:pt x="12383" y="7269"/>
                  <a:pt x="12526" y="7031"/>
                </a:cubicBezTo>
                <a:cubicBezTo>
                  <a:pt x="12574" y="6983"/>
                  <a:pt x="12609" y="6935"/>
                  <a:pt x="12633" y="6876"/>
                </a:cubicBezTo>
                <a:cubicBezTo>
                  <a:pt x="12681" y="6828"/>
                  <a:pt x="12728" y="6769"/>
                  <a:pt x="12752" y="6709"/>
                </a:cubicBezTo>
                <a:cubicBezTo>
                  <a:pt x="12788" y="6685"/>
                  <a:pt x="12812" y="6650"/>
                  <a:pt x="12824" y="6614"/>
                </a:cubicBezTo>
                <a:cubicBezTo>
                  <a:pt x="12836" y="6590"/>
                  <a:pt x="12848" y="6566"/>
                  <a:pt x="12859" y="6554"/>
                </a:cubicBezTo>
                <a:cubicBezTo>
                  <a:pt x="12907" y="6507"/>
                  <a:pt x="12943" y="6459"/>
                  <a:pt x="12967" y="6411"/>
                </a:cubicBezTo>
                <a:cubicBezTo>
                  <a:pt x="12979" y="6399"/>
                  <a:pt x="12990" y="6376"/>
                  <a:pt x="13002" y="6364"/>
                </a:cubicBezTo>
                <a:cubicBezTo>
                  <a:pt x="13074" y="6280"/>
                  <a:pt x="13133" y="6173"/>
                  <a:pt x="13193" y="6078"/>
                </a:cubicBezTo>
                <a:cubicBezTo>
                  <a:pt x="13252" y="5995"/>
                  <a:pt x="13300" y="5911"/>
                  <a:pt x="13336" y="5804"/>
                </a:cubicBezTo>
                <a:cubicBezTo>
                  <a:pt x="13348" y="5792"/>
                  <a:pt x="13360" y="5780"/>
                  <a:pt x="13371" y="5768"/>
                </a:cubicBezTo>
                <a:cubicBezTo>
                  <a:pt x="13419" y="5685"/>
                  <a:pt x="13479" y="5602"/>
                  <a:pt x="13514" y="5518"/>
                </a:cubicBezTo>
                <a:cubicBezTo>
                  <a:pt x="13586" y="5399"/>
                  <a:pt x="13645" y="5280"/>
                  <a:pt x="13693" y="5161"/>
                </a:cubicBezTo>
                <a:cubicBezTo>
                  <a:pt x="13776" y="5042"/>
                  <a:pt x="13824" y="4899"/>
                  <a:pt x="13871" y="4756"/>
                </a:cubicBezTo>
                <a:cubicBezTo>
                  <a:pt x="13919" y="4661"/>
                  <a:pt x="13955" y="4554"/>
                  <a:pt x="13979" y="4447"/>
                </a:cubicBezTo>
                <a:cubicBezTo>
                  <a:pt x="14002" y="4399"/>
                  <a:pt x="14026" y="4340"/>
                  <a:pt x="14026" y="4292"/>
                </a:cubicBezTo>
                <a:cubicBezTo>
                  <a:pt x="14086" y="4137"/>
                  <a:pt x="14110" y="3971"/>
                  <a:pt x="14157" y="3816"/>
                </a:cubicBezTo>
                <a:cubicBezTo>
                  <a:pt x="14157" y="3804"/>
                  <a:pt x="14157" y="3792"/>
                  <a:pt x="14157" y="3780"/>
                </a:cubicBezTo>
                <a:cubicBezTo>
                  <a:pt x="14181" y="3685"/>
                  <a:pt x="14205" y="3602"/>
                  <a:pt x="14205" y="3506"/>
                </a:cubicBezTo>
                <a:cubicBezTo>
                  <a:pt x="14241" y="3471"/>
                  <a:pt x="14217" y="3423"/>
                  <a:pt x="14229" y="3375"/>
                </a:cubicBezTo>
                <a:cubicBezTo>
                  <a:pt x="14252" y="3304"/>
                  <a:pt x="14241" y="3244"/>
                  <a:pt x="14252" y="3173"/>
                </a:cubicBezTo>
                <a:cubicBezTo>
                  <a:pt x="14276" y="3149"/>
                  <a:pt x="14264" y="3113"/>
                  <a:pt x="14264" y="3078"/>
                </a:cubicBezTo>
                <a:cubicBezTo>
                  <a:pt x="14276" y="2792"/>
                  <a:pt x="14276" y="2506"/>
                  <a:pt x="14241" y="2220"/>
                </a:cubicBezTo>
                <a:cubicBezTo>
                  <a:pt x="14241" y="2208"/>
                  <a:pt x="14241" y="2185"/>
                  <a:pt x="14229" y="2161"/>
                </a:cubicBezTo>
                <a:cubicBezTo>
                  <a:pt x="14229" y="2137"/>
                  <a:pt x="14229" y="2125"/>
                  <a:pt x="14217" y="2101"/>
                </a:cubicBezTo>
                <a:cubicBezTo>
                  <a:pt x="14217" y="2042"/>
                  <a:pt x="14205" y="1994"/>
                  <a:pt x="14181" y="1935"/>
                </a:cubicBezTo>
                <a:cubicBezTo>
                  <a:pt x="14181" y="1935"/>
                  <a:pt x="14181" y="1923"/>
                  <a:pt x="14181" y="1923"/>
                </a:cubicBezTo>
                <a:cubicBezTo>
                  <a:pt x="14181" y="1899"/>
                  <a:pt x="14181" y="1875"/>
                  <a:pt x="14157" y="1851"/>
                </a:cubicBezTo>
                <a:cubicBezTo>
                  <a:pt x="14157" y="1827"/>
                  <a:pt x="14157" y="1804"/>
                  <a:pt x="14133" y="1792"/>
                </a:cubicBezTo>
                <a:cubicBezTo>
                  <a:pt x="14122" y="1697"/>
                  <a:pt x="14086" y="1625"/>
                  <a:pt x="14038" y="1542"/>
                </a:cubicBezTo>
                <a:cubicBezTo>
                  <a:pt x="14014" y="1446"/>
                  <a:pt x="13967" y="1351"/>
                  <a:pt x="13907" y="1280"/>
                </a:cubicBezTo>
                <a:cubicBezTo>
                  <a:pt x="13871" y="1196"/>
                  <a:pt x="13848" y="1101"/>
                  <a:pt x="13752" y="1054"/>
                </a:cubicBezTo>
                <a:cubicBezTo>
                  <a:pt x="13764" y="994"/>
                  <a:pt x="13729" y="970"/>
                  <a:pt x="13693" y="935"/>
                </a:cubicBezTo>
                <a:cubicBezTo>
                  <a:pt x="13657" y="887"/>
                  <a:pt x="13633" y="839"/>
                  <a:pt x="13574" y="804"/>
                </a:cubicBezTo>
                <a:cubicBezTo>
                  <a:pt x="13538" y="744"/>
                  <a:pt x="13502" y="708"/>
                  <a:pt x="13443" y="673"/>
                </a:cubicBezTo>
                <a:cubicBezTo>
                  <a:pt x="13407" y="625"/>
                  <a:pt x="13371" y="577"/>
                  <a:pt x="13312" y="554"/>
                </a:cubicBezTo>
                <a:cubicBezTo>
                  <a:pt x="13276" y="506"/>
                  <a:pt x="13217" y="482"/>
                  <a:pt x="13169" y="446"/>
                </a:cubicBezTo>
                <a:cubicBezTo>
                  <a:pt x="13145" y="411"/>
                  <a:pt x="13109" y="387"/>
                  <a:pt x="13062" y="375"/>
                </a:cubicBezTo>
                <a:cubicBezTo>
                  <a:pt x="13002" y="315"/>
                  <a:pt x="12931" y="292"/>
                  <a:pt x="12859" y="268"/>
                </a:cubicBezTo>
                <a:cubicBezTo>
                  <a:pt x="12800" y="220"/>
                  <a:pt x="12728" y="196"/>
                  <a:pt x="12657" y="173"/>
                </a:cubicBezTo>
                <a:cubicBezTo>
                  <a:pt x="12621" y="149"/>
                  <a:pt x="12574" y="137"/>
                  <a:pt x="12526" y="137"/>
                </a:cubicBezTo>
                <a:cubicBezTo>
                  <a:pt x="12395" y="77"/>
                  <a:pt x="12264" y="42"/>
                  <a:pt x="12133" y="42"/>
                </a:cubicBezTo>
                <a:cubicBezTo>
                  <a:pt x="11994" y="18"/>
                  <a:pt x="11854" y="0"/>
                  <a:pt x="11718" y="0"/>
                </a:cubicBezTo>
                <a:close/>
              </a:path>
            </a:pathLst>
          </a:custGeom>
          <a:solidFill>
            <a:srgbClr val="FE67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3" name="Google Shape;859;p44">
            <a:extLst>
              <a:ext uri="{FF2B5EF4-FFF2-40B4-BE49-F238E27FC236}">
                <a16:creationId xmlns:a16="http://schemas.microsoft.com/office/drawing/2014/main" id="{BEA0E83B-45F9-FB5C-9DF2-AAF9BC5AD4C2}"/>
              </a:ext>
            </a:extLst>
          </p:cNvPr>
          <p:cNvSpPr/>
          <p:nvPr/>
        </p:nvSpPr>
        <p:spPr>
          <a:xfrm rot="198691">
            <a:off x="5748424" y="5232675"/>
            <a:ext cx="93175" cy="130948"/>
          </a:xfrm>
          <a:custGeom>
            <a:avLst/>
            <a:gdLst/>
            <a:ahLst/>
            <a:cxnLst/>
            <a:rect l="l" t="t" r="r" b="b"/>
            <a:pathLst>
              <a:path w="1739" h="2444" extrusionOk="0">
                <a:moveTo>
                  <a:pt x="239" y="2110"/>
                </a:moveTo>
                <a:cubicBezTo>
                  <a:pt x="239" y="2122"/>
                  <a:pt x="239" y="2122"/>
                  <a:pt x="239" y="2134"/>
                </a:cubicBezTo>
                <a:cubicBezTo>
                  <a:pt x="239" y="2134"/>
                  <a:pt x="239" y="2122"/>
                  <a:pt x="227" y="2122"/>
                </a:cubicBezTo>
                <a:cubicBezTo>
                  <a:pt x="239" y="2122"/>
                  <a:pt x="239" y="2110"/>
                  <a:pt x="239" y="2110"/>
                </a:cubicBezTo>
                <a:close/>
                <a:moveTo>
                  <a:pt x="951" y="0"/>
                </a:moveTo>
                <a:cubicBezTo>
                  <a:pt x="790" y="0"/>
                  <a:pt x="644" y="33"/>
                  <a:pt x="489" y="74"/>
                </a:cubicBezTo>
                <a:cubicBezTo>
                  <a:pt x="370" y="98"/>
                  <a:pt x="251" y="146"/>
                  <a:pt x="191" y="277"/>
                </a:cubicBezTo>
                <a:cubicBezTo>
                  <a:pt x="48" y="622"/>
                  <a:pt x="1" y="979"/>
                  <a:pt x="96" y="1348"/>
                </a:cubicBezTo>
                <a:cubicBezTo>
                  <a:pt x="108" y="1420"/>
                  <a:pt x="108" y="1479"/>
                  <a:pt x="108" y="1551"/>
                </a:cubicBezTo>
                <a:cubicBezTo>
                  <a:pt x="120" y="1682"/>
                  <a:pt x="72" y="1824"/>
                  <a:pt x="155" y="1955"/>
                </a:cubicBezTo>
                <a:cubicBezTo>
                  <a:pt x="155" y="2015"/>
                  <a:pt x="155" y="2086"/>
                  <a:pt x="155" y="2146"/>
                </a:cubicBezTo>
                <a:cubicBezTo>
                  <a:pt x="166" y="2299"/>
                  <a:pt x="248" y="2423"/>
                  <a:pt x="382" y="2423"/>
                </a:cubicBezTo>
                <a:cubicBezTo>
                  <a:pt x="393" y="2423"/>
                  <a:pt x="405" y="2422"/>
                  <a:pt x="417" y="2420"/>
                </a:cubicBezTo>
                <a:cubicBezTo>
                  <a:pt x="430" y="2419"/>
                  <a:pt x="442" y="2418"/>
                  <a:pt x="454" y="2418"/>
                </a:cubicBezTo>
                <a:cubicBezTo>
                  <a:pt x="540" y="2418"/>
                  <a:pt x="622" y="2443"/>
                  <a:pt x="707" y="2443"/>
                </a:cubicBezTo>
                <a:cubicBezTo>
                  <a:pt x="737" y="2443"/>
                  <a:pt x="767" y="2440"/>
                  <a:pt x="798" y="2432"/>
                </a:cubicBezTo>
                <a:cubicBezTo>
                  <a:pt x="825" y="2435"/>
                  <a:pt x="852" y="2436"/>
                  <a:pt x="878" y="2436"/>
                </a:cubicBezTo>
                <a:cubicBezTo>
                  <a:pt x="1048" y="2436"/>
                  <a:pt x="1203" y="2373"/>
                  <a:pt x="1358" y="2301"/>
                </a:cubicBezTo>
                <a:cubicBezTo>
                  <a:pt x="1465" y="2289"/>
                  <a:pt x="1513" y="2193"/>
                  <a:pt x="1596" y="2146"/>
                </a:cubicBezTo>
                <a:cubicBezTo>
                  <a:pt x="1739" y="2027"/>
                  <a:pt x="1739" y="2027"/>
                  <a:pt x="1632" y="1896"/>
                </a:cubicBezTo>
                <a:cubicBezTo>
                  <a:pt x="1620" y="1884"/>
                  <a:pt x="1608" y="1860"/>
                  <a:pt x="1596" y="1848"/>
                </a:cubicBezTo>
                <a:cubicBezTo>
                  <a:pt x="1513" y="1646"/>
                  <a:pt x="1465" y="1431"/>
                  <a:pt x="1346" y="1253"/>
                </a:cubicBezTo>
                <a:cubicBezTo>
                  <a:pt x="1358" y="1146"/>
                  <a:pt x="1275" y="1074"/>
                  <a:pt x="1251" y="979"/>
                </a:cubicBezTo>
                <a:cubicBezTo>
                  <a:pt x="1203" y="729"/>
                  <a:pt x="1144" y="491"/>
                  <a:pt x="1144" y="229"/>
                </a:cubicBezTo>
                <a:cubicBezTo>
                  <a:pt x="1144" y="169"/>
                  <a:pt x="1156" y="98"/>
                  <a:pt x="1108" y="50"/>
                </a:cubicBezTo>
                <a:cubicBezTo>
                  <a:pt x="1084" y="15"/>
                  <a:pt x="1060" y="3"/>
                  <a:pt x="1025" y="3"/>
                </a:cubicBezTo>
                <a:cubicBezTo>
                  <a:pt x="1000" y="1"/>
                  <a:pt x="975" y="0"/>
                  <a:pt x="951" y="0"/>
                </a:cubicBezTo>
                <a:close/>
              </a:path>
            </a:pathLst>
          </a:custGeom>
          <a:solidFill>
            <a:srgbClr val="FCC5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4" name="Google Shape;860;p44">
            <a:extLst>
              <a:ext uri="{FF2B5EF4-FFF2-40B4-BE49-F238E27FC236}">
                <a16:creationId xmlns:a16="http://schemas.microsoft.com/office/drawing/2014/main" id="{89937A03-DC6D-A28B-6287-6073B25C718A}"/>
              </a:ext>
            </a:extLst>
          </p:cNvPr>
          <p:cNvSpPr/>
          <p:nvPr/>
        </p:nvSpPr>
        <p:spPr>
          <a:xfrm rot="684164">
            <a:off x="5309116" y="3934401"/>
            <a:ext cx="85510" cy="171609"/>
          </a:xfrm>
          <a:custGeom>
            <a:avLst/>
            <a:gdLst/>
            <a:ahLst/>
            <a:cxnLst/>
            <a:rect l="l" t="t" r="r" b="b"/>
            <a:pathLst>
              <a:path w="1596" h="3203" extrusionOk="0">
                <a:moveTo>
                  <a:pt x="564" y="1"/>
                </a:moveTo>
                <a:cubicBezTo>
                  <a:pt x="535" y="1"/>
                  <a:pt x="510" y="20"/>
                  <a:pt x="500" y="39"/>
                </a:cubicBezTo>
                <a:cubicBezTo>
                  <a:pt x="464" y="182"/>
                  <a:pt x="357" y="301"/>
                  <a:pt x="333" y="444"/>
                </a:cubicBezTo>
                <a:cubicBezTo>
                  <a:pt x="250" y="587"/>
                  <a:pt x="214" y="730"/>
                  <a:pt x="191" y="885"/>
                </a:cubicBezTo>
                <a:cubicBezTo>
                  <a:pt x="107" y="956"/>
                  <a:pt x="155" y="1052"/>
                  <a:pt x="143" y="1135"/>
                </a:cubicBezTo>
                <a:cubicBezTo>
                  <a:pt x="12" y="1504"/>
                  <a:pt x="0" y="1873"/>
                  <a:pt x="119" y="2230"/>
                </a:cubicBezTo>
                <a:cubicBezTo>
                  <a:pt x="167" y="2385"/>
                  <a:pt x="155" y="2564"/>
                  <a:pt x="286" y="2683"/>
                </a:cubicBezTo>
                <a:cubicBezTo>
                  <a:pt x="286" y="2695"/>
                  <a:pt x="286" y="2718"/>
                  <a:pt x="298" y="2730"/>
                </a:cubicBezTo>
                <a:cubicBezTo>
                  <a:pt x="286" y="2778"/>
                  <a:pt x="298" y="2814"/>
                  <a:pt x="345" y="2826"/>
                </a:cubicBezTo>
                <a:cubicBezTo>
                  <a:pt x="357" y="2849"/>
                  <a:pt x="369" y="2861"/>
                  <a:pt x="393" y="2885"/>
                </a:cubicBezTo>
                <a:cubicBezTo>
                  <a:pt x="417" y="2921"/>
                  <a:pt x="429" y="2968"/>
                  <a:pt x="452" y="3004"/>
                </a:cubicBezTo>
                <a:cubicBezTo>
                  <a:pt x="545" y="3139"/>
                  <a:pt x="632" y="3202"/>
                  <a:pt x="755" y="3202"/>
                </a:cubicBezTo>
                <a:cubicBezTo>
                  <a:pt x="806" y="3202"/>
                  <a:pt x="863" y="3192"/>
                  <a:pt x="929" y="3171"/>
                </a:cubicBezTo>
                <a:cubicBezTo>
                  <a:pt x="988" y="3159"/>
                  <a:pt x="1048" y="3135"/>
                  <a:pt x="1084" y="3076"/>
                </a:cubicBezTo>
                <a:cubicBezTo>
                  <a:pt x="1191" y="3040"/>
                  <a:pt x="1286" y="2992"/>
                  <a:pt x="1310" y="2849"/>
                </a:cubicBezTo>
                <a:cubicBezTo>
                  <a:pt x="1310" y="2814"/>
                  <a:pt x="1357" y="2778"/>
                  <a:pt x="1381" y="2742"/>
                </a:cubicBezTo>
                <a:cubicBezTo>
                  <a:pt x="1476" y="2623"/>
                  <a:pt x="1524" y="2480"/>
                  <a:pt x="1536" y="2337"/>
                </a:cubicBezTo>
                <a:cubicBezTo>
                  <a:pt x="1572" y="2147"/>
                  <a:pt x="1595" y="1956"/>
                  <a:pt x="1488" y="1778"/>
                </a:cubicBezTo>
                <a:cubicBezTo>
                  <a:pt x="1465" y="1659"/>
                  <a:pt x="1393" y="1575"/>
                  <a:pt x="1310" y="1492"/>
                </a:cubicBezTo>
                <a:cubicBezTo>
                  <a:pt x="1203" y="1397"/>
                  <a:pt x="1107" y="1290"/>
                  <a:pt x="1000" y="1182"/>
                </a:cubicBezTo>
                <a:cubicBezTo>
                  <a:pt x="833" y="1040"/>
                  <a:pt x="714" y="861"/>
                  <a:pt x="643" y="647"/>
                </a:cubicBezTo>
                <a:cubicBezTo>
                  <a:pt x="631" y="528"/>
                  <a:pt x="631" y="409"/>
                  <a:pt x="631" y="301"/>
                </a:cubicBezTo>
                <a:cubicBezTo>
                  <a:pt x="631" y="218"/>
                  <a:pt x="631" y="135"/>
                  <a:pt x="631" y="63"/>
                </a:cubicBezTo>
                <a:cubicBezTo>
                  <a:pt x="631" y="39"/>
                  <a:pt x="595" y="16"/>
                  <a:pt x="583" y="4"/>
                </a:cubicBezTo>
                <a:cubicBezTo>
                  <a:pt x="577" y="2"/>
                  <a:pt x="570" y="1"/>
                  <a:pt x="564" y="1"/>
                </a:cubicBezTo>
                <a:close/>
              </a:path>
            </a:pathLst>
          </a:custGeom>
          <a:solidFill>
            <a:srgbClr val="98D1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5" name="Google Shape;861;p44">
            <a:extLst>
              <a:ext uri="{FF2B5EF4-FFF2-40B4-BE49-F238E27FC236}">
                <a16:creationId xmlns:a16="http://schemas.microsoft.com/office/drawing/2014/main" id="{FFCFA7CD-B115-AEB7-A1F2-305462461E59}"/>
              </a:ext>
            </a:extLst>
          </p:cNvPr>
          <p:cNvSpPr/>
          <p:nvPr/>
        </p:nvSpPr>
        <p:spPr>
          <a:xfrm rot="1746969">
            <a:off x="4733365" y="2885120"/>
            <a:ext cx="97672" cy="140963"/>
          </a:xfrm>
          <a:custGeom>
            <a:avLst/>
            <a:gdLst/>
            <a:ahLst/>
            <a:cxnLst/>
            <a:rect l="l" t="t" r="r" b="b"/>
            <a:pathLst>
              <a:path w="1823" h="2631" extrusionOk="0">
                <a:moveTo>
                  <a:pt x="252" y="0"/>
                </a:moveTo>
                <a:cubicBezTo>
                  <a:pt x="229" y="0"/>
                  <a:pt x="209" y="12"/>
                  <a:pt x="203" y="38"/>
                </a:cubicBezTo>
                <a:cubicBezTo>
                  <a:pt x="155" y="145"/>
                  <a:pt x="60" y="252"/>
                  <a:pt x="72" y="395"/>
                </a:cubicBezTo>
                <a:cubicBezTo>
                  <a:pt x="13" y="478"/>
                  <a:pt x="1" y="573"/>
                  <a:pt x="72" y="657"/>
                </a:cubicBezTo>
                <a:cubicBezTo>
                  <a:pt x="72" y="716"/>
                  <a:pt x="72" y="776"/>
                  <a:pt x="72" y="847"/>
                </a:cubicBezTo>
                <a:cubicBezTo>
                  <a:pt x="60" y="859"/>
                  <a:pt x="36" y="883"/>
                  <a:pt x="36" y="907"/>
                </a:cubicBezTo>
                <a:cubicBezTo>
                  <a:pt x="1" y="1216"/>
                  <a:pt x="72" y="1502"/>
                  <a:pt x="274" y="1740"/>
                </a:cubicBezTo>
                <a:cubicBezTo>
                  <a:pt x="286" y="1788"/>
                  <a:pt x="322" y="1824"/>
                  <a:pt x="370" y="1847"/>
                </a:cubicBezTo>
                <a:cubicBezTo>
                  <a:pt x="370" y="1835"/>
                  <a:pt x="382" y="1824"/>
                  <a:pt x="394" y="1824"/>
                </a:cubicBezTo>
                <a:cubicBezTo>
                  <a:pt x="382" y="1835"/>
                  <a:pt x="370" y="1835"/>
                  <a:pt x="370" y="1847"/>
                </a:cubicBezTo>
                <a:cubicBezTo>
                  <a:pt x="548" y="2062"/>
                  <a:pt x="751" y="2264"/>
                  <a:pt x="965" y="2443"/>
                </a:cubicBezTo>
                <a:cubicBezTo>
                  <a:pt x="1013" y="2490"/>
                  <a:pt x="1048" y="2538"/>
                  <a:pt x="1096" y="2586"/>
                </a:cubicBezTo>
                <a:cubicBezTo>
                  <a:pt x="1126" y="2615"/>
                  <a:pt x="1159" y="2630"/>
                  <a:pt x="1191" y="2630"/>
                </a:cubicBezTo>
                <a:cubicBezTo>
                  <a:pt x="1224" y="2630"/>
                  <a:pt x="1257" y="2615"/>
                  <a:pt x="1287" y="2586"/>
                </a:cubicBezTo>
                <a:cubicBezTo>
                  <a:pt x="1322" y="2562"/>
                  <a:pt x="1346" y="2526"/>
                  <a:pt x="1370" y="2490"/>
                </a:cubicBezTo>
                <a:cubicBezTo>
                  <a:pt x="1429" y="2431"/>
                  <a:pt x="1429" y="2312"/>
                  <a:pt x="1537" y="2264"/>
                </a:cubicBezTo>
                <a:cubicBezTo>
                  <a:pt x="1560" y="2252"/>
                  <a:pt x="1584" y="2216"/>
                  <a:pt x="1584" y="2181"/>
                </a:cubicBezTo>
                <a:cubicBezTo>
                  <a:pt x="1644" y="1919"/>
                  <a:pt x="1822" y="1669"/>
                  <a:pt x="1727" y="1371"/>
                </a:cubicBezTo>
                <a:cubicBezTo>
                  <a:pt x="1787" y="1240"/>
                  <a:pt x="1691" y="1193"/>
                  <a:pt x="1608" y="1145"/>
                </a:cubicBezTo>
                <a:cubicBezTo>
                  <a:pt x="1429" y="1050"/>
                  <a:pt x="1239" y="954"/>
                  <a:pt x="1060" y="859"/>
                </a:cubicBezTo>
                <a:lnTo>
                  <a:pt x="667" y="609"/>
                </a:lnTo>
                <a:cubicBezTo>
                  <a:pt x="596" y="597"/>
                  <a:pt x="548" y="561"/>
                  <a:pt x="513" y="502"/>
                </a:cubicBezTo>
                <a:cubicBezTo>
                  <a:pt x="477" y="395"/>
                  <a:pt x="417" y="288"/>
                  <a:pt x="382" y="180"/>
                </a:cubicBezTo>
                <a:cubicBezTo>
                  <a:pt x="358" y="133"/>
                  <a:pt x="334" y="73"/>
                  <a:pt x="310" y="26"/>
                </a:cubicBezTo>
                <a:cubicBezTo>
                  <a:pt x="294" y="9"/>
                  <a:pt x="272" y="0"/>
                  <a:pt x="252" y="0"/>
                </a:cubicBezTo>
                <a:close/>
              </a:path>
            </a:pathLst>
          </a:custGeom>
          <a:solidFill>
            <a:srgbClr val="52CF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75E425A-6C18-B31C-973C-8878E03F1217}"/>
              </a:ext>
            </a:extLst>
          </p:cNvPr>
          <p:cNvSpPr/>
          <p:nvPr/>
        </p:nvSpPr>
        <p:spPr>
          <a:xfrm>
            <a:off x="2468713" y="4561492"/>
            <a:ext cx="2813322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Xem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trước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13, SGK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Mĩ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thuật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98BB7F0-8D44-0B5E-2874-2A996244614A}"/>
              </a:ext>
            </a:extLst>
          </p:cNvPr>
          <p:cNvSpPr/>
          <p:nvPr/>
        </p:nvSpPr>
        <p:spPr>
          <a:xfrm>
            <a:off x="5744719" y="4551654"/>
            <a:ext cx="3118299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Chuẩn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bị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đồ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fr-FR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11-Ngày hội quê em_1</Template>
  <TotalTime>80</TotalTime>
  <Words>850</Words>
  <Application>Microsoft Office PowerPoint</Application>
  <PresentationFormat>Widescreen</PresentationFormat>
  <Paragraphs>75</Paragraphs>
  <Slides>32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Wingdings</vt:lpstr>
      <vt:lpstr>DM Serif Display</vt:lpstr>
      <vt:lpstr>UTM Avo</vt:lpstr>
      <vt:lpstr>Calibri</vt:lpstr>
      <vt:lpstr>Montserrat</vt:lpstr>
      <vt:lpstr>Arial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Phuong Vin</cp:lastModifiedBy>
  <cp:revision>35</cp:revision>
  <dcterms:created xsi:type="dcterms:W3CDTF">2023-07-07T02:53:37Z</dcterms:created>
  <dcterms:modified xsi:type="dcterms:W3CDTF">2025-01-09T08:32:48Z</dcterms:modified>
</cp:coreProperties>
</file>