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72" r:id="rId2"/>
    <p:sldMasterId id="2147483678" r:id="rId3"/>
    <p:sldMasterId id="2147483690" r:id="rId4"/>
  </p:sldMasterIdLst>
  <p:notesMasterIdLst>
    <p:notesMasterId r:id="rId34"/>
  </p:notesMasterIdLst>
  <p:sldIdLst>
    <p:sldId id="277" r:id="rId5"/>
    <p:sldId id="256" r:id="rId6"/>
    <p:sldId id="375" r:id="rId7"/>
    <p:sldId id="370" r:id="rId8"/>
    <p:sldId id="377" r:id="rId9"/>
    <p:sldId id="376" r:id="rId10"/>
    <p:sldId id="379" r:id="rId11"/>
    <p:sldId id="378" r:id="rId12"/>
    <p:sldId id="272" r:id="rId13"/>
    <p:sldId id="380" r:id="rId14"/>
    <p:sldId id="381" r:id="rId15"/>
    <p:sldId id="382" r:id="rId16"/>
    <p:sldId id="257" r:id="rId17"/>
    <p:sldId id="267" r:id="rId18"/>
    <p:sldId id="286" r:id="rId19"/>
    <p:sldId id="287" r:id="rId20"/>
    <p:sldId id="301" r:id="rId21"/>
    <p:sldId id="288" r:id="rId22"/>
    <p:sldId id="289" r:id="rId23"/>
    <p:sldId id="258" r:id="rId24"/>
    <p:sldId id="268" r:id="rId25"/>
    <p:sldId id="259" r:id="rId26"/>
    <p:sldId id="264" r:id="rId27"/>
    <p:sldId id="260" r:id="rId28"/>
    <p:sldId id="265" r:id="rId29"/>
    <p:sldId id="270" r:id="rId30"/>
    <p:sldId id="290" r:id="rId31"/>
    <p:sldId id="292" r:id="rId32"/>
    <p:sldId id="383" r:id="rId33"/>
  </p:sldIdLst>
  <p:sldSz cx="12192000" cy="6858000"/>
  <p:notesSz cx="6858000" cy="9144000"/>
  <p:embeddedFontLst>
    <p:embeddedFont>
      <p:font typeface="UTM Avo" panose="02040603050506020204" pitchFamily="18" charset="0"/>
      <p:regular r:id="rId35"/>
      <p:bold r:id="rId36"/>
      <p:italic r:id="rId37"/>
      <p:boldItalic r:id="rId38"/>
    </p:embeddedFont>
  </p:embeddedFontLst>
  <p:defaultTextStyle>
    <a:defPPr>
      <a:defRPr lang="en-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339"/>
    <p:restoredTop sz="94660"/>
  </p:normalViewPr>
  <p:slideViewPr>
    <p:cSldViewPr snapToGrid="0">
      <p:cViewPr varScale="1">
        <p:scale>
          <a:sx n="57" d="100"/>
          <a:sy n="57" d="100"/>
        </p:scale>
        <p:origin x="184"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notesMaster" Target="notesMasters/notesMaster1.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1.fntdata"/><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84B915-3AC6-4A0A-B621-C2A1E9766ACF}" type="datetimeFigureOut">
              <a:rPr lang="en-US" smtClean="0"/>
              <a:t>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ED21D6-AF32-4991-B6F5-D4309C4AD5C1}" type="slidenum">
              <a:rPr lang="en-US" smtClean="0"/>
              <a:t>‹#›</a:t>
            </a:fld>
            <a:endParaRPr lang="en-US"/>
          </a:p>
        </p:txBody>
      </p:sp>
    </p:spTree>
    <p:extLst>
      <p:ext uri="{BB962C8B-B14F-4D97-AF65-F5344CB8AC3E}">
        <p14:creationId xmlns:p14="http://schemas.microsoft.com/office/powerpoint/2010/main" val="2672574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6FED21D6-AF32-4991-B6F5-D4309C4AD5C1}" type="slidenum">
              <a:rPr lang="en-US" smtClean="0"/>
              <a:t>1</a:t>
            </a:fld>
            <a:endParaRPr lang="en-US"/>
          </a:p>
        </p:txBody>
      </p:sp>
    </p:spTree>
    <p:extLst>
      <p:ext uri="{BB962C8B-B14F-4D97-AF65-F5344CB8AC3E}">
        <p14:creationId xmlns:p14="http://schemas.microsoft.com/office/powerpoint/2010/main" val="846976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6FED21D6-AF32-4991-B6F5-D4309C4AD5C1}" type="slidenum">
              <a:rPr lang="en-US" smtClean="0"/>
              <a:t>14</a:t>
            </a:fld>
            <a:endParaRPr lang="en-US"/>
          </a:p>
        </p:txBody>
      </p:sp>
    </p:spTree>
    <p:extLst>
      <p:ext uri="{BB962C8B-B14F-4D97-AF65-F5344CB8AC3E}">
        <p14:creationId xmlns:p14="http://schemas.microsoft.com/office/powerpoint/2010/main" val="3045561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Arial"/>
              <a:sym typeface="Arial"/>
            </a:endParaRPr>
          </a:p>
        </p:txBody>
      </p:sp>
    </p:spTree>
    <p:extLst>
      <p:ext uri="{BB962C8B-B14F-4D97-AF65-F5344CB8AC3E}">
        <p14:creationId xmlns:p14="http://schemas.microsoft.com/office/powerpoint/2010/main" val="3623753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52ED5-B289-72ED-DDE8-23C5238BC4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VN"/>
          </a:p>
        </p:txBody>
      </p:sp>
      <p:sp>
        <p:nvSpPr>
          <p:cNvPr id="3" name="Subtitle 2">
            <a:extLst>
              <a:ext uri="{FF2B5EF4-FFF2-40B4-BE49-F238E27FC236}">
                <a16:creationId xmlns:a16="http://schemas.microsoft.com/office/drawing/2014/main" id="{52EA9E2D-A944-3352-9600-1EDBC76E15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VN"/>
          </a:p>
        </p:txBody>
      </p:sp>
      <p:sp>
        <p:nvSpPr>
          <p:cNvPr id="4" name="Date Placeholder 3">
            <a:extLst>
              <a:ext uri="{FF2B5EF4-FFF2-40B4-BE49-F238E27FC236}">
                <a16:creationId xmlns:a16="http://schemas.microsoft.com/office/drawing/2014/main" id="{D75771BC-7BFB-5D35-5FB5-3B1827B4F670}"/>
              </a:ext>
            </a:extLst>
          </p:cNvPr>
          <p:cNvSpPr>
            <a:spLocks noGrp="1"/>
          </p:cNvSpPr>
          <p:nvPr>
            <p:ph type="dt" sz="half" idx="10"/>
          </p:nvPr>
        </p:nvSpPr>
        <p:spPr/>
        <p:txBody>
          <a:bodyPr/>
          <a:lstStyle/>
          <a:p>
            <a:fld id="{4C328D3F-9A86-444E-A1D0-53608D9FC632}" type="datetimeFigureOut">
              <a:rPr lang="en-US" smtClean="0"/>
              <a:t>1/9/2025</a:t>
            </a:fld>
            <a:endParaRPr lang="en-US"/>
          </a:p>
        </p:txBody>
      </p:sp>
      <p:sp>
        <p:nvSpPr>
          <p:cNvPr id="5" name="Footer Placeholder 4">
            <a:extLst>
              <a:ext uri="{FF2B5EF4-FFF2-40B4-BE49-F238E27FC236}">
                <a16:creationId xmlns:a16="http://schemas.microsoft.com/office/drawing/2014/main" id="{769AAF37-A578-F0C2-E2D8-52878AB525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0A3B22-0CC6-4235-274C-1EEA601E395A}"/>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2989628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A647E-CEE5-ED6E-5373-427B9A0A9BA8}"/>
              </a:ext>
            </a:extLst>
          </p:cNvPr>
          <p:cNvSpPr>
            <a:spLocks noGrp="1"/>
          </p:cNvSpPr>
          <p:nvPr>
            <p:ph type="title"/>
          </p:nvPr>
        </p:nvSpPr>
        <p:spPr/>
        <p:txBody>
          <a:bodyPr/>
          <a:lstStyle/>
          <a:p>
            <a:r>
              <a:rPr lang="en-US"/>
              <a:t>Click to edit Master title style</a:t>
            </a:r>
            <a:endParaRPr lang="en-VN"/>
          </a:p>
        </p:txBody>
      </p:sp>
      <p:sp>
        <p:nvSpPr>
          <p:cNvPr id="3" name="Content Placeholder 2">
            <a:extLst>
              <a:ext uri="{FF2B5EF4-FFF2-40B4-BE49-F238E27FC236}">
                <a16:creationId xmlns:a16="http://schemas.microsoft.com/office/drawing/2014/main" id="{234CA153-615C-2FCE-6D6E-D77EB4C2B2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3FF9A6BB-5FEE-7248-F3B8-F75B7A41B91E}"/>
              </a:ext>
            </a:extLst>
          </p:cNvPr>
          <p:cNvSpPr>
            <a:spLocks noGrp="1"/>
          </p:cNvSpPr>
          <p:nvPr>
            <p:ph type="dt" sz="half" idx="10"/>
          </p:nvPr>
        </p:nvSpPr>
        <p:spPr/>
        <p:txBody>
          <a:bodyPr/>
          <a:lstStyle/>
          <a:p>
            <a:fld id="{4C328D3F-9A86-444E-A1D0-53608D9FC632}" type="datetimeFigureOut">
              <a:rPr lang="en-US" smtClean="0"/>
              <a:t>1/9/2025</a:t>
            </a:fld>
            <a:endParaRPr lang="en-US"/>
          </a:p>
        </p:txBody>
      </p:sp>
      <p:sp>
        <p:nvSpPr>
          <p:cNvPr id="5" name="Footer Placeholder 4">
            <a:extLst>
              <a:ext uri="{FF2B5EF4-FFF2-40B4-BE49-F238E27FC236}">
                <a16:creationId xmlns:a16="http://schemas.microsoft.com/office/drawing/2014/main" id="{25261DDE-6C7D-AFEC-7F06-F27C9D80C3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E975FA-5460-0D35-A75A-1F1228714A2C}"/>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4164174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0CFFA-A5ED-0868-F718-EC2F7D05171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VN"/>
          </a:p>
        </p:txBody>
      </p:sp>
      <p:sp>
        <p:nvSpPr>
          <p:cNvPr id="3" name="Text Placeholder 2">
            <a:extLst>
              <a:ext uri="{FF2B5EF4-FFF2-40B4-BE49-F238E27FC236}">
                <a16:creationId xmlns:a16="http://schemas.microsoft.com/office/drawing/2014/main" id="{F0AF506D-FE2E-D58E-D312-745A26ECC4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3CB434-9D2A-A451-D3F6-ABAFCAEF6155}"/>
              </a:ext>
            </a:extLst>
          </p:cNvPr>
          <p:cNvSpPr>
            <a:spLocks noGrp="1"/>
          </p:cNvSpPr>
          <p:nvPr>
            <p:ph type="dt" sz="half" idx="10"/>
          </p:nvPr>
        </p:nvSpPr>
        <p:spPr/>
        <p:txBody>
          <a:bodyPr/>
          <a:lstStyle/>
          <a:p>
            <a:fld id="{4C328D3F-9A86-444E-A1D0-53608D9FC632}" type="datetimeFigureOut">
              <a:rPr lang="en-US" smtClean="0"/>
              <a:t>1/9/2025</a:t>
            </a:fld>
            <a:endParaRPr lang="en-US"/>
          </a:p>
        </p:txBody>
      </p:sp>
      <p:sp>
        <p:nvSpPr>
          <p:cNvPr id="5" name="Footer Placeholder 4">
            <a:extLst>
              <a:ext uri="{FF2B5EF4-FFF2-40B4-BE49-F238E27FC236}">
                <a16:creationId xmlns:a16="http://schemas.microsoft.com/office/drawing/2014/main" id="{3235D737-6329-D863-C07F-BE907B7665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B0CD20-66F5-185C-8FCB-B7FF62A36369}"/>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3913060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7A57A-B1AA-AAC1-C29B-9631C2A0F823}"/>
              </a:ext>
            </a:extLst>
          </p:cNvPr>
          <p:cNvSpPr>
            <a:spLocks noGrp="1"/>
          </p:cNvSpPr>
          <p:nvPr>
            <p:ph type="title"/>
          </p:nvPr>
        </p:nvSpPr>
        <p:spPr/>
        <p:txBody>
          <a:bodyPr/>
          <a:lstStyle/>
          <a:p>
            <a:r>
              <a:rPr lang="en-US"/>
              <a:t>Click to edit Master title style</a:t>
            </a:r>
            <a:endParaRPr lang="en-VN"/>
          </a:p>
        </p:txBody>
      </p:sp>
      <p:sp>
        <p:nvSpPr>
          <p:cNvPr id="3" name="Content Placeholder 2">
            <a:extLst>
              <a:ext uri="{FF2B5EF4-FFF2-40B4-BE49-F238E27FC236}">
                <a16:creationId xmlns:a16="http://schemas.microsoft.com/office/drawing/2014/main" id="{78C6C4BF-46DF-F03D-356E-E8EE7A2CDD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Content Placeholder 3">
            <a:extLst>
              <a:ext uri="{FF2B5EF4-FFF2-40B4-BE49-F238E27FC236}">
                <a16:creationId xmlns:a16="http://schemas.microsoft.com/office/drawing/2014/main" id="{1131BEBC-BE9E-1FC0-954C-79B95FA504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5" name="Date Placeholder 4">
            <a:extLst>
              <a:ext uri="{FF2B5EF4-FFF2-40B4-BE49-F238E27FC236}">
                <a16:creationId xmlns:a16="http://schemas.microsoft.com/office/drawing/2014/main" id="{655D0E3F-5543-FF64-2DA3-D58D1023F0F1}"/>
              </a:ext>
            </a:extLst>
          </p:cNvPr>
          <p:cNvSpPr>
            <a:spLocks noGrp="1"/>
          </p:cNvSpPr>
          <p:nvPr>
            <p:ph type="dt" sz="half" idx="10"/>
          </p:nvPr>
        </p:nvSpPr>
        <p:spPr/>
        <p:txBody>
          <a:bodyPr/>
          <a:lstStyle/>
          <a:p>
            <a:fld id="{4C328D3F-9A86-444E-A1D0-53608D9FC632}" type="datetimeFigureOut">
              <a:rPr lang="en-US" smtClean="0"/>
              <a:t>1/9/2025</a:t>
            </a:fld>
            <a:endParaRPr lang="en-US"/>
          </a:p>
        </p:txBody>
      </p:sp>
      <p:sp>
        <p:nvSpPr>
          <p:cNvPr id="6" name="Footer Placeholder 5">
            <a:extLst>
              <a:ext uri="{FF2B5EF4-FFF2-40B4-BE49-F238E27FC236}">
                <a16:creationId xmlns:a16="http://schemas.microsoft.com/office/drawing/2014/main" id="{439AE7E3-C090-04BF-24CF-22F853F1A5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FC3FA3-D66D-36E7-BD5E-AD850506A119}"/>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1276071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6AE82-8D2C-AAC6-661D-E4DE7CA165CE}"/>
              </a:ext>
            </a:extLst>
          </p:cNvPr>
          <p:cNvSpPr>
            <a:spLocks noGrp="1"/>
          </p:cNvSpPr>
          <p:nvPr>
            <p:ph type="title"/>
          </p:nvPr>
        </p:nvSpPr>
        <p:spPr>
          <a:xfrm>
            <a:off x="839788" y="365125"/>
            <a:ext cx="10515600" cy="1325563"/>
          </a:xfrm>
        </p:spPr>
        <p:txBody>
          <a:bodyPr/>
          <a:lstStyle/>
          <a:p>
            <a:r>
              <a:rPr lang="en-US"/>
              <a:t>Click to edit Master title style</a:t>
            </a:r>
            <a:endParaRPr lang="en-VN"/>
          </a:p>
        </p:txBody>
      </p:sp>
      <p:sp>
        <p:nvSpPr>
          <p:cNvPr id="3" name="Text Placeholder 2">
            <a:extLst>
              <a:ext uri="{FF2B5EF4-FFF2-40B4-BE49-F238E27FC236}">
                <a16:creationId xmlns:a16="http://schemas.microsoft.com/office/drawing/2014/main" id="{BE698C9E-10AB-E079-C3A9-CC09E929A2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39F9CC-6369-0FFB-BE56-BA7326E7AB5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5" name="Text Placeholder 4">
            <a:extLst>
              <a:ext uri="{FF2B5EF4-FFF2-40B4-BE49-F238E27FC236}">
                <a16:creationId xmlns:a16="http://schemas.microsoft.com/office/drawing/2014/main" id="{88FE3522-80F5-CB20-B45A-24385850F4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B0F20F-FF80-D1A1-3AB3-4761D15FF8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7" name="Date Placeholder 6">
            <a:extLst>
              <a:ext uri="{FF2B5EF4-FFF2-40B4-BE49-F238E27FC236}">
                <a16:creationId xmlns:a16="http://schemas.microsoft.com/office/drawing/2014/main" id="{FD03CBEA-E56B-5DFF-C38D-B717AB917D4A}"/>
              </a:ext>
            </a:extLst>
          </p:cNvPr>
          <p:cNvSpPr>
            <a:spLocks noGrp="1"/>
          </p:cNvSpPr>
          <p:nvPr>
            <p:ph type="dt" sz="half" idx="10"/>
          </p:nvPr>
        </p:nvSpPr>
        <p:spPr/>
        <p:txBody>
          <a:bodyPr/>
          <a:lstStyle/>
          <a:p>
            <a:fld id="{4C328D3F-9A86-444E-A1D0-53608D9FC632}" type="datetimeFigureOut">
              <a:rPr lang="en-US" smtClean="0"/>
              <a:t>1/9/2025</a:t>
            </a:fld>
            <a:endParaRPr lang="en-US"/>
          </a:p>
        </p:txBody>
      </p:sp>
      <p:sp>
        <p:nvSpPr>
          <p:cNvPr id="8" name="Footer Placeholder 7">
            <a:extLst>
              <a:ext uri="{FF2B5EF4-FFF2-40B4-BE49-F238E27FC236}">
                <a16:creationId xmlns:a16="http://schemas.microsoft.com/office/drawing/2014/main" id="{1823A457-EC49-435D-186F-1F010BAE26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DFE9562-8402-FAB5-648C-CDEE8B294386}"/>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3398749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E7307-245B-96DD-FE88-963DE7B4FD02}"/>
              </a:ext>
            </a:extLst>
          </p:cNvPr>
          <p:cNvSpPr>
            <a:spLocks noGrp="1"/>
          </p:cNvSpPr>
          <p:nvPr>
            <p:ph type="title"/>
          </p:nvPr>
        </p:nvSpPr>
        <p:spPr/>
        <p:txBody>
          <a:bodyPr/>
          <a:lstStyle/>
          <a:p>
            <a:r>
              <a:rPr lang="en-US"/>
              <a:t>Click to edit Master title style</a:t>
            </a:r>
            <a:endParaRPr lang="en-VN"/>
          </a:p>
        </p:txBody>
      </p:sp>
      <p:sp>
        <p:nvSpPr>
          <p:cNvPr id="3" name="Date Placeholder 2">
            <a:extLst>
              <a:ext uri="{FF2B5EF4-FFF2-40B4-BE49-F238E27FC236}">
                <a16:creationId xmlns:a16="http://schemas.microsoft.com/office/drawing/2014/main" id="{44F27B0C-0814-DDEA-9037-9F4CD63688B2}"/>
              </a:ext>
            </a:extLst>
          </p:cNvPr>
          <p:cNvSpPr>
            <a:spLocks noGrp="1"/>
          </p:cNvSpPr>
          <p:nvPr>
            <p:ph type="dt" sz="half" idx="10"/>
          </p:nvPr>
        </p:nvSpPr>
        <p:spPr/>
        <p:txBody>
          <a:bodyPr/>
          <a:lstStyle/>
          <a:p>
            <a:fld id="{4C328D3F-9A86-444E-A1D0-53608D9FC632}" type="datetimeFigureOut">
              <a:rPr lang="en-US" smtClean="0"/>
              <a:t>1/9/2025</a:t>
            </a:fld>
            <a:endParaRPr lang="en-US"/>
          </a:p>
        </p:txBody>
      </p:sp>
      <p:sp>
        <p:nvSpPr>
          <p:cNvPr id="4" name="Footer Placeholder 3">
            <a:extLst>
              <a:ext uri="{FF2B5EF4-FFF2-40B4-BE49-F238E27FC236}">
                <a16:creationId xmlns:a16="http://schemas.microsoft.com/office/drawing/2014/main" id="{C96512F5-2FBA-01A7-B124-35BE496C29A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22FDDF0-E507-DF1D-2BB3-40EC5EDB7B57}"/>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2399888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EDED51-A1FF-56AD-65FD-5AF20587736B}"/>
              </a:ext>
            </a:extLst>
          </p:cNvPr>
          <p:cNvSpPr>
            <a:spLocks noGrp="1"/>
          </p:cNvSpPr>
          <p:nvPr>
            <p:ph type="dt" sz="half" idx="10"/>
          </p:nvPr>
        </p:nvSpPr>
        <p:spPr/>
        <p:txBody>
          <a:bodyPr/>
          <a:lstStyle/>
          <a:p>
            <a:fld id="{4C328D3F-9A86-444E-A1D0-53608D9FC632}" type="datetimeFigureOut">
              <a:rPr lang="en-US" smtClean="0"/>
              <a:t>1/9/2025</a:t>
            </a:fld>
            <a:endParaRPr lang="en-US"/>
          </a:p>
        </p:txBody>
      </p:sp>
      <p:sp>
        <p:nvSpPr>
          <p:cNvPr id="3" name="Footer Placeholder 2">
            <a:extLst>
              <a:ext uri="{FF2B5EF4-FFF2-40B4-BE49-F238E27FC236}">
                <a16:creationId xmlns:a16="http://schemas.microsoft.com/office/drawing/2014/main" id="{3890F3F0-6A1B-E255-BDF5-40B9035C4A4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3EE9C86-9174-F920-F9BC-484FDE3566C7}"/>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4106074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F3C54-40BA-C24A-63C2-75C27A1049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VN"/>
          </a:p>
        </p:txBody>
      </p:sp>
      <p:sp>
        <p:nvSpPr>
          <p:cNvPr id="3" name="Content Placeholder 2">
            <a:extLst>
              <a:ext uri="{FF2B5EF4-FFF2-40B4-BE49-F238E27FC236}">
                <a16:creationId xmlns:a16="http://schemas.microsoft.com/office/drawing/2014/main" id="{3844C9BE-0A24-0261-A1A4-180808AF3B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Text Placeholder 3">
            <a:extLst>
              <a:ext uri="{FF2B5EF4-FFF2-40B4-BE49-F238E27FC236}">
                <a16:creationId xmlns:a16="http://schemas.microsoft.com/office/drawing/2014/main" id="{333EBCC4-370C-8771-EB8D-7EDA97D8C1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872809-9285-D5F4-C2D0-F03F34289F04}"/>
              </a:ext>
            </a:extLst>
          </p:cNvPr>
          <p:cNvSpPr>
            <a:spLocks noGrp="1"/>
          </p:cNvSpPr>
          <p:nvPr>
            <p:ph type="dt" sz="half" idx="10"/>
          </p:nvPr>
        </p:nvSpPr>
        <p:spPr/>
        <p:txBody>
          <a:bodyPr/>
          <a:lstStyle/>
          <a:p>
            <a:fld id="{4C328D3F-9A86-444E-A1D0-53608D9FC632}" type="datetimeFigureOut">
              <a:rPr lang="en-US" smtClean="0"/>
              <a:t>1/9/2025</a:t>
            </a:fld>
            <a:endParaRPr lang="en-US"/>
          </a:p>
        </p:txBody>
      </p:sp>
      <p:sp>
        <p:nvSpPr>
          <p:cNvPr id="6" name="Footer Placeholder 5">
            <a:extLst>
              <a:ext uri="{FF2B5EF4-FFF2-40B4-BE49-F238E27FC236}">
                <a16:creationId xmlns:a16="http://schemas.microsoft.com/office/drawing/2014/main" id="{96499E13-7511-C368-2E94-0836FB63CC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EF9801-2496-1C52-DAC1-9F4F05E82892}"/>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166796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2F4CA-FA73-001B-9208-4B9C557456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VN"/>
          </a:p>
        </p:txBody>
      </p:sp>
      <p:sp>
        <p:nvSpPr>
          <p:cNvPr id="3" name="Picture Placeholder 2">
            <a:extLst>
              <a:ext uri="{FF2B5EF4-FFF2-40B4-BE49-F238E27FC236}">
                <a16:creationId xmlns:a16="http://schemas.microsoft.com/office/drawing/2014/main" id="{D480E9DF-A324-FAB1-3163-7733A62F54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VN"/>
          </a:p>
        </p:txBody>
      </p:sp>
      <p:sp>
        <p:nvSpPr>
          <p:cNvPr id="4" name="Text Placeholder 3">
            <a:extLst>
              <a:ext uri="{FF2B5EF4-FFF2-40B4-BE49-F238E27FC236}">
                <a16:creationId xmlns:a16="http://schemas.microsoft.com/office/drawing/2014/main" id="{54D914EE-87D7-C2EC-40F9-38778EA124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55E529-C4BE-A0E8-EFEA-2F446E97081B}"/>
              </a:ext>
            </a:extLst>
          </p:cNvPr>
          <p:cNvSpPr>
            <a:spLocks noGrp="1"/>
          </p:cNvSpPr>
          <p:nvPr>
            <p:ph type="dt" sz="half" idx="10"/>
          </p:nvPr>
        </p:nvSpPr>
        <p:spPr/>
        <p:txBody>
          <a:bodyPr/>
          <a:lstStyle/>
          <a:p>
            <a:fld id="{4C328D3F-9A86-444E-A1D0-53608D9FC632}" type="datetimeFigureOut">
              <a:rPr lang="en-US" smtClean="0"/>
              <a:t>1/9/2025</a:t>
            </a:fld>
            <a:endParaRPr lang="en-US"/>
          </a:p>
        </p:txBody>
      </p:sp>
      <p:sp>
        <p:nvSpPr>
          <p:cNvPr id="6" name="Footer Placeholder 5">
            <a:extLst>
              <a:ext uri="{FF2B5EF4-FFF2-40B4-BE49-F238E27FC236}">
                <a16:creationId xmlns:a16="http://schemas.microsoft.com/office/drawing/2014/main" id="{88DCACCC-F4C9-E9F0-5790-C739153E60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A94164-B511-1739-9C4F-3A2DA1BA290C}"/>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2714214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A9229-98DB-55ED-EA4E-ED888620C8C9}"/>
              </a:ext>
            </a:extLst>
          </p:cNvPr>
          <p:cNvSpPr>
            <a:spLocks noGrp="1"/>
          </p:cNvSpPr>
          <p:nvPr>
            <p:ph type="title"/>
          </p:nvPr>
        </p:nvSpPr>
        <p:spPr/>
        <p:txBody>
          <a:bodyPr/>
          <a:lstStyle/>
          <a:p>
            <a:r>
              <a:rPr lang="en-US"/>
              <a:t>Click to edit Master title style</a:t>
            </a:r>
            <a:endParaRPr lang="en-VN"/>
          </a:p>
        </p:txBody>
      </p:sp>
      <p:sp>
        <p:nvSpPr>
          <p:cNvPr id="3" name="Vertical Text Placeholder 2">
            <a:extLst>
              <a:ext uri="{FF2B5EF4-FFF2-40B4-BE49-F238E27FC236}">
                <a16:creationId xmlns:a16="http://schemas.microsoft.com/office/drawing/2014/main" id="{930CA137-C468-D4EF-257F-E85683F0B7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552103B2-743F-1C41-137C-7EA3A0029824}"/>
              </a:ext>
            </a:extLst>
          </p:cNvPr>
          <p:cNvSpPr>
            <a:spLocks noGrp="1"/>
          </p:cNvSpPr>
          <p:nvPr>
            <p:ph type="dt" sz="half" idx="10"/>
          </p:nvPr>
        </p:nvSpPr>
        <p:spPr/>
        <p:txBody>
          <a:bodyPr/>
          <a:lstStyle/>
          <a:p>
            <a:fld id="{4C328D3F-9A86-444E-A1D0-53608D9FC632}" type="datetimeFigureOut">
              <a:rPr lang="en-US" smtClean="0"/>
              <a:t>1/9/2025</a:t>
            </a:fld>
            <a:endParaRPr lang="en-US"/>
          </a:p>
        </p:txBody>
      </p:sp>
      <p:sp>
        <p:nvSpPr>
          <p:cNvPr id="5" name="Footer Placeholder 4">
            <a:extLst>
              <a:ext uri="{FF2B5EF4-FFF2-40B4-BE49-F238E27FC236}">
                <a16:creationId xmlns:a16="http://schemas.microsoft.com/office/drawing/2014/main" id="{740E93B2-A5BC-93B1-19BF-94F365E860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E2F735-51AB-84A2-C60E-8DE2D7EFF6CF}"/>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1167393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3A50F1-02EC-23A0-1A9B-07EE21AF04C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VN"/>
          </a:p>
        </p:txBody>
      </p:sp>
      <p:sp>
        <p:nvSpPr>
          <p:cNvPr id="3" name="Vertical Text Placeholder 2">
            <a:extLst>
              <a:ext uri="{FF2B5EF4-FFF2-40B4-BE49-F238E27FC236}">
                <a16:creationId xmlns:a16="http://schemas.microsoft.com/office/drawing/2014/main" id="{FA18CDA0-2343-DA36-43DB-0F919347BE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622627A6-49B2-73C3-860E-40D98AF84F09}"/>
              </a:ext>
            </a:extLst>
          </p:cNvPr>
          <p:cNvSpPr>
            <a:spLocks noGrp="1"/>
          </p:cNvSpPr>
          <p:nvPr>
            <p:ph type="dt" sz="half" idx="10"/>
          </p:nvPr>
        </p:nvSpPr>
        <p:spPr/>
        <p:txBody>
          <a:bodyPr/>
          <a:lstStyle/>
          <a:p>
            <a:fld id="{4C328D3F-9A86-444E-A1D0-53608D9FC632}" type="datetimeFigureOut">
              <a:rPr lang="en-US" smtClean="0"/>
              <a:t>1/9/2025</a:t>
            </a:fld>
            <a:endParaRPr lang="en-US"/>
          </a:p>
        </p:txBody>
      </p:sp>
      <p:sp>
        <p:nvSpPr>
          <p:cNvPr id="5" name="Footer Placeholder 4">
            <a:extLst>
              <a:ext uri="{FF2B5EF4-FFF2-40B4-BE49-F238E27FC236}">
                <a16:creationId xmlns:a16="http://schemas.microsoft.com/office/drawing/2014/main" id="{F3A258C2-E91C-7AAA-1D42-DD235E2853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531FBD-2836-9B75-9054-A1924A70FC7E}"/>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1488781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04DA77-0714-4226-8456-DE0FB00C8765}"/>
              </a:ext>
            </a:extLst>
          </p:cNvPr>
          <p:cNvSpPr>
            <a:spLocks noGrp="1"/>
          </p:cNvSpPr>
          <p:nvPr>
            <p:ph type="dt" sz="half" idx="10"/>
          </p:nvPr>
        </p:nvSpPr>
        <p:spPr/>
        <p:txBody>
          <a:bodyPr/>
          <a:lstStyle/>
          <a:p>
            <a:fld id="{E69B9EE9-F3BF-4B40-83E7-C9BC68FDDB0E}" type="datetimeFigureOut">
              <a:rPr lang="en-US" smtClean="0"/>
              <a:t>1/9/2025</a:t>
            </a:fld>
            <a:endParaRPr lang="en-US"/>
          </a:p>
        </p:txBody>
      </p:sp>
      <p:sp>
        <p:nvSpPr>
          <p:cNvPr id="3" name="Footer Placeholder 2">
            <a:extLst>
              <a:ext uri="{FF2B5EF4-FFF2-40B4-BE49-F238E27FC236}">
                <a16:creationId xmlns:a16="http://schemas.microsoft.com/office/drawing/2014/main" id="{548689CE-C57C-4CCE-B5D7-91A284CB198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40DF66-3D9B-4E31-B419-8D199F946398}"/>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694413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0A372-E784-4489-91B1-EB5F9893BA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E1B435-934F-44C4-8F1B-EC379BCB0879}"/>
              </a:ext>
            </a:extLst>
          </p:cNvPr>
          <p:cNvSpPr>
            <a:spLocks noGrp="1"/>
          </p:cNvSpPr>
          <p:nvPr>
            <p:ph type="dt" sz="half" idx="10"/>
          </p:nvPr>
        </p:nvSpPr>
        <p:spPr/>
        <p:txBody>
          <a:bodyPr/>
          <a:lstStyle/>
          <a:p>
            <a:fld id="{E69B9EE9-F3BF-4B40-83E7-C9BC68FDDB0E}" type="datetimeFigureOut">
              <a:rPr lang="en-US" smtClean="0"/>
              <a:t>1/9/2025</a:t>
            </a:fld>
            <a:endParaRPr lang="en-US"/>
          </a:p>
        </p:txBody>
      </p:sp>
      <p:sp>
        <p:nvSpPr>
          <p:cNvPr id="4" name="Footer Placeholder 3">
            <a:extLst>
              <a:ext uri="{FF2B5EF4-FFF2-40B4-BE49-F238E27FC236}">
                <a16:creationId xmlns:a16="http://schemas.microsoft.com/office/drawing/2014/main" id="{7D9BAE6C-C81A-448F-810E-8201A0E7DD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98452A-D52B-4D53-AA70-42F3E1B91326}"/>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38782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6A006-59DD-41EF-BB59-5CF0A5B0F3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7CF5D0-5E86-4B07-82F0-4706674B42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932F55C-8EFE-4A66-9DB3-D0CB88777B6B}"/>
              </a:ext>
            </a:extLst>
          </p:cNvPr>
          <p:cNvSpPr>
            <a:spLocks noGrp="1"/>
          </p:cNvSpPr>
          <p:nvPr>
            <p:ph type="dt" sz="half" idx="10"/>
          </p:nvPr>
        </p:nvSpPr>
        <p:spPr/>
        <p:txBody>
          <a:bodyPr/>
          <a:lstStyle/>
          <a:p>
            <a:fld id="{E69B9EE9-F3BF-4B40-83E7-C9BC68FDDB0E}" type="datetimeFigureOut">
              <a:rPr lang="en-US" smtClean="0"/>
              <a:t>1/9/2025</a:t>
            </a:fld>
            <a:endParaRPr lang="en-US"/>
          </a:p>
        </p:txBody>
      </p:sp>
      <p:sp>
        <p:nvSpPr>
          <p:cNvPr id="5" name="Footer Placeholder 4">
            <a:extLst>
              <a:ext uri="{FF2B5EF4-FFF2-40B4-BE49-F238E27FC236}">
                <a16:creationId xmlns:a16="http://schemas.microsoft.com/office/drawing/2014/main" id="{B3E38045-8612-4FFC-BF9F-64FB98C8E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615B52-8190-4B2D-852C-B23A268AE49F}"/>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1123230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2C063-6317-449C-A341-883F2682D4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D53C2C5-1069-41AD-AB8E-A272B5F74D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335F9C6-7A1E-4BB1-8382-AF2048FA93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2CF1DA-3491-456F-B971-C43EFCD2163E}"/>
              </a:ext>
            </a:extLst>
          </p:cNvPr>
          <p:cNvSpPr>
            <a:spLocks noGrp="1"/>
          </p:cNvSpPr>
          <p:nvPr>
            <p:ph type="dt" sz="half" idx="10"/>
          </p:nvPr>
        </p:nvSpPr>
        <p:spPr/>
        <p:txBody>
          <a:bodyPr/>
          <a:lstStyle/>
          <a:p>
            <a:fld id="{E69B9EE9-F3BF-4B40-83E7-C9BC68FDDB0E}" type="datetimeFigureOut">
              <a:rPr lang="en-US" smtClean="0"/>
              <a:t>1/9/2025</a:t>
            </a:fld>
            <a:endParaRPr lang="en-US"/>
          </a:p>
        </p:txBody>
      </p:sp>
      <p:sp>
        <p:nvSpPr>
          <p:cNvPr id="6" name="Footer Placeholder 5">
            <a:extLst>
              <a:ext uri="{FF2B5EF4-FFF2-40B4-BE49-F238E27FC236}">
                <a16:creationId xmlns:a16="http://schemas.microsoft.com/office/drawing/2014/main" id="{A2D613E6-C32A-4783-9219-260167E50D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F57CA7-22C9-4637-98D5-45CB81C4CD6F}"/>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3733451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5C8BC-CF44-4FCD-ACB9-6C06E1FD0D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E26985-A785-4717-80AD-9B8D8F5B85B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05A630-F12E-492E-A3AD-AE8A23606B49}"/>
              </a:ext>
            </a:extLst>
          </p:cNvPr>
          <p:cNvSpPr>
            <a:spLocks noGrp="1"/>
          </p:cNvSpPr>
          <p:nvPr>
            <p:ph type="dt" sz="half" idx="10"/>
          </p:nvPr>
        </p:nvSpPr>
        <p:spPr/>
        <p:txBody>
          <a:bodyPr/>
          <a:lstStyle/>
          <a:p>
            <a:fld id="{E69B9EE9-F3BF-4B40-83E7-C9BC68FDDB0E}" type="datetimeFigureOut">
              <a:rPr lang="en-US" smtClean="0"/>
              <a:t>1/9/2025</a:t>
            </a:fld>
            <a:endParaRPr lang="en-US"/>
          </a:p>
        </p:txBody>
      </p:sp>
      <p:sp>
        <p:nvSpPr>
          <p:cNvPr id="5" name="Footer Placeholder 4">
            <a:extLst>
              <a:ext uri="{FF2B5EF4-FFF2-40B4-BE49-F238E27FC236}">
                <a16:creationId xmlns:a16="http://schemas.microsoft.com/office/drawing/2014/main" id="{7F5C2166-B6AA-4084-B4D7-069DDC982D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C20EA2-78ED-4391-B2FB-25000FDBCAA6}"/>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3523614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1/9/2025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226512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1/9/2025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4820376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1/9/2025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4223227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1/9/2025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1148568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1/9/2025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826537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1/9/2025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0359963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1/9/2025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33802306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1/9/2025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079736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1/9/2025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059431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1/9/2025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1783590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1/9/2025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4825942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643456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347234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01119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888130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731976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517735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386269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441515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694657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321928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83360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14.xml"/><Relationship Id="rId7" Type="http://schemas.openxmlformats.org/officeDocument/2006/relationships/tags" Target="../tags/tag1.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tags" Target="../tags/tag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ags" Target="../tags/tag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5C0893-34ED-BEBB-2CD8-48A12256DA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VN"/>
          </a:p>
        </p:txBody>
      </p:sp>
      <p:sp>
        <p:nvSpPr>
          <p:cNvPr id="3" name="Text Placeholder 2">
            <a:extLst>
              <a:ext uri="{FF2B5EF4-FFF2-40B4-BE49-F238E27FC236}">
                <a16:creationId xmlns:a16="http://schemas.microsoft.com/office/drawing/2014/main" id="{F83C48FB-38F9-A59E-C07D-423A74B637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B69BBAAB-345E-A502-81EB-42D1C4790B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328D3F-9A86-444E-A1D0-53608D9FC632}" type="datetimeFigureOut">
              <a:rPr lang="en-US" smtClean="0"/>
              <a:t>1/9/2025</a:t>
            </a:fld>
            <a:endParaRPr lang="en-US"/>
          </a:p>
        </p:txBody>
      </p:sp>
      <p:sp>
        <p:nvSpPr>
          <p:cNvPr id="5" name="Footer Placeholder 4">
            <a:extLst>
              <a:ext uri="{FF2B5EF4-FFF2-40B4-BE49-F238E27FC236}">
                <a16:creationId xmlns:a16="http://schemas.microsoft.com/office/drawing/2014/main" id="{FB1096F0-1B79-98BE-0055-FAEC8341C8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D957053-F212-D520-9838-797FFB8E82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BBF3C2-F600-49FD-B59D-E66F69CFE1D1}" type="slidenum">
              <a:rPr lang="en-US" smtClean="0"/>
              <a:t>‹#›</a:t>
            </a:fld>
            <a:endParaRPr lang="en-US"/>
          </a:p>
        </p:txBody>
      </p:sp>
    </p:spTree>
    <p:extLst>
      <p:ext uri="{BB962C8B-B14F-4D97-AF65-F5344CB8AC3E}">
        <p14:creationId xmlns:p14="http://schemas.microsoft.com/office/powerpoint/2010/main" val="22249425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189B9457-5561-4B17-B798-D34FCDF00C0E}"/>
              </a:ext>
            </a:extLst>
          </p:cNvPr>
          <p:cNvSpPr txBox="1"/>
          <p:nvPr userDrawn="1"/>
        </p:nvSpPr>
        <p:spPr>
          <a:xfrm>
            <a:off x="0" y="-1512332"/>
            <a:ext cx="12192000" cy="369332"/>
          </a:xfrm>
          <a:prstGeom prst="rect">
            <a:avLst/>
          </a:prstGeom>
          <a:noFill/>
        </p:spPr>
        <p:txBody>
          <a:bodyPr vert="horz" wrap="none" lIns="0" tIns="0" rIns="0" bIns="0"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76CB0E7E-7BDA-4369-B06E-95E5B313A5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F2DE87-7D95-4722-9EE5-248D158C7F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D0A038-BC78-4ECC-BEFF-CCB515E484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9B9EE9-F3BF-4B40-83E7-C9BC68FDDB0E}" type="datetimeFigureOut">
              <a:rPr lang="en-US" smtClean="0"/>
              <a:t>1/9/2025</a:t>
            </a:fld>
            <a:endParaRPr lang="en-US"/>
          </a:p>
        </p:txBody>
      </p:sp>
      <p:sp>
        <p:nvSpPr>
          <p:cNvPr id="5" name="Footer Placeholder 4">
            <a:extLst>
              <a:ext uri="{FF2B5EF4-FFF2-40B4-BE49-F238E27FC236}">
                <a16:creationId xmlns:a16="http://schemas.microsoft.com/office/drawing/2014/main" id="{50ECDB14-4F91-4B5C-8ACA-1B5E7E69B7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30118F-80C4-4861-A4D3-A50D382E7D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F55963-6440-4C45-BA09-4E6A99D1BBE0}" type="slidenum">
              <a:rPr lang="en-US" smtClean="0"/>
              <a:t>‹#›</a:t>
            </a:fld>
            <a:endParaRPr lang="en-US"/>
          </a:p>
        </p:txBody>
      </p:sp>
      <p:grpSp>
        <p:nvGrpSpPr>
          <p:cNvPr id="11" name="Group 10">
            <a:extLst>
              <a:ext uri="{FF2B5EF4-FFF2-40B4-BE49-F238E27FC236}">
                <a16:creationId xmlns:a16="http://schemas.microsoft.com/office/drawing/2014/main" id="{CD0CE00B-B040-4546-AF5D-EEF96AA126B0}"/>
              </a:ext>
            </a:extLst>
          </p:cNvPr>
          <p:cNvGrpSpPr>
            <a:grpSpLocks noGrp="1" noSelect="1" noRot="1" noMove="1" noResize="1"/>
          </p:cNvGrpSpPr>
          <p:nvPr userDrawn="1">
            <p:custDataLst>
              <p:tags r:id="rId7"/>
            </p:custDataLst>
          </p:nvPr>
        </p:nvGrpSpPr>
        <p:grpSpPr>
          <a:xfrm>
            <a:off x="-2202100" y="-2224223"/>
            <a:ext cx="16596200" cy="11284323"/>
            <a:chOff x="-2202100" y="-2224223"/>
            <a:chExt cx="16596200" cy="11284323"/>
          </a:xfrm>
        </p:grpSpPr>
        <p:sp>
          <p:nvSpPr>
            <p:cNvPr id="12" name="Rectangle 11">
              <a:extLst>
                <a:ext uri="{FF2B5EF4-FFF2-40B4-BE49-F238E27FC236}">
                  <a16:creationId xmlns:a16="http://schemas.microsoft.com/office/drawing/2014/main" id="{AA423BDB-6737-4700-9989-01683A4147DA}"/>
                </a:ext>
              </a:extLst>
            </p:cNvPr>
            <p:cNvSpPr/>
            <p:nvPr/>
          </p:nvSpPr>
          <p:spPr>
            <a:xfrm>
              <a:off x="4851540" y="8494776"/>
              <a:ext cx="2488920" cy="565324"/>
            </a:xfrm>
            <a:prstGeom prst="rect">
              <a:avLst/>
            </a:prstGeom>
            <a:noFill/>
            <a:ln w="2159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a:extLst>
                <a:ext uri="{FF2B5EF4-FFF2-40B4-BE49-F238E27FC236}">
                  <a16:creationId xmlns:a16="http://schemas.microsoft.com/office/drawing/2014/main" id="{391E50D3-44ED-477F-84FB-1E24BC65ED8F}"/>
                </a:ext>
              </a:extLst>
            </p:cNvPr>
            <p:cNvSpPr txBox="1"/>
            <p:nvPr/>
          </p:nvSpPr>
          <p:spPr>
            <a:xfrm>
              <a:off x="5006988" y="8647176"/>
              <a:ext cx="2178025" cy="260524"/>
            </a:xfrm>
            <a:custGeom>
              <a:avLst/>
              <a:gdLst/>
              <a:ahLst/>
              <a:cxnLst/>
              <a:rect l="l" t="t" r="r" b="b"/>
              <a:pathLst>
                <a:path w="2178025" h="260524">
                  <a:moveTo>
                    <a:pt x="1807648" y="222182"/>
                  </a:moveTo>
                  <a:cubicBezTo>
                    <a:pt x="1814010" y="222182"/>
                    <a:pt x="1818838" y="223968"/>
                    <a:pt x="1822130" y="227540"/>
                  </a:cubicBezTo>
                  <a:cubicBezTo>
                    <a:pt x="1825423" y="231111"/>
                    <a:pt x="1827070" y="235576"/>
                    <a:pt x="1827070" y="240934"/>
                  </a:cubicBezTo>
                  <a:cubicBezTo>
                    <a:pt x="1827070" y="246069"/>
                    <a:pt x="1825423" y="250366"/>
                    <a:pt x="1822130" y="253826"/>
                  </a:cubicBezTo>
                  <a:cubicBezTo>
                    <a:pt x="1818838" y="257287"/>
                    <a:pt x="1814010" y="259017"/>
                    <a:pt x="1807648" y="259017"/>
                  </a:cubicBezTo>
                  <a:cubicBezTo>
                    <a:pt x="1801285" y="259017"/>
                    <a:pt x="1796513" y="257287"/>
                    <a:pt x="1793332" y="253826"/>
                  </a:cubicBezTo>
                  <a:cubicBezTo>
                    <a:pt x="1790151" y="250366"/>
                    <a:pt x="1788560" y="246069"/>
                    <a:pt x="1788560" y="240934"/>
                  </a:cubicBezTo>
                  <a:cubicBezTo>
                    <a:pt x="1788560" y="235576"/>
                    <a:pt x="1790151" y="231111"/>
                    <a:pt x="1793332" y="227540"/>
                  </a:cubicBezTo>
                  <a:cubicBezTo>
                    <a:pt x="1796513" y="223968"/>
                    <a:pt x="1801285" y="222182"/>
                    <a:pt x="1807648" y="222182"/>
                  </a:cubicBezTo>
                  <a:close/>
                  <a:moveTo>
                    <a:pt x="807523" y="222182"/>
                  </a:moveTo>
                  <a:cubicBezTo>
                    <a:pt x="813885" y="222182"/>
                    <a:pt x="818713" y="223968"/>
                    <a:pt x="822005" y="227540"/>
                  </a:cubicBezTo>
                  <a:cubicBezTo>
                    <a:pt x="825298" y="231111"/>
                    <a:pt x="826945" y="235576"/>
                    <a:pt x="826945" y="240934"/>
                  </a:cubicBezTo>
                  <a:cubicBezTo>
                    <a:pt x="826945" y="246069"/>
                    <a:pt x="825298" y="250366"/>
                    <a:pt x="822005" y="253826"/>
                  </a:cubicBezTo>
                  <a:cubicBezTo>
                    <a:pt x="818713" y="257287"/>
                    <a:pt x="813885" y="259017"/>
                    <a:pt x="807523" y="259017"/>
                  </a:cubicBezTo>
                  <a:cubicBezTo>
                    <a:pt x="801160" y="259017"/>
                    <a:pt x="796388" y="257287"/>
                    <a:pt x="793207" y="253826"/>
                  </a:cubicBezTo>
                  <a:cubicBezTo>
                    <a:pt x="790026" y="250366"/>
                    <a:pt x="788435" y="246069"/>
                    <a:pt x="788435" y="240934"/>
                  </a:cubicBezTo>
                  <a:cubicBezTo>
                    <a:pt x="788435" y="235576"/>
                    <a:pt x="790026" y="231111"/>
                    <a:pt x="793207" y="227540"/>
                  </a:cubicBezTo>
                  <a:cubicBezTo>
                    <a:pt x="796388" y="223968"/>
                    <a:pt x="801160" y="222182"/>
                    <a:pt x="807523" y="222182"/>
                  </a:cubicBezTo>
                  <a:close/>
                  <a:moveTo>
                    <a:pt x="1488076" y="98952"/>
                  </a:moveTo>
                  <a:cubicBezTo>
                    <a:pt x="1472896" y="98952"/>
                    <a:pt x="1461064" y="104812"/>
                    <a:pt x="1452581" y="116532"/>
                  </a:cubicBezTo>
                  <a:cubicBezTo>
                    <a:pt x="1444098" y="128253"/>
                    <a:pt x="1439856" y="145610"/>
                    <a:pt x="1439856" y="168604"/>
                  </a:cubicBezTo>
                  <a:cubicBezTo>
                    <a:pt x="1439856" y="189142"/>
                    <a:pt x="1444098" y="205215"/>
                    <a:pt x="1452581" y="216824"/>
                  </a:cubicBezTo>
                  <a:cubicBezTo>
                    <a:pt x="1461064" y="228433"/>
                    <a:pt x="1472784" y="234237"/>
                    <a:pt x="1487741" y="234237"/>
                  </a:cubicBezTo>
                  <a:cubicBezTo>
                    <a:pt x="1507387" y="234237"/>
                    <a:pt x="1521730" y="225419"/>
                    <a:pt x="1530771" y="207783"/>
                  </a:cubicBezTo>
                  <a:lnTo>
                    <a:pt x="1530771" y="124569"/>
                  </a:lnTo>
                  <a:cubicBezTo>
                    <a:pt x="1521507" y="107491"/>
                    <a:pt x="1507275" y="98952"/>
                    <a:pt x="1488076" y="98952"/>
                  </a:cubicBezTo>
                  <a:close/>
                  <a:moveTo>
                    <a:pt x="1678241" y="98115"/>
                  </a:moveTo>
                  <a:cubicBezTo>
                    <a:pt x="1665740" y="98115"/>
                    <a:pt x="1655248" y="102663"/>
                    <a:pt x="1646764" y="111761"/>
                  </a:cubicBezTo>
                  <a:cubicBezTo>
                    <a:pt x="1638281" y="120858"/>
                    <a:pt x="1633035" y="133610"/>
                    <a:pt x="1631026" y="150019"/>
                  </a:cubicBezTo>
                  <a:lnTo>
                    <a:pt x="1721774" y="150019"/>
                  </a:lnTo>
                  <a:lnTo>
                    <a:pt x="1721774" y="147675"/>
                  </a:lnTo>
                  <a:cubicBezTo>
                    <a:pt x="1720881" y="131936"/>
                    <a:pt x="1716639" y="119742"/>
                    <a:pt x="1709049" y="111091"/>
                  </a:cubicBezTo>
                  <a:cubicBezTo>
                    <a:pt x="1701459" y="102440"/>
                    <a:pt x="1691190" y="98115"/>
                    <a:pt x="1678241" y="98115"/>
                  </a:cubicBezTo>
                  <a:close/>
                  <a:moveTo>
                    <a:pt x="1855700" y="76014"/>
                  </a:moveTo>
                  <a:lnTo>
                    <a:pt x="1887345" y="76014"/>
                  </a:lnTo>
                  <a:lnTo>
                    <a:pt x="1933389" y="215150"/>
                  </a:lnTo>
                  <a:lnTo>
                    <a:pt x="1978260" y="76014"/>
                  </a:lnTo>
                  <a:lnTo>
                    <a:pt x="2009905" y="76014"/>
                  </a:lnTo>
                  <a:lnTo>
                    <a:pt x="1944941" y="257175"/>
                  </a:lnTo>
                  <a:lnTo>
                    <a:pt x="1921334" y="257175"/>
                  </a:lnTo>
                  <a:close/>
                  <a:moveTo>
                    <a:pt x="1333370" y="76014"/>
                  </a:moveTo>
                  <a:lnTo>
                    <a:pt x="1364344" y="76014"/>
                  </a:lnTo>
                  <a:lnTo>
                    <a:pt x="1364344" y="257175"/>
                  </a:lnTo>
                  <a:lnTo>
                    <a:pt x="1333370" y="257175"/>
                  </a:lnTo>
                  <a:close/>
                  <a:moveTo>
                    <a:pt x="514350" y="76014"/>
                  </a:moveTo>
                  <a:lnTo>
                    <a:pt x="545157" y="76014"/>
                  </a:lnTo>
                  <a:lnTo>
                    <a:pt x="580820" y="211634"/>
                  </a:lnTo>
                  <a:lnTo>
                    <a:pt x="623013" y="76014"/>
                  </a:lnTo>
                  <a:lnTo>
                    <a:pt x="647960" y="76014"/>
                  </a:lnTo>
                  <a:lnTo>
                    <a:pt x="690990" y="214480"/>
                  </a:lnTo>
                  <a:lnTo>
                    <a:pt x="725816" y="76014"/>
                  </a:lnTo>
                  <a:lnTo>
                    <a:pt x="756791" y="76014"/>
                  </a:lnTo>
                  <a:lnTo>
                    <a:pt x="704050" y="257175"/>
                  </a:lnTo>
                  <a:lnTo>
                    <a:pt x="678935" y="257175"/>
                  </a:lnTo>
                  <a:lnTo>
                    <a:pt x="634901" y="119881"/>
                  </a:lnTo>
                  <a:lnTo>
                    <a:pt x="592038" y="257175"/>
                  </a:lnTo>
                  <a:lnTo>
                    <a:pt x="566923" y="257175"/>
                  </a:lnTo>
                  <a:close/>
                  <a:moveTo>
                    <a:pt x="257175" y="76014"/>
                  </a:moveTo>
                  <a:lnTo>
                    <a:pt x="287982" y="76014"/>
                  </a:lnTo>
                  <a:lnTo>
                    <a:pt x="323645" y="211634"/>
                  </a:lnTo>
                  <a:lnTo>
                    <a:pt x="365838" y="76014"/>
                  </a:lnTo>
                  <a:lnTo>
                    <a:pt x="390785" y="76014"/>
                  </a:lnTo>
                  <a:lnTo>
                    <a:pt x="433815" y="214480"/>
                  </a:lnTo>
                  <a:lnTo>
                    <a:pt x="468641" y="76014"/>
                  </a:lnTo>
                  <a:lnTo>
                    <a:pt x="499616" y="76014"/>
                  </a:lnTo>
                  <a:lnTo>
                    <a:pt x="446875" y="257175"/>
                  </a:lnTo>
                  <a:lnTo>
                    <a:pt x="421760" y="257175"/>
                  </a:lnTo>
                  <a:lnTo>
                    <a:pt x="377726" y="119881"/>
                  </a:lnTo>
                  <a:lnTo>
                    <a:pt x="334863" y="257175"/>
                  </a:lnTo>
                  <a:lnTo>
                    <a:pt x="309748" y="257175"/>
                  </a:lnTo>
                  <a:close/>
                  <a:moveTo>
                    <a:pt x="0" y="76014"/>
                  </a:moveTo>
                  <a:lnTo>
                    <a:pt x="30807" y="76014"/>
                  </a:lnTo>
                  <a:lnTo>
                    <a:pt x="66470" y="211634"/>
                  </a:lnTo>
                  <a:lnTo>
                    <a:pt x="108663" y="76014"/>
                  </a:lnTo>
                  <a:lnTo>
                    <a:pt x="133610" y="76014"/>
                  </a:lnTo>
                  <a:lnTo>
                    <a:pt x="176640" y="214480"/>
                  </a:lnTo>
                  <a:lnTo>
                    <a:pt x="211466" y="76014"/>
                  </a:lnTo>
                  <a:lnTo>
                    <a:pt x="242441" y="76014"/>
                  </a:lnTo>
                  <a:lnTo>
                    <a:pt x="189700" y="257175"/>
                  </a:lnTo>
                  <a:lnTo>
                    <a:pt x="164585" y="257175"/>
                  </a:lnTo>
                  <a:lnTo>
                    <a:pt x="120551" y="119881"/>
                  </a:lnTo>
                  <a:lnTo>
                    <a:pt x="77688" y="257175"/>
                  </a:lnTo>
                  <a:lnTo>
                    <a:pt x="52573" y="257175"/>
                  </a:lnTo>
                  <a:close/>
                  <a:moveTo>
                    <a:pt x="2120094" y="72666"/>
                  </a:moveTo>
                  <a:cubicBezTo>
                    <a:pt x="2158380" y="72666"/>
                    <a:pt x="2177690" y="94264"/>
                    <a:pt x="2178025" y="137461"/>
                  </a:cubicBezTo>
                  <a:lnTo>
                    <a:pt x="2178025" y="257175"/>
                  </a:lnTo>
                  <a:lnTo>
                    <a:pt x="2147050" y="257175"/>
                  </a:lnTo>
                  <a:lnTo>
                    <a:pt x="2147050" y="137294"/>
                  </a:lnTo>
                  <a:cubicBezTo>
                    <a:pt x="2146938" y="124234"/>
                    <a:pt x="2143953" y="114579"/>
                    <a:pt x="2138092" y="108328"/>
                  </a:cubicBezTo>
                  <a:cubicBezTo>
                    <a:pt x="2132232" y="102077"/>
                    <a:pt x="2123107" y="98952"/>
                    <a:pt x="2110717" y="98952"/>
                  </a:cubicBezTo>
                  <a:cubicBezTo>
                    <a:pt x="2100671" y="98952"/>
                    <a:pt x="2091853" y="101631"/>
                    <a:pt x="2084263" y="106989"/>
                  </a:cubicBezTo>
                  <a:cubicBezTo>
                    <a:pt x="2076673" y="112347"/>
                    <a:pt x="2070757" y="119379"/>
                    <a:pt x="2066515" y="128085"/>
                  </a:cubicBezTo>
                  <a:lnTo>
                    <a:pt x="2066515" y="257175"/>
                  </a:lnTo>
                  <a:lnTo>
                    <a:pt x="2035541" y="257175"/>
                  </a:lnTo>
                  <a:lnTo>
                    <a:pt x="2035541" y="76014"/>
                  </a:lnTo>
                  <a:lnTo>
                    <a:pt x="2064841" y="76014"/>
                  </a:lnTo>
                  <a:lnTo>
                    <a:pt x="2065846" y="98785"/>
                  </a:lnTo>
                  <a:cubicBezTo>
                    <a:pt x="2079687" y="81372"/>
                    <a:pt x="2097769" y="72666"/>
                    <a:pt x="2120094" y="72666"/>
                  </a:cubicBezTo>
                  <a:close/>
                  <a:moveTo>
                    <a:pt x="1678241" y="72666"/>
                  </a:moveTo>
                  <a:cubicBezTo>
                    <a:pt x="1701794" y="72666"/>
                    <a:pt x="1720099" y="80423"/>
                    <a:pt x="1733159" y="95938"/>
                  </a:cubicBezTo>
                  <a:cubicBezTo>
                    <a:pt x="1746219" y="111454"/>
                    <a:pt x="1752749" y="133666"/>
                    <a:pt x="1752749" y="162576"/>
                  </a:cubicBezTo>
                  <a:lnTo>
                    <a:pt x="1752749" y="175468"/>
                  </a:lnTo>
                  <a:lnTo>
                    <a:pt x="1630021" y="175468"/>
                  </a:lnTo>
                  <a:cubicBezTo>
                    <a:pt x="1630468" y="193328"/>
                    <a:pt x="1635686" y="207755"/>
                    <a:pt x="1645676" y="218749"/>
                  </a:cubicBezTo>
                  <a:cubicBezTo>
                    <a:pt x="1655666" y="229744"/>
                    <a:pt x="1668363" y="235241"/>
                    <a:pt x="1683767" y="235241"/>
                  </a:cubicBezTo>
                  <a:cubicBezTo>
                    <a:pt x="1694706" y="235241"/>
                    <a:pt x="1703970" y="233009"/>
                    <a:pt x="1711560" y="228544"/>
                  </a:cubicBezTo>
                  <a:cubicBezTo>
                    <a:pt x="1719151" y="224079"/>
                    <a:pt x="1725792" y="218163"/>
                    <a:pt x="1731485" y="210796"/>
                  </a:cubicBezTo>
                  <a:lnTo>
                    <a:pt x="1750405" y="225530"/>
                  </a:lnTo>
                  <a:cubicBezTo>
                    <a:pt x="1735224" y="248859"/>
                    <a:pt x="1712453" y="260524"/>
                    <a:pt x="1682092" y="260524"/>
                  </a:cubicBezTo>
                  <a:cubicBezTo>
                    <a:pt x="1657536" y="260524"/>
                    <a:pt x="1637556" y="252459"/>
                    <a:pt x="1622152" y="236330"/>
                  </a:cubicBezTo>
                  <a:cubicBezTo>
                    <a:pt x="1606748" y="220201"/>
                    <a:pt x="1599046" y="198630"/>
                    <a:pt x="1599046" y="171617"/>
                  </a:cubicBezTo>
                  <a:lnTo>
                    <a:pt x="1599046" y="165925"/>
                  </a:lnTo>
                  <a:cubicBezTo>
                    <a:pt x="1599046" y="147954"/>
                    <a:pt x="1602479" y="131908"/>
                    <a:pt x="1609343" y="117788"/>
                  </a:cubicBezTo>
                  <a:cubicBezTo>
                    <a:pt x="1616208" y="103668"/>
                    <a:pt x="1625807" y="92618"/>
                    <a:pt x="1638142" y="84637"/>
                  </a:cubicBezTo>
                  <a:cubicBezTo>
                    <a:pt x="1650476" y="76656"/>
                    <a:pt x="1663842" y="72666"/>
                    <a:pt x="1678241" y="72666"/>
                  </a:cubicBezTo>
                  <a:close/>
                  <a:moveTo>
                    <a:pt x="1129624" y="72666"/>
                  </a:moveTo>
                  <a:cubicBezTo>
                    <a:pt x="1150162" y="72666"/>
                    <a:pt x="1166822" y="77968"/>
                    <a:pt x="1179602" y="88572"/>
                  </a:cubicBezTo>
                  <a:cubicBezTo>
                    <a:pt x="1192383" y="99175"/>
                    <a:pt x="1198773" y="112737"/>
                    <a:pt x="1198773" y="129257"/>
                  </a:cubicBezTo>
                  <a:lnTo>
                    <a:pt x="1167631" y="129257"/>
                  </a:lnTo>
                  <a:cubicBezTo>
                    <a:pt x="1167631" y="120774"/>
                    <a:pt x="1164031" y="113463"/>
                    <a:pt x="1156831" y="107324"/>
                  </a:cubicBezTo>
                  <a:cubicBezTo>
                    <a:pt x="1149632" y="101185"/>
                    <a:pt x="1140563" y="98115"/>
                    <a:pt x="1129624" y="98115"/>
                  </a:cubicBezTo>
                  <a:cubicBezTo>
                    <a:pt x="1118350" y="98115"/>
                    <a:pt x="1109532" y="100571"/>
                    <a:pt x="1103170" y="105482"/>
                  </a:cubicBezTo>
                  <a:cubicBezTo>
                    <a:pt x="1096807" y="110393"/>
                    <a:pt x="1093626" y="116811"/>
                    <a:pt x="1093626" y="124737"/>
                  </a:cubicBezTo>
                  <a:cubicBezTo>
                    <a:pt x="1093626" y="132215"/>
                    <a:pt x="1096584" y="137852"/>
                    <a:pt x="1102500" y="141647"/>
                  </a:cubicBezTo>
                  <a:cubicBezTo>
                    <a:pt x="1108416" y="145442"/>
                    <a:pt x="1119104" y="149070"/>
                    <a:pt x="1134563" y="152530"/>
                  </a:cubicBezTo>
                  <a:cubicBezTo>
                    <a:pt x="1150023" y="155990"/>
                    <a:pt x="1162552" y="160120"/>
                    <a:pt x="1172151" y="164920"/>
                  </a:cubicBezTo>
                  <a:cubicBezTo>
                    <a:pt x="1181751" y="169720"/>
                    <a:pt x="1188867" y="175496"/>
                    <a:pt x="1193499" y="182249"/>
                  </a:cubicBezTo>
                  <a:cubicBezTo>
                    <a:pt x="1198131" y="189002"/>
                    <a:pt x="1200447" y="197234"/>
                    <a:pt x="1200447" y="206945"/>
                  </a:cubicBezTo>
                  <a:cubicBezTo>
                    <a:pt x="1200447" y="223131"/>
                    <a:pt x="1193973" y="236107"/>
                    <a:pt x="1181025" y="245873"/>
                  </a:cubicBezTo>
                  <a:cubicBezTo>
                    <a:pt x="1168077" y="255640"/>
                    <a:pt x="1151278" y="260524"/>
                    <a:pt x="1130628" y="260524"/>
                  </a:cubicBezTo>
                  <a:cubicBezTo>
                    <a:pt x="1116118" y="260524"/>
                    <a:pt x="1103281" y="257956"/>
                    <a:pt x="1092119" y="252822"/>
                  </a:cubicBezTo>
                  <a:cubicBezTo>
                    <a:pt x="1080957" y="247687"/>
                    <a:pt x="1072223" y="240516"/>
                    <a:pt x="1065916" y="231307"/>
                  </a:cubicBezTo>
                  <a:cubicBezTo>
                    <a:pt x="1059610" y="222098"/>
                    <a:pt x="1056456" y="212136"/>
                    <a:pt x="1056456" y="201420"/>
                  </a:cubicBezTo>
                  <a:lnTo>
                    <a:pt x="1087431" y="201420"/>
                  </a:lnTo>
                  <a:cubicBezTo>
                    <a:pt x="1087989" y="211801"/>
                    <a:pt x="1092147" y="220033"/>
                    <a:pt x="1099905" y="226116"/>
                  </a:cubicBezTo>
                  <a:cubicBezTo>
                    <a:pt x="1107662" y="232200"/>
                    <a:pt x="1117904" y="235241"/>
                    <a:pt x="1130628" y="235241"/>
                  </a:cubicBezTo>
                  <a:cubicBezTo>
                    <a:pt x="1142349" y="235241"/>
                    <a:pt x="1151753" y="232869"/>
                    <a:pt x="1158841" y="228126"/>
                  </a:cubicBezTo>
                  <a:cubicBezTo>
                    <a:pt x="1165929" y="223382"/>
                    <a:pt x="1169473" y="217047"/>
                    <a:pt x="1169473" y="209122"/>
                  </a:cubicBezTo>
                  <a:cubicBezTo>
                    <a:pt x="1169473" y="200751"/>
                    <a:pt x="1166319" y="194249"/>
                    <a:pt x="1160013" y="189616"/>
                  </a:cubicBezTo>
                  <a:cubicBezTo>
                    <a:pt x="1153706" y="184984"/>
                    <a:pt x="1142711" y="180994"/>
                    <a:pt x="1127029" y="177645"/>
                  </a:cubicBezTo>
                  <a:cubicBezTo>
                    <a:pt x="1111346" y="174296"/>
                    <a:pt x="1098900" y="170278"/>
                    <a:pt x="1089691" y="165590"/>
                  </a:cubicBezTo>
                  <a:cubicBezTo>
                    <a:pt x="1080483" y="160902"/>
                    <a:pt x="1073674" y="155321"/>
                    <a:pt x="1069265" y="148847"/>
                  </a:cubicBezTo>
                  <a:cubicBezTo>
                    <a:pt x="1064856" y="142373"/>
                    <a:pt x="1062651" y="134671"/>
                    <a:pt x="1062651" y="125741"/>
                  </a:cubicBezTo>
                  <a:cubicBezTo>
                    <a:pt x="1062651" y="110896"/>
                    <a:pt x="1068930" y="98338"/>
                    <a:pt x="1081487" y="88069"/>
                  </a:cubicBezTo>
                  <a:cubicBezTo>
                    <a:pt x="1094045" y="77800"/>
                    <a:pt x="1110090" y="72666"/>
                    <a:pt x="1129624" y="72666"/>
                  </a:cubicBezTo>
                  <a:close/>
                  <a:moveTo>
                    <a:pt x="942472" y="35831"/>
                  </a:moveTo>
                  <a:cubicBezTo>
                    <a:pt x="928855" y="35831"/>
                    <a:pt x="917916" y="41049"/>
                    <a:pt x="909656" y="51485"/>
                  </a:cubicBezTo>
                  <a:cubicBezTo>
                    <a:pt x="901396" y="61922"/>
                    <a:pt x="897266" y="75679"/>
                    <a:pt x="897266" y="92757"/>
                  </a:cubicBezTo>
                  <a:cubicBezTo>
                    <a:pt x="897266" y="109389"/>
                    <a:pt x="901256" y="123090"/>
                    <a:pt x="909237" y="133862"/>
                  </a:cubicBezTo>
                  <a:cubicBezTo>
                    <a:pt x="917218" y="144633"/>
                    <a:pt x="927906" y="150019"/>
                    <a:pt x="941300" y="150019"/>
                  </a:cubicBezTo>
                  <a:cubicBezTo>
                    <a:pt x="951681" y="150019"/>
                    <a:pt x="961253" y="146838"/>
                    <a:pt x="970015" y="140475"/>
                  </a:cubicBezTo>
                  <a:cubicBezTo>
                    <a:pt x="978777" y="134113"/>
                    <a:pt x="985168" y="126243"/>
                    <a:pt x="989186" y="116867"/>
                  </a:cubicBezTo>
                  <a:lnTo>
                    <a:pt x="989186" y="104477"/>
                  </a:lnTo>
                  <a:cubicBezTo>
                    <a:pt x="989186" y="84163"/>
                    <a:pt x="984777" y="67643"/>
                    <a:pt x="975959" y="54918"/>
                  </a:cubicBezTo>
                  <a:cubicBezTo>
                    <a:pt x="967141" y="42193"/>
                    <a:pt x="955979" y="35831"/>
                    <a:pt x="942472" y="35831"/>
                  </a:cubicBezTo>
                  <a:close/>
                  <a:moveTo>
                    <a:pt x="1349108" y="10046"/>
                  </a:moveTo>
                  <a:cubicBezTo>
                    <a:pt x="1355136" y="10046"/>
                    <a:pt x="1359712" y="11776"/>
                    <a:pt x="1362837" y="15237"/>
                  </a:cubicBezTo>
                  <a:cubicBezTo>
                    <a:pt x="1365963" y="18697"/>
                    <a:pt x="1367526" y="22938"/>
                    <a:pt x="1367526" y="27961"/>
                  </a:cubicBezTo>
                  <a:cubicBezTo>
                    <a:pt x="1367526" y="32984"/>
                    <a:pt x="1365963" y="37170"/>
                    <a:pt x="1362837" y="40519"/>
                  </a:cubicBezTo>
                  <a:cubicBezTo>
                    <a:pt x="1359712" y="43867"/>
                    <a:pt x="1355136" y="45542"/>
                    <a:pt x="1349108" y="45542"/>
                  </a:cubicBezTo>
                  <a:cubicBezTo>
                    <a:pt x="1343081" y="45542"/>
                    <a:pt x="1338532" y="43867"/>
                    <a:pt x="1335462" y="40519"/>
                  </a:cubicBezTo>
                  <a:cubicBezTo>
                    <a:pt x="1332393" y="37170"/>
                    <a:pt x="1330858" y="32984"/>
                    <a:pt x="1330858" y="27961"/>
                  </a:cubicBezTo>
                  <a:cubicBezTo>
                    <a:pt x="1330858" y="22938"/>
                    <a:pt x="1332393" y="18697"/>
                    <a:pt x="1335462" y="15237"/>
                  </a:cubicBezTo>
                  <a:cubicBezTo>
                    <a:pt x="1338532" y="11776"/>
                    <a:pt x="1343081" y="10046"/>
                    <a:pt x="1349108" y="10046"/>
                  </a:cubicBezTo>
                  <a:close/>
                  <a:moveTo>
                    <a:pt x="942305" y="10046"/>
                  </a:moveTo>
                  <a:cubicBezTo>
                    <a:pt x="966415" y="10046"/>
                    <a:pt x="985419" y="19060"/>
                    <a:pt x="999316" y="37086"/>
                  </a:cubicBezTo>
                  <a:cubicBezTo>
                    <a:pt x="1013212" y="55113"/>
                    <a:pt x="1020161" y="79698"/>
                    <a:pt x="1020161" y="110840"/>
                  </a:cubicBezTo>
                  <a:lnTo>
                    <a:pt x="1020161" y="119881"/>
                  </a:lnTo>
                  <a:cubicBezTo>
                    <a:pt x="1020161" y="167320"/>
                    <a:pt x="1010785" y="201950"/>
                    <a:pt x="992032" y="223772"/>
                  </a:cubicBezTo>
                  <a:cubicBezTo>
                    <a:pt x="973280" y="245594"/>
                    <a:pt x="944984" y="256784"/>
                    <a:pt x="907144" y="257342"/>
                  </a:cubicBezTo>
                  <a:lnTo>
                    <a:pt x="901117" y="257342"/>
                  </a:lnTo>
                  <a:lnTo>
                    <a:pt x="901117" y="231056"/>
                  </a:lnTo>
                  <a:lnTo>
                    <a:pt x="907647" y="231056"/>
                  </a:lnTo>
                  <a:cubicBezTo>
                    <a:pt x="933208" y="230611"/>
                    <a:pt x="952853" y="223956"/>
                    <a:pt x="966583" y="211089"/>
                  </a:cubicBezTo>
                  <a:cubicBezTo>
                    <a:pt x="980312" y="198223"/>
                    <a:pt x="987791" y="177866"/>
                    <a:pt x="989018" y="150019"/>
                  </a:cubicBezTo>
                  <a:cubicBezTo>
                    <a:pt x="982545" y="157721"/>
                    <a:pt x="974815" y="163916"/>
                    <a:pt x="965829" y="168604"/>
                  </a:cubicBezTo>
                  <a:cubicBezTo>
                    <a:pt x="956844" y="173292"/>
                    <a:pt x="946993" y="175636"/>
                    <a:pt x="936278" y="175636"/>
                  </a:cubicBezTo>
                  <a:cubicBezTo>
                    <a:pt x="922213" y="175636"/>
                    <a:pt x="909963" y="172176"/>
                    <a:pt x="899526" y="165255"/>
                  </a:cubicBezTo>
                  <a:cubicBezTo>
                    <a:pt x="889090" y="158335"/>
                    <a:pt x="881025" y="148596"/>
                    <a:pt x="875332" y="136038"/>
                  </a:cubicBezTo>
                  <a:cubicBezTo>
                    <a:pt x="869640" y="123481"/>
                    <a:pt x="866793" y="109612"/>
                    <a:pt x="866793" y="94431"/>
                  </a:cubicBezTo>
                  <a:cubicBezTo>
                    <a:pt x="866793" y="78135"/>
                    <a:pt x="869891" y="63457"/>
                    <a:pt x="876086" y="50397"/>
                  </a:cubicBezTo>
                  <a:cubicBezTo>
                    <a:pt x="882281" y="37338"/>
                    <a:pt x="891071" y="27347"/>
                    <a:pt x="902456" y="20427"/>
                  </a:cubicBezTo>
                  <a:cubicBezTo>
                    <a:pt x="913842" y="13506"/>
                    <a:pt x="927125" y="10046"/>
                    <a:pt x="942305" y="10046"/>
                  </a:cubicBezTo>
                  <a:close/>
                  <a:moveTo>
                    <a:pt x="1530771" y="0"/>
                  </a:moveTo>
                  <a:lnTo>
                    <a:pt x="1561746" y="0"/>
                  </a:lnTo>
                  <a:lnTo>
                    <a:pt x="1561746" y="257175"/>
                  </a:lnTo>
                  <a:lnTo>
                    <a:pt x="1533283" y="257175"/>
                  </a:lnTo>
                  <a:lnTo>
                    <a:pt x="1531776" y="237753"/>
                  </a:lnTo>
                  <a:cubicBezTo>
                    <a:pt x="1519386" y="252933"/>
                    <a:pt x="1502141" y="260524"/>
                    <a:pt x="1480040" y="260524"/>
                  </a:cubicBezTo>
                  <a:cubicBezTo>
                    <a:pt x="1459055" y="260524"/>
                    <a:pt x="1441949" y="251929"/>
                    <a:pt x="1428722" y="234739"/>
                  </a:cubicBezTo>
                  <a:cubicBezTo>
                    <a:pt x="1415495" y="217549"/>
                    <a:pt x="1408881" y="195114"/>
                    <a:pt x="1408881" y="167432"/>
                  </a:cubicBezTo>
                  <a:lnTo>
                    <a:pt x="1408881" y="165088"/>
                  </a:lnTo>
                  <a:cubicBezTo>
                    <a:pt x="1408881" y="137294"/>
                    <a:pt x="1415467" y="114942"/>
                    <a:pt x="1428638" y="98031"/>
                  </a:cubicBezTo>
                  <a:cubicBezTo>
                    <a:pt x="1441809" y="81121"/>
                    <a:pt x="1459055" y="72666"/>
                    <a:pt x="1480375" y="72666"/>
                  </a:cubicBezTo>
                  <a:cubicBezTo>
                    <a:pt x="1501583" y="72666"/>
                    <a:pt x="1518381" y="79921"/>
                    <a:pt x="1530771" y="94431"/>
                  </a:cubicBezTo>
                  <a:close/>
                  <a:moveTo>
                    <a:pt x="1247645" y="0"/>
                  </a:moveTo>
                  <a:lnTo>
                    <a:pt x="1278619" y="0"/>
                  </a:lnTo>
                  <a:lnTo>
                    <a:pt x="1278619" y="257175"/>
                  </a:lnTo>
                  <a:lnTo>
                    <a:pt x="1247645" y="257175"/>
                  </a:lnTo>
                  <a:close/>
                </a:path>
              </a:pathLst>
            </a:custGeom>
            <a:solidFill>
              <a:schemeClr val="bg1">
                <a:lumMod val="7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lang="en-US" sz="2700">
                <a:solidFill>
                  <a:schemeClr val="bg1">
                    <a:lumMod val="75000"/>
                  </a:schemeClr>
                </a:solidFill>
                <a:latin typeface="#9Slide02 Noi dung dai" panose="02000000000000000000" pitchFamily="2" charset="0"/>
                <a:ea typeface="#9Slide02 Noi dung dai" panose="02000000000000000000" pitchFamily="2" charset="0"/>
              </a:endParaRPr>
            </a:p>
          </p:txBody>
        </p:sp>
        <p:sp>
          <p:nvSpPr>
            <p:cNvPr id="14" name="Rectangle 13">
              <a:extLst>
                <a:ext uri="{FF2B5EF4-FFF2-40B4-BE49-F238E27FC236}">
                  <a16:creationId xmlns:a16="http://schemas.microsoft.com/office/drawing/2014/main" id="{52465F73-4B27-4C0F-9B02-510C8E083EB6}"/>
                </a:ext>
              </a:extLst>
            </p:cNvPr>
            <p:cNvSpPr/>
            <p:nvPr/>
          </p:nvSpPr>
          <p:spPr>
            <a:xfrm>
              <a:off x="-2202100" y="-2224223"/>
              <a:ext cx="16596200" cy="112843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9Slide.vn">
            <a:extLst>
              <a:ext uri="{FF2B5EF4-FFF2-40B4-BE49-F238E27FC236}">
                <a16:creationId xmlns:a16="http://schemas.microsoft.com/office/drawing/2014/main" id="{0F30810D-0BA7-48B5-9100-E09C5C296021}"/>
              </a:ext>
            </a:extLst>
          </p:cNvPr>
          <p:cNvSpPr>
            <a:spLocks noSelect="1"/>
          </p:cNvSpPr>
          <p:nvPr userDrawn="1">
            <p:custDataLst>
              <p:tags r:id="rId8"/>
            </p:custDataLst>
          </p:nvPr>
        </p:nvSpPr>
        <p:spPr>
          <a:xfrm>
            <a:off x="6091428" y="-8915400"/>
            <a:ext cx="9144" cy="91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9Slide.vn">
            <a:extLst>
              <a:ext uri="{FF2B5EF4-FFF2-40B4-BE49-F238E27FC236}">
                <a16:creationId xmlns:a16="http://schemas.microsoft.com/office/drawing/2014/main" id="{5703AF2A-1D5F-4BD2-8904-9B6C863CB9B3}"/>
              </a:ext>
            </a:extLst>
          </p:cNvPr>
          <p:cNvSpPr>
            <a:spLocks noSelect="1"/>
          </p:cNvSpPr>
          <p:nvPr userDrawn="1">
            <p:custDataLst>
              <p:tags r:id="rId9"/>
            </p:custDataLst>
          </p:nvPr>
        </p:nvSpPr>
        <p:spPr>
          <a:xfrm>
            <a:off x="6091428" y="15764256"/>
            <a:ext cx="9144" cy="91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76686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1/9/2025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344274464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75201469"/>
      </p:ext>
    </p:extLst>
  </p:cSld>
  <p:clrMap bg1="lt1" tx1="dk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cong-nghe-10-thiet-ke-va-cong-nghe/1/163/80/"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12.xml"/><Relationship Id="rId7"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3.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cong-nghe-10-thiet-ke-va-cong-nghe/1/163/80/" TargetMode="External"/><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7.sv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hoc10.vn/doc-sach/cong-nghe-10-thiet-ke-va-cong-nghe/1/163/80/" TargetMode="External"/><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hoc10.vn/doc-sach/cong-nghe-10-thiet-ke-va-cong-nghe/1/163/80/" TargetMode="External"/><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hoc10.vn/doc-sach/cong-nghe-10-thiet-ke-va-cong-nghe/1/163/80/" TargetMode="External"/><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slides/_rels/slide28.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3.xml"/><Relationship Id="rId1" Type="http://schemas.openxmlformats.org/officeDocument/2006/relationships/slideLayout" Target="../slideLayouts/slideLayout23.xml"/><Relationship Id="rId4" Type="http://schemas.openxmlformats.org/officeDocument/2006/relationships/image" Target="../media/image36.jpg"/></Relationships>
</file>

<file path=ppt/slides/_rels/slide2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18B602-9519-CD94-7853-6B10B90C62EF}"/>
              </a:ext>
            </a:extLst>
          </p:cNvPr>
          <p:cNvSpPr txBox="1">
            <a:spLocks/>
          </p:cNvSpPr>
          <p:nvPr/>
        </p:nvSpPr>
        <p:spPr>
          <a:xfrm>
            <a:off x="173230" y="120851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4</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err="1">
                <a:solidFill>
                  <a:srgbClr val="002060"/>
                </a:solidFill>
                <a:latin typeface="UTM Avo" panose="02040603050506020204" pitchFamily="18" charset="0"/>
              </a:rPr>
              <a:t>Vẽ</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kĩ</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thuật</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ứng</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dụng</a:t>
            </a:r>
            <a:endParaRPr lang="en-US" sz="5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F7B693BA-E92B-C5D1-BDCB-E3B1292EACA5}"/>
              </a:ext>
            </a:extLst>
          </p:cNvPr>
          <p:cNvSpPr txBox="1">
            <a:spLocks/>
          </p:cNvSpPr>
          <p:nvPr/>
        </p:nvSpPr>
        <p:spPr>
          <a:xfrm>
            <a:off x="231226" y="3447154"/>
            <a:ext cx="11729545"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en-US" sz="6000" b="1" dirty="0" err="1">
                <a:solidFill>
                  <a:srgbClr val="FF0000"/>
                </a:solidFill>
                <a:latin typeface="UTM Avo" panose="02040603050506020204" pitchFamily="18" charset="0"/>
              </a:rPr>
              <a:t>Bài</a:t>
            </a:r>
            <a:r>
              <a:rPr lang="en-US" sz="6000" b="1" dirty="0">
                <a:solidFill>
                  <a:srgbClr val="FF0000"/>
                </a:solidFill>
                <a:latin typeface="UTM Avo" panose="02040603050506020204" pitchFamily="18" charset="0"/>
              </a:rPr>
              <a:t> </a:t>
            </a:r>
            <a:r>
              <a:rPr lang="en-US" sz="6000" b="1" i="0" u="none" strike="noStrike" dirty="0">
                <a:solidFill>
                  <a:srgbClr val="FF0000"/>
                </a:solidFill>
                <a:effectLst/>
                <a:latin typeface="UTM Avo" panose="02040603050506020204" pitchFamily="18"/>
              </a:rPr>
              <a:t>16. </a:t>
            </a:r>
            <a:r>
              <a:rPr lang="en-US" sz="6000" b="1" i="0" u="none" strike="noStrike" dirty="0" err="1">
                <a:solidFill>
                  <a:srgbClr val="FF0000"/>
                </a:solidFill>
                <a:effectLst/>
                <a:latin typeface="UTM Avo" panose="02040603050506020204" pitchFamily="18"/>
              </a:rPr>
              <a:t>Bản</a:t>
            </a:r>
            <a:r>
              <a:rPr lang="en-US" sz="6000" b="1" i="0" u="none" strike="noStrike" dirty="0">
                <a:solidFill>
                  <a:srgbClr val="FF0000"/>
                </a:solidFill>
                <a:effectLst/>
                <a:latin typeface="UTM Avo" panose="02040603050506020204" pitchFamily="18"/>
              </a:rPr>
              <a:t> </a:t>
            </a:r>
            <a:r>
              <a:rPr lang="en-US" sz="6000" b="1" i="0" u="none" strike="noStrike" dirty="0" err="1">
                <a:solidFill>
                  <a:srgbClr val="FF0000"/>
                </a:solidFill>
                <a:effectLst/>
                <a:latin typeface="UTM Avo" panose="02040603050506020204" pitchFamily="18"/>
              </a:rPr>
              <a:t>vẽ</a:t>
            </a:r>
            <a:r>
              <a:rPr lang="en-US" sz="6000" b="1" i="0" u="none" strike="noStrike" dirty="0">
                <a:solidFill>
                  <a:srgbClr val="FF0000"/>
                </a:solidFill>
                <a:effectLst/>
                <a:latin typeface="UTM Avo" panose="02040603050506020204" pitchFamily="18"/>
              </a:rPr>
              <a:t> </a:t>
            </a:r>
            <a:r>
              <a:rPr lang="en-US" sz="6000" b="1" i="0" u="none" strike="noStrike" dirty="0" err="1">
                <a:solidFill>
                  <a:srgbClr val="FF0000"/>
                </a:solidFill>
                <a:effectLst/>
                <a:latin typeface="UTM Avo" panose="02040603050506020204" pitchFamily="18"/>
              </a:rPr>
              <a:t>xây</a:t>
            </a:r>
            <a:r>
              <a:rPr lang="en-US" sz="6000" b="1" i="0" u="none" strike="noStrike" dirty="0">
                <a:solidFill>
                  <a:srgbClr val="FF0000"/>
                </a:solidFill>
                <a:effectLst/>
                <a:latin typeface="UTM Avo" panose="02040603050506020204" pitchFamily="18"/>
              </a:rPr>
              <a:t> </a:t>
            </a:r>
            <a:r>
              <a:rPr lang="en-US" sz="6000" b="1" i="0" u="none" strike="noStrike" dirty="0" err="1">
                <a:solidFill>
                  <a:srgbClr val="FF0000"/>
                </a:solidFill>
                <a:effectLst/>
                <a:latin typeface="UTM Avo" panose="02040603050506020204" pitchFamily="18"/>
              </a:rPr>
              <a:t>dựng</a:t>
            </a:r>
            <a:r>
              <a:rPr lang="en-US" sz="6000" b="1" i="0" u="none" strike="noStrike" dirty="0">
                <a:solidFill>
                  <a:srgbClr val="FF0000"/>
                </a:solidFill>
                <a:effectLst/>
                <a:latin typeface="UTM Avo" panose="02040603050506020204" pitchFamily="18"/>
              </a:rPr>
              <a:t> (</a:t>
            </a:r>
            <a:r>
              <a:rPr lang="en-US" sz="6000" b="1" i="0" u="none" strike="noStrike" dirty="0" err="1">
                <a:solidFill>
                  <a:srgbClr val="FF0000"/>
                </a:solidFill>
                <a:effectLst/>
                <a:latin typeface="UTM Avo" panose="02040603050506020204" pitchFamily="18"/>
              </a:rPr>
              <a:t>Phần</a:t>
            </a:r>
            <a:r>
              <a:rPr lang="en-US" sz="6000" b="1" i="0" u="none" strike="noStrike" dirty="0">
                <a:solidFill>
                  <a:srgbClr val="FF0000"/>
                </a:solidFill>
                <a:effectLst/>
                <a:latin typeface="UTM Avo" panose="02040603050506020204" pitchFamily="18"/>
              </a:rPr>
              <a:t> IV)</a:t>
            </a:r>
            <a:endParaRPr lang="en-US" sz="6000" b="1" dirty="0">
              <a:solidFill>
                <a:srgbClr val="FF0000"/>
              </a:solidFill>
              <a:latin typeface="UTM Avo" panose="02040603050506020204" pitchFamily="18" charset="0"/>
            </a:endParaRPr>
          </a:p>
        </p:txBody>
      </p:sp>
      <p:sp>
        <p:nvSpPr>
          <p:cNvPr id="7" name="Google Shape;88;p1">
            <a:extLst>
              <a:ext uri="{FF2B5EF4-FFF2-40B4-BE49-F238E27FC236}">
                <a16:creationId xmlns:a16="http://schemas.microsoft.com/office/drawing/2014/main" id="{F73BA60C-1949-3E45-CCD1-F854DAB86485}"/>
              </a:ext>
            </a:extLst>
          </p:cNvPr>
          <p:cNvSpPr txBox="1"/>
          <p:nvPr/>
        </p:nvSpPr>
        <p:spPr>
          <a:xfrm>
            <a:off x="8536217" y="0"/>
            <a:ext cx="35414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3600" i="0" u="none" strike="noStrike" cap="none" dirty="0" err="1">
                <a:solidFill>
                  <a:schemeClr val="lt1"/>
                </a:solidFill>
                <a:latin typeface="UTM Avo" panose="02040603050506020204" pitchFamily="18"/>
                <a:sym typeface="Arial"/>
              </a:rPr>
              <a:t>Công</a:t>
            </a:r>
            <a:r>
              <a:rPr lang="en-US" sz="3600" i="0" u="none" strike="noStrike" cap="none" dirty="0">
                <a:solidFill>
                  <a:schemeClr val="lt1"/>
                </a:solidFill>
                <a:latin typeface="UTM Avo" panose="02040603050506020204" pitchFamily="18"/>
                <a:sym typeface="Arial"/>
              </a:rPr>
              <a:t> </a:t>
            </a:r>
            <a:r>
              <a:rPr lang="en-US" sz="3600" i="0" u="none" strike="noStrike" cap="none" dirty="0" err="1">
                <a:solidFill>
                  <a:schemeClr val="lt1"/>
                </a:solidFill>
                <a:latin typeface="UTM Avo" panose="02040603050506020204" pitchFamily="18"/>
                <a:sym typeface="Arial"/>
              </a:rPr>
              <a:t>nghệ</a:t>
            </a:r>
            <a:r>
              <a:rPr lang="en-US" sz="3600" i="0" u="none" strike="noStrike" cap="none" dirty="0">
                <a:solidFill>
                  <a:schemeClr val="lt1"/>
                </a:solidFill>
                <a:latin typeface="UTM Avo" panose="02040603050506020204" pitchFamily="18"/>
                <a:sym typeface="Arial"/>
              </a:rPr>
              <a:t> 10</a:t>
            </a:r>
            <a:endParaRPr dirty="0">
              <a:latin typeface="UTM Avo" panose="02040603050506020204" pitchFamily="18"/>
            </a:endParaRPr>
          </a:p>
        </p:txBody>
      </p:sp>
      <p:sp>
        <p:nvSpPr>
          <p:cNvPr id="8" name="Google Shape;91;p1">
            <a:extLst>
              <a:ext uri="{FF2B5EF4-FFF2-40B4-BE49-F238E27FC236}">
                <a16:creationId xmlns:a16="http://schemas.microsoft.com/office/drawing/2014/main" id="{88187878-9FB0-D0AE-393C-A2D5922F59FA}"/>
              </a:ext>
            </a:extLst>
          </p:cNvPr>
          <p:cNvSpPr txBox="1"/>
          <p:nvPr/>
        </p:nvSpPr>
        <p:spPr>
          <a:xfrm>
            <a:off x="8797634" y="646331"/>
            <a:ext cx="3390900"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i="0" u="none" strike="noStrike" cap="none" dirty="0" err="1">
                <a:solidFill>
                  <a:schemeClr val="lt1"/>
                </a:solidFill>
                <a:latin typeface="UTM Avo" panose="02040603050506020204" pitchFamily="18"/>
                <a:sym typeface="Arial"/>
              </a:rPr>
              <a:t>Thiết</a:t>
            </a:r>
            <a:r>
              <a:rPr lang="en-US" sz="1800" i="0" u="none" strike="noStrike" cap="none" dirty="0">
                <a:solidFill>
                  <a:schemeClr val="lt1"/>
                </a:solidFill>
                <a:latin typeface="UTM Avo" panose="02040603050506020204" pitchFamily="18"/>
                <a:sym typeface="Arial"/>
              </a:rPr>
              <a:t> </a:t>
            </a:r>
            <a:r>
              <a:rPr lang="en-US" sz="1800" i="0" u="none" strike="noStrike" cap="none" dirty="0" err="1">
                <a:solidFill>
                  <a:schemeClr val="lt1"/>
                </a:solidFill>
                <a:latin typeface="UTM Avo" panose="02040603050506020204" pitchFamily="18"/>
                <a:sym typeface="Arial"/>
              </a:rPr>
              <a:t>kế</a:t>
            </a:r>
            <a:r>
              <a:rPr lang="en-US" sz="1800" i="0" u="none" strike="noStrike" cap="none" dirty="0">
                <a:solidFill>
                  <a:schemeClr val="lt1"/>
                </a:solidFill>
                <a:latin typeface="UTM Avo" panose="02040603050506020204" pitchFamily="18"/>
                <a:sym typeface="Arial"/>
              </a:rPr>
              <a:t> </a:t>
            </a:r>
            <a:r>
              <a:rPr lang="en-US" sz="1800" i="0" u="none" strike="noStrike" cap="none" dirty="0" err="1">
                <a:solidFill>
                  <a:schemeClr val="lt1"/>
                </a:solidFill>
                <a:latin typeface="UTM Avo" panose="02040603050506020204" pitchFamily="18"/>
                <a:sym typeface="Arial"/>
              </a:rPr>
              <a:t>và</a:t>
            </a:r>
            <a:r>
              <a:rPr lang="en-US" sz="1800" i="0" u="none" strike="noStrike" cap="none" dirty="0">
                <a:solidFill>
                  <a:schemeClr val="lt1"/>
                </a:solidFill>
                <a:latin typeface="UTM Avo" panose="02040603050506020204" pitchFamily="18"/>
                <a:sym typeface="Arial"/>
              </a:rPr>
              <a:t> </a:t>
            </a:r>
            <a:r>
              <a:rPr lang="en-US" sz="1800" i="0" u="none" strike="noStrike" cap="none" dirty="0" err="1">
                <a:solidFill>
                  <a:schemeClr val="lt1"/>
                </a:solidFill>
                <a:latin typeface="UTM Avo" panose="02040603050506020204" pitchFamily="18"/>
                <a:sym typeface="Arial"/>
              </a:rPr>
              <a:t>công</a:t>
            </a:r>
            <a:r>
              <a:rPr lang="en-US" sz="1800" i="0" u="none" strike="noStrike" cap="none" dirty="0">
                <a:solidFill>
                  <a:schemeClr val="lt1"/>
                </a:solidFill>
                <a:latin typeface="UTM Avo" panose="02040603050506020204" pitchFamily="18"/>
                <a:sym typeface="Arial"/>
              </a:rPr>
              <a:t> </a:t>
            </a:r>
            <a:r>
              <a:rPr lang="en-US" sz="1800" i="0" u="none" strike="noStrike" cap="none" dirty="0" err="1">
                <a:solidFill>
                  <a:schemeClr val="lt1"/>
                </a:solidFill>
                <a:latin typeface="UTM Avo" panose="02040603050506020204" pitchFamily="18"/>
                <a:sym typeface="Arial"/>
              </a:rPr>
              <a:t>nghệ</a:t>
            </a:r>
            <a:endParaRPr dirty="0">
              <a:latin typeface="UTM Avo" panose="02040603050506020204" pitchFamily="18"/>
            </a:endParaRPr>
          </a:p>
        </p:txBody>
      </p:sp>
    </p:spTree>
    <p:extLst>
      <p:ext uri="{BB962C8B-B14F-4D97-AF65-F5344CB8AC3E}">
        <p14:creationId xmlns:p14="http://schemas.microsoft.com/office/powerpoint/2010/main" val="3077933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3AA6B3A-FD12-993D-D240-106FD250FD54}"/>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2693034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66000"/>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0DCDF04-DE0A-A454-8A2A-F5C61B5B98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5" name="Cartoon Background Music Funny Animation Free">
            <a:hlinkClick r:id="" action="ppaction://media"/>
            <a:extLst>
              <a:ext uri="{FF2B5EF4-FFF2-40B4-BE49-F238E27FC236}">
                <a16:creationId xmlns:a16="http://schemas.microsoft.com/office/drawing/2014/main" id="{22451006-71AE-0960-0BB0-0C568E527F4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6413802" y="-734371"/>
            <a:ext cx="487363" cy="487363"/>
          </a:xfrm>
          <a:prstGeom prst="rect">
            <a:avLst/>
          </a:prstGeom>
        </p:spPr>
      </p:pic>
      <p:pic>
        <p:nvPicPr>
          <p:cNvPr id="6" name="Picture 5">
            <a:extLst>
              <a:ext uri="{FF2B5EF4-FFF2-40B4-BE49-F238E27FC236}">
                <a16:creationId xmlns:a16="http://schemas.microsoft.com/office/drawing/2014/main" id="{F606AA59-F91A-94D2-2D61-D38BC07702A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3802" y="1959572"/>
            <a:ext cx="4653283" cy="2468263"/>
          </a:xfrm>
          <a:prstGeom prst="rect">
            <a:avLst/>
          </a:prstGeom>
        </p:spPr>
      </p:pic>
      <p:pic>
        <p:nvPicPr>
          <p:cNvPr id="10" name="Picture 9">
            <a:extLst>
              <a:ext uri="{FF2B5EF4-FFF2-40B4-BE49-F238E27FC236}">
                <a16:creationId xmlns:a16="http://schemas.microsoft.com/office/drawing/2014/main" id="{BDE0F166-6025-FF1E-D28C-0E4ADD046875}"/>
              </a:ext>
            </a:extLst>
          </p:cNvPr>
          <p:cNvPicPr>
            <a:picLocks noChangeAspect="1"/>
          </p:cNvPicPr>
          <p:nvPr/>
        </p:nvPicPr>
        <p:blipFill>
          <a:blip r:embed="rId8"/>
          <a:stretch>
            <a:fillRect/>
          </a:stretch>
        </p:blipFill>
        <p:spPr>
          <a:xfrm>
            <a:off x="513802" y="3881018"/>
            <a:ext cx="4816257" cy="2347163"/>
          </a:xfrm>
          <a:prstGeom prst="rect">
            <a:avLst/>
          </a:prstGeom>
        </p:spPr>
      </p:pic>
    </p:spTree>
    <p:extLst>
      <p:ext uri="{BB962C8B-B14F-4D97-AF65-F5344CB8AC3E}">
        <p14:creationId xmlns:p14="http://schemas.microsoft.com/office/powerpoint/2010/main" val="11796380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par>
                                <p:cTn id="7" presetID="53" presetClass="entr" presetSubtype="16"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 calcmode="lin" valueType="num">
                                      <p:cBhvr>
                                        <p:cTn id="9" dur="500" fill="hold"/>
                                        <p:tgtEl>
                                          <p:spTgt spid="6"/>
                                        </p:tgtEl>
                                        <p:attrNameLst>
                                          <p:attrName>ppt_w</p:attrName>
                                        </p:attrNameLst>
                                      </p:cBhvr>
                                      <p:tavLst>
                                        <p:tav tm="0">
                                          <p:val>
                                            <p:fltVal val="0"/>
                                          </p:val>
                                        </p:tav>
                                        <p:tav tm="100000">
                                          <p:val>
                                            <p:strVal val="#ppt_w"/>
                                          </p:val>
                                        </p:tav>
                                      </p:tavLst>
                                    </p:anim>
                                    <p:anim calcmode="lin" valueType="num">
                                      <p:cBhvr>
                                        <p:cTn id="10" dur="500" fill="hold"/>
                                        <p:tgtEl>
                                          <p:spTgt spid="6"/>
                                        </p:tgtEl>
                                        <p:attrNameLst>
                                          <p:attrName>ppt_h</p:attrName>
                                        </p:attrNameLst>
                                      </p:cBhvr>
                                      <p:tavLst>
                                        <p:tav tm="0">
                                          <p:val>
                                            <p:fltVal val="0"/>
                                          </p:val>
                                        </p:tav>
                                        <p:tav tm="100000">
                                          <p:val>
                                            <p:strVal val="#ppt_h"/>
                                          </p:val>
                                        </p:tav>
                                      </p:tavLst>
                                    </p:anim>
                                    <p:animEffect transition="in" filter="fade">
                                      <p:cBhvr>
                                        <p:cTn id="11" dur="500"/>
                                        <p:tgtEl>
                                          <p:spTgt spid="6"/>
                                        </p:tgtEl>
                                      </p:cBhvr>
                                    </p:animEffect>
                                  </p:childTnLst>
                                </p:cTn>
                              </p:par>
                              <p:par>
                                <p:cTn id="12" presetID="53" presetClass="entr" presetSubtype="16"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numSld="999" showWhenStopped="0">
                <p:cTn id="17" repeatCount="indefinite"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924D5B18-DD0D-CDED-BB76-290DE9478193}"/>
              </a:ext>
            </a:extLst>
          </p:cNvPr>
          <p:cNvSpPr/>
          <p:nvPr/>
        </p:nvSpPr>
        <p:spPr>
          <a:xfrm>
            <a:off x="3613636" y="2615751"/>
            <a:ext cx="8273500" cy="2828215"/>
          </a:xfrm>
          <a:prstGeom prst="roundRect">
            <a:avLst>
              <a:gd name="adj" fmla="val 905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l" defTabSz="914400" rtl="0" eaLnBrk="1" fontAlgn="auto" latinLnBrk="0" hangingPunct="1">
              <a:lnSpc>
                <a:spcPct val="150000"/>
              </a:lnSpc>
              <a:spcBef>
                <a:spcPts val="0"/>
              </a:spcBef>
              <a:spcAft>
                <a:spcPts val="0"/>
              </a:spcAft>
              <a:buClrTx/>
              <a:buSzTx/>
              <a:buFontTx/>
              <a:buChar char="-"/>
              <a:tabLst/>
              <a:defRPr/>
            </a:pPr>
            <a:r>
              <a:rPr kumimoji="0" lang="vi-VN"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Click vào bắt đầu để đến trò chơi</a:t>
            </a: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a:t>
            </a:r>
            <a:endParaRPr kumimoji="0" lang="vi-VN" sz="24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a:p>
            <a:pPr marL="342900" marR="0" lvl="0" indent="-342900" algn="l" defTabSz="914400" rtl="0" eaLnBrk="1" fontAlgn="auto" latinLnBrk="0" hangingPunct="1">
              <a:lnSpc>
                <a:spcPct val="150000"/>
              </a:lnSpc>
              <a:spcBef>
                <a:spcPts val="0"/>
              </a:spcBef>
              <a:spcAft>
                <a:spcPts val="0"/>
              </a:spcAft>
              <a:buClrTx/>
              <a:buSzTx/>
              <a:buFontTx/>
              <a:buChar char="-"/>
              <a:tabLst/>
              <a:defRPr/>
            </a:pPr>
            <a:r>
              <a:rPr kumimoji="0" lang="vi-VN"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Click vào các </a:t>
            </a: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đáp án</a:t>
            </a:r>
            <a:r>
              <a:rPr kumimoji="0" lang="vi-VN"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để hiện đáp án đúng/sai.</a:t>
            </a:r>
          </a:p>
          <a:p>
            <a:pPr marL="342900" marR="0" lvl="0" indent="-342900" algn="l" defTabSz="914400" rtl="0" eaLnBrk="1" fontAlgn="auto" latinLnBrk="0" hangingPunct="1">
              <a:lnSpc>
                <a:spcPct val="150000"/>
              </a:lnSpc>
              <a:spcBef>
                <a:spcPts val="0"/>
              </a:spcBef>
              <a:spcAft>
                <a:spcPts val="0"/>
              </a:spcAft>
              <a:buClrTx/>
              <a:buSzTx/>
              <a:buFontTx/>
              <a:buChar char="-"/>
              <a:tabLst/>
              <a:defRPr/>
            </a:pPr>
            <a:r>
              <a:rPr kumimoji="0" lang="vi-VN"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Bấm chuột trái để chuyển sang câu hỏi tiếp theo</a:t>
            </a: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a:t>
            </a:r>
          </a:p>
        </p:txBody>
      </p:sp>
      <p:sp>
        <p:nvSpPr>
          <p:cNvPr id="7" name="Rectangle: Rounded Corners 6">
            <a:hlinkClick r:id="" action="ppaction://hlinkshowjump?jump=nextslide"/>
            <a:extLst>
              <a:ext uri="{FF2B5EF4-FFF2-40B4-BE49-F238E27FC236}">
                <a16:creationId xmlns:a16="http://schemas.microsoft.com/office/drawing/2014/main" id="{92812C89-D331-633C-0926-A436873A0749}"/>
              </a:ext>
            </a:extLst>
          </p:cNvPr>
          <p:cNvSpPr/>
          <p:nvPr/>
        </p:nvSpPr>
        <p:spPr>
          <a:xfrm>
            <a:off x="9485458" y="5944039"/>
            <a:ext cx="2401678" cy="644839"/>
          </a:xfrm>
          <a:prstGeom prst="roundRect">
            <a:avLst/>
          </a:prstGeom>
          <a:solidFill>
            <a:schemeClr val="accent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UTM Avo" panose="02040603050506020204" pitchFamily="18" charset="0"/>
                <a:ea typeface="+mn-ea"/>
                <a:cs typeface="+mn-cs"/>
              </a:rPr>
              <a:t>Bắt đầu</a:t>
            </a:r>
          </a:p>
        </p:txBody>
      </p:sp>
      <p:pic>
        <p:nvPicPr>
          <p:cNvPr id="85" name="Picture 84">
            <a:extLst>
              <a:ext uri="{FF2B5EF4-FFF2-40B4-BE49-F238E27FC236}">
                <a16:creationId xmlns:a16="http://schemas.microsoft.com/office/drawing/2014/main" id="{6EB0ED45-D362-47E6-9B9E-8C079FD46C4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187559">
            <a:off x="483261" y="971522"/>
            <a:ext cx="3765258" cy="4914953"/>
          </a:xfrm>
          <a:prstGeom prst="rect">
            <a:avLst/>
          </a:prstGeom>
        </p:spPr>
      </p:pic>
      <p:pic>
        <p:nvPicPr>
          <p:cNvPr id="10" name="Picture 9">
            <a:extLst>
              <a:ext uri="{FF2B5EF4-FFF2-40B4-BE49-F238E27FC236}">
                <a16:creationId xmlns:a16="http://schemas.microsoft.com/office/drawing/2014/main" id="{457E2234-5F2C-1D9B-6753-885FE564B5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
        <p:nvSpPr>
          <p:cNvPr id="96" name="Rectangle: Rounded Corners 95">
            <a:extLst>
              <a:ext uri="{FF2B5EF4-FFF2-40B4-BE49-F238E27FC236}">
                <a16:creationId xmlns:a16="http://schemas.microsoft.com/office/drawing/2014/main" id="{24A388B0-06EB-4CBA-A3CA-75F080F1F933}"/>
              </a:ext>
            </a:extLst>
          </p:cNvPr>
          <p:cNvSpPr/>
          <p:nvPr/>
        </p:nvSpPr>
        <p:spPr>
          <a:xfrm>
            <a:off x="6381249" y="1942501"/>
            <a:ext cx="2738274" cy="837985"/>
          </a:xfrm>
          <a:prstGeom prst="roundRect">
            <a:avLst/>
          </a:prstGeom>
          <a:solidFill>
            <a:schemeClr val="accent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UTM Avo" panose="02040603050506020204" pitchFamily="18" charset="0"/>
                <a:ea typeface="+mn-ea"/>
                <a:cs typeface="+mn-cs"/>
              </a:rPr>
              <a:t>Hướng dẫn</a:t>
            </a:r>
          </a:p>
        </p:txBody>
      </p:sp>
    </p:spTree>
    <p:extLst>
      <p:ext uri="{BB962C8B-B14F-4D97-AF65-F5344CB8AC3E}">
        <p14:creationId xmlns:p14="http://schemas.microsoft.com/office/powerpoint/2010/main" val="3786834788"/>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0000">
                                          <p:cBhvr additive="base">
                                            <p:cTn id="7" dur="75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8" dur="750" fill="hold"/>
                                            <p:tgtEl>
                                              <p:spTgt spid="7"/>
                                            </p:tgtEl>
                                            <p:attrNameLst>
                                              <p:attrName>ppt_y</p:attrName>
                                            </p:attrNameLst>
                                          </p:cBhvr>
                                          <p:tavLst>
                                            <p:tav tm="0">
                                              <p:val>
                                                <p:strVal val="1+#ppt_h/2"/>
                                              </p:val>
                                            </p:tav>
                                            <p:tav tm="100000">
                                              <p:val>
                                                <p:strVal val="#ppt_y"/>
                                              </p:val>
                                            </p:tav>
                                          </p:tavLst>
                                        </p:anim>
                                      </p:childTnLst>
                                    </p:cTn>
                                  </p:par>
                                  <p:par>
                                    <p:cTn id="9" presetID="2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ppt_x"/>
                                              </p:val>
                                            </p:tav>
                                            <p:tav tm="100000">
                                              <p:val>
                                                <p:strVal val="#ppt_x"/>
                                              </p:val>
                                            </p:tav>
                                          </p:tavLst>
                                        </p:anim>
                                        <p:anim calcmode="lin" valueType="num">
                                          <p:cBhvr additive="base">
                                            <p:cTn id="8" dur="750" fill="hold"/>
                                            <p:tgtEl>
                                              <p:spTgt spid="7"/>
                                            </p:tgtEl>
                                            <p:attrNameLst>
                                              <p:attrName>ppt_y</p:attrName>
                                            </p:attrNameLst>
                                          </p:cBhvr>
                                          <p:tavLst>
                                            <p:tav tm="0">
                                              <p:val>
                                                <p:strVal val="1+#ppt_h/2"/>
                                              </p:val>
                                            </p:tav>
                                            <p:tav tm="100000">
                                              <p:val>
                                                <p:strVal val="#ppt_y"/>
                                              </p:val>
                                            </p:tav>
                                          </p:tavLst>
                                        </p:anim>
                                      </p:childTnLst>
                                    </p:cTn>
                                  </p:par>
                                  <p:par>
                                    <p:cTn id="9" presetID="2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8677459-6A4D-A0AB-1F0E-05ECA2D5B093}"/>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B5D55692-FC36-43A2-9757-522FA8DF170D}"/>
              </a:ext>
            </a:extLst>
          </p:cNvPr>
          <p:cNvGrpSpPr/>
          <p:nvPr/>
        </p:nvGrpSpPr>
        <p:grpSpPr>
          <a:xfrm>
            <a:off x="1415645" y="401111"/>
            <a:ext cx="10079294" cy="2383743"/>
            <a:chOff x="710738" y="3856285"/>
            <a:chExt cx="5105398" cy="2134071"/>
          </a:xfrm>
        </p:grpSpPr>
        <p:sp>
          <p:nvSpPr>
            <p:cNvPr id="7" name="Rectangle: Rounded Corners 6">
              <a:extLst>
                <a:ext uri="{FF2B5EF4-FFF2-40B4-BE49-F238E27FC236}">
                  <a16:creationId xmlns:a16="http://schemas.microsoft.com/office/drawing/2014/main" id="{000B56E6-5F98-1047-B4CD-8D86411A6C64}"/>
                </a:ext>
              </a:extLst>
            </p:cNvPr>
            <p:cNvSpPr/>
            <p:nvPr/>
          </p:nvSpPr>
          <p:spPr>
            <a:xfrm>
              <a:off x="710738" y="3856285"/>
              <a:ext cx="5105398" cy="2134071"/>
            </a:xfrm>
            <a:prstGeom prst="roundRect">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7">
              <a:extLst>
                <a:ext uri="{FF2B5EF4-FFF2-40B4-BE49-F238E27FC236}">
                  <a16:creationId xmlns:a16="http://schemas.microsoft.com/office/drawing/2014/main" id="{BEE6C8C9-E2AC-806D-C4A1-CC13572F07FD}"/>
                </a:ext>
              </a:extLst>
            </p:cNvPr>
            <p:cNvSpPr/>
            <p:nvPr/>
          </p:nvSpPr>
          <p:spPr>
            <a:xfrm>
              <a:off x="782113" y="3970820"/>
              <a:ext cx="4962648" cy="1905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UTM Avo" panose="02040603050506020204" pitchFamily="18"/>
                  <a:ea typeface="+mn-ea"/>
                  <a:cs typeface="+mn-cs"/>
                </a:rPr>
                <a:t>Câu</a:t>
              </a:r>
              <a:r>
                <a:rPr kumimoji="0" lang="en-US" sz="2800" b="1" i="0" u="none" strike="noStrike" kern="1200" cap="none" spc="0" normalizeH="0" baseline="0" noProof="0" dirty="0">
                  <a:ln>
                    <a:noFill/>
                  </a:ln>
                  <a:solidFill>
                    <a:prstClr val="black"/>
                  </a:solidFill>
                  <a:effectLst/>
                  <a:uLnTx/>
                  <a:uFillTx/>
                  <a:latin typeface="UTM Avo" panose="02040603050506020204" pitchFamily="18"/>
                  <a:ea typeface="+mn-ea"/>
                  <a:cs typeface="+mn-cs"/>
                </a:rPr>
                <a:t> 1. </a:t>
              </a:r>
              <a:r>
                <a:rPr kumimoji="0" lang="en-US" sz="2800" i="0" u="none" strike="noStrike" kern="1200" cap="none" spc="0" normalizeH="0" baseline="0" noProof="0" dirty="0" err="1">
                  <a:ln>
                    <a:noFill/>
                  </a:ln>
                  <a:solidFill>
                    <a:prstClr val="black"/>
                  </a:solidFill>
                  <a:effectLst/>
                  <a:uLnTx/>
                  <a:uFillTx/>
                  <a:latin typeface="UTM Avo" panose="02040603050506020204" pitchFamily="18"/>
                  <a:ea typeface="+mn-ea"/>
                  <a:cs typeface="+mn-cs"/>
                </a:rPr>
                <a:t>Bản</a:t>
              </a:r>
              <a:r>
                <a:rPr kumimoji="0" lang="en-US" sz="280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prstClr val="black"/>
                  </a:solidFill>
                  <a:effectLst/>
                  <a:uLnTx/>
                  <a:uFillTx/>
                  <a:latin typeface="UTM Avo" panose="02040603050506020204" pitchFamily="18"/>
                  <a:ea typeface="+mn-ea"/>
                  <a:cs typeface="+mn-cs"/>
                </a:rPr>
                <a:t>vẽ</a:t>
              </a:r>
              <a:r>
                <a:rPr kumimoji="0" lang="en-US" sz="280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prstClr val="black"/>
                  </a:solidFill>
                  <a:effectLst/>
                  <a:uLnTx/>
                  <a:uFillTx/>
                  <a:latin typeface="UTM Avo" panose="02040603050506020204" pitchFamily="18"/>
                  <a:ea typeface="+mn-ea"/>
                  <a:cs typeface="+mn-cs"/>
                </a:rPr>
                <a:t>nào</a:t>
              </a:r>
              <a:r>
                <a:rPr kumimoji="0" lang="en-US" sz="280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prstClr val="black"/>
                  </a:solidFill>
                  <a:effectLst/>
                  <a:uLnTx/>
                  <a:uFillTx/>
                  <a:latin typeface="UTM Avo" panose="02040603050506020204" pitchFamily="18"/>
                  <a:ea typeface="+mn-ea"/>
                  <a:cs typeface="+mn-cs"/>
                </a:rPr>
                <a:t>sau</a:t>
              </a:r>
              <a:r>
                <a:rPr kumimoji="0" lang="en-US" sz="280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prstClr val="black"/>
                  </a:solidFill>
                  <a:effectLst/>
                  <a:uLnTx/>
                  <a:uFillTx/>
                  <a:latin typeface="UTM Avo" panose="02040603050506020204" pitchFamily="18"/>
                  <a:ea typeface="+mn-ea"/>
                  <a:cs typeface="+mn-cs"/>
                </a:rPr>
                <a:t>đây</a:t>
              </a:r>
              <a:r>
                <a:rPr kumimoji="0" lang="en-US" sz="280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prstClr val="black"/>
                  </a:solidFill>
                  <a:effectLst/>
                  <a:uLnTx/>
                  <a:uFillTx/>
                  <a:latin typeface="UTM Avo" panose="02040603050506020204" pitchFamily="18"/>
                  <a:ea typeface="+mn-ea"/>
                  <a:cs typeface="+mn-cs"/>
                </a:rPr>
                <a:t>là</a:t>
              </a:r>
              <a:r>
                <a:rPr kumimoji="0" lang="en-US" sz="280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prstClr val="black"/>
                  </a:solidFill>
                  <a:effectLst/>
                  <a:uLnTx/>
                  <a:uFillTx/>
                  <a:latin typeface="UTM Avo" panose="02040603050506020204" pitchFamily="18"/>
                  <a:ea typeface="+mn-ea"/>
                  <a:cs typeface="+mn-cs"/>
                </a:rPr>
                <a:t>bản</a:t>
              </a:r>
              <a:r>
                <a:rPr kumimoji="0" lang="en-US" sz="280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prstClr val="black"/>
                  </a:solidFill>
                  <a:effectLst/>
                  <a:uLnTx/>
                  <a:uFillTx/>
                  <a:latin typeface="UTM Avo" panose="02040603050506020204" pitchFamily="18"/>
                  <a:ea typeface="+mn-ea"/>
                  <a:cs typeface="+mn-cs"/>
                </a:rPr>
                <a:t>vẽ</a:t>
              </a:r>
              <a:r>
                <a:rPr kumimoji="0" lang="en-US" sz="280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prstClr val="black"/>
                  </a:solidFill>
                  <a:effectLst/>
                  <a:uLnTx/>
                  <a:uFillTx/>
                  <a:latin typeface="UTM Avo" panose="02040603050506020204" pitchFamily="18"/>
                  <a:ea typeface="+mn-ea"/>
                  <a:cs typeface="+mn-cs"/>
                </a:rPr>
                <a:t>xây</a:t>
              </a:r>
              <a:r>
                <a:rPr kumimoji="0" lang="en-US" sz="2800" i="0" u="none" strike="noStrike" kern="1200" cap="none" spc="0" normalizeH="0" baseline="0" noProof="0" dirty="0">
                  <a:ln>
                    <a:noFill/>
                  </a:ln>
                  <a:solidFill>
                    <a:prstClr val="black"/>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prstClr val="black"/>
                  </a:solidFill>
                  <a:effectLst/>
                  <a:uLnTx/>
                  <a:uFillTx/>
                  <a:latin typeface="UTM Avo" panose="02040603050506020204" pitchFamily="18"/>
                  <a:ea typeface="+mn-ea"/>
                  <a:cs typeface="+mn-cs"/>
                </a:rPr>
                <a:t>dựng</a:t>
              </a:r>
              <a:r>
                <a:rPr kumimoji="0" lang="en-US" sz="2800" i="0" u="none" strike="noStrike" kern="1200" cap="none" spc="0" normalizeH="0" baseline="0" noProof="0" dirty="0">
                  <a:ln>
                    <a:noFill/>
                  </a:ln>
                  <a:solidFill>
                    <a:prstClr val="black"/>
                  </a:solidFill>
                  <a:effectLst/>
                  <a:uLnTx/>
                  <a:uFillTx/>
                  <a:latin typeface="UTM Avo" panose="02040603050506020204" pitchFamily="18"/>
                  <a:ea typeface="+mn-ea"/>
                  <a:cs typeface="+mn-cs"/>
                </a:rPr>
                <a:t>?</a:t>
              </a:r>
            </a:p>
          </p:txBody>
        </p:sp>
      </p:grpSp>
      <p:sp>
        <p:nvSpPr>
          <p:cNvPr id="4" name="ĐA đúng">
            <a:extLst>
              <a:ext uri="{FF2B5EF4-FFF2-40B4-BE49-F238E27FC236}">
                <a16:creationId xmlns:a16="http://schemas.microsoft.com/office/drawing/2014/main" id="{AA0D6E78-E147-CFEF-2794-4DFFFC48711D}"/>
              </a:ext>
            </a:extLst>
          </p:cNvPr>
          <p:cNvSpPr/>
          <p:nvPr/>
        </p:nvSpPr>
        <p:spPr>
          <a:xfrm>
            <a:off x="6617744" y="4988136"/>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a:solidFill>
                  <a:prstClr val="black"/>
                </a:solidFill>
                <a:latin typeface="UTM Avo" panose="02040603050506020204" pitchFamily="18"/>
              </a:rPr>
              <a:t>D. Cả 3 đáp án trên</a:t>
            </a:r>
          </a:p>
        </p:txBody>
      </p:sp>
      <p:sp>
        <p:nvSpPr>
          <p:cNvPr id="12" name="ĐA sai 1">
            <a:extLst>
              <a:ext uri="{FF2B5EF4-FFF2-40B4-BE49-F238E27FC236}">
                <a16:creationId xmlns:a16="http://schemas.microsoft.com/office/drawing/2014/main" id="{B09B0146-EDBB-585F-49CE-12DF6C4EF8AD}"/>
              </a:ext>
            </a:extLst>
          </p:cNvPr>
          <p:cNvSpPr/>
          <p:nvPr/>
        </p:nvSpPr>
        <p:spPr>
          <a:xfrm>
            <a:off x="6618140" y="311644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a:solidFill>
                  <a:prstClr val="black"/>
                </a:solidFill>
                <a:latin typeface="UTM Avo" panose="02040603050506020204" pitchFamily="18"/>
              </a:rPr>
              <a:t>B. Bản vẽ khu công nghiệp</a:t>
            </a:r>
            <a:endParaRPr lang="en-US" sz="2400" dirty="0" err="1">
              <a:solidFill>
                <a:prstClr val="black"/>
              </a:solidFill>
              <a:latin typeface="UTM Avo" panose="02040603050506020204" pitchFamily="18"/>
            </a:endParaRPr>
          </a:p>
        </p:txBody>
      </p:sp>
      <p:sp>
        <p:nvSpPr>
          <p:cNvPr id="15" name="ĐA sai 2">
            <a:extLst>
              <a:ext uri="{FF2B5EF4-FFF2-40B4-BE49-F238E27FC236}">
                <a16:creationId xmlns:a16="http://schemas.microsoft.com/office/drawing/2014/main" id="{23F7C033-0C9E-B687-12BC-70DD5D43F473}"/>
              </a:ext>
            </a:extLst>
          </p:cNvPr>
          <p:cNvSpPr/>
          <p:nvPr/>
        </p:nvSpPr>
        <p:spPr>
          <a:xfrm>
            <a:off x="697060"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vi-VN" sz="2400">
                <a:solidFill>
                  <a:prstClr val="black"/>
                </a:solidFill>
                <a:latin typeface="UTM Avo" panose="02040603050506020204" pitchFamily="18"/>
              </a:rPr>
              <a:t>C. Bản vẽ cầu đường</a:t>
            </a:r>
          </a:p>
        </p:txBody>
      </p:sp>
      <p:sp>
        <p:nvSpPr>
          <p:cNvPr id="19" name="ĐA sai 3">
            <a:extLst>
              <a:ext uri="{FF2B5EF4-FFF2-40B4-BE49-F238E27FC236}">
                <a16:creationId xmlns:a16="http://schemas.microsoft.com/office/drawing/2014/main" id="{98F58543-3CD6-F253-CCEC-405CB0AC7FBC}"/>
              </a:ext>
            </a:extLst>
          </p:cNvPr>
          <p:cNvSpPr/>
          <p:nvPr/>
        </p:nvSpPr>
        <p:spPr>
          <a:xfrm>
            <a:off x="784146" y="3126335"/>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a:solidFill>
                  <a:prstClr val="black"/>
                </a:solidFill>
                <a:latin typeface="UTM Avo" panose="02040603050506020204" pitchFamily="18"/>
              </a:rPr>
              <a:t>A. Bản vẽ nhà ở</a:t>
            </a:r>
          </a:p>
        </p:txBody>
      </p:sp>
      <p:pic>
        <p:nvPicPr>
          <p:cNvPr id="35" name="Picture 34">
            <a:extLst>
              <a:ext uri="{FF2B5EF4-FFF2-40B4-BE49-F238E27FC236}">
                <a16:creationId xmlns:a16="http://schemas.microsoft.com/office/drawing/2014/main" id="{D1EC18CF-3CC9-05E9-804F-7545084570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Báo đúng">
            <a:extLst>
              <a:ext uri="{FF2B5EF4-FFF2-40B4-BE49-F238E27FC236}">
                <a16:creationId xmlns:a16="http://schemas.microsoft.com/office/drawing/2014/main" id="{AF8C426D-1E7F-3359-D54A-D4543A0AD93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107617" y="5008084"/>
            <a:ext cx="1907824" cy="1874255"/>
          </a:xfrm>
          <a:prstGeom prst="rect">
            <a:avLst/>
          </a:prstGeom>
        </p:spPr>
      </p:pic>
      <p:pic>
        <p:nvPicPr>
          <p:cNvPr id="3" name="Báo sai 2">
            <a:extLst>
              <a:ext uri="{FF2B5EF4-FFF2-40B4-BE49-F238E27FC236}">
                <a16:creationId xmlns:a16="http://schemas.microsoft.com/office/drawing/2014/main" id="{6DB14988-237D-7ECD-DBCA-71D9FEC06E1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415164" y="4966364"/>
            <a:ext cx="1891636" cy="1891636"/>
          </a:xfrm>
          <a:prstGeom prst="rect">
            <a:avLst/>
          </a:prstGeom>
        </p:spPr>
      </p:pic>
      <p:pic>
        <p:nvPicPr>
          <p:cNvPr id="25" name="Báo sai 3">
            <a:extLst>
              <a:ext uri="{FF2B5EF4-FFF2-40B4-BE49-F238E27FC236}">
                <a16:creationId xmlns:a16="http://schemas.microsoft.com/office/drawing/2014/main" id="{8B2D822B-EA51-A452-76AE-6B9C03D2C5F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584963" y="3119231"/>
            <a:ext cx="1891636" cy="1891636"/>
          </a:xfrm>
          <a:prstGeom prst="rect">
            <a:avLst/>
          </a:prstGeom>
        </p:spPr>
      </p:pic>
      <p:pic>
        <p:nvPicPr>
          <p:cNvPr id="37" name="Báo sai 1">
            <a:extLst>
              <a:ext uri="{FF2B5EF4-FFF2-40B4-BE49-F238E27FC236}">
                <a16:creationId xmlns:a16="http://schemas.microsoft.com/office/drawing/2014/main" id="{31AB0118-0C1B-DF79-B537-5C730848D19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300364" y="3019602"/>
            <a:ext cx="1891636" cy="1891636"/>
          </a:xfrm>
          <a:prstGeom prst="rect">
            <a:avLst/>
          </a:prstGeom>
        </p:spPr>
      </p:pic>
    </p:spTree>
    <p:extLst>
      <p:ext uri="{BB962C8B-B14F-4D97-AF65-F5344CB8AC3E}">
        <p14:creationId xmlns:p14="http://schemas.microsoft.com/office/powerpoint/2010/main" val="3714200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circle(in)">
                                      <p:cBhvr>
                                        <p:cTn id="25" dur="500"/>
                                        <p:tgtEl>
                                          <p:spTgt spid="2"/>
                                        </p:tgtEl>
                                      </p:cBhvr>
                                    </p:animEffect>
                                  </p:childTnLst>
                                </p:cTn>
                              </p:par>
                            </p:childTnLst>
                          </p:cTn>
                        </p:par>
                      </p:childTnLst>
                    </p:cTn>
                  </p:par>
                </p:childTnLst>
              </p:cTn>
              <p:nextCondLst>
                <p:cond evt="onClick" delay="0">
                  <p:tgtEl>
                    <p:spTgt spid="4"/>
                  </p:tgtEl>
                </p:cond>
              </p:nextCondLst>
            </p:seq>
            <p:seq concurrent="1" nextAc="seek">
              <p:cTn id="26" restart="whenNotActive" fill="hold" evtFilter="cancelBubble" nodeType="interactiveSeq">
                <p:stCondLst>
                  <p:cond evt="onClick" delay="0">
                    <p:tgtEl>
                      <p:spTgt spid="12"/>
                    </p:tgtEl>
                  </p:cond>
                </p:stCondLst>
                <p:endSync evt="end" delay="0">
                  <p:rtn val="all"/>
                </p:endSync>
                <p:childTnLst>
                  <p:par>
                    <p:cTn id="27" fill="hold">
                      <p:stCondLst>
                        <p:cond delay="0"/>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circle(in)">
                                      <p:cBhvr>
                                        <p:cTn id="31" dur="500"/>
                                        <p:tgtEl>
                                          <p:spTgt spid="37"/>
                                        </p:tgtEl>
                                      </p:cBhvr>
                                    </p:animEffect>
                                  </p:childTnLst>
                                </p:cTn>
                              </p:par>
                            </p:childTnLst>
                          </p:cTn>
                        </p:par>
                      </p:childTnLst>
                    </p:cTn>
                  </p:par>
                </p:childTnLst>
              </p:cTn>
              <p:nextCondLst>
                <p:cond evt="onClick" delay="0">
                  <p:tgtEl>
                    <p:spTgt spid="12"/>
                  </p:tgtEl>
                </p:cond>
              </p:nextCondLst>
            </p:seq>
            <p:seq concurrent="1" nextAc="seek">
              <p:cTn id="32" restart="whenNotActive" fill="hold" evtFilter="cancelBubble" nodeType="interactiveSeq">
                <p:stCondLst>
                  <p:cond evt="onClick" delay="0">
                    <p:tgtEl>
                      <p:spTgt spid="15"/>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circle(in)">
                                      <p:cBhvr>
                                        <p:cTn id="37" dur="500"/>
                                        <p:tgtEl>
                                          <p:spTgt spid="3"/>
                                        </p:tgtEl>
                                      </p:cBhvr>
                                    </p:animEffect>
                                  </p:childTnLst>
                                </p:cTn>
                              </p:par>
                            </p:childTnLst>
                          </p:cTn>
                        </p:par>
                      </p:childTnLst>
                    </p:cTn>
                  </p:par>
                </p:childTnLst>
              </p:cTn>
              <p:nextCondLst>
                <p:cond evt="onClick" delay="0">
                  <p:tgtEl>
                    <p:spTgt spid="15"/>
                  </p:tgtEl>
                </p:cond>
              </p:nextCondLst>
            </p:seq>
            <p:seq concurrent="1" nextAc="seek">
              <p:cTn id="38" restart="whenNotActive" fill="hold" evtFilter="cancelBubble" nodeType="interactiveSeq">
                <p:stCondLst>
                  <p:cond evt="onClick" delay="0">
                    <p:tgtEl>
                      <p:spTgt spid="19"/>
                    </p:tgtEl>
                  </p:cond>
                </p:stCondLst>
                <p:endSync evt="end" delay="0">
                  <p:rtn val="all"/>
                </p:endSync>
                <p:childTnLst>
                  <p:par>
                    <p:cTn id="39" fill="hold">
                      <p:stCondLst>
                        <p:cond delay="0"/>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circle(in)">
                                      <p:cBhvr>
                                        <p:cTn id="43" dur="500"/>
                                        <p:tgtEl>
                                          <p:spTgt spid="25"/>
                                        </p:tgtEl>
                                      </p:cBhvr>
                                    </p:animEffect>
                                  </p:childTnLst>
                                </p:cTn>
                              </p:par>
                            </p:childTnLst>
                          </p:cTn>
                        </p:par>
                      </p:childTnLst>
                    </p:cTn>
                  </p:par>
                </p:childTnLst>
              </p:cTn>
              <p:nextCondLst>
                <p:cond evt="onClick" delay="0">
                  <p:tgtEl>
                    <p:spTgt spid="19"/>
                  </p:tgtEl>
                </p:cond>
              </p:nextCondLst>
            </p:seq>
          </p:childTnLst>
        </p:cTn>
      </p:par>
    </p:tnLst>
    <p:bldLst>
      <p:bldP spid="4" grpId="0" animBg="1"/>
      <p:bldP spid="12" grpId="0" animBg="1"/>
      <p:bldP spid="15" grpId="0" animBg="1"/>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7CC66A0-238A-27CD-223F-4283A24219A9}"/>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91A113B0-E315-5B6C-0840-326A67F6A3D6}"/>
              </a:ext>
            </a:extLst>
          </p:cNvPr>
          <p:cNvGrpSpPr/>
          <p:nvPr/>
        </p:nvGrpSpPr>
        <p:grpSpPr>
          <a:xfrm>
            <a:off x="1415645" y="401111"/>
            <a:ext cx="10079294" cy="2383743"/>
            <a:chOff x="710738" y="3856285"/>
            <a:chExt cx="5105398" cy="2134071"/>
          </a:xfrm>
        </p:grpSpPr>
        <p:sp>
          <p:nvSpPr>
            <p:cNvPr id="7" name="Rectangle: Rounded Corners 6">
              <a:extLst>
                <a:ext uri="{FF2B5EF4-FFF2-40B4-BE49-F238E27FC236}">
                  <a16:creationId xmlns:a16="http://schemas.microsoft.com/office/drawing/2014/main" id="{1F253045-C865-9748-8A89-12599F5D1C18}"/>
                </a:ext>
              </a:extLst>
            </p:cNvPr>
            <p:cNvSpPr/>
            <p:nvPr/>
          </p:nvSpPr>
          <p:spPr>
            <a:xfrm>
              <a:off x="710738" y="3856285"/>
              <a:ext cx="5105398" cy="2134071"/>
            </a:xfrm>
            <a:prstGeom prst="roundRect">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7">
              <a:extLst>
                <a:ext uri="{FF2B5EF4-FFF2-40B4-BE49-F238E27FC236}">
                  <a16:creationId xmlns:a16="http://schemas.microsoft.com/office/drawing/2014/main" id="{0E1448F8-3329-4B5E-D1D2-401DCB803888}"/>
                </a:ext>
              </a:extLst>
            </p:cNvPr>
            <p:cNvSpPr/>
            <p:nvPr/>
          </p:nvSpPr>
          <p:spPr>
            <a:xfrm>
              <a:off x="782113" y="3970820"/>
              <a:ext cx="4962648" cy="1905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defRPr/>
              </a:pPr>
              <a:r>
                <a:rPr kumimoji="0" lang="vi-VN" sz="2800" b="1" i="0" u="none" strike="noStrike" kern="1200" cap="none" spc="0" normalizeH="0" baseline="0" noProof="0" dirty="0">
                  <a:ln>
                    <a:noFill/>
                  </a:ln>
                  <a:solidFill>
                    <a:prstClr val="black"/>
                  </a:solidFill>
                  <a:effectLst/>
                  <a:uLnTx/>
                  <a:uFillTx/>
                  <a:latin typeface="UTM Avo" panose="02040603050506020204" pitchFamily="18"/>
                  <a:ea typeface="+mn-ea"/>
                  <a:cs typeface="+mn-cs"/>
                </a:rPr>
                <a:t>Câu 2. </a:t>
              </a:r>
              <a:r>
                <a:rPr kumimoji="0" lang="vi-VN" sz="2800" i="0" u="none" strike="noStrike" kern="1200" cap="none" spc="0" normalizeH="0" baseline="0" noProof="0" dirty="0">
                  <a:ln>
                    <a:noFill/>
                  </a:ln>
                  <a:solidFill>
                    <a:prstClr val="black"/>
                  </a:solidFill>
                  <a:effectLst/>
                  <a:uLnTx/>
                  <a:uFillTx/>
                  <a:latin typeface="UTM Avo" panose="02040603050506020204" pitchFamily="18"/>
                  <a:ea typeface="+mn-ea"/>
                  <a:cs typeface="+mn-cs"/>
                </a:rPr>
                <a:t>Trong hồ sơ của bản vẽ nhà</a:t>
              </a:r>
              <a:endParaRPr kumimoji="0" lang="en-US" sz="280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a:p>
              <a:pPr algn="ctr">
                <a:lnSpc>
                  <a:spcPct val="150000"/>
                </a:lnSpc>
                <a:defRPr/>
              </a:pPr>
              <a:r>
                <a:rPr kumimoji="0" lang="vi-VN" sz="2800" i="0" u="none" strike="noStrike" kern="1200" cap="none" spc="0" normalizeH="0" baseline="0" noProof="0" dirty="0">
                  <a:ln>
                    <a:noFill/>
                  </a:ln>
                  <a:solidFill>
                    <a:prstClr val="black"/>
                  </a:solidFill>
                  <a:effectLst/>
                  <a:uLnTx/>
                  <a:uFillTx/>
                  <a:latin typeface="UTM Avo" panose="02040603050506020204" pitchFamily="18"/>
                  <a:ea typeface="+mn-ea"/>
                  <a:cs typeface="+mn-cs"/>
                </a:rPr>
                <a:t>thường có mấy loại bản vẽ?</a:t>
              </a:r>
            </a:p>
          </p:txBody>
        </p:sp>
      </p:grpSp>
      <p:sp>
        <p:nvSpPr>
          <p:cNvPr id="4" name="ĐA đúng">
            <a:extLst>
              <a:ext uri="{FF2B5EF4-FFF2-40B4-BE49-F238E27FC236}">
                <a16:creationId xmlns:a16="http://schemas.microsoft.com/office/drawing/2014/main" id="{468437EB-35EA-EE68-77DF-26FCDA629D57}"/>
              </a:ext>
            </a:extLst>
          </p:cNvPr>
          <p:cNvSpPr/>
          <p:nvPr/>
        </p:nvSpPr>
        <p:spPr>
          <a:xfrm>
            <a:off x="820845"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a:solidFill>
                  <a:prstClr val="black"/>
                </a:solidFill>
                <a:latin typeface="UTM Avo" panose="02040603050506020204" pitchFamily="18"/>
              </a:rPr>
              <a:t>C. 3</a:t>
            </a:r>
          </a:p>
        </p:txBody>
      </p:sp>
      <p:sp>
        <p:nvSpPr>
          <p:cNvPr id="12" name="ĐA sai 1">
            <a:extLst>
              <a:ext uri="{FF2B5EF4-FFF2-40B4-BE49-F238E27FC236}">
                <a16:creationId xmlns:a16="http://schemas.microsoft.com/office/drawing/2014/main" id="{D7786615-7477-83E5-9C64-03150E2C3CAE}"/>
              </a:ext>
            </a:extLst>
          </p:cNvPr>
          <p:cNvSpPr/>
          <p:nvPr/>
        </p:nvSpPr>
        <p:spPr>
          <a:xfrm>
            <a:off x="6618140" y="312403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a:solidFill>
                  <a:prstClr val="black"/>
                </a:solidFill>
                <a:latin typeface="UTM Avo" panose="02040603050506020204" pitchFamily="18"/>
              </a:rPr>
              <a:t>B. 2</a:t>
            </a:r>
          </a:p>
        </p:txBody>
      </p:sp>
      <p:sp>
        <p:nvSpPr>
          <p:cNvPr id="15" name="ĐA sai 2">
            <a:extLst>
              <a:ext uri="{FF2B5EF4-FFF2-40B4-BE49-F238E27FC236}">
                <a16:creationId xmlns:a16="http://schemas.microsoft.com/office/drawing/2014/main" id="{68A37E91-E048-B66D-035B-5D7EE3B6AB86}"/>
              </a:ext>
            </a:extLst>
          </p:cNvPr>
          <p:cNvSpPr/>
          <p:nvPr/>
        </p:nvSpPr>
        <p:spPr>
          <a:xfrm>
            <a:off x="820845" y="3070486"/>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a:solidFill>
                  <a:prstClr val="black"/>
                </a:solidFill>
                <a:latin typeface="UTM Avo" panose="02040603050506020204" pitchFamily="18"/>
              </a:rPr>
              <a:t>A. 1</a:t>
            </a:r>
          </a:p>
        </p:txBody>
      </p:sp>
      <p:sp>
        <p:nvSpPr>
          <p:cNvPr id="19" name="ĐA sai 3">
            <a:extLst>
              <a:ext uri="{FF2B5EF4-FFF2-40B4-BE49-F238E27FC236}">
                <a16:creationId xmlns:a16="http://schemas.microsoft.com/office/drawing/2014/main" id="{CF71F9CA-484F-EBC0-68AB-DE931920630C}"/>
              </a:ext>
            </a:extLst>
          </p:cNvPr>
          <p:cNvSpPr/>
          <p:nvPr/>
        </p:nvSpPr>
        <p:spPr>
          <a:xfrm>
            <a:off x="6618139"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a:solidFill>
                  <a:prstClr val="black"/>
                </a:solidFill>
                <a:latin typeface="UTM Avo" panose="02040603050506020204" pitchFamily="18"/>
              </a:rPr>
              <a:t>D. 4</a:t>
            </a:r>
          </a:p>
        </p:txBody>
      </p:sp>
      <p:pic>
        <p:nvPicPr>
          <p:cNvPr id="35" name="Picture 34">
            <a:extLst>
              <a:ext uri="{FF2B5EF4-FFF2-40B4-BE49-F238E27FC236}">
                <a16:creationId xmlns:a16="http://schemas.microsoft.com/office/drawing/2014/main" id="{1DC161E1-9941-90B1-3113-BCDAC30B1B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Báo đúng">
            <a:extLst>
              <a:ext uri="{FF2B5EF4-FFF2-40B4-BE49-F238E27FC236}">
                <a16:creationId xmlns:a16="http://schemas.microsoft.com/office/drawing/2014/main" id="{380CF4DA-6FBD-1A9E-C1D0-FFF2B58B599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19630" y="5022958"/>
            <a:ext cx="1810566" cy="1778708"/>
          </a:xfrm>
          <a:prstGeom prst="rect">
            <a:avLst/>
          </a:prstGeom>
        </p:spPr>
      </p:pic>
      <p:pic>
        <p:nvPicPr>
          <p:cNvPr id="3" name="Báo sai 2">
            <a:extLst>
              <a:ext uri="{FF2B5EF4-FFF2-40B4-BE49-F238E27FC236}">
                <a16:creationId xmlns:a16="http://schemas.microsoft.com/office/drawing/2014/main" id="{4E12E64D-02D4-0912-8E9E-2440820F5A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639054" y="2951336"/>
            <a:ext cx="1788082" cy="1788082"/>
          </a:xfrm>
          <a:prstGeom prst="rect">
            <a:avLst/>
          </a:prstGeom>
        </p:spPr>
      </p:pic>
      <p:pic>
        <p:nvPicPr>
          <p:cNvPr id="25" name="Báo sai 3">
            <a:extLst>
              <a:ext uri="{FF2B5EF4-FFF2-40B4-BE49-F238E27FC236}">
                <a16:creationId xmlns:a16="http://schemas.microsoft.com/office/drawing/2014/main" id="{F1E855BD-0CA9-CEBE-9124-C1DC7BE30F5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256141" y="4969464"/>
            <a:ext cx="1865266" cy="1865266"/>
          </a:xfrm>
          <a:prstGeom prst="rect">
            <a:avLst/>
          </a:prstGeom>
        </p:spPr>
      </p:pic>
      <p:pic>
        <p:nvPicPr>
          <p:cNvPr id="37" name="Báo sai 1">
            <a:extLst>
              <a:ext uri="{FF2B5EF4-FFF2-40B4-BE49-F238E27FC236}">
                <a16:creationId xmlns:a16="http://schemas.microsoft.com/office/drawing/2014/main" id="{B33F20FA-FFCE-C4FE-F6AF-5B8DD7C7435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245345" y="2944526"/>
            <a:ext cx="1865266" cy="1865266"/>
          </a:xfrm>
          <a:prstGeom prst="rect">
            <a:avLst/>
          </a:prstGeom>
        </p:spPr>
      </p:pic>
    </p:spTree>
    <p:extLst>
      <p:ext uri="{BB962C8B-B14F-4D97-AF65-F5344CB8AC3E}">
        <p14:creationId xmlns:p14="http://schemas.microsoft.com/office/powerpoint/2010/main" val="122237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circle(in)">
                                      <p:cBhvr>
                                        <p:cTn id="25" dur="500"/>
                                        <p:tgtEl>
                                          <p:spTgt spid="2"/>
                                        </p:tgtEl>
                                      </p:cBhvr>
                                    </p:animEffect>
                                  </p:childTnLst>
                                </p:cTn>
                              </p:par>
                            </p:childTnLst>
                          </p:cTn>
                        </p:par>
                      </p:childTnLst>
                    </p:cTn>
                  </p:par>
                </p:childTnLst>
              </p:cTn>
              <p:nextCondLst>
                <p:cond evt="onClick" delay="0">
                  <p:tgtEl>
                    <p:spTgt spid="4"/>
                  </p:tgtEl>
                </p:cond>
              </p:nextCondLst>
            </p:seq>
            <p:seq concurrent="1" nextAc="seek">
              <p:cTn id="26" restart="whenNotActive" fill="hold" evtFilter="cancelBubble" nodeType="interactiveSeq">
                <p:stCondLst>
                  <p:cond evt="onClick" delay="0">
                    <p:tgtEl>
                      <p:spTgt spid="12"/>
                    </p:tgtEl>
                  </p:cond>
                </p:stCondLst>
                <p:endSync evt="end" delay="0">
                  <p:rtn val="all"/>
                </p:endSync>
                <p:childTnLst>
                  <p:par>
                    <p:cTn id="27" fill="hold">
                      <p:stCondLst>
                        <p:cond delay="0"/>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circle(in)">
                                      <p:cBhvr>
                                        <p:cTn id="31" dur="500"/>
                                        <p:tgtEl>
                                          <p:spTgt spid="37"/>
                                        </p:tgtEl>
                                      </p:cBhvr>
                                    </p:animEffect>
                                  </p:childTnLst>
                                </p:cTn>
                              </p:par>
                            </p:childTnLst>
                          </p:cTn>
                        </p:par>
                      </p:childTnLst>
                    </p:cTn>
                  </p:par>
                </p:childTnLst>
              </p:cTn>
              <p:nextCondLst>
                <p:cond evt="onClick" delay="0">
                  <p:tgtEl>
                    <p:spTgt spid="12"/>
                  </p:tgtEl>
                </p:cond>
              </p:nextCondLst>
            </p:seq>
            <p:seq concurrent="1" nextAc="seek">
              <p:cTn id="32" restart="whenNotActive" fill="hold" evtFilter="cancelBubble" nodeType="interactiveSeq">
                <p:stCondLst>
                  <p:cond evt="onClick" delay="0">
                    <p:tgtEl>
                      <p:spTgt spid="15"/>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circle(in)">
                                      <p:cBhvr>
                                        <p:cTn id="37" dur="500"/>
                                        <p:tgtEl>
                                          <p:spTgt spid="3"/>
                                        </p:tgtEl>
                                      </p:cBhvr>
                                    </p:animEffect>
                                  </p:childTnLst>
                                </p:cTn>
                              </p:par>
                            </p:childTnLst>
                          </p:cTn>
                        </p:par>
                      </p:childTnLst>
                    </p:cTn>
                  </p:par>
                </p:childTnLst>
              </p:cTn>
              <p:nextCondLst>
                <p:cond evt="onClick" delay="0">
                  <p:tgtEl>
                    <p:spTgt spid="15"/>
                  </p:tgtEl>
                </p:cond>
              </p:nextCondLst>
            </p:seq>
            <p:seq concurrent="1" nextAc="seek">
              <p:cTn id="38" restart="whenNotActive" fill="hold" evtFilter="cancelBubble" nodeType="interactiveSeq">
                <p:stCondLst>
                  <p:cond evt="onClick" delay="0">
                    <p:tgtEl>
                      <p:spTgt spid="19"/>
                    </p:tgtEl>
                  </p:cond>
                </p:stCondLst>
                <p:endSync evt="end" delay="0">
                  <p:rtn val="all"/>
                </p:endSync>
                <p:childTnLst>
                  <p:par>
                    <p:cTn id="39" fill="hold">
                      <p:stCondLst>
                        <p:cond delay="0"/>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circle(in)">
                                      <p:cBhvr>
                                        <p:cTn id="43" dur="500"/>
                                        <p:tgtEl>
                                          <p:spTgt spid="25"/>
                                        </p:tgtEl>
                                      </p:cBhvr>
                                    </p:animEffect>
                                  </p:childTnLst>
                                </p:cTn>
                              </p:par>
                            </p:childTnLst>
                          </p:cTn>
                        </p:par>
                      </p:childTnLst>
                    </p:cTn>
                  </p:par>
                </p:childTnLst>
              </p:cTn>
              <p:nextCondLst>
                <p:cond evt="onClick" delay="0">
                  <p:tgtEl>
                    <p:spTgt spid="19"/>
                  </p:tgtEl>
                </p:cond>
              </p:nextCondLst>
            </p:seq>
          </p:childTnLst>
        </p:cTn>
      </p:par>
    </p:tnLst>
    <p:bldLst>
      <p:bldP spid="4" grpId="0" animBg="1"/>
      <p:bldP spid="12" grpId="0" animBg="1"/>
      <p:bldP spid="15" grpId="0" animBg="1"/>
      <p:bldP spid="1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E425687-159C-8C78-C635-B8C12FE45372}"/>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4BDF58FE-DBCE-AB83-F08E-233D2EB9C847}"/>
              </a:ext>
            </a:extLst>
          </p:cNvPr>
          <p:cNvGrpSpPr/>
          <p:nvPr/>
        </p:nvGrpSpPr>
        <p:grpSpPr>
          <a:xfrm>
            <a:off x="1415645" y="401111"/>
            <a:ext cx="10079294" cy="2383743"/>
            <a:chOff x="710738" y="3856285"/>
            <a:chExt cx="5105398" cy="2134071"/>
          </a:xfrm>
        </p:grpSpPr>
        <p:sp>
          <p:nvSpPr>
            <p:cNvPr id="7" name="Rectangle: Rounded Corners 6">
              <a:extLst>
                <a:ext uri="{FF2B5EF4-FFF2-40B4-BE49-F238E27FC236}">
                  <a16:creationId xmlns:a16="http://schemas.microsoft.com/office/drawing/2014/main" id="{C918F20D-0E15-7AAA-77C4-ADC5EE1FE2A4}"/>
                </a:ext>
              </a:extLst>
            </p:cNvPr>
            <p:cNvSpPr/>
            <p:nvPr/>
          </p:nvSpPr>
          <p:spPr>
            <a:xfrm>
              <a:off x="710738" y="3856285"/>
              <a:ext cx="5105398" cy="2134071"/>
            </a:xfrm>
            <a:prstGeom prst="roundRect">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7">
              <a:extLst>
                <a:ext uri="{FF2B5EF4-FFF2-40B4-BE49-F238E27FC236}">
                  <a16:creationId xmlns:a16="http://schemas.microsoft.com/office/drawing/2014/main" id="{DE2349C0-19EF-4509-E5FE-69A93888A702}"/>
                </a:ext>
              </a:extLst>
            </p:cNvPr>
            <p:cNvSpPr/>
            <p:nvPr/>
          </p:nvSpPr>
          <p:spPr>
            <a:xfrm>
              <a:off x="782113" y="3970820"/>
              <a:ext cx="4962648" cy="1905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749"/>
                </a:lnSpc>
              </a:pPr>
              <a:r>
                <a:rPr lang="en-US" sz="2800" b="1" dirty="0" err="1">
                  <a:solidFill>
                    <a:schemeClr val="tx1"/>
                  </a:solidFill>
                  <a:latin typeface="UTM Avo" panose="02040603050506020204" pitchFamily="18"/>
                  <a:cs typeface="Arial" panose="020B0604020202020204" pitchFamily="34" charset="0"/>
                </a:rPr>
                <a:t>Câu</a:t>
              </a:r>
              <a:r>
                <a:rPr lang="en-US" sz="2800" b="1" dirty="0">
                  <a:solidFill>
                    <a:schemeClr val="tx1"/>
                  </a:solidFill>
                  <a:latin typeface="UTM Avo" panose="02040603050506020204" pitchFamily="18"/>
                  <a:cs typeface="Arial" panose="020B0604020202020204" pitchFamily="34" charset="0"/>
                </a:rPr>
                <a:t> </a:t>
              </a:r>
              <a:r>
                <a:rPr lang="vi-VN" sz="2800" b="1" dirty="0">
                  <a:solidFill>
                    <a:schemeClr val="tx1"/>
                  </a:solidFill>
                  <a:latin typeface="UTM Avo" panose="02040603050506020204" pitchFamily="18"/>
                  <a:cs typeface="Arial" panose="020B0604020202020204" pitchFamily="34" charset="0"/>
                </a:rPr>
                <a:t>3</a:t>
              </a:r>
              <a:r>
                <a:rPr lang="en-US" sz="2800" b="1" dirty="0">
                  <a:solidFill>
                    <a:schemeClr val="tx1"/>
                  </a:solidFill>
                  <a:latin typeface="UTM Avo" panose="02040603050506020204" pitchFamily="18"/>
                  <a:cs typeface="Arial" panose="020B0604020202020204" pitchFamily="34" charset="0"/>
                </a:rPr>
                <a:t>. </a:t>
              </a:r>
              <a:r>
                <a:rPr lang="vi-VN" sz="2800" dirty="0">
                  <a:solidFill>
                    <a:schemeClr val="tx1"/>
                  </a:solidFill>
                  <a:latin typeface="UTM Avo" panose="02040603050506020204" pitchFamily="18"/>
                  <a:cs typeface="Arial" panose="020B0604020202020204" pitchFamily="34" charset="0"/>
                </a:rPr>
                <a:t>Trình tự đọc bản vẽ mặt bằng</a:t>
              </a:r>
              <a:endParaRPr lang="en-US" sz="2800" dirty="0">
                <a:solidFill>
                  <a:schemeClr val="tx1"/>
                </a:solidFill>
                <a:latin typeface="UTM Avo" panose="02040603050506020204" pitchFamily="18"/>
                <a:cs typeface="Arial" panose="020B0604020202020204" pitchFamily="34" charset="0"/>
              </a:endParaRPr>
            </a:p>
            <a:p>
              <a:pPr algn="ctr">
                <a:lnSpc>
                  <a:spcPts val="4749"/>
                </a:lnSpc>
              </a:pPr>
              <a:r>
                <a:rPr lang="vi-VN" sz="2800" dirty="0">
                  <a:solidFill>
                    <a:schemeClr val="tx1"/>
                  </a:solidFill>
                  <a:latin typeface="UTM Avo" panose="02040603050506020204" pitchFamily="18"/>
                  <a:cs typeface="Arial" panose="020B0604020202020204" pitchFamily="34" charset="0"/>
                </a:rPr>
                <a:t>tổng thể gồm mấy bước?</a:t>
              </a:r>
              <a:endParaRPr lang="en-US" sz="2800" dirty="0">
                <a:solidFill>
                  <a:schemeClr val="tx1"/>
                </a:solidFill>
                <a:latin typeface="UTM Avo" panose="02040603050506020204" pitchFamily="18"/>
                <a:cs typeface="Arial" panose="020B0604020202020204" pitchFamily="34" charset="0"/>
              </a:endParaRPr>
            </a:p>
          </p:txBody>
        </p:sp>
      </p:grpSp>
      <p:sp>
        <p:nvSpPr>
          <p:cNvPr id="4" name="ĐA đúng">
            <a:extLst>
              <a:ext uri="{FF2B5EF4-FFF2-40B4-BE49-F238E27FC236}">
                <a16:creationId xmlns:a16="http://schemas.microsoft.com/office/drawing/2014/main" id="{AEC113A1-7E74-0547-5A24-CABF5D6EBE51}"/>
              </a:ext>
            </a:extLst>
          </p:cNvPr>
          <p:cNvSpPr/>
          <p:nvPr/>
        </p:nvSpPr>
        <p:spPr>
          <a:xfrm>
            <a:off x="820845"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a:solidFill>
                  <a:prstClr val="black"/>
                </a:solidFill>
                <a:latin typeface="UTM Avo" panose="02040603050506020204" pitchFamily="18"/>
              </a:rPr>
              <a:t>C. 3</a:t>
            </a:r>
          </a:p>
        </p:txBody>
      </p:sp>
      <p:sp>
        <p:nvSpPr>
          <p:cNvPr id="12" name="ĐA sai 1">
            <a:extLst>
              <a:ext uri="{FF2B5EF4-FFF2-40B4-BE49-F238E27FC236}">
                <a16:creationId xmlns:a16="http://schemas.microsoft.com/office/drawing/2014/main" id="{5367E239-AAF7-8D3E-32A4-4231E0AD11FC}"/>
              </a:ext>
            </a:extLst>
          </p:cNvPr>
          <p:cNvSpPr/>
          <p:nvPr/>
        </p:nvSpPr>
        <p:spPr>
          <a:xfrm>
            <a:off x="6618140" y="312403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a:solidFill>
                  <a:prstClr val="black"/>
                </a:solidFill>
                <a:latin typeface="UTM Avo" panose="02040603050506020204" pitchFamily="18"/>
              </a:rPr>
              <a:t>B. 2</a:t>
            </a:r>
          </a:p>
        </p:txBody>
      </p:sp>
      <p:sp>
        <p:nvSpPr>
          <p:cNvPr id="15" name="ĐA sai 2">
            <a:extLst>
              <a:ext uri="{FF2B5EF4-FFF2-40B4-BE49-F238E27FC236}">
                <a16:creationId xmlns:a16="http://schemas.microsoft.com/office/drawing/2014/main" id="{918674BC-5FDC-59F2-FF03-16BA536BE251}"/>
              </a:ext>
            </a:extLst>
          </p:cNvPr>
          <p:cNvSpPr/>
          <p:nvPr/>
        </p:nvSpPr>
        <p:spPr>
          <a:xfrm>
            <a:off x="820845" y="3070486"/>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a:solidFill>
                  <a:prstClr val="black"/>
                </a:solidFill>
                <a:latin typeface="UTM Avo" panose="02040603050506020204" pitchFamily="18"/>
              </a:rPr>
              <a:t>A. 1</a:t>
            </a:r>
          </a:p>
        </p:txBody>
      </p:sp>
      <p:sp>
        <p:nvSpPr>
          <p:cNvPr id="19" name="ĐA sai 3">
            <a:extLst>
              <a:ext uri="{FF2B5EF4-FFF2-40B4-BE49-F238E27FC236}">
                <a16:creationId xmlns:a16="http://schemas.microsoft.com/office/drawing/2014/main" id="{BB822F26-1B76-8B75-45BB-478F17CD2553}"/>
              </a:ext>
            </a:extLst>
          </p:cNvPr>
          <p:cNvSpPr/>
          <p:nvPr/>
        </p:nvSpPr>
        <p:spPr>
          <a:xfrm>
            <a:off x="6618139"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a:solidFill>
                  <a:prstClr val="black"/>
                </a:solidFill>
                <a:latin typeface="UTM Avo" panose="02040603050506020204" pitchFamily="18"/>
              </a:rPr>
              <a:t>D. 4</a:t>
            </a:r>
          </a:p>
        </p:txBody>
      </p:sp>
      <p:pic>
        <p:nvPicPr>
          <p:cNvPr id="35" name="Picture 34">
            <a:extLst>
              <a:ext uri="{FF2B5EF4-FFF2-40B4-BE49-F238E27FC236}">
                <a16:creationId xmlns:a16="http://schemas.microsoft.com/office/drawing/2014/main" id="{CC786538-90B7-29BA-8A62-78C0664B64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Báo đúng">
            <a:extLst>
              <a:ext uri="{FF2B5EF4-FFF2-40B4-BE49-F238E27FC236}">
                <a16:creationId xmlns:a16="http://schemas.microsoft.com/office/drawing/2014/main" id="{CC65788D-827F-0D94-7B77-A89436A4570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19630" y="5022958"/>
            <a:ext cx="1810566" cy="1778708"/>
          </a:xfrm>
          <a:prstGeom prst="rect">
            <a:avLst/>
          </a:prstGeom>
        </p:spPr>
      </p:pic>
      <p:pic>
        <p:nvPicPr>
          <p:cNvPr id="3" name="Báo sai 2">
            <a:extLst>
              <a:ext uri="{FF2B5EF4-FFF2-40B4-BE49-F238E27FC236}">
                <a16:creationId xmlns:a16="http://schemas.microsoft.com/office/drawing/2014/main" id="{E7275D23-3EAD-D56C-D486-365F066A010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639054" y="2951336"/>
            <a:ext cx="1788082" cy="1788082"/>
          </a:xfrm>
          <a:prstGeom prst="rect">
            <a:avLst/>
          </a:prstGeom>
        </p:spPr>
      </p:pic>
      <p:pic>
        <p:nvPicPr>
          <p:cNvPr id="25" name="Báo sai 3">
            <a:extLst>
              <a:ext uri="{FF2B5EF4-FFF2-40B4-BE49-F238E27FC236}">
                <a16:creationId xmlns:a16="http://schemas.microsoft.com/office/drawing/2014/main" id="{54CA4FAB-1771-A15D-FF07-4A1E5F73252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256141" y="4969464"/>
            <a:ext cx="1865266" cy="1865266"/>
          </a:xfrm>
          <a:prstGeom prst="rect">
            <a:avLst/>
          </a:prstGeom>
        </p:spPr>
      </p:pic>
      <p:pic>
        <p:nvPicPr>
          <p:cNvPr id="37" name="Báo sai 1">
            <a:extLst>
              <a:ext uri="{FF2B5EF4-FFF2-40B4-BE49-F238E27FC236}">
                <a16:creationId xmlns:a16="http://schemas.microsoft.com/office/drawing/2014/main" id="{8EE48D65-9E60-6189-19BD-39715894309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245345" y="2944526"/>
            <a:ext cx="1865266" cy="1865266"/>
          </a:xfrm>
          <a:prstGeom prst="rect">
            <a:avLst/>
          </a:prstGeom>
        </p:spPr>
      </p:pic>
    </p:spTree>
    <p:extLst>
      <p:ext uri="{BB962C8B-B14F-4D97-AF65-F5344CB8AC3E}">
        <p14:creationId xmlns:p14="http://schemas.microsoft.com/office/powerpoint/2010/main" val="22382115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circle(in)">
                                      <p:cBhvr>
                                        <p:cTn id="25" dur="500"/>
                                        <p:tgtEl>
                                          <p:spTgt spid="2"/>
                                        </p:tgtEl>
                                      </p:cBhvr>
                                    </p:animEffect>
                                  </p:childTnLst>
                                </p:cTn>
                              </p:par>
                            </p:childTnLst>
                          </p:cTn>
                        </p:par>
                      </p:childTnLst>
                    </p:cTn>
                  </p:par>
                </p:childTnLst>
              </p:cTn>
              <p:nextCondLst>
                <p:cond evt="onClick" delay="0">
                  <p:tgtEl>
                    <p:spTgt spid="4"/>
                  </p:tgtEl>
                </p:cond>
              </p:nextCondLst>
            </p:seq>
            <p:seq concurrent="1" nextAc="seek">
              <p:cTn id="26" restart="whenNotActive" fill="hold" evtFilter="cancelBubble" nodeType="interactiveSeq">
                <p:stCondLst>
                  <p:cond evt="onClick" delay="0">
                    <p:tgtEl>
                      <p:spTgt spid="12"/>
                    </p:tgtEl>
                  </p:cond>
                </p:stCondLst>
                <p:endSync evt="end" delay="0">
                  <p:rtn val="all"/>
                </p:endSync>
                <p:childTnLst>
                  <p:par>
                    <p:cTn id="27" fill="hold">
                      <p:stCondLst>
                        <p:cond delay="0"/>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circle(in)">
                                      <p:cBhvr>
                                        <p:cTn id="31" dur="500"/>
                                        <p:tgtEl>
                                          <p:spTgt spid="37"/>
                                        </p:tgtEl>
                                      </p:cBhvr>
                                    </p:animEffect>
                                  </p:childTnLst>
                                </p:cTn>
                              </p:par>
                            </p:childTnLst>
                          </p:cTn>
                        </p:par>
                      </p:childTnLst>
                    </p:cTn>
                  </p:par>
                </p:childTnLst>
              </p:cTn>
              <p:nextCondLst>
                <p:cond evt="onClick" delay="0">
                  <p:tgtEl>
                    <p:spTgt spid="12"/>
                  </p:tgtEl>
                </p:cond>
              </p:nextCondLst>
            </p:seq>
            <p:seq concurrent="1" nextAc="seek">
              <p:cTn id="32" restart="whenNotActive" fill="hold" evtFilter="cancelBubble" nodeType="interactiveSeq">
                <p:stCondLst>
                  <p:cond evt="onClick" delay="0">
                    <p:tgtEl>
                      <p:spTgt spid="15"/>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circle(in)">
                                      <p:cBhvr>
                                        <p:cTn id="37" dur="500"/>
                                        <p:tgtEl>
                                          <p:spTgt spid="3"/>
                                        </p:tgtEl>
                                      </p:cBhvr>
                                    </p:animEffect>
                                  </p:childTnLst>
                                </p:cTn>
                              </p:par>
                            </p:childTnLst>
                          </p:cTn>
                        </p:par>
                      </p:childTnLst>
                    </p:cTn>
                  </p:par>
                </p:childTnLst>
              </p:cTn>
              <p:nextCondLst>
                <p:cond evt="onClick" delay="0">
                  <p:tgtEl>
                    <p:spTgt spid="15"/>
                  </p:tgtEl>
                </p:cond>
              </p:nextCondLst>
            </p:seq>
            <p:seq concurrent="1" nextAc="seek">
              <p:cTn id="38" restart="whenNotActive" fill="hold" evtFilter="cancelBubble" nodeType="interactiveSeq">
                <p:stCondLst>
                  <p:cond evt="onClick" delay="0">
                    <p:tgtEl>
                      <p:spTgt spid="19"/>
                    </p:tgtEl>
                  </p:cond>
                </p:stCondLst>
                <p:endSync evt="end" delay="0">
                  <p:rtn val="all"/>
                </p:endSync>
                <p:childTnLst>
                  <p:par>
                    <p:cTn id="39" fill="hold">
                      <p:stCondLst>
                        <p:cond delay="0"/>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circle(in)">
                                      <p:cBhvr>
                                        <p:cTn id="43" dur="500"/>
                                        <p:tgtEl>
                                          <p:spTgt spid="25"/>
                                        </p:tgtEl>
                                      </p:cBhvr>
                                    </p:animEffect>
                                  </p:childTnLst>
                                </p:cTn>
                              </p:par>
                            </p:childTnLst>
                          </p:cTn>
                        </p:par>
                      </p:childTnLst>
                    </p:cTn>
                  </p:par>
                </p:childTnLst>
              </p:cTn>
              <p:nextCondLst>
                <p:cond evt="onClick" delay="0">
                  <p:tgtEl>
                    <p:spTgt spid="19"/>
                  </p:tgtEl>
                </p:cond>
              </p:nextCondLst>
            </p:seq>
          </p:childTnLst>
        </p:cTn>
      </p:par>
    </p:tnLst>
    <p:bldLst>
      <p:bldP spid="4" grpId="0" animBg="1"/>
      <p:bldP spid="12" grpId="0" animBg="1"/>
      <p:bldP spid="15" grpId="0" animBg="1"/>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63DE9F9-D668-8CA2-3EA3-9E36869DA093}"/>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FB2A08FE-C10D-DDE1-033C-AA4068868622}"/>
              </a:ext>
            </a:extLst>
          </p:cNvPr>
          <p:cNvGrpSpPr/>
          <p:nvPr/>
        </p:nvGrpSpPr>
        <p:grpSpPr>
          <a:xfrm>
            <a:off x="1415645" y="401111"/>
            <a:ext cx="10079294" cy="2383743"/>
            <a:chOff x="710738" y="3856285"/>
            <a:chExt cx="5105398" cy="2134071"/>
          </a:xfrm>
        </p:grpSpPr>
        <p:sp>
          <p:nvSpPr>
            <p:cNvPr id="7" name="Rectangle: Rounded Corners 6">
              <a:extLst>
                <a:ext uri="{FF2B5EF4-FFF2-40B4-BE49-F238E27FC236}">
                  <a16:creationId xmlns:a16="http://schemas.microsoft.com/office/drawing/2014/main" id="{79AB865D-A3F2-C42E-C3CE-FAA2B1E5D047}"/>
                </a:ext>
              </a:extLst>
            </p:cNvPr>
            <p:cNvSpPr/>
            <p:nvPr/>
          </p:nvSpPr>
          <p:spPr>
            <a:xfrm>
              <a:off x="710738" y="3856285"/>
              <a:ext cx="5105398" cy="2134071"/>
            </a:xfrm>
            <a:prstGeom prst="roundRect">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7">
              <a:extLst>
                <a:ext uri="{FF2B5EF4-FFF2-40B4-BE49-F238E27FC236}">
                  <a16:creationId xmlns:a16="http://schemas.microsoft.com/office/drawing/2014/main" id="{1C2EB06E-C853-D4F5-34FF-01974CE97D55}"/>
                </a:ext>
              </a:extLst>
            </p:cNvPr>
            <p:cNvSpPr/>
            <p:nvPr/>
          </p:nvSpPr>
          <p:spPr>
            <a:xfrm>
              <a:off x="782113" y="3970820"/>
              <a:ext cx="4962648" cy="1905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err="1">
                  <a:solidFill>
                    <a:schemeClr val="tx1"/>
                  </a:solidFill>
                  <a:latin typeface="UTM Avo" panose="02040603050506020204" pitchFamily="18"/>
                  <a:cs typeface="Arial" panose="020B0604020202020204" pitchFamily="34" charset="0"/>
                </a:rPr>
                <a:t>Câu</a:t>
              </a:r>
              <a:r>
                <a:rPr lang="en-US" sz="2800" b="1" dirty="0">
                  <a:solidFill>
                    <a:schemeClr val="tx1"/>
                  </a:solidFill>
                  <a:latin typeface="UTM Avo" panose="02040603050506020204" pitchFamily="18"/>
                  <a:cs typeface="Arial" panose="020B0604020202020204" pitchFamily="34" charset="0"/>
                </a:rPr>
                <a:t> </a:t>
              </a:r>
              <a:r>
                <a:rPr lang="vi-VN" sz="2800" b="1" dirty="0">
                  <a:solidFill>
                    <a:schemeClr val="tx1"/>
                  </a:solidFill>
                  <a:latin typeface="UTM Avo" panose="02040603050506020204" pitchFamily="18"/>
                  <a:cs typeface="Arial" panose="020B0604020202020204" pitchFamily="34" charset="0"/>
                </a:rPr>
                <a:t>4</a:t>
              </a:r>
              <a:r>
                <a:rPr lang="en-US" sz="2800" b="1" dirty="0">
                  <a:solidFill>
                    <a:schemeClr val="tx1"/>
                  </a:solidFill>
                  <a:latin typeface="UTM Avo" panose="02040603050506020204" pitchFamily="18"/>
                  <a:cs typeface="Arial" panose="020B0604020202020204" pitchFamily="34" charset="0"/>
                </a:rPr>
                <a:t>. </a:t>
              </a:r>
              <a:r>
                <a:rPr lang="vi-VN" sz="2800" dirty="0">
                  <a:solidFill>
                    <a:schemeClr val="tx1"/>
                  </a:solidFill>
                  <a:latin typeface="UTM Avo" panose="02040603050506020204" pitchFamily="18"/>
                  <a:cs typeface="Arial" panose="020B0604020202020204" pitchFamily="34" charset="0"/>
                </a:rPr>
                <a:t>Ngôi nhà có mấy bản vẽ hình chiếu?</a:t>
              </a:r>
              <a:endParaRPr lang="en-US" sz="2800" dirty="0">
                <a:solidFill>
                  <a:schemeClr val="tx1"/>
                </a:solidFill>
                <a:latin typeface="UTM Avo" panose="02040603050506020204" pitchFamily="18"/>
                <a:cs typeface="Arial" panose="020B0604020202020204" pitchFamily="34" charset="0"/>
              </a:endParaRPr>
            </a:p>
          </p:txBody>
        </p:sp>
      </p:grpSp>
      <p:sp>
        <p:nvSpPr>
          <p:cNvPr id="4" name="ĐA đúng">
            <a:extLst>
              <a:ext uri="{FF2B5EF4-FFF2-40B4-BE49-F238E27FC236}">
                <a16:creationId xmlns:a16="http://schemas.microsoft.com/office/drawing/2014/main" id="{BFD5D10D-71B5-949B-EB5D-C7FDCCB52E74}"/>
              </a:ext>
            </a:extLst>
          </p:cNvPr>
          <p:cNvSpPr/>
          <p:nvPr/>
        </p:nvSpPr>
        <p:spPr>
          <a:xfrm>
            <a:off x="6611095" y="3109807"/>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a:solidFill>
                  <a:prstClr val="black"/>
                </a:solidFill>
                <a:latin typeface="UTM Avo" panose="02040603050506020204" pitchFamily="18"/>
              </a:rPr>
              <a:t>B. 3</a:t>
            </a:r>
          </a:p>
        </p:txBody>
      </p:sp>
      <p:sp>
        <p:nvSpPr>
          <p:cNvPr id="12" name="ĐA sai 1">
            <a:extLst>
              <a:ext uri="{FF2B5EF4-FFF2-40B4-BE49-F238E27FC236}">
                <a16:creationId xmlns:a16="http://schemas.microsoft.com/office/drawing/2014/main" id="{BE8EB36B-8C0D-AB69-611F-691BC1667DF1}"/>
              </a:ext>
            </a:extLst>
          </p:cNvPr>
          <p:cNvSpPr/>
          <p:nvPr/>
        </p:nvSpPr>
        <p:spPr>
          <a:xfrm>
            <a:off x="704105" y="3109807"/>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a:solidFill>
                  <a:prstClr val="black"/>
                </a:solidFill>
                <a:latin typeface="UTM Avo" panose="02040603050506020204" pitchFamily="18"/>
              </a:rPr>
              <a:t>A. 2</a:t>
            </a:r>
          </a:p>
        </p:txBody>
      </p:sp>
      <p:sp>
        <p:nvSpPr>
          <p:cNvPr id="15" name="ĐA sai 2">
            <a:extLst>
              <a:ext uri="{FF2B5EF4-FFF2-40B4-BE49-F238E27FC236}">
                <a16:creationId xmlns:a16="http://schemas.microsoft.com/office/drawing/2014/main" id="{04B64A69-A3BD-9C71-1B0E-C57B8BA976F9}"/>
              </a:ext>
            </a:extLst>
          </p:cNvPr>
          <p:cNvSpPr/>
          <p:nvPr/>
        </p:nvSpPr>
        <p:spPr>
          <a:xfrm>
            <a:off x="697060"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a:solidFill>
                  <a:prstClr val="black"/>
                </a:solidFill>
                <a:latin typeface="UTM Avo" panose="02040603050506020204" pitchFamily="18"/>
              </a:rPr>
              <a:t>C. 4</a:t>
            </a:r>
          </a:p>
        </p:txBody>
      </p:sp>
      <p:sp>
        <p:nvSpPr>
          <p:cNvPr id="19" name="ĐA sai 3">
            <a:extLst>
              <a:ext uri="{FF2B5EF4-FFF2-40B4-BE49-F238E27FC236}">
                <a16:creationId xmlns:a16="http://schemas.microsoft.com/office/drawing/2014/main" id="{4172E614-535E-F85E-21F0-049049068EB5}"/>
              </a:ext>
            </a:extLst>
          </p:cNvPr>
          <p:cNvSpPr/>
          <p:nvPr/>
        </p:nvSpPr>
        <p:spPr>
          <a:xfrm>
            <a:off x="6618139"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a:solidFill>
                  <a:prstClr val="black"/>
                </a:solidFill>
                <a:latin typeface="UTM Avo" panose="02040603050506020204" pitchFamily="18"/>
              </a:rPr>
              <a:t>D. 5</a:t>
            </a:r>
          </a:p>
        </p:txBody>
      </p:sp>
      <p:pic>
        <p:nvPicPr>
          <p:cNvPr id="35" name="Picture 34">
            <a:extLst>
              <a:ext uri="{FF2B5EF4-FFF2-40B4-BE49-F238E27FC236}">
                <a16:creationId xmlns:a16="http://schemas.microsoft.com/office/drawing/2014/main" id="{A298D884-F323-2CC9-B530-3D4F30076C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Báo đúng">
            <a:extLst>
              <a:ext uri="{FF2B5EF4-FFF2-40B4-BE49-F238E27FC236}">
                <a16:creationId xmlns:a16="http://schemas.microsoft.com/office/drawing/2014/main" id="{8E02EDF9-6E52-C6E2-309E-726A2F79BFE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195848" y="3035523"/>
            <a:ext cx="1774284" cy="1743065"/>
          </a:xfrm>
          <a:prstGeom prst="rect">
            <a:avLst/>
          </a:prstGeom>
        </p:spPr>
      </p:pic>
      <p:pic>
        <p:nvPicPr>
          <p:cNvPr id="3" name="Báo sai 2">
            <a:extLst>
              <a:ext uri="{FF2B5EF4-FFF2-40B4-BE49-F238E27FC236}">
                <a16:creationId xmlns:a16="http://schemas.microsoft.com/office/drawing/2014/main" id="{CEFAC242-5B60-375A-41C0-5FF592B296C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36772" y="4896845"/>
            <a:ext cx="1759228" cy="1759228"/>
          </a:xfrm>
          <a:prstGeom prst="rect">
            <a:avLst/>
          </a:prstGeom>
        </p:spPr>
      </p:pic>
      <p:pic>
        <p:nvPicPr>
          <p:cNvPr id="25" name="Báo sai 3">
            <a:extLst>
              <a:ext uri="{FF2B5EF4-FFF2-40B4-BE49-F238E27FC236}">
                <a16:creationId xmlns:a16="http://schemas.microsoft.com/office/drawing/2014/main" id="{A199F6D9-A6C8-A3F8-7C64-5E965B93EB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378571" y="4896845"/>
            <a:ext cx="1759228" cy="1759228"/>
          </a:xfrm>
          <a:prstGeom prst="rect">
            <a:avLst/>
          </a:prstGeom>
        </p:spPr>
      </p:pic>
      <p:pic>
        <p:nvPicPr>
          <p:cNvPr id="37" name="Báo sai 1">
            <a:extLst>
              <a:ext uri="{FF2B5EF4-FFF2-40B4-BE49-F238E27FC236}">
                <a16:creationId xmlns:a16="http://schemas.microsoft.com/office/drawing/2014/main" id="{F80EA852-95F6-5671-0AD0-EDE1E40751E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69630" y="2980686"/>
            <a:ext cx="1759228" cy="1759228"/>
          </a:xfrm>
          <a:prstGeom prst="rect">
            <a:avLst/>
          </a:prstGeom>
        </p:spPr>
      </p:pic>
    </p:spTree>
    <p:extLst>
      <p:ext uri="{BB962C8B-B14F-4D97-AF65-F5344CB8AC3E}">
        <p14:creationId xmlns:p14="http://schemas.microsoft.com/office/powerpoint/2010/main" val="2288443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circle(in)">
                                      <p:cBhvr>
                                        <p:cTn id="25" dur="500"/>
                                        <p:tgtEl>
                                          <p:spTgt spid="2"/>
                                        </p:tgtEl>
                                      </p:cBhvr>
                                    </p:animEffect>
                                  </p:childTnLst>
                                </p:cTn>
                              </p:par>
                            </p:childTnLst>
                          </p:cTn>
                        </p:par>
                      </p:childTnLst>
                    </p:cTn>
                  </p:par>
                </p:childTnLst>
              </p:cTn>
              <p:nextCondLst>
                <p:cond evt="onClick" delay="0">
                  <p:tgtEl>
                    <p:spTgt spid="4"/>
                  </p:tgtEl>
                </p:cond>
              </p:nextCondLst>
            </p:seq>
            <p:seq concurrent="1" nextAc="seek">
              <p:cTn id="26" restart="whenNotActive" fill="hold" evtFilter="cancelBubble" nodeType="interactiveSeq">
                <p:stCondLst>
                  <p:cond evt="onClick" delay="0">
                    <p:tgtEl>
                      <p:spTgt spid="12"/>
                    </p:tgtEl>
                  </p:cond>
                </p:stCondLst>
                <p:endSync evt="end" delay="0">
                  <p:rtn val="all"/>
                </p:endSync>
                <p:childTnLst>
                  <p:par>
                    <p:cTn id="27" fill="hold">
                      <p:stCondLst>
                        <p:cond delay="0"/>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circle(in)">
                                      <p:cBhvr>
                                        <p:cTn id="31" dur="500"/>
                                        <p:tgtEl>
                                          <p:spTgt spid="37"/>
                                        </p:tgtEl>
                                      </p:cBhvr>
                                    </p:animEffect>
                                  </p:childTnLst>
                                </p:cTn>
                              </p:par>
                            </p:childTnLst>
                          </p:cTn>
                        </p:par>
                      </p:childTnLst>
                    </p:cTn>
                  </p:par>
                </p:childTnLst>
              </p:cTn>
              <p:nextCondLst>
                <p:cond evt="onClick" delay="0">
                  <p:tgtEl>
                    <p:spTgt spid="12"/>
                  </p:tgtEl>
                </p:cond>
              </p:nextCondLst>
            </p:seq>
            <p:seq concurrent="1" nextAc="seek">
              <p:cTn id="32" restart="whenNotActive" fill="hold" evtFilter="cancelBubble" nodeType="interactiveSeq">
                <p:stCondLst>
                  <p:cond evt="onClick" delay="0">
                    <p:tgtEl>
                      <p:spTgt spid="15"/>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circle(in)">
                                      <p:cBhvr>
                                        <p:cTn id="37" dur="500"/>
                                        <p:tgtEl>
                                          <p:spTgt spid="3"/>
                                        </p:tgtEl>
                                      </p:cBhvr>
                                    </p:animEffect>
                                  </p:childTnLst>
                                </p:cTn>
                              </p:par>
                            </p:childTnLst>
                          </p:cTn>
                        </p:par>
                      </p:childTnLst>
                    </p:cTn>
                  </p:par>
                </p:childTnLst>
              </p:cTn>
              <p:nextCondLst>
                <p:cond evt="onClick" delay="0">
                  <p:tgtEl>
                    <p:spTgt spid="15"/>
                  </p:tgtEl>
                </p:cond>
              </p:nextCondLst>
            </p:seq>
            <p:seq concurrent="1" nextAc="seek">
              <p:cTn id="38" restart="whenNotActive" fill="hold" evtFilter="cancelBubble" nodeType="interactiveSeq">
                <p:stCondLst>
                  <p:cond evt="onClick" delay="0">
                    <p:tgtEl>
                      <p:spTgt spid="19"/>
                    </p:tgtEl>
                  </p:cond>
                </p:stCondLst>
                <p:endSync evt="end" delay="0">
                  <p:rtn val="all"/>
                </p:endSync>
                <p:childTnLst>
                  <p:par>
                    <p:cTn id="39" fill="hold">
                      <p:stCondLst>
                        <p:cond delay="0"/>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circle(in)">
                                      <p:cBhvr>
                                        <p:cTn id="43" dur="500"/>
                                        <p:tgtEl>
                                          <p:spTgt spid="25"/>
                                        </p:tgtEl>
                                      </p:cBhvr>
                                    </p:animEffect>
                                  </p:childTnLst>
                                </p:cTn>
                              </p:par>
                            </p:childTnLst>
                          </p:cTn>
                        </p:par>
                      </p:childTnLst>
                    </p:cTn>
                  </p:par>
                </p:childTnLst>
              </p:cTn>
              <p:nextCondLst>
                <p:cond evt="onClick" delay="0">
                  <p:tgtEl>
                    <p:spTgt spid="19"/>
                  </p:tgtEl>
                </p:cond>
              </p:nextCondLst>
            </p:seq>
          </p:childTnLst>
        </p:cTn>
      </p:par>
    </p:tnLst>
    <p:bldLst>
      <p:bldP spid="4" grpId="0" animBg="1"/>
      <p:bldP spid="12" grpId="0" animBg="1"/>
      <p:bldP spid="15" grpId="0" animBg="1"/>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BAF0857-2836-33C5-8537-E79F21210C89}"/>
              </a:ext>
            </a:extLst>
          </p:cNvPr>
          <p:cNvGrpSpPr/>
          <p:nvPr/>
        </p:nvGrpSpPr>
        <p:grpSpPr>
          <a:xfrm>
            <a:off x="1415645" y="401111"/>
            <a:ext cx="10079294" cy="2383743"/>
            <a:chOff x="710738" y="3856285"/>
            <a:chExt cx="5105398" cy="2134071"/>
          </a:xfrm>
        </p:grpSpPr>
        <p:sp>
          <p:nvSpPr>
            <p:cNvPr id="7" name="Rectangle: Rounded Corners 6">
              <a:extLst>
                <a:ext uri="{FF2B5EF4-FFF2-40B4-BE49-F238E27FC236}">
                  <a16:creationId xmlns:a16="http://schemas.microsoft.com/office/drawing/2014/main" id="{85300807-A688-6AF0-F90F-7EA9F11AD9BA}"/>
                </a:ext>
              </a:extLst>
            </p:cNvPr>
            <p:cNvSpPr/>
            <p:nvPr/>
          </p:nvSpPr>
          <p:spPr>
            <a:xfrm>
              <a:off x="710738" y="3856285"/>
              <a:ext cx="5105398" cy="2134071"/>
            </a:xfrm>
            <a:prstGeom prst="roundRect">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7">
              <a:extLst>
                <a:ext uri="{FF2B5EF4-FFF2-40B4-BE49-F238E27FC236}">
                  <a16:creationId xmlns:a16="http://schemas.microsoft.com/office/drawing/2014/main" id="{214CC333-F414-1E2E-D73F-C84357B3026A}"/>
                </a:ext>
              </a:extLst>
            </p:cNvPr>
            <p:cNvSpPr/>
            <p:nvPr/>
          </p:nvSpPr>
          <p:spPr>
            <a:xfrm>
              <a:off x="782113" y="3970820"/>
              <a:ext cx="4962648" cy="1905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err="1">
                  <a:solidFill>
                    <a:schemeClr val="tx1"/>
                  </a:solidFill>
                  <a:latin typeface="UTM Avo" panose="02040603050506020204" pitchFamily="18"/>
                  <a:cs typeface="Arial" panose="020B0604020202020204" pitchFamily="34" charset="0"/>
                </a:rPr>
                <a:t>Câu</a:t>
              </a:r>
              <a:r>
                <a:rPr lang="en-US" sz="2800" b="1" dirty="0">
                  <a:solidFill>
                    <a:schemeClr val="tx1"/>
                  </a:solidFill>
                  <a:latin typeface="UTM Avo" panose="02040603050506020204" pitchFamily="18"/>
                  <a:cs typeface="Arial" panose="020B0604020202020204" pitchFamily="34" charset="0"/>
                </a:rPr>
                <a:t> </a:t>
              </a:r>
              <a:r>
                <a:rPr lang="vi-VN" sz="2800" b="1" dirty="0">
                  <a:solidFill>
                    <a:schemeClr val="tx1"/>
                  </a:solidFill>
                  <a:latin typeface="UTM Avo" panose="02040603050506020204" pitchFamily="18"/>
                  <a:cs typeface="Arial" panose="020B0604020202020204" pitchFamily="34" charset="0"/>
                </a:rPr>
                <a:t>5</a:t>
              </a:r>
              <a:r>
                <a:rPr lang="en-US" sz="2800" b="1" dirty="0">
                  <a:solidFill>
                    <a:schemeClr val="tx1"/>
                  </a:solidFill>
                  <a:latin typeface="UTM Avo" panose="02040603050506020204" pitchFamily="18"/>
                  <a:cs typeface="Arial" panose="020B0604020202020204" pitchFamily="34" charset="0"/>
                </a:rPr>
                <a:t>. </a:t>
              </a:r>
              <a:r>
                <a:rPr lang="vi-VN" sz="2800" dirty="0">
                  <a:solidFill>
                    <a:schemeClr val="tx1"/>
                  </a:solidFill>
                  <a:latin typeface="UTM Avo" panose="02040603050506020204" pitchFamily="18"/>
                  <a:cs typeface="Arial" panose="020B0604020202020204" pitchFamily="34" charset="0"/>
                </a:rPr>
                <a:t>Thế nào là mặt đứng?</a:t>
              </a:r>
              <a:endParaRPr lang="en-US" sz="2800" dirty="0">
                <a:solidFill>
                  <a:schemeClr val="tx1"/>
                </a:solidFill>
                <a:latin typeface="UTM Avo" panose="02040603050506020204" pitchFamily="18"/>
                <a:cs typeface="Arial" panose="020B0604020202020204" pitchFamily="34" charset="0"/>
              </a:endParaRPr>
            </a:p>
          </p:txBody>
        </p:sp>
      </p:grpSp>
      <p:sp>
        <p:nvSpPr>
          <p:cNvPr id="4" name="ĐA đúng">
            <a:extLst>
              <a:ext uri="{FF2B5EF4-FFF2-40B4-BE49-F238E27FC236}">
                <a16:creationId xmlns:a16="http://schemas.microsoft.com/office/drawing/2014/main" id="{924F9C22-7338-4783-9D1F-4F6669251F7D}"/>
              </a:ext>
            </a:extLst>
          </p:cNvPr>
          <p:cNvSpPr/>
          <p:nvPr/>
        </p:nvSpPr>
        <p:spPr>
          <a:xfrm>
            <a:off x="697061" y="311644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defRPr/>
            </a:pPr>
            <a:r>
              <a:rPr lang="en-US" sz="2200">
                <a:solidFill>
                  <a:prstClr val="black"/>
                </a:solidFill>
                <a:latin typeface="UTM Avo" panose="02040603050506020204" pitchFamily="18"/>
              </a:rPr>
              <a:t>A.  Là hình chiếu đứng biểu diễn mặt ngoài của ngôi nhà.</a:t>
            </a:r>
          </a:p>
        </p:txBody>
      </p:sp>
      <p:sp>
        <p:nvSpPr>
          <p:cNvPr id="12" name="ĐA sai 1">
            <a:extLst>
              <a:ext uri="{FF2B5EF4-FFF2-40B4-BE49-F238E27FC236}">
                <a16:creationId xmlns:a16="http://schemas.microsoft.com/office/drawing/2014/main" id="{CEB7BA47-02BC-1AD2-916B-72B712941B48}"/>
              </a:ext>
            </a:extLst>
          </p:cNvPr>
          <p:cNvSpPr/>
          <p:nvPr/>
        </p:nvSpPr>
        <p:spPr>
          <a:xfrm>
            <a:off x="6618140" y="311644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defRPr/>
            </a:pPr>
            <a:r>
              <a:rPr lang="en-US" sz="2200">
                <a:solidFill>
                  <a:prstClr val="black"/>
                </a:solidFill>
                <a:latin typeface="UTM Avo" panose="02040603050506020204" pitchFamily="18"/>
              </a:rPr>
              <a:t>B.  Là hình biểu diễn ngôi nhà khi dùng mặt phẳng cắt song song với MPC đứng hay MPC cạnh.</a:t>
            </a:r>
          </a:p>
        </p:txBody>
      </p:sp>
      <p:sp>
        <p:nvSpPr>
          <p:cNvPr id="15" name="ĐA sai 2">
            <a:extLst>
              <a:ext uri="{FF2B5EF4-FFF2-40B4-BE49-F238E27FC236}">
                <a16:creationId xmlns:a16="http://schemas.microsoft.com/office/drawing/2014/main" id="{8ED869AF-5C36-6127-99B2-9C34B13E24F5}"/>
              </a:ext>
            </a:extLst>
          </p:cNvPr>
          <p:cNvSpPr/>
          <p:nvPr/>
        </p:nvSpPr>
        <p:spPr>
          <a:xfrm>
            <a:off x="697060"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defRPr/>
            </a:pPr>
            <a:r>
              <a:rPr lang="en-US" sz="2200">
                <a:solidFill>
                  <a:prstClr val="black"/>
                </a:solidFill>
                <a:latin typeface="UTM Avo" panose="02040603050506020204" pitchFamily="18"/>
              </a:rPr>
              <a:t>C. Là hình cắt bằng của các tầng với mặt phẳng cắt nằm ngang cách sàn khoảng 1.5m.</a:t>
            </a:r>
          </a:p>
        </p:txBody>
      </p:sp>
      <p:sp>
        <p:nvSpPr>
          <p:cNvPr id="19" name="ĐA sai 3">
            <a:extLst>
              <a:ext uri="{FF2B5EF4-FFF2-40B4-BE49-F238E27FC236}">
                <a16:creationId xmlns:a16="http://schemas.microsoft.com/office/drawing/2014/main" id="{C02DD90C-0A26-4F2D-7E8B-FE9A6678CBBF}"/>
              </a:ext>
            </a:extLst>
          </p:cNvPr>
          <p:cNvSpPr/>
          <p:nvPr/>
        </p:nvSpPr>
        <p:spPr>
          <a:xfrm>
            <a:off x="6618139"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defRPr/>
            </a:pPr>
            <a:r>
              <a:rPr lang="vi-VN" sz="2200">
                <a:solidFill>
                  <a:prstClr val="black"/>
                </a:solidFill>
                <a:latin typeface="UTM Avo" panose="02040603050506020204" pitchFamily="18"/>
              </a:rPr>
              <a:t>D.  Cả 3 phương án trên.</a:t>
            </a:r>
          </a:p>
        </p:txBody>
      </p:sp>
      <p:pic>
        <p:nvPicPr>
          <p:cNvPr id="35" name="Picture 34">
            <a:extLst>
              <a:ext uri="{FF2B5EF4-FFF2-40B4-BE49-F238E27FC236}">
                <a16:creationId xmlns:a16="http://schemas.microsoft.com/office/drawing/2014/main" id="{8F3F4648-A7D3-F63A-6C32-9A661E54E1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Báo đúng">
            <a:extLst>
              <a:ext uri="{FF2B5EF4-FFF2-40B4-BE49-F238E27FC236}">
                <a16:creationId xmlns:a16="http://schemas.microsoft.com/office/drawing/2014/main" id="{AF5F9062-951E-09D7-386D-E5ECF9AEC39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304072" y="2949457"/>
            <a:ext cx="1874303" cy="1841324"/>
          </a:xfrm>
          <a:prstGeom prst="rect">
            <a:avLst/>
          </a:prstGeom>
        </p:spPr>
      </p:pic>
      <p:pic>
        <p:nvPicPr>
          <p:cNvPr id="3" name="Báo sai 2">
            <a:extLst>
              <a:ext uri="{FF2B5EF4-FFF2-40B4-BE49-F238E27FC236}">
                <a16:creationId xmlns:a16="http://schemas.microsoft.com/office/drawing/2014/main" id="{46926179-D5B8-F434-DC4E-AD66D4783A8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04072" y="4865343"/>
            <a:ext cx="1874303" cy="1874303"/>
          </a:xfrm>
          <a:prstGeom prst="rect">
            <a:avLst/>
          </a:prstGeom>
        </p:spPr>
      </p:pic>
      <p:pic>
        <p:nvPicPr>
          <p:cNvPr id="25" name="Báo sai 3">
            <a:extLst>
              <a:ext uri="{FF2B5EF4-FFF2-40B4-BE49-F238E27FC236}">
                <a16:creationId xmlns:a16="http://schemas.microsoft.com/office/drawing/2014/main" id="{E8EAFCCB-A323-8147-CBA4-3C27E1FDFB8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078865" y="5001788"/>
            <a:ext cx="1856212" cy="1856212"/>
          </a:xfrm>
          <a:prstGeom prst="rect">
            <a:avLst/>
          </a:prstGeom>
        </p:spPr>
      </p:pic>
      <p:pic>
        <p:nvPicPr>
          <p:cNvPr id="37" name="Báo sai 1">
            <a:extLst>
              <a:ext uri="{FF2B5EF4-FFF2-40B4-BE49-F238E27FC236}">
                <a16:creationId xmlns:a16="http://schemas.microsoft.com/office/drawing/2014/main" id="{019505C4-8462-53E1-FDFC-C2286A5D423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9930838" y="2803028"/>
            <a:ext cx="2152266" cy="2152266"/>
          </a:xfrm>
          <a:prstGeom prst="rect">
            <a:avLst/>
          </a:prstGeom>
        </p:spPr>
      </p:pic>
    </p:spTree>
    <p:extLst>
      <p:ext uri="{BB962C8B-B14F-4D97-AF65-F5344CB8AC3E}">
        <p14:creationId xmlns:p14="http://schemas.microsoft.com/office/powerpoint/2010/main" val="904849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childTnLst>
                          </p:cTn>
                        </p:par>
                      </p:childTnLst>
                    </p:cTn>
                  </p:par>
                </p:childTnLst>
              </p:cTn>
              <p:nextCondLst>
                <p:cond evt="onClick" delay="0">
                  <p:tgtEl>
                    <p:spTgt spid="4"/>
                  </p:tgtEl>
                </p:cond>
              </p:nextCondLst>
            </p:seq>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circle(in)">
                                      <p:cBhvr>
                                        <p:cTn id="13" dur="500"/>
                                        <p:tgtEl>
                                          <p:spTgt spid="37"/>
                                        </p:tgtEl>
                                      </p:cBhvr>
                                    </p:animEffect>
                                  </p:childTnLst>
                                </p:cTn>
                              </p:par>
                            </p:childTnLst>
                          </p:cTn>
                        </p:par>
                      </p:childTnLst>
                    </p:cTn>
                  </p:par>
                </p:childTnLst>
              </p:cTn>
              <p:nextCondLst>
                <p:cond evt="onClick" delay="0">
                  <p:tgtEl>
                    <p:spTgt spid="12"/>
                  </p:tgtEl>
                </p:cond>
              </p:nextCondLst>
            </p:seq>
            <p:seq concurrent="1" nextAc="seek">
              <p:cTn id="14" restart="whenNotActive" fill="hold" evtFilter="cancelBubble" nodeType="interactiveSeq">
                <p:stCondLst>
                  <p:cond evt="onClick" delay="0">
                    <p:tgtEl>
                      <p:spTgt spid="15"/>
                    </p:tgtEl>
                  </p:cond>
                </p:stCondLst>
                <p:endSync evt="end" delay="0">
                  <p:rtn val="all"/>
                </p:endSync>
                <p:childTnLst>
                  <p:par>
                    <p:cTn id="15" fill="hold">
                      <p:stCondLst>
                        <p:cond delay="0"/>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circle(in)">
                                      <p:cBhvr>
                                        <p:cTn id="19" dur="500"/>
                                        <p:tgtEl>
                                          <p:spTgt spid="3"/>
                                        </p:tgtEl>
                                      </p:cBhvr>
                                    </p:animEffect>
                                  </p:childTnLst>
                                </p:cTn>
                              </p:par>
                            </p:childTnLst>
                          </p:cTn>
                        </p:par>
                      </p:childTnLst>
                    </p:cTn>
                  </p:par>
                </p:childTnLst>
              </p:cTn>
              <p:nextCondLst>
                <p:cond evt="onClick" delay="0">
                  <p:tgtEl>
                    <p:spTgt spid="15"/>
                  </p:tgtEl>
                </p:cond>
              </p:nextCondLst>
            </p:seq>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circle(in)">
                                      <p:cBhvr>
                                        <p:cTn id="25" dur="500"/>
                                        <p:tgtEl>
                                          <p:spTgt spid="25"/>
                                        </p:tgtEl>
                                      </p:cBhvr>
                                    </p:animEffect>
                                  </p:childTnLst>
                                </p:cTn>
                              </p:par>
                            </p:childTnLst>
                          </p:cTn>
                        </p:par>
                      </p:childTnLst>
                    </p:cTn>
                  </p:par>
                </p:childTnLst>
              </p:cTn>
              <p:nextCondLst>
                <p:cond evt="onClick" delay="0">
                  <p:tgtEl>
                    <p:spTgt spid="19"/>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B2B8C64-94EC-6BFE-1430-8E2752A622C2}"/>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396CBED4-3CB6-232C-D71D-29307FBA8F3D}"/>
              </a:ext>
            </a:extLst>
          </p:cNvPr>
          <p:cNvGrpSpPr/>
          <p:nvPr/>
        </p:nvGrpSpPr>
        <p:grpSpPr>
          <a:xfrm>
            <a:off x="1415645" y="401111"/>
            <a:ext cx="10079294" cy="2383743"/>
            <a:chOff x="710738" y="3856285"/>
            <a:chExt cx="5105398" cy="2134071"/>
          </a:xfrm>
        </p:grpSpPr>
        <p:sp>
          <p:nvSpPr>
            <p:cNvPr id="7" name="Rectangle: Rounded Corners 6">
              <a:extLst>
                <a:ext uri="{FF2B5EF4-FFF2-40B4-BE49-F238E27FC236}">
                  <a16:creationId xmlns:a16="http://schemas.microsoft.com/office/drawing/2014/main" id="{6CB84616-1550-729D-9A8B-3E2781FBC27C}"/>
                </a:ext>
              </a:extLst>
            </p:cNvPr>
            <p:cNvSpPr/>
            <p:nvPr/>
          </p:nvSpPr>
          <p:spPr>
            <a:xfrm>
              <a:off x="710738" y="3856285"/>
              <a:ext cx="5105398" cy="2134071"/>
            </a:xfrm>
            <a:prstGeom prst="roundRect">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7">
              <a:extLst>
                <a:ext uri="{FF2B5EF4-FFF2-40B4-BE49-F238E27FC236}">
                  <a16:creationId xmlns:a16="http://schemas.microsoft.com/office/drawing/2014/main" id="{37BA29C7-A12E-8398-3025-1639E6C3F041}"/>
                </a:ext>
              </a:extLst>
            </p:cNvPr>
            <p:cNvSpPr/>
            <p:nvPr/>
          </p:nvSpPr>
          <p:spPr>
            <a:xfrm>
              <a:off x="782113" y="3970820"/>
              <a:ext cx="4962648" cy="1905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749"/>
                </a:lnSpc>
              </a:pPr>
              <a:r>
                <a:rPr lang="en-US" sz="2800" b="1" dirty="0" err="1">
                  <a:solidFill>
                    <a:schemeClr val="tx1"/>
                  </a:solidFill>
                  <a:latin typeface="UTM Avo" panose="02040603050506020204" pitchFamily="18"/>
                  <a:cs typeface="Arial" panose="020B0604020202020204" pitchFamily="34" charset="0"/>
                </a:rPr>
                <a:t>Câu</a:t>
              </a:r>
              <a:r>
                <a:rPr lang="en-US" sz="2800" b="1" dirty="0">
                  <a:solidFill>
                    <a:schemeClr val="tx1"/>
                  </a:solidFill>
                  <a:latin typeface="UTM Avo" panose="02040603050506020204" pitchFamily="18"/>
                  <a:cs typeface="Arial" panose="020B0604020202020204" pitchFamily="34" charset="0"/>
                </a:rPr>
                <a:t> </a:t>
              </a:r>
              <a:r>
                <a:rPr lang="vi-VN" sz="2800" b="1" dirty="0">
                  <a:solidFill>
                    <a:schemeClr val="tx1"/>
                  </a:solidFill>
                  <a:latin typeface="UTM Avo" panose="02040603050506020204" pitchFamily="18"/>
                  <a:cs typeface="Arial" panose="020B0604020202020204" pitchFamily="34" charset="0"/>
                </a:rPr>
                <a:t>6</a:t>
              </a:r>
              <a:r>
                <a:rPr lang="en-US" sz="2800" b="1" dirty="0">
                  <a:solidFill>
                    <a:schemeClr val="tx1"/>
                  </a:solidFill>
                  <a:latin typeface="UTM Avo" panose="02040603050506020204" pitchFamily="18"/>
                  <a:cs typeface="Arial" panose="020B0604020202020204" pitchFamily="34" charset="0"/>
                </a:rPr>
                <a:t>. </a:t>
              </a:r>
              <a:r>
                <a:rPr lang="vi-VN" sz="2800" dirty="0">
                  <a:solidFill>
                    <a:schemeClr val="tx1"/>
                  </a:solidFill>
                  <a:latin typeface="UTM Avo" panose="02040603050506020204" pitchFamily="18"/>
                  <a:cs typeface="Arial" panose="020B0604020202020204" pitchFamily="34" charset="0"/>
                </a:rPr>
                <a:t>Thế nào là mặt cắt?</a:t>
              </a:r>
              <a:endParaRPr lang="en-US" sz="2800" dirty="0">
                <a:solidFill>
                  <a:schemeClr val="tx1"/>
                </a:solidFill>
                <a:latin typeface="UTM Avo" panose="02040603050506020204" pitchFamily="18"/>
                <a:cs typeface="Arial" panose="020B0604020202020204" pitchFamily="34" charset="0"/>
              </a:endParaRPr>
            </a:p>
          </p:txBody>
        </p:sp>
      </p:grpSp>
      <p:sp>
        <p:nvSpPr>
          <p:cNvPr id="4" name="ĐA đúng">
            <a:extLst>
              <a:ext uri="{FF2B5EF4-FFF2-40B4-BE49-F238E27FC236}">
                <a16:creationId xmlns:a16="http://schemas.microsoft.com/office/drawing/2014/main" id="{76E4631E-708D-6690-5D98-A4FAA8C5A969}"/>
              </a:ext>
            </a:extLst>
          </p:cNvPr>
          <p:cNvSpPr/>
          <p:nvPr/>
        </p:nvSpPr>
        <p:spPr>
          <a:xfrm>
            <a:off x="6611095" y="3109807"/>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defRPr/>
            </a:pPr>
            <a:r>
              <a:rPr lang="en-US" sz="2200">
                <a:solidFill>
                  <a:prstClr val="black"/>
                </a:solidFill>
                <a:latin typeface="UTM Avo" panose="02040603050506020204" pitchFamily="18"/>
              </a:rPr>
              <a:t>B.  Là hình biểu diễn ngôi nhà khi dùng mặt phẳng cắt song song với MPC đứng hay MPC cạnh.</a:t>
            </a:r>
          </a:p>
        </p:txBody>
      </p:sp>
      <p:sp>
        <p:nvSpPr>
          <p:cNvPr id="12" name="ĐA sai 1">
            <a:extLst>
              <a:ext uri="{FF2B5EF4-FFF2-40B4-BE49-F238E27FC236}">
                <a16:creationId xmlns:a16="http://schemas.microsoft.com/office/drawing/2014/main" id="{D23648A5-994F-22E1-3101-36C9ACDE65D0}"/>
              </a:ext>
            </a:extLst>
          </p:cNvPr>
          <p:cNvSpPr/>
          <p:nvPr/>
        </p:nvSpPr>
        <p:spPr>
          <a:xfrm>
            <a:off x="704105" y="3109807"/>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defRPr/>
            </a:pPr>
            <a:r>
              <a:rPr lang="en-US" sz="2200" dirty="0">
                <a:solidFill>
                  <a:prstClr val="black"/>
                </a:solidFill>
                <a:latin typeface="UTM Avo" panose="02040603050506020204" pitchFamily="18"/>
              </a:rPr>
              <a:t>A.  </a:t>
            </a:r>
            <a:r>
              <a:rPr lang="en-US" sz="2200" dirty="0" err="1">
                <a:solidFill>
                  <a:prstClr val="black"/>
                </a:solidFill>
                <a:latin typeface="UTM Avo" panose="02040603050506020204" pitchFamily="18"/>
              </a:rPr>
              <a:t>Là</a:t>
            </a:r>
            <a:r>
              <a:rPr lang="en-US" sz="2200" dirty="0">
                <a:solidFill>
                  <a:prstClr val="black"/>
                </a:solidFill>
                <a:latin typeface="UTM Avo" panose="02040603050506020204" pitchFamily="18"/>
              </a:rPr>
              <a:t> </a:t>
            </a:r>
            <a:r>
              <a:rPr lang="en-US" sz="2200" dirty="0" err="1">
                <a:solidFill>
                  <a:prstClr val="black"/>
                </a:solidFill>
                <a:latin typeface="UTM Avo" panose="02040603050506020204" pitchFamily="18"/>
              </a:rPr>
              <a:t>hình</a:t>
            </a:r>
            <a:r>
              <a:rPr lang="en-US" sz="2200" dirty="0">
                <a:solidFill>
                  <a:prstClr val="black"/>
                </a:solidFill>
                <a:latin typeface="UTM Avo" panose="02040603050506020204" pitchFamily="18"/>
              </a:rPr>
              <a:t> </a:t>
            </a:r>
            <a:r>
              <a:rPr lang="en-US" sz="2200" dirty="0" err="1">
                <a:solidFill>
                  <a:prstClr val="black"/>
                </a:solidFill>
                <a:latin typeface="UTM Avo" panose="02040603050506020204" pitchFamily="18"/>
              </a:rPr>
              <a:t>chiếu</a:t>
            </a:r>
            <a:r>
              <a:rPr lang="en-US" sz="2200" dirty="0">
                <a:solidFill>
                  <a:prstClr val="black"/>
                </a:solidFill>
                <a:latin typeface="UTM Avo" panose="02040603050506020204" pitchFamily="18"/>
              </a:rPr>
              <a:t> </a:t>
            </a:r>
            <a:r>
              <a:rPr lang="en-US" sz="2200" dirty="0" err="1">
                <a:solidFill>
                  <a:prstClr val="black"/>
                </a:solidFill>
                <a:latin typeface="UTM Avo" panose="02040603050506020204" pitchFamily="18"/>
              </a:rPr>
              <a:t>đứng</a:t>
            </a:r>
            <a:r>
              <a:rPr lang="en-US" sz="2200" dirty="0">
                <a:solidFill>
                  <a:prstClr val="black"/>
                </a:solidFill>
                <a:latin typeface="UTM Avo" panose="02040603050506020204" pitchFamily="18"/>
              </a:rPr>
              <a:t> </a:t>
            </a:r>
            <a:r>
              <a:rPr lang="en-US" sz="2200" dirty="0" err="1">
                <a:solidFill>
                  <a:prstClr val="black"/>
                </a:solidFill>
                <a:latin typeface="UTM Avo" panose="02040603050506020204" pitchFamily="18"/>
              </a:rPr>
              <a:t>biểu</a:t>
            </a:r>
            <a:r>
              <a:rPr lang="en-US" sz="2200" dirty="0">
                <a:solidFill>
                  <a:prstClr val="black"/>
                </a:solidFill>
                <a:latin typeface="UTM Avo" panose="02040603050506020204" pitchFamily="18"/>
              </a:rPr>
              <a:t> </a:t>
            </a:r>
            <a:r>
              <a:rPr lang="en-US" sz="2200" dirty="0" err="1">
                <a:solidFill>
                  <a:prstClr val="black"/>
                </a:solidFill>
                <a:latin typeface="UTM Avo" panose="02040603050506020204" pitchFamily="18"/>
              </a:rPr>
              <a:t>diễn</a:t>
            </a:r>
            <a:r>
              <a:rPr lang="en-US" sz="2200" dirty="0">
                <a:solidFill>
                  <a:prstClr val="black"/>
                </a:solidFill>
                <a:latin typeface="UTM Avo" panose="02040603050506020204" pitchFamily="18"/>
              </a:rPr>
              <a:t> </a:t>
            </a:r>
            <a:r>
              <a:rPr lang="en-US" sz="2200" dirty="0" err="1">
                <a:solidFill>
                  <a:prstClr val="black"/>
                </a:solidFill>
                <a:latin typeface="UTM Avo" panose="02040603050506020204" pitchFamily="18"/>
              </a:rPr>
              <a:t>mặt</a:t>
            </a:r>
            <a:r>
              <a:rPr lang="en-US" sz="2200" dirty="0">
                <a:solidFill>
                  <a:prstClr val="black"/>
                </a:solidFill>
                <a:latin typeface="UTM Avo" panose="02040603050506020204" pitchFamily="18"/>
              </a:rPr>
              <a:t> </a:t>
            </a:r>
            <a:r>
              <a:rPr lang="en-US" sz="2200" dirty="0" err="1">
                <a:solidFill>
                  <a:prstClr val="black"/>
                </a:solidFill>
                <a:latin typeface="UTM Avo" panose="02040603050506020204" pitchFamily="18"/>
              </a:rPr>
              <a:t>ngoài</a:t>
            </a:r>
            <a:r>
              <a:rPr lang="en-US" sz="2200" dirty="0">
                <a:solidFill>
                  <a:prstClr val="black"/>
                </a:solidFill>
                <a:latin typeface="UTM Avo" panose="02040603050506020204" pitchFamily="18"/>
              </a:rPr>
              <a:t> </a:t>
            </a:r>
            <a:r>
              <a:rPr lang="en-US" sz="2200" dirty="0" err="1">
                <a:solidFill>
                  <a:prstClr val="black"/>
                </a:solidFill>
                <a:latin typeface="UTM Avo" panose="02040603050506020204" pitchFamily="18"/>
              </a:rPr>
              <a:t>của</a:t>
            </a:r>
            <a:r>
              <a:rPr lang="en-US" sz="2200" dirty="0">
                <a:solidFill>
                  <a:prstClr val="black"/>
                </a:solidFill>
                <a:latin typeface="UTM Avo" panose="02040603050506020204" pitchFamily="18"/>
              </a:rPr>
              <a:t> </a:t>
            </a:r>
            <a:r>
              <a:rPr lang="en-US" sz="2200" dirty="0" err="1">
                <a:solidFill>
                  <a:prstClr val="black"/>
                </a:solidFill>
                <a:latin typeface="UTM Avo" panose="02040603050506020204" pitchFamily="18"/>
              </a:rPr>
              <a:t>ngôi</a:t>
            </a:r>
            <a:r>
              <a:rPr lang="en-US" sz="2200" dirty="0">
                <a:solidFill>
                  <a:prstClr val="black"/>
                </a:solidFill>
                <a:latin typeface="UTM Avo" panose="02040603050506020204" pitchFamily="18"/>
              </a:rPr>
              <a:t> </a:t>
            </a:r>
            <a:r>
              <a:rPr lang="en-US" sz="2200" dirty="0" err="1">
                <a:solidFill>
                  <a:prstClr val="black"/>
                </a:solidFill>
                <a:latin typeface="UTM Avo" panose="02040603050506020204" pitchFamily="18"/>
              </a:rPr>
              <a:t>nhà</a:t>
            </a:r>
            <a:r>
              <a:rPr lang="en-US" sz="2200" dirty="0">
                <a:solidFill>
                  <a:prstClr val="black"/>
                </a:solidFill>
                <a:latin typeface="UTM Avo" panose="02040603050506020204" pitchFamily="18"/>
              </a:rPr>
              <a:t>.</a:t>
            </a:r>
          </a:p>
        </p:txBody>
      </p:sp>
      <p:sp>
        <p:nvSpPr>
          <p:cNvPr id="15" name="ĐA sai 2">
            <a:extLst>
              <a:ext uri="{FF2B5EF4-FFF2-40B4-BE49-F238E27FC236}">
                <a16:creationId xmlns:a16="http://schemas.microsoft.com/office/drawing/2014/main" id="{94820FAF-BBAA-7F48-5538-329EC6A00365}"/>
              </a:ext>
            </a:extLst>
          </p:cNvPr>
          <p:cNvSpPr/>
          <p:nvPr/>
        </p:nvSpPr>
        <p:spPr>
          <a:xfrm>
            <a:off x="697060"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defRPr/>
            </a:pPr>
            <a:r>
              <a:rPr lang="en-US" sz="2200">
                <a:solidFill>
                  <a:prstClr val="black"/>
                </a:solidFill>
                <a:latin typeface="UTM Avo" panose="02040603050506020204" pitchFamily="18"/>
              </a:rPr>
              <a:t>C. Là hình cắt bằng của các tầng với mặt phẳng cắt nằm ngang cách sàn khoảng 1.5m.</a:t>
            </a:r>
          </a:p>
        </p:txBody>
      </p:sp>
      <p:sp>
        <p:nvSpPr>
          <p:cNvPr id="19" name="ĐA sai 3">
            <a:extLst>
              <a:ext uri="{FF2B5EF4-FFF2-40B4-BE49-F238E27FC236}">
                <a16:creationId xmlns:a16="http://schemas.microsoft.com/office/drawing/2014/main" id="{FA43ADD6-144B-04BC-39AE-2D0F26577286}"/>
              </a:ext>
            </a:extLst>
          </p:cNvPr>
          <p:cNvSpPr/>
          <p:nvPr/>
        </p:nvSpPr>
        <p:spPr>
          <a:xfrm>
            <a:off x="6618139"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defRPr/>
            </a:pPr>
            <a:r>
              <a:rPr lang="vi-VN" sz="2200">
                <a:solidFill>
                  <a:prstClr val="black"/>
                </a:solidFill>
                <a:latin typeface="UTM Avo" panose="02040603050506020204" pitchFamily="18"/>
              </a:rPr>
              <a:t>D.  Cả 3 phương án trên.</a:t>
            </a:r>
          </a:p>
        </p:txBody>
      </p:sp>
      <p:pic>
        <p:nvPicPr>
          <p:cNvPr id="35" name="Picture 34">
            <a:extLst>
              <a:ext uri="{FF2B5EF4-FFF2-40B4-BE49-F238E27FC236}">
                <a16:creationId xmlns:a16="http://schemas.microsoft.com/office/drawing/2014/main" id="{70AFABEB-C38C-3895-0C1F-6C2887AF94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Báo đúng">
            <a:extLst>
              <a:ext uri="{FF2B5EF4-FFF2-40B4-BE49-F238E27FC236}">
                <a16:creationId xmlns:a16="http://schemas.microsoft.com/office/drawing/2014/main" id="{2BC5D9CB-D94D-6E89-0FF2-12D4CB5E8BF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195848" y="3035523"/>
            <a:ext cx="1774284" cy="1743065"/>
          </a:xfrm>
          <a:prstGeom prst="rect">
            <a:avLst/>
          </a:prstGeom>
        </p:spPr>
      </p:pic>
      <p:pic>
        <p:nvPicPr>
          <p:cNvPr id="3" name="Báo sai 2">
            <a:extLst>
              <a:ext uri="{FF2B5EF4-FFF2-40B4-BE49-F238E27FC236}">
                <a16:creationId xmlns:a16="http://schemas.microsoft.com/office/drawing/2014/main" id="{B777F214-3E7B-78BD-E87B-4E121E93563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36772" y="4896845"/>
            <a:ext cx="1759228" cy="1759228"/>
          </a:xfrm>
          <a:prstGeom prst="rect">
            <a:avLst/>
          </a:prstGeom>
        </p:spPr>
      </p:pic>
      <p:pic>
        <p:nvPicPr>
          <p:cNvPr id="25" name="Báo sai 3">
            <a:extLst>
              <a:ext uri="{FF2B5EF4-FFF2-40B4-BE49-F238E27FC236}">
                <a16:creationId xmlns:a16="http://schemas.microsoft.com/office/drawing/2014/main" id="{88940726-A5AC-C716-C1BB-28D25D2F0E2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378571" y="4896845"/>
            <a:ext cx="1759228" cy="1759228"/>
          </a:xfrm>
          <a:prstGeom prst="rect">
            <a:avLst/>
          </a:prstGeom>
        </p:spPr>
      </p:pic>
      <p:pic>
        <p:nvPicPr>
          <p:cNvPr id="37" name="Báo sai 1">
            <a:extLst>
              <a:ext uri="{FF2B5EF4-FFF2-40B4-BE49-F238E27FC236}">
                <a16:creationId xmlns:a16="http://schemas.microsoft.com/office/drawing/2014/main" id="{CC0FD33A-FA56-8C4D-F29B-26B9949894A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69630" y="2980686"/>
            <a:ext cx="1759228" cy="1759228"/>
          </a:xfrm>
          <a:prstGeom prst="rect">
            <a:avLst/>
          </a:prstGeom>
        </p:spPr>
      </p:pic>
    </p:spTree>
    <p:extLst>
      <p:ext uri="{BB962C8B-B14F-4D97-AF65-F5344CB8AC3E}">
        <p14:creationId xmlns:p14="http://schemas.microsoft.com/office/powerpoint/2010/main" val="13967048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circle(in)">
                                      <p:cBhvr>
                                        <p:cTn id="25" dur="500"/>
                                        <p:tgtEl>
                                          <p:spTgt spid="2"/>
                                        </p:tgtEl>
                                      </p:cBhvr>
                                    </p:animEffect>
                                  </p:childTnLst>
                                </p:cTn>
                              </p:par>
                            </p:childTnLst>
                          </p:cTn>
                        </p:par>
                      </p:childTnLst>
                    </p:cTn>
                  </p:par>
                </p:childTnLst>
              </p:cTn>
              <p:nextCondLst>
                <p:cond evt="onClick" delay="0">
                  <p:tgtEl>
                    <p:spTgt spid="4"/>
                  </p:tgtEl>
                </p:cond>
              </p:nextCondLst>
            </p:seq>
            <p:seq concurrent="1" nextAc="seek">
              <p:cTn id="26" restart="whenNotActive" fill="hold" evtFilter="cancelBubble" nodeType="interactiveSeq">
                <p:stCondLst>
                  <p:cond evt="onClick" delay="0">
                    <p:tgtEl>
                      <p:spTgt spid="12"/>
                    </p:tgtEl>
                  </p:cond>
                </p:stCondLst>
                <p:endSync evt="end" delay="0">
                  <p:rtn val="all"/>
                </p:endSync>
                <p:childTnLst>
                  <p:par>
                    <p:cTn id="27" fill="hold">
                      <p:stCondLst>
                        <p:cond delay="0"/>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circle(in)">
                                      <p:cBhvr>
                                        <p:cTn id="31" dur="500"/>
                                        <p:tgtEl>
                                          <p:spTgt spid="37"/>
                                        </p:tgtEl>
                                      </p:cBhvr>
                                    </p:animEffect>
                                  </p:childTnLst>
                                </p:cTn>
                              </p:par>
                            </p:childTnLst>
                          </p:cTn>
                        </p:par>
                      </p:childTnLst>
                    </p:cTn>
                  </p:par>
                </p:childTnLst>
              </p:cTn>
              <p:nextCondLst>
                <p:cond evt="onClick" delay="0">
                  <p:tgtEl>
                    <p:spTgt spid="12"/>
                  </p:tgtEl>
                </p:cond>
              </p:nextCondLst>
            </p:seq>
            <p:seq concurrent="1" nextAc="seek">
              <p:cTn id="32" restart="whenNotActive" fill="hold" evtFilter="cancelBubble" nodeType="interactiveSeq">
                <p:stCondLst>
                  <p:cond evt="onClick" delay="0">
                    <p:tgtEl>
                      <p:spTgt spid="15"/>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circle(in)">
                                      <p:cBhvr>
                                        <p:cTn id="37" dur="500"/>
                                        <p:tgtEl>
                                          <p:spTgt spid="3"/>
                                        </p:tgtEl>
                                      </p:cBhvr>
                                    </p:animEffect>
                                  </p:childTnLst>
                                </p:cTn>
                              </p:par>
                            </p:childTnLst>
                          </p:cTn>
                        </p:par>
                      </p:childTnLst>
                    </p:cTn>
                  </p:par>
                </p:childTnLst>
              </p:cTn>
              <p:nextCondLst>
                <p:cond evt="onClick" delay="0">
                  <p:tgtEl>
                    <p:spTgt spid="15"/>
                  </p:tgtEl>
                </p:cond>
              </p:nextCondLst>
            </p:seq>
            <p:seq concurrent="1" nextAc="seek">
              <p:cTn id="38" restart="whenNotActive" fill="hold" evtFilter="cancelBubble" nodeType="interactiveSeq">
                <p:stCondLst>
                  <p:cond evt="onClick" delay="0">
                    <p:tgtEl>
                      <p:spTgt spid="19"/>
                    </p:tgtEl>
                  </p:cond>
                </p:stCondLst>
                <p:endSync evt="end" delay="0">
                  <p:rtn val="all"/>
                </p:endSync>
                <p:childTnLst>
                  <p:par>
                    <p:cTn id="39" fill="hold">
                      <p:stCondLst>
                        <p:cond delay="0"/>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circle(in)">
                                      <p:cBhvr>
                                        <p:cTn id="43" dur="500"/>
                                        <p:tgtEl>
                                          <p:spTgt spid="25"/>
                                        </p:tgtEl>
                                      </p:cBhvr>
                                    </p:animEffect>
                                  </p:childTnLst>
                                </p:cTn>
                              </p:par>
                            </p:childTnLst>
                          </p:cTn>
                        </p:par>
                      </p:childTnLst>
                    </p:cTn>
                  </p:par>
                </p:childTnLst>
              </p:cTn>
              <p:nextCondLst>
                <p:cond evt="onClick" delay="0">
                  <p:tgtEl>
                    <p:spTgt spid="19"/>
                  </p:tgtEl>
                </p:cond>
              </p:nextCondLst>
            </p:seq>
          </p:childTnLst>
        </p:cTn>
      </p:par>
    </p:tnLst>
    <p:bldLst>
      <p:bldP spid="4" grpId="0" animBg="1"/>
      <p:bldP spid="12" grpId="0" animBg="1"/>
      <p:bldP spid="15"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A3E5A7D-9FB3-7F3A-8089-C8BD29C3C479}"/>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375C1E4A-3FE5-7EDA-2F36-8C5E8B31B205}"/>
              </a:ext>
            </a:extLst>
          </p:cNvPr>
          <p:cNvGrpSpPr/>
          <p:nvPr/>
        </p:nvGrpSpPr>
        <p:grpSpPr>
          <a:xfrm>
            <a:off x="1415645" y="401111"/>
            <a:ext cx="10079294" cy="2383743"/>
            <a:chOff x="710738" y="3856285"/>
            <a:chExt cx="5105398" cy="2134071"/>
          </a:xfrm>
        </p:grpSpPr>
        <p:sp>
          <p:nvSpPr>
            <p:cNvPr id="7" name="Rectangle: Rounded Corners 6">
              <a:extLst>
                <a:ext uri="{FF2B5EF4-FFF2-40B4-BE49-F238E27FC236}">
                  <a16:creationId xmlns:a16="http://schemas.microsoft.com/office/drawing/2014/main" id="{06924E0B-F53C-8809-A10F-27C9398CB6C0}"/>
                </a:ext>
              </a:extLst>
            </p:cNvPr>
            <p:cNvSpPr/>
            <p:nvPr/>
          </p:nvSpPr>
          <p:spPr>
            <a:xfrm>
              <a:off x="710738" y="3856285"/>
              <a:ext cx="5105398" cy="2134071"/>
            </a:xfrm>
            <a:prstGeom prst="roundRect">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7">
              <a:extLst>
                <a:ext uri="{FF2B5EF4-FFF2-40B4-BE49-F238E27FC236}">
                  <a16:creationId xmlns:a16="http://schemas.microsoft.com/office/drawing/2014/main" id="{AFED431D-4116-9915-2D32-3B790042773F}"/>
                </a:ext>
              </a:extLst>
            </p:cNvPr>
            <p:cNvSpPr/>
            <p:nvPr/>
          </p:nvSpPr>
          <p:spPr>
            <a:xfrm>
              <a:off x="782113" y="3970820"/>
              <a:ext cx="4962648" cy="1905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749"/>
                </a:lnSpc>
              </a:pPr>
              <a:r>
                <a:rPr lang="en-US" sz="2800" b="1" dirty="0" err="1">
                  <a:solidFill>
                    <a:schemeClr val="tx1"/>
                  </a:solidFill>
                  <a:latin typeface="UTM Avo" panose="02040603050506020204" pitchFamily="18"/>
                  <a:cs typeface="Arial" panose="020B0604020202020204" pitchFamily="34" charset="0"/>
                </a:rPr>
                <a:t>Câu</a:t>
              </a:r>
              <a:r>
                <a:rPr lang="en-US" sz="2800" b="1" dirty="0">
                  <a:solidFill>
                    <a:schemeClr val="tx1"/>
                  </a:solidFill>
                  <a:latin typeface="UTM Avo" panose="02040603050506020204" pitchFamily="18"/>
                  <a:cs typeface="Arial" panose="020B0604020202020204" pitchFamily="34" charset="0"/>
                </a:rPr>
                <a:t> </a:t>
              </a:r>
              <a:r>
                <a:rPr lang="vi-VN" sz="2800" b="1" dirty="0">
                  <a:solidFill>
                    <a:schemeClr val="tx1"/>
                  </a:solidFill>
                  <a:latin typeface="UTM Avo" panose="02040603050506020204" pitchFamily="18"/>
                  <a:cs typeface="Arial" panose="020B0604020202020204" pitchFamily="34" charset="0"/>
                </a:rPr>
                <a:t>7</a:t>
              </a:r>
              <a:r>
                <a:rPr lang="en-US" sz="2800" b="1" dirty="0">
                  <a:solidFill>
                    <a:schemeClr val="tx1"/>
                  </a:solidFill>
                  <a:latin typeface="UTM Avo" panose="02040603050506020204" pitchFamily="18"/>
                  <a:cs typeface="Arial" panose="020B0604020202020204" pitchFamily="34" charset="0"/>
                </a:rPr>
                <a:t>. </a:t>
              </a:r>
              <a:r>
                <a:rPr lang="vi-VN" sz="2800" dirty="0">
                  <a:solidFill>
                    <a:schemeClr val="tx1"/>
                  </a:solidFill>
                  <a:latin typeface="UTM Avo" panose="02040603050506020204" pitchFamily="18"/>
                  <a:cs typeface="Arial" panose="020B0604020202020204" pitchFamily="34" charset="0"/>
                </a:rPr>
                <a:t>Thế nào là mặt bằng?</a:t>
              </a:r>
              <a:endParaRPr lang="en-US" sz="2800" dirty="0">
                <a:solidFill>
                  <a:schemeClr val="tx1"/>
                </a:solidFill>
                <a:latin typeface="UTM Avo" panose="02040603050506020204" pitchFamily="18"/>
                <a:cs typeface="Arial" panose="020B0604020202020204" pitchFamily="34" charset="0"/>
              </a:endParaRPr>
            </a:p>
          </p:txBody>
        </p:sp>
      </p:grpSp>
      <p:sp>
        <p:nvSpPr>
          <p:cNvPr id="4" name="ĐA đúng">
            <a:extLst>
              <a:ext uri="{FF2B5EF4-FFF2-40B4-BE49-F238E27FC236}">
                <a16:creationId xmlns:a16="http://schemas.microsoft.com/office/drawing/2014/main" id="{5CE3AFFB-73A0-EF3E-00BA-04E1B96F65F7}"/>
              </a:ext>
            </a:extLst>
          </p:cNvPr>
          <p:cNvSpPr/>
          <p:nvPr/>
        </p:nvSpPr>
        <p:spPr>
          <a:xfrm>
            <a:off x="820845"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defRPr/>
            </a:pPr>
            <a:r>
              <a:rPr lang="en-US" sz="2200">
                <a:solidFill>
                  <a:prstClr val="black"/>
                </a:solidFill>
                <a:latin typeface="UTM Avo" panose="02040603050506020204" pitchFamily="18"/>
              </a:rPr>
              <a:t>C. Là hình cắt bằng của các tầng với mặt phẳng cắt nằm ngang cách sàn khoảng 1.5m.</a:t>
            </a:r>
          </a:p>
        </p:txBody>
      </p:sp>
      <p:sp>
        <p:nvSpPr>
          <p:cNvPr id="12" name="ĐA sai 1">
            <a:extLst>
              <a:ext uri="{FF2B5EF4-FFF2-40B4-BE49-F238E27FC236}">
                <a16:creationId xmlns:a16="http://schemas.microsoft.com/office/drawing/2014/main" id="{4C7189FB-B944-3484-8D76-C8595427A902}"/>
              </a:ext>
            </a:extLst>
          </p:cNvPr>
          <p:cNvSpPr/>
          <p:nvPr/>
        </p:nvSpPr>
        <p:spPr>
          <a:xfrm>
            <a:off x="6618140" y="312403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defRPr/>
            </a:pPr>
            <a:r>
              <a:rPr lang="en-US" sz="2200">
                <a:solidFill>
                  <a:prstClr val="black"/>
                </a:solidFill>
                <a:latin typeface="UTM Avo" panose="02040603050506020204" pitchFamily="18"/>
              </a:rPr>
              <a:t>B.  Là hình biểu diễn ngôi nhà khi dùng mặt phẳng cắt song song với MPC đứng hay MPC cạnh.</a:t>
            </a:r>
          </a:p>
        </p:txBody>
      </p:sp>
      <p:sp>
        <p:nvSpPr>
          <p:cNvPr id="15" name="ĐA sai 2">
            <a:extLst>
              <a:ext uri="{FF2B5EF4-FFF2-40B4-BE49-F238E27FC236}">
                <a16:creationId xmlns:a16="http://schemas.microsoft.com/office/drawing/2014/main" id="{0C1352E1-14F3-E0A9-F035-D09CB8612A7C}"/>
              </a:ext>
            </a:extLst>
          </p:cNvPr>
          <p:cNvSpPr/>
          <p:nvPr/>
        </p:nvSpPr>
        <p:spPr>
          <a:xfrm>
            <a:off x="820845" y="3070486"/>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defRPr/>
            </a:pPr>
            <a:r>
              <a:rPr lang="en-US" sz="2200">
                <a:solidFill>
                  <a:prstClr val="black"/>
                </a:solidFill>
                <a:latin typeface="UTM Avo" panose="02040603050506020204" pitchFamily="18"/>
              </a:rPr>
              <a:t>A.  Là hình chiếu đứng biểu diễn mặt ngoài của ngôi nhà.</a:t>
            </a:r>
          </a:p>
        </p:txBody>
      </p:sp>
      <p:sp>
        <p:nvSpPr>
          <p:cNvPr id="19" name="ĐA sai 3">
            <a:extLst>
              <a:ext uri="{FF2B5EF4-FFF2-40B4-BE49-F238E27FC236}">
                <a16:creationId xmlns:a16="http://schemas.microsoft.com/office/drawing/2014/main" id="{56FA88DE-56AD-2085-E02D-ED95EA5BE2C4}"/>
              </a:ext>
            </a:extLst>
          </p:cNvPr>
          <p:cNvSpPr/>
          <p:nvPr/>
        </p:nvSpPr>
        <p:spPr>
          <a:xfrm>
            <a:off x="6618139"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defRPr/>
            </a:pPr>
            <a:r>
              <a:rPr lang="vi-VN" sz="2200">
                <a:solidFill>
                  <a:prstClr val="black"/>
                </a:solidFill>
                <a:latin typeface="UTM Avo" panose="02040603050506020204" pitchFamily="18"/>
              </a:rPr>
              <a:t>D.  Cả 3 phương án trên.</a:t>
            </a:r>
          </a:p>
        </p:txBody>
      </p:sp>
      <p:pic>
        <p:nvPicPr>
          <p:cNvPr id="35" name="Picture 34">
            <a:extLst>
              <a:ext uri="{FF2B5EF4-FFF2-40B4-BE49-F238E27FC236}">
                <a16:creationId xmlns:a16="http://schemas.microsoft.com/office/drawing/2014/main" id="{83CF7930-7FE9-F2A2-F7E7-A93A90D288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Báo đúng">
            <a:extLst>
              <a:ext uri="{FF2B5EF4-FFF2-40B4-BE49-F238E27FC236}">
                <a16:creationId xmlns:a16="http://schemas.microsoft.com/office/drawing/2014/main" id="{6871A8EE-16E5-C1E4-71CB-03E874AE991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19630" y="5022958"/>
            <a:ext cx="1810566" cy="1778708"/>
          </a:xfrm>
          <a:prstGeom prst="rect">
            <a:avLst/>
          </a:prstGeom>
        </p:spPr>
      </p:pic>
      <p:pic>
        <p:nvPicPr>
          <p:cNvPr id="3" name="Báo sai 2">
            <a:extLst>
              <a:ext uri="{FF2B5EF4-FFF2-40B4-BE49-F238E27FC236}">
                <a16:creationId xmlns:a16="http://schemas.microsoft.com/office/drawing/2014/main" id="{01A7387F-DA78-FFE7-9988-C9413FC463B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639054" y="2951336"/>
            <a:ext cx="1788082" cy="1788082"/>
          </a:xfrm>
          <a:prstGeom prst="rect">
            <a:avLst/>
          </a:prstGeom>
        </p:spPr>
      </p:pic>
      <p:pic>
        <p:nvPicPr>
          <p:cNvPr id="25" name="Báo sai 3">
            <a:extLst>
              <a:ext uri="{FF2B5EF4-FFF2-40B4-BE49-F238E27FC236}">
                <a16:creationId xmlns:a16="http://schemas.microsoft.com/office/drawing/2014/main" id="{B49332D9-46C4-49D3-807A-5EE1086548A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256141" y="4969464"/>
            <a:ext cx="1865266" cy="1865266"/>
          </a:xfrm>
          <a:prstGeom prst="rect">
            <a:avLst/>
          </a:prstGeom>
        </p:spPr>
      </p:pic>
      <p:pic>
        <p:nvPicPr>
          <p:cNvPr id="37" name="Báo sai 1">
            <a:extLst>
              <a:ext uri="{FF2B5EF4-FFF2-40B4-BE49-F238E27FC236}">
                <a16:creationId xmlns:a16="http://schemas.microsoft.com/office/drawing/2014/main" id="{C85F2BFF-A31A-732C-0BCA-0445E6DF91E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245345" y="2944526"/>
            <a:ext cx="1865266" cy="1865266"/>
          </a:xfrm>
          <a:prstGeom prst="rect">
            <a:avLst/>
          </a:prstGeom>
        </p:spPr>
      </p:pic>
    </p:spTree>
    <p:extLst>
      <p:ext uri="{BB962C8B-B14F-4D97-AF65-F5344CB8AC3E}">
        <p14:creationId xmlns:p14="http://schemas.microsoft.com/office/powerpoint/2010/main" val="3341998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circle(in)">
                                      <p:cBhvr>
                                        <p:cTn id="25" dur="500"/>
                                        <p:tgtEl>
                                          <p:spTgt spid="2"/>
                                        </p:tgtEl>
                                      </p:cBhvr>
                                    </p:animEffect>
                                  </p:childTnLst>
                                </p:cTn>
                              </p:par>
                            </p:childTnLst>
                          </p:cTn>
                        </p:par>
                      </p:childTnLst>
                    </p:cTn>
                  </p:par>
                </p:childTnLst>
              </p:cTn>
              <p:nextCondLst>
                <p:cond evt="onClick" delay="0">
                  <p:tgtEl>
                    <p:spTgt spid="4"/>
                  </p:tgtEl>
                </p:cond>
              </p:nextCondLst>
            </p:seq>
            <p:seq concurrent="1" nextAc="seek">
              <p:cTn id="26" restart="whenNotActive" fill="hold" evtFilter="cancelBubble" nodeType="interactiveSeq">
                <p:stCondLst>
                  <p:cond evt="onClick" delay="0">
                    <p:tgtEl>
                      <p:spTgt spid="12"/>
                    </p:tgtEl>
                  </p:cond>
                </p:stCondLst>
                <p:endSync evt="end" delay="0">
                  <p:rtn val="all"/>
                </p:endSync>
                <p:childTnLst>
                  <p:par>
                    <p:cTn id="27" fill="hold">
                      <p:stCondLst>
                        <p:cond delay="0"/>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circle(in)">
                                      <p:cBhvr>
                                        <p:cTn id="31" dur="500"/>
                                        <p:tgtEl>
                                          <p:spTgt spid="37"/>
                                        </p:tgtEl>
                                      </p:cBhvr>
                                    </p:animEffect>
                                  </p:childTnLst>
                                </p:cTn>
                              </p:par>
                            </p:childTnLst>
                          </p:cTn>
                        </p:par>
                      </p:childTnLst>
                    </p:cTn>
                  </p:par>
                </p:childTnLst>
              </p:cTn>
              <p:nextCondLst>
                <p:cond evt="onClick" delay="0">
                  <p:tgtEl>
                    <p:spTgt spid="12"/>
                  </p:tgtEl>
                </p:cond>
              </p:nextCondLst>
            </p:seq>
            <p:seq concurrent="1" nextAc="seek">
              <p:cTn id="32" restart="whenNotActive" fill="hold" evtFilter="cancelBubble" nodeType="interactiveSeq">
                <p:stCondLst>
                  <p:cond evt="onClick" delay="0">
                    <p:tgtEl>
                      <p:spTgt spid="15"/>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circle(in)">
                                      <p:cBhvr>
                                        <p:cTn id="37" dur="500"/>
                                        <p:tgtEl>
                                          <p:spTgt spid="3"/>
                                        </p:tgtEl>
                                      </p:cBhvr>
                                    </p:animEffect>
                                  </p:childTnLst>
                                </p:cTn>
                              </p:par>
                            </p:childTnLst>
                          </p:cTn>
                        </p:par>
                      </p:childTnLst>
                    </p:cTn>
                  </p:par>
                </p:childTnLst>
              </p:cTn>
              <p:nextCondLst>
                <p:cond evt="onClick" delay="0">
                  <p:tgtEl>
                    <p:spTgt spid="15"/>
                  </p:tgtEl>
                </p:cond>
              </p:nextCondLst>
            </p:seq>
            <p:seq concurrent="1" nextAc="seek">
              <p:cTn id="38" restart="whenNotActive" fill="hold" evtFilter="cancelBubble" nodeType="interactiveSeq">
                <p:stCondLst>
                  <p:cond evt="onClick" delay="0">
                    <p:tgtEl>
                      <p:spTgt spid="19"/>
                    </p:tgtEl>
                  </p:cond>
                </p:stCondLst>
                <p:endSync evt="end" delay="0">
                  <p:rtn val="all"/>
                </p:endSync>
                <p:childTnLst>
                  <p:par>
                    <p:cTn id="39" fill="hold">
                      <p:stCondLst>
                        <p:cond delay="0"/>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circle(in)">
                                      <p:cBhvr>
                                        <p:cTn id="43" dur="500"/>
                                        <p:tgtEl>
                                          <p:spTgt spid="25"/>
                                        </p:tgtEl>
                                      </p:cBhvr>
                                    </p:animEffect>
                                  </p:childTnLst>
                                </p:cTn>
                              </p:par>
                            </p:childTnLst>
                          </p:cTn>
                        </p:par>
                      </p:childTnLst>
                    </p:cTn>
                  </p:par>
                </p:childTnLst>
              </p:cTn>
              <p:nextCondLst>
                <p:cond evt="onClick" delay="0">
                  <p:tgtEl>
                    <p:spTgt spid="19"/>
                  </p:tgtEl>
                </p:cond>
              </p:nextCondLst>
            </p:seq>
          </p:childTnLst>
        </p:cTn>
      </p:par>
    </p:tnLst>
    <p:bldLst>
      <p:bldP spid="4" grpId="0" animBg="1"/>
      <p:bldP spid="12" grpId="0" animBg="1"/>
      <p:bldP spid="15" grpId="0" animBg="1"/>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CBB1552-2269-57C3-0A6D-6CBDCEB74F40}"/>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ED9ADA58-8323-87BC-4D59-053FBE8EDFC4}"/>
              </a:ext>
            </a:extLst>
          </p:cNvPr>
          <p:cNvGrpSpPr/>
          <p:nvPr/>
        </p:nvGrpSpPr>
        <p:grpSpPr>
          <a:xfrm>
            <a:off x="1415645" y="401111"/>
            <a:ext cx="10079294" cy="2383743"/>
            <a:chOff x="710738" y="3856285"/>
            <a:chExt cx="5105398" cy="2134071"/>
          </a:xfrm>
        </p:grpSpPr>
        <p:sp>
          <p:nvSpPr>
            <p:cNvPr id="7" name="Rectangle: Rounded Corners 6">
              <a:extLst>
                <a:ext uri="{FF2B5EF4-FFF2-40B4-BE49-F238E27FC236}">
                  <a16:creationId xmlns:a16="http://schemas.microsoft.com/office/drawing/2014/main" id="{007438B1-7327-3BA6-DA4A-F294AA63360A}"/>
                </a:ext>
              </a:extLst>
            </p:cNvPr>
            <p:cNvSpPr/>
            <p:nvPr/>
          </p:nvSpPr>
          <p:spPr>
            <a:xfrm>
              <a:off x="710738" y="3856285"/>
              <a:ext cx="5105398" cy="2134071"/>
            </a:xfrm>
            <a:prstGeom prst="roundRect">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7">
              <a:extLst>
                <a:ext uri="{FF2B5EF4-FFF2-40B4-BE49-F238E27FC236}">
                  <a16:creationId xmlns:a16="http://schemas.microsoft.com/office/drawing/2014/main" id="{4EA78602-BB56-F800-972E-8FC91BE7D5CE}"/>
                </a:ext>
              </a:extLst>
            </p:cNvPr>
            <p:cNvSpPr/>
            <p:nvPr/>
          </p:nvSpPr>
          <p:spPr>
            <a:xfrm>
              <a:off x="782113" y="3970820"/>
              <a:ext cx="4962648" cy="1905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749"/>
                </a:lnSpc>
              </a:pPr>
              <a:r>
                <a:rPr lang="en-US" sz="2800" b="1" dirty="0" err="1">
                  <a:solidFill>
                    <a:schemeClr val="tx1"/>
                  </a:solidFill>
                  <a:latin typeface="UTM Avo" panose="02040603050506020204" pitchFamily="18"/>
                  <a:cs typeface="Arial" panose="020B0604020202020204" pitchFamily="34" charset="0"/>
                </a:rPr>
                <a:t>Câu</a:t>
              </a:r>
              <a:r>
                <a:rPr lang="en-US" sz="2800" b="1" dirty="0">
                  <a:solidFill>
                    <a:schemeClr val="tx1"/>
                  </a:solidFill>
                  <a:latin typeface="UTM Avo" panose="02040603050506020204" pitchFamily="18"/>
                  <a:cs typeface="Arial" panose="020B0604020202020204" pitchFamily="34" charset="0"/>
                </a:rPr>
                <a:t> </a:t>
              </a:r>
              <a:r>
                <a:rPr lang="vi-VN" sz="2800" b="1" dirty="0">
                  <a:solidFill>
                    <a:schemeClr val="tx1"/>
                  </a:solidFill>
                  <a:latin typeface="UTM Avo" panose="02040603050506020204" pitchFamily="18"/>
                  <a:cs typeface="Arial" panose="020B0604020202020204" pitchFamily="34" charset="0"/>
                </a:rPr>
                <a:t>8</a:t>
              </a:r>
              <a:r>
                <a:rPr lang="en-US" sz="2800" b="1" dirty="0">
                  <a:solidFill>
                    <a:schemeClr val="tx1"/>
                  </a:solidFill>
                  <a:latin typeface="UTM Avo" panose="02040603050506020204" pitchFamily="18"/>
                  <a:cs typeface="Arial" panose="020B0604020202020204" pitchFamily="34" charset="0"/>
                </a:rPr>
                <a:t>. </a:t>
              </a:r>
              <a:r>
                <a:rPr lang="vi-VN" sz="2800" dirty="0">
                  <a:solidFill>
                    <a:schemeClr val="tx1"/>
                  </a:solidFill>
                  <a:latin typeface="UTM Avo" panose="02040603050506020204" pitchFamily="18"/>
                  <a:cs typeface="Arial" panose="020B0604020202020204" pitchFamily="34" charset="0"/>
                </a:rPr>
                <a:t>Lập bản vẽ mặt bằng</a:t>
              </a:r>
              <a:endParaRPr lang="en-US" sz="2800" dirty="0">
                <a:solidFill>
                  <a:schemeClr val="tx1"/>
                </a:solidFill>
                <a:latin typeface="UTM Avo" panose="02040603050506020204" pitchFamily="18"/>
                <a:cs typeface="Arial" panose="020B0604020202020204" pitchFamily="34" charset="0"/>
              </a:endParaRPr>
            </a:p>
            <a:p>
              <a:pPr algn="ctr">
                <a:lnSpc>
                  <a:spcPts val="4749"/>
                </a:lnSpc>
              </a:pPr>
              <a:r>
                <a:rPr lang="vi-VN" sz="2800" dirty="0">
                  <a:solidFill>
                    <a:schemeClr val="tx1"/>
                  </a:solidFill>
                  <a:latin typeface="UTM Avo" panose="02040603050506020204" pitchFamily="18"/>
                  <a:cs typeface="Arial" panose="020B0604020202020204" pitchFamily="34" charset="0"/>
                </a:rPr>
                <a:t>ngôi nhà gồm mấy bước?</a:t>
              </a:r>
              <a:endParaRPr lang="en-US" sz="2800" dirty="0">
                <a:solidFill>
                  <a:schemeClr val="tx1"/>
                </a:solidFill>
                <a:latin typeface="UTM Avo" panose="02040603050506020204" pitchFamily="18"/>
                <a:cs typeface="Arial" panose="020B0604020202020204" pitchFamily="34" charset="0"/>
              </a:endParaRPr>
            </a:p>
          </p:txBody>
        </p:sp>
      </p:grpSp>
      <p:sp>
        <p:nvSpPr>
          <p:cNvPr id="4" name="ĐA đúng">
            <a:extLst>
              <a:ext uri="{FF2B5EF4-FFF2-40B4-BE49-F238E27FC236}">
                <a16:creationId xmlns:a16="http://schemas.microsoft.com/office/drawing/2014/main" id="{5E9CB515-2DA9-F3E2-15A7-9F4FD8A83774}"/>
              </a:ext>
            </a:extLst>
          </p:cNvPr>
          <p:cNvSpPr/>
          <p:nvPr/>
        </p:nvSpPr>
        <p:spPr>
          <a:xfrm>
            <a:off x="6611095" y="3109807"/>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a:solidFill>
                  <a:prstClr val="black"/>
                </a:solidFill>
                <a:latin typeface="UTM Avo" panose="02040603050506020204" pitchFamily="18"/>
              </a:rPr>
              <a:t>B. 3</a:t>
            </a:r>
          </a:p>
        </p:txBody>
      </p:sp>
      <p:sp>
        <p:nvSpPr>
          <p:cNvPr id="12" name="ĐA sai 1">
            <a:extLst>
              <a:ext uri="{FF2B5EF4-FFF2-40B4-BE49-F238E27FC236}">
                <a16:creationId xmlns:a16="http://schemas.microsoft.com/office/drawing/2014/main" id="{094E45C8-16A5-709B-1DB8-C0EDAA2D84DA}"/>
              </a:ext>
            </a:extLst>
          </p:cNvPr>
          <p:cNvSpPr/>
          <p:nvPr/>
        </p:nvSpPr>
        <p:spPr>
          <a:xfrm>
            <a:off x="704105" y="3109807"/>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a:solidFill>
                  <a:prstClr val="black"/>
                </a:solidFill>
                <a:latin typeface="UTM Avo" panose="02040603050506020204" pitchFamily="18"/>
              </a:rPr>
              <a:t>A. 2</a:t>
            </a:r>
          </a:p>
        </p:txBody>
      </p:sp>
      <p:sp>
        <p:nvSpPr>
          <p:cNvPr id="15" name="ĐA sai 2">
            <a:extLst>
              <a:ext uri="{FF2B5EF4-FFF2-40B4-BE49-F238E27FC236}">
                <a16:creationId xmlns:a16="http://schemas.microsoft.com/office/drawing/2014/main" id="{43E64429-79C7-3155-BC38-1D1EE26D0EF9}"/>
              </a:ext>
            </a:extLst>
          </p:cNvPr>
          <p:cNvSpPr/>
          <p:nvPr/>
        </p:nvSpPr>
        <p:spPr>
          <a:xfrm>
            <a:off x="697060"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a:solidFill>
                  <a:prstClr val="black"/>
                </a:solidFill>
                <a:latin typeface="UTM Avo" panose="02040603050506020204" pitchFamily="18"/>
              </a:rPr>
              <a:t>C. 4</a:t>
            </a:r>
          </a:p>
        </p:txBody>
      </p:sp>
      <p:sp>
        <p:nvSpPr>
          <p:cNvPr id="19" name="ĐA sai 3">
            <a:extLst>
              <a:ext uri="{FF2B5EF4-FFF2-40B4-BE49-F238E27FC236}">
                <a16:creationId xmlns:a16="http://schemas.microsoft.com/office/drawing/2014/main" id="{3640885D-9217-41E4-4F83-7DB93106F2AD}"/>
              </a:ext>
            </a:extLst>
          </p:cNvPr>
          <p:cNvSpPr/>
          <p:nvPr/>
        </p:nvSpPr>
        <p:spPr>
          <a:xfrm>
            <a:off x="6618139"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a:solidFill>
                  <a:prstClr val="black"/>
                </a:solidFill>
                <a:latin typeface="UTM Avo" panose="02040603050506020204" pitchFamily="18"/>
              </a:rPr>
              <a:t>D. 5</a:t>
            </a:r>
          </a:p>
        </p:txBody>
      </p:sp>
      <p:pic>
        <p:nvPicPr>
          <p:cNvPr id="35" name="Picture 34">
            <a:extLst>
              <a:ext uri="{FF2B5EF4-FFF2-40B4-BE49-F238E27FC236}">
                <a16:creationId xmlns:a16="http://schemas.microsoft.com/office/drawing/2014/main" id="{2A54CA37-484B-6B5C-6259-94875FA137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Báo đúng">
            <a:extLst>
              <a:ext uri="{FF2B5EF4-FFF2-40B4-BE49-F238E27FC236}">
                <a16:creationId xmlns:a16="http://schemas.microsoft.com/office/drawing/2014/main" id="{C7470E50-565B-F83C-F2C4-0E1FB3FB660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21006" y="4943203"/>
            <a:ext cx="1774284" cy="1743065"/>
          </a:xfrm>
          <a:prstGeom prst="rect">
            <a:avLst/>
          </a:prstGeom>
        </p:spPr>
      </p:pic>
      <p:pic>
        <p:nvPicPr>
          <p:cNvPr id="3" name="Báo sai 2">
            <a:extLst>
              <a:ext uri="{FF2B5EF4-FFF2-40B4-BE49-F238E27FC236}">
                <a16:creationId xmlns:a16="http://schemas.microsoft.com/office/drawing/2014/main" id="{B7B20284-74AC-DFC9-9A4C-DA264EF1FA6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378571" y="2961235"/>
            <a:ext cx="1759228" cy="1759228"/>
          </a:xfrm>
          <a:prstGeom prst="rect">
            <a:avLst/>
          </a:prstGeom>
        </p:spPr>
      </p:pic>
      <p:pic>
        <p:nvPicPr>
          <p:cNvPr id="25" name="Báo sai 3">
            <a:extLst>
              <a:ext uri="{FF2B5EF4-FFF2-40B4-BE49-F238E27FC236}">
                <a16:creationId xmlns:a16="http://schemas.microsoft.com/office/drawing/2014/main" id="{0626AB21-CB2B-72E0-FC7E-EA88C67F09C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378571" y="4896845"/>
            <a:ext cx="1759228" cy="1759228"/>
          </a:xfrm>
          <a:prstGeom prst="rect">
            <a:avLst/>
          </a:prstGeom>
        </p:spPr>
      </p:pic>
      <p:pic>
        <p:nvPicPr>
          <p:cNvPr id="37" name="Báo sai 1">
            <a:extLst>
              <a:ext uri="{FF2B5EF4-FFF2-40B4-BE49-F238E27FC236}">
                <a16:creationId xmlns:a16="http://schemas.microsoft.com/office/drawing/2014/main" id="{F560F644-C615-6A9C-B9AB-219400E6C0D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69630" y="2980686"/>
            <a:ext cx="1759228" cy="1759228"/>
          </a:xfrm>
          <a:prstGeom prst="rect">
            <a:avLst/>
          </a:prstGeom>
        </p:spPr>
      </p:pic>
    </p:spTree>
    <p:extLst>
      <p:ext uri="{BB962C8B-B14F-4D97-AF65-F5344CB8AC3E}">
        <p14:creationId xmlns:p14="http://schemas.microsoft.com/office/powerpoint/2010/main" val="18811619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circle(in)">
                                      <p:cBhvr>
                                        <p:cTn id="25" dur="500"/>
                                        <p:tgtEl>
                                          <p:spTgt spid="3"/>
                                        </p:tgtEl>
                                      </p:cBhvr>
                                    </p:animEffect>
                                  </p:childTnLst>
                                </p:cTn>
                              </p:par>
                            </p:childTnLst>
                          </p:cTn>
                        </p:par>
                      </p:childTnLst>
                    </p:cTn>
                  </p:par>
                </p:childTnLst>
              </p:cTn>
              <p:nextCondLst>
                <p:cond evt="onClick" delay="0">
                  <p:tgtEl>
                    <p:spTgt spid="4"/>
                  </p:tgtEl>
                </p:cond>
              </p:nextCondLst>
            </p:seq>
            <p:seq concurrent="1" nextAc="seek">
              <p:cTn id="26" restart="whenNotActive" fill="hold" evtFilter="cancelBubble" nodeType="interactiveSeq">
                <p:stCondLst>
                  <p:cond evt="onClick" delay="0">
                    <p:tgtEl>
                      <p:spTgt spid="12"/>
                    </p:tgtEl>
                  </p:cond>
                </p:stCondLst>
                <p:endSync evt="end" delay="0">
                  <p:rtn val="all"/>
                </p:endSync>
                <p:childTnLst>
                  <p:par>
                    <p:cTn id="27" fill="hold">
                      <p:stCondLst>
                        <p:cond delay="0"/>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circle(in)">
                                      <p:cBhvr>
                                        <p:cTn id="31" dur="500"/>
                                        <p:tgtEl>
                                          <p:spTgt spid="37"/>
                                        </p:tgtEl>
                                      </p:cBhvr>
                                    </p:animEffect>
                                  </p:childTnLst>
                                </p:cTn>
                              </p:par>
                            </p:childTnLst>
                          </p:cTn>
                        </p:par>
                      </p:childTnLst>
                    </p:cTn>
                  </p:par>
                </p:childTnLst>
              </p:cTn>
              <p:nextCondLst>
                <p:cond evt="onClick" delay="0">
                  <p:tgtEl>
                    <p:spTgt spid="12"/>
                  </p:tgtEl>
                </p:cond>
              </p:nextCondLst>
            </p:seq>
            <p:seq concurrent="1" nextAc="seek">
              <p:cTn id="32" restart="whenNotActive" fill="hold" evtFilter="cancelBubble" nodeType="interactiveSeq">
                <p:stCondLst>
                  <p:cond evt="onClick" delay="0">
                    <p:tgtEl>
                      <p:spTgt spid="15"/>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circle(in)">
                                      <p:cBhvr>
                                        <p:cTn id="37" dur="500"/>
                                        <p:tgtEl>
                                          <p:spTgt spid="2"/>
                                        </p:tgtEl>
                                      </p:cBhvr>
                                    </p:animEffect>
                                  </p:childTnLst>
                                </p:cTn>
                              </p:par>
                            </p:childTnLst>
                          </p:cTn>
                        </p:par>
                      </p:childTnLst>
                    </p:cTn>
                  </p:par>
                </p:childTnLst>
              </p:cTn>
              <p:nextCondLst>
                <p:cond evt="onClick" delay="0">
                  <p:tgtEl>
                    <p:spTgt spid="15"/>
                  </p:tgtEl>
                </p:cond>
              </p:nextCondLst>
            </p:seq>
            <p:seq concurrent="1" nextAc="seek">
              <p:cTn id="38" restart="whenNotActive" fill="hold" evtFilter="cancelBubble" nodeType="interactiveSeq">
                <p:stCondLst>
                  <p:cond evt="onClick" delay="0">
                    <p:tgtEl>
                      <p:spTgt spid="19"/>
                    </p:tgtEl>
                  </p:cond>
                </p:stCondLst>
                <p:endSync evt="end" delay="0">
                  <p:rtn val="all"/>
                </p:endSync>
                <p:childTnLst>
                  <p:par>
                    <p:cTn id="39" fill="hold">
                      <p:stCondLst>
                        <p:cond delay="0"/>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circle(in)">
                                      <p:cBhvr>
                                        <p:cTn id="43" dur="500"/>
                                        <p:tgtEl>
                                          <p:spTgt spid="25"/>
                                        </p:tgtEl>
                                      </p:cBhvr>
                                    </p:animEffect>
                                  </p:childTnLst>
                                </p:cTn>
                              </p:par>
                            </p:childTnLst>
                          </p:cTn>
                        </p:par>
                      </p:childTnLst>
                    </p:cTn>
                  </p:par>
                </p:childTnLst>
              </p:cTn>
              <p:nextCondLst>
                <p:cond evt="onClick" delay="0">
                  <p:tgtEl>
                    <p:spTgt spid="19"/>
                  </p:tgtEl>
                </p:cond>
              </p:nextCondLst>
            </p:seq>
          </p:childTnLst>
        </p:cTn>
      </p:par>
    </p:tnLst>
    <p:bldLst>
      <p:bldP spid="4" grpId="0" animBg="1"/>
      <p:bldP spid="12" grpId="0" animBg="1"/>
      <p:bldP spid="15" grpId="0" animBg="1"/>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8CB371C-BC1F-4658-8E53-7F0050DED3A6}"/>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1936097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730089-B55A-2DD5-A5E7-CF085D280A8B}"/>
              </a:ext>
            </a:extLst>
          </p:cNvPr>
          <p:cNvSpPr txBox="1"/>
          <p:nvPr/>
        </p:nvSpPr>
        <p:spPr>
          <a:xfrm>
            <a:off x="435192" y="3668876"/>
            <a:ext cx="3072083" cy="1093376"/>
          </a:xfrm>
          <a:prstGeom prst="rect">
            <a:avLst/>
          </a:prstGeom>
          <a:noFill/>
          <a:ln w="28575">
            <a:solidFill>
              <a:srgbClr val="0070C0"/>
            </a:solidFill>
          </a:ln>
        </p:spPr>
        <p:txBody>
          <a:bodyPr wrap="square">
            <a:spAutoFit/>
          </a:bodyPr>
          <a:lstStyle/>
          <a:p>
            <a:pPr algn="ctr">
              <a:lnSpc>
                <a:spcPct val="150000"/>
              </a:lnSpc>
              <a:spcBef>
                <a:spcPts val="189"/>
              </a:spcBef>
              <a:spcAft>
                <a:spcPts val="189"/>
              </a:spcAft>
            </a:pPr>
            <a:r>
              <a:rPr lang="en-US" sz="2200" b="1" dirty="0" err="1">
                <a:latin typeface="UTM Avo" panose="02040603050506020204" pitchFamily="18"/>
                <a:ea typeface="Times New Roman" panose="02020603050405020304" pitchFamily="18" charset="0"/>
                <a:cs typeface="Arial" panose="020B0604020202020204" pitchFamily="34" charset="0"/>
              </a:rPr>
              <a:t>Các</a:t>
            </a:r>
            <a:r>
              <a:rPr lang="en-US" sz="2200" b="1" dirty="0">
                <a:latin typeface="UTM Avo" panose="02040603050506020204" pitchFamily="18"/>
                <a:ea typeface="Times New Roman" panose="02020603050405020304" pitchFamily="18" charset="0"/>
                <a:cs typeface="Arial" panose="020B0604020202020204" pitchFamily="34" charset="0"/>
              </a:rPr>
              <a:t> </a:t>
            </a:r>
            <a:r>
              <a:rPr lang="en-US" sz="2200" b="1" dirty="0" err="1">
                <a:latin typeface="UTM Avo" panose="02040603050506020204" pitchFamily="18"/>
                <a:ea typeface="Times New Roman" panose="02020603050405020304" pitchFamily="18" charset="0"/>
                <a:cs typeface="Arial" panose="020B0604020202020204" pitchFamily="34" charset="0"/>
              </a:rPr>
              <a:t>bước</a:t>
            </a:r>
            <a:r>
              <a:rPr lang="en-US" sz="2200" b="1" dirty="0">
                <a:latin typeface="UTM Avo" panose="02040603050506020204" pitchFamily="18"/>
                <a:ea typeface="Times New Roman" panose="02020603050405020304" pitchFamily="18" charset="0"/>
                <a:cs typeface="Arial" panose="020B0604020202020204" pitchFamily="34" charset="0"/>
              </a:rPr>
              <a:t> </a:t>
            </a:r>
            <a:endParaRPr lang="vi-VN" sz="2200" b="1" dirty="0">
              <a:latin typeface="UTM Avo" panose="02040603050506020204" pitchFamily="18"/>
              <a:ea typeface="Times New Roman" panose="02020603050405020304" pitchFamily="18" charset="0"/>
              <a:cs typeface="Arial" panose="020B0604020202020204" pitchFamily="34" charset="0"/>
            </a:endParaRPr>
          </a:p>
          <a:p>
            <a:pPr algn="ctr">
              <a:lnSpc>
                <a:spcPct val="150000"/>
              </a:lnSpc>
              <a:spcBef>
                <a:spcPts val="189"/>
              </a:spcBef>
              <a:spcAft>
                <a:spcPts val="189"/>
              </a:spcAft>
            </a:pPr>
            <a:r>
              <a:rPr lang="en-US" sz="2200" b="1" dirty="0" err="1">
                <a:latin typeface="UTM Avo" panose="02040603050506020204" pitchFamily="18"/>
                <a:ea typeface="Times New Roman" panose="02020603050405020304" pitchFamily="18" charset="0"/>
                <a:cs typeface="Arial" panose="020B0604020202020204" pitchFamily="34" charset="0"/>
              </a:rPr>
              <a:t>vẽ</a:t>
            </a:r>
            <a:r>
              <a:rPr lang="en-US" sz="2200" b="1" dirty="0">
                <a:latin typeface="UTM Avo" panose="02040603050506020204" pitchFamily="18"/>
                <a:ea typeface="Times New Roman" panose="02020603050405020304" pitchFamily="18" charset="0"/>
                <a:cs typeface="Arial" panose="020B0604020202020204" pitchFamily="34" charset="0"/>
              </a:rPr>
              <a:t> </a:t>
            </a:r>
            <a:r>
              <a:rPr lang="en-US" sz="2200" b="1" dirty="0" err="1">
                <a:latin typeface="UTM Avo" panose="02040603050506020204" pitchFamily="18"/>
                <a:ea typeface="Times New Roman" panose="02020603050405020304" pitchFamily="18" charset="0"/>
                <a:cs typeface="Arial" panose="020B0604020202020204" pitchFamily="34" charset="0"/>
              </a:rPr>
              <a:t>mặt</a:t>
            </a:r>
            <a:r>
              <a:rPr lang="en-US" sz="2200" b="1" dirty="0">
                <a:latin typeface="UTM Avo" panose="02040603050506020204" pitchFamily="18"/>
                <a:ea typeface="Times New Roman" panose="02020603050405020304" pitchFamily="18" charset="0"/>
                <a:cs typeface="Arial" panose="020B0604020202020204" pitchFamily="34" charset="0"/>
              </a:rPr>
              <a:t> </a:t>
            </a:r>
            <a:r>
              <a:rPr lang="en-US" sz="2200" b="1" dirty="0" err="1">
                <a:latin typeface="UTM Avo" panose="02040603050506020204" pitchFamily="18"/>
                <a:ea typeface="Times New Roman" panose="02020603050405020304" pitchFamily="18" charset="0"/>
                <a:cs typeface="Arial" panose="020B0604020202020204" pitchFamily="34" charset="0"/>
              </a:rPr>
              <a:t>bằng</a:t>
            </a:r>
            <a:r>
              <a:rPr lang="en-US" sz="2200" b="1" dirty="0">
                <a:latin typeface="UTM Avo" panose="02040603050506020204" pitchFamily="18"/>
                <a:ea typeface="Times New Roman" panose="02020603050405020304" pitchFamily="18" charset="0"/>
                <a:cs typeface="Arial" panose="020B0604020202020204" pitchFamily="34" charset="0"/>
              </a:rPr>
              <a:t> </a:t>
            </a:r>
            <a:r>
              <a:rPr lang="en-US" sz="2200" b="1" dirty="0" err="1">
                <a:latin typeface="UTM Avo" panose="02040603050506020204" pitchFamily="18"/>
                <a:ea typeface="Times New Roman" panose="02020603050405020304" pitchFamily="18" charset="0"/>
                <a:cs typeface="Arial" panose="020B0604020202020204" pitchFamily="34" charset="0"/>
              </a:rPr>
              <a:t>nhà</a:t>
            </a:r>
            <a:endParaRPr lang="en-US" sz="2200" b="1" dirty="0">
              <a:latin typeface="UTM Avo" panose="02040603050506020204" pitchFamily="18"/>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72A9A0CB-3E7A-C89E-5C74-42027B712CF3}"/>
              </a:ext>
            </a:extLst>
          </p:cNvPr>
          <p:cNvSpPr txBox="1"/>
          <p:nvPr/>
        </p:nvSpPr>
        <p:spPr>
          <a:xfrm>
            <a:off x="4109984" y="2228789"/>
            <a:ext cx="6108796" cy="441339"/>
          </a:xfrm>
          <a:prstGeom prst="rect">
            <a:avLst/>
          </a:prstGeom>
          <a:solidFill>
            <a:schemeClr val="accent6">
              <a:lumMod val="60000"/>
              <a:lumOff val="40000"/>
            </a:schemeClr>
          </a:solidFill>
        </p:spPr>
        <p:txBody>
          <a:bodyPr wrap="square">
            <a:spAutoFit/>
          </a:bodyPr>
          <a:lstStyle/>
          <a:p>
            <a:pPr algn="ctr"/>
            <a:r>
              <a:rPr lang="vi-VN" sz="2200" b="1" dirty="0">
                <a:solidFill>
                  <a:srgbClr val="000000"/>
                </a:solidFill>
                <a:latin typeface="UTM Avo" panose="02040603050506020204" pitchFamily="18"/>
                <a:ea typeface="Times New Roman" panose="02020603050405020304" pitchFamily="18" charset="0"/>
                <a:cs typeface="Arial" panose="020B0604020202020204" pitchFamily="34" charset="0"/>
              </a:rPr>
              <a:t>1.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Chọn</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tỉ</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lệ</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vẽ</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phù</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hợp</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en-US" sz="2200" dirty="0">
              <a:latin typeface="UTM Avo" panose="02040603050506020204" pitchFamily="18"/>
              <a:cs typeface="Arial" panose="020B0604020202020204" pitchFamily="34" charset="0"/>
            </a:endParaRPr>
          </a:p>
        </p:txBody>
      </p:sp>
      <p:sp>
        <p:nvSpPr>
          <p:cNvPr id="4" name="TextBox 3">
            <a:extLst>
              <a:ext uri="{FF2B5EF4-FFF2-40B4-BE49-F238E27FC236}">
                <a16:creationId xmlns:a16="http://schemas.microsoft.com/office/drawing/2014/main" id="{295B0CD5-90C9-CAAD-45FD-CC51C7BAACEA}"/>
              </a:ext>
            </a:extLst>
          </p:cNvPr>
          <p:cNvSpPr txBox="1"/>
          <p:nvPr/>
        </p:nvSpPr>
        <p:spPr>
          <a:xfrm>
            <a:off x="4697412" y="2880423"/>
            <a:ext cx="7060229" cy="1036053"/>
          </a:xfrm>
          <a:prstGeom prst="rect">
            <a:avLst/>
          </a:prstGeom>
          <a:solidFill>
            <a:schemeClr val="accent2">
              <a:lumMod val="40000"/>
              <a:lumOff val="60000"/>
            </a:schemeClr>
          </a:solidFill>
        </p:spPr>
        <p:txBody>
          <a:bodyPr wrap="square">
            <a:spAutoFit/>
          </a:bodyPr>
          <a:lstStyle/>
          <a:p>
            <a:pPr algn="ctr">
              <a:lnSpc>
                <a:spcPct val="150000"/>
              </a:lnSpc>
            </a:pPr>
            <a:r>
              <a:rPr lang="vi-VN" sz="2200" b="1" dirty="0">
                <a:solidFill>
                  <a:srgbClr val="000000"/>
                </a:solidFill>
                <a:latin typeface="UTM Avo" panose="02040603050506020204" pitchFamily="18"/>
                <a:ea typeface="Times New Roman" panose="02020603050405020304" pitchFamily="18" charset="0"/>
                <a:cs typeface="Arial" panose="020B0604020202020204" pitchFamily="34" charset="0"/>
              </a:rPr>
              <a:t>2.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Vẽ</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các</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trục</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tâm</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của</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tường</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bao,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tường</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ngăn</a:t>
            </a:r>
            <a:r>
              <a:rPr lang="vi-VN" sz="2200" dirty="0">
                <a:solidFill>
                  <a:srgbClr val="000000"/>
                </a:solidFill>
                <a:latin typeface="UTM Avo" panose="02040603050506020204" pitchFamily="18"/>
                <a:ea typeface="Times New Roman" panose="02020603050405020304" pitchFamily="18" charset="0"/>
                <a:cs typeface="Arial" panose="020B0604020202020204" pitchFamily="34" charset="0"/>
              </a:rPr>
              <a:t> để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xác</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định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kích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thước</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dài</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rộng</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của</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từng</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phòng</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en-US" sz="2200" dirty="0">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53E5F135-EDCA-D0B6-1603-43C500B09988}"/>
              </a:ext>
            </a:extLst>
          </p:cNvPr>
          <p:cNvSpPr txBox="1"/>
          <p:nvPr/>
        </p:nvSpPr>
        <p:spPr>
          <a:xfrm>
            <a:off x="4784766" y="4126771"/>
            <a:ext cx="6108796" cy="1074718"/>
          </a:xfrm>
          <a:prstGeom prst="rect">
            <a:avLst/>
          </a:prstGeom>
          <a:solidFill>
            <a:schemeClr val="accent5">
              <a:lumMod val="40000"/>
              <a:lumOff val="60000"/>
            </a:schemeClr>
          </a:solidFill>
        </p:spPr>
        <p:txBody>
          <a:bodyPr wrap="square">
            <a:spAutoFit/>
          </a:bodyPr>
          <a:lstStyle/>
          <a:p>
            <a:pPr algn="ctr">
              <a:lnSpc>
                <a:spcPct val="150000"/>
              </a:lnSpc>
            </a:pPr>
            <a:r>
              <a:rPr lang="vi-VN" sz="2200" b="1" dirty="0">
                <a:solidFill>
                  <a:srgbClr val="000000"/>
                </a:solidFill>
                <a:latin typeface="UTM Avo" panose="02040603050506020204" pitchFamily="18"/>
                <a:ea typeface="Times New Roman" panose="02020603050405020304" pitchFamily="18" charset="0"/>
                <a:cs typeface="Arial" panose="020B0604020202020204" pitchFamily="34" charset="0"/>
              </a:rPr>
              <a:t>3.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Vẽ</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tường</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bao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dày</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0,22m),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tường</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ngăn</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dày</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0,11m),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đặt</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tên</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các</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phòng</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en-US" sz="2200" dirty="0">
              <a:latin typeface="UTM Avo" panose="02040603050506020204" pitchFamily="18"/>
              <a:cs typeface="Arial" panose="020B0604020202020204" pitchFamily="34" charset="0"/>
            </a:endParaRPr>
          </a:p>
        </p:txBody>
      </p:sp>
      <p:sp>
        <p:nvSpPr>
          <p:cNvPr id="6" name="TextBox 5">
            <a:extLst>
              <a:ext uri="{FF2B5EF4-FFF2-40B4-BE49-F238E27FC236}">
                <a16:creationId xmlns:a16="http://schemas.microsoft.com/office/drawing/2014/main" id="{A8A031FE-11ED-707B-00D9-6EA8796E8C2A}"/>
              </a:ext>
            </a:extLst>
          </p:cNvPr>
          <p:cNvSpPr txBox="1"/>
          <p:nvPr/>
        </p:nvSpPr>
        <p:spPr>
          <a:xfrm>
            <a:off x="4109984" y="5401397"/>
            <a:ext cx="6576178" cy="1087349"/>
          </a:xfrm>
          <a:prstGeom prst="rect">
            <a:avLst/>
          </a:prstGeom>
          <a:solidFill>
            <a:schemeClr val="accent4">
              <a:lumMod val="40000"/>
              <a:lumOff val="60000"/>
            </a:schemeClr>
          </a:solidFill>
        </p:spPr>
        <p:txBody>
          <a:bodyPr wrap="square">
            <a:spAutoFit/>
          </a:bodyPr>
          <a:lstStyle/>
          <a:p>
            <a:pPr algn="ctr">
              <a:lnSpc>
                <a:spcPct val="150000"/>
              </a:lnSpc>
              <a:spcBef>
                <a:spcPts val="189"/>
              </a:spcBef>
              <a:spcAft>
                <a:spcPts val="189"/>
              </a:spcAft>
            </a:pPr>
            <a:r>
              <a:rPr lang="vi-VN" sz="2200" b="1" dirty="0">
                <a:solidFill>
                  <a:srgbClr val="000000"/>
                </a:solidFill>
                <a:latin typeface="UTM Avo" panose="02040603050506020204" pitchFamily="18"/>
                <a:ea typeface="Times New Roman" panose="02020603050405020304" pitchFamily="18" charset="0"/>
                <a:cs typeface="Arial" panose="020B0604020202020204" pitchFamily="34" charset="0"/>
              </a:rPr>
              <a:t>4.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Vẽ</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cửa</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chính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cửa</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các</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vi-VN" sz="2200" dirty="0">
                <a:solidFill>
                  <a:srgbClr val="000000"/>
                </a:solidFill>
                <a:latin typeface="UTM Avo" panose="02040603050506020204" pitchFamily="18"/>
                <a:ea typeface="Times New Roman" panose="02020603050405020304" pitchFamily="18" charset="0"/>
                <a:cs typeface="Arial" panose="020B0604020202020204" pitchFamily="34" charset="0"/>
              </a:rPr>
              <a:t>phòng,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cửa</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vi-VN" sz="2200" dirty="0">
                <a:solidFill>
                  <a:srgbClr val="000000"/>
                </a:solidFill>
                <a:latin typeface="UTM Avo" panose="02040603050506020204" pitchFamily="18"/>
                <a:ea typeface="Times New Roman" panose="02020603050405020304" pitchFamily="18" charset="0"/>
                <a:cs typeface="Arial" panose="020B0604020202020204" pitchFamily="34" charset="0"/>
              </a:rPr>
              <a:t>sổ. </a:t>
            </a:r>
          </a:p>
          <a:p>
            <a:pPr algn="ctr">
              <a:lnSpc>
                <a:spcPct val="150000"/>
              </a:lnSpc>
              <a:spcBef>
                <a:spcPts val="189"/>
              </a:spcBef>
              <a:spcAft>
                <a:spcPts val="189"/>
              </a:spcAft>
            </a:pP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Bố</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trí</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các</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vật</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dụng</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yếu</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cho</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từng</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phòng</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en-US" sz="2200" dirty="0">
              <a:latin typeface="UTM Avo" panose="02040603050506020204" pitchFamily="18"/>
              <a:ea typeface="Calibri" panose="020F0502020204030204" pitchFamily="34" charset="0"/>
              <a:cs typeface="Arial" panose="020B0604020202020204" pitchFamily="34" charset="0"/>
            </a:endParaRPr>
          </a:p>
        </p:txBody>
      </p:sp>
      <p:pic>
        <p:nvPicPr>
          <p:cNvPr id="7" name="Picture 3">
            <a:extLst>
              <a:ext uri="{FF2B5EF4-FFF2-40B4-BE49-F238E27FC236}">
                <a16:creationId xmlns:a16="http://schemas.microsoft.com/office/drawing/2014/main" id="{C5885829-17EE-1289-B4DA-7A486D531C4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3857838" flipV="1">
            <a:off x="9920754" y="2577780"/>
            <a:ext cx="596052" cy="222378"/>
          </a:xfrm>
          <a:prstGeom prst="rect">
            <a:avLst/>
          </a:prstGeom>
        </p:spPr>
      </p:pic>
      <p:pic>
        <p:nvPicPr>
          <p:cNvPr id="8" name="Picture 3">
            <a:extLst>
              <a:ext uri="{FF2B5EF4-FFF2-40B4-BE49-F238E27FC236}">
                <a16:creationId xmlns:a16="http://schemas.microsoft.com/office/drawing/2014/main" id="{CB41C15B-AFDD-55CC-CE2B-D0CD0ADAB13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3857838" flipV="1">
            <a:off x="10399333" y="4007336"/>
            <a:ext cx="576522" cy="215091"/>
          </a:xfrm>
          <a:prstGeom prst="rect">
            <a:avLst/>
          </a:prstGeom>
        </p:spPr>
      </p:pic>
      <p:pic>
        <p:nvPicPr>
          <p:cNvPr id="9" name="Picture 3">
            <a:extLst>
              <a:ext uri="{FF2B5EF4-FFF2-40B4-BE49-F238E27FC236}">
                <a16:creationId xmlns:a16="http://schemas.microsoft.com/office/drawing/2014/main" id="{C3723519-0ABF-BD6B-02A3-D285D6A58D7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791951" flipV="1">
            <a:off x="10264966" y="5251835"/>
            <a:ext cx="545868" cy="203655"/>
          </a:xfrm>
          <a:prstGeom prst="rect">
            <a:avLst/>
          </a:prstGeom>
        </p:spPr>
      </p:pic>
      <p:cxnSp>
        <p:nvCxnSpPr>
          <p:cNvPr id="10" name="Straight Arrow Connector 9">
            <a:extLst>
              <a:ext uri="{FF2B5EF4-FFF2-40B4-BE49-F238E27FC236}">
                <a16:creationId xmlns:a16="http://schemas.microsoft.com/office/drawing/2014/main" id="{B0B37503-E009-39A7-B5C5-5C7A654A140F}"/>
              </a:ext>
            </a:extLst>
          </p:cNvPr>
          <p:cNvCxnSpPr>
            <a:cxnSpLocks/>
            <a:stCxn id="2" idx="3"/>
            <a:endCxn id="3" idx="1"/>
          </p:cNvCxnSpPr>
          <p:nvPr/>
        </p:nvCxnSpPr>
        <p:spPr>
          <a:xfrm flipV="1">
            <a:off x="3507275" y="2449459"/>
            <a:ext cx="602709" cy="1766105"/>
          </a:xfrm>
          <a:prstGeom prst="straightConnector1">
            <a:avLst/>
          </a:prstGeom>
          <a:ln w="38100">
            <a:tailEnd type="triangle" w="lg"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BDF29761-2B7E-9359-039F-B61AC44630B8}"/>
              </a:ext>
            </a:extLst>
          </p:cNvPr>
          <p:cNvCxnSpPr>
            <a:cxnSpLocks/>
            <a:stCxn id="2" idx="3"/>
            <a:endCxn id="4" idx="1"/>
          </p:cNvCxnSpPr>
          <p:nvPr/>
        </p:nvCxnSpPr>
        <p:spPr>
          <a:xfrm flipV="1">
            <a:off x="3507275" y="3398450"/>
            <a:ext cx="1190137" cy="817114"/>
          </a:xfrm>
          <a:prstGeom prst="straightConnector1">
            <a:avLst/>
          </a:prstGeom>
          <a:ln w="38100">
            <a:tailEnd type="triangle" w="lg"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05B8A60C-1A30-6E1A-E33D-5C11666BCD73}"/>
              </a:ext>
            </a:extLst>
          </p:cNvPr>
          <p:cNvCxnSpPr>
            <a:cxnSpLocks/>
            <a:stCxn id="2" idx="3"/>
            <a:endCxn id="5" idx="1"/>
          </p:cNvCxnSpPr>
          <p:nvPr/>
        </p:nvCxnSpPr>
        <p:spPr>
          <a:xfrm>
            <a:off x="3507275" y="4215564"/>
            <a:ext cx="1277491" cy="448566"/>
          </a:xfrm>
          <a:prstGeom prst="straightConnector1">
            <a:avLst/>
          </a:prstGeom>
          <a:ln w="38100">
            <a:tailEnd type="triangle" w="lg"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8007B05-1753-1DAA-F2B8-1A16EC68BF02}"/>
              </a:ext>
            </a:extLst>
          </p:cNvPr>
          <p:cNvCxnSpPr>
            <a:cxnSpLocks/>
            <a:stCxn id="2" idx="3"/>
            <a:endCxn id="6" idx="1"/>
          </p:cNvCxnSpPr>
          <p:nvPr/>
        </p:nvCxnSpPr>
        <p:spPr>
          <a:xfrm>
            <a:off x="3507275" y="4215564"/>
            <a:ext cx="602709" cy="1729508"/>
          </a:xfrm>
          <a:prstGeom prst="straightConnector1">
            <a:avLst/>
          </a:prstGeom>
          <a:ln w="38100">
            <a:tailEnd type="triangle" w="lg" len="med"/>
          </a:ln>
        </p:spPr>
        <p:style>
          <a:lnRef idx="1">
            <a:schemeClr val="accent1"/>
          </a:lnRef>
          <a:fillRef idx="0">
            <a:schemeClr val="accent1"/>
          </a:fillRef>
          <a:effectRef idx="0">
            <a:schemeClr val="accent1"/>
          </a:effectRef>
          <a:fontRef idx="minor">
            <a:schemeClr val="tx1"/>
          </a:fontRef>
        </p:style>
      </p:cxnSp>
      <p:sp>
        <p:nvSpPr>
          <p:cNvPr id="14" name="TextBox 11">
            <a:extLst>
              <a:ext uri="{FF2B5EF4-FFF2-40B4-BE49-F238E27FC236}">
                <a16:creationId xmlns:a16="http://schemas.microsoft.com/office/drawing/2014/main" id="{AF945A37-2309-76C1-89F4-6872CD5A084A}"/>
              </a:ext>
            </a:extLst>
          </p:cNvPr>
          <p:cNvSpPr txBox="1"/>
          <p:nvPr/>
        </p:nvSpPr>
        <p:spPr>
          <a:xfrm>
            <a:off x="1835885" y="1605013"/>
            <a:ext cx="8520230" cy="440826"/>
          </a:xfrm>
          <a:prstGeom prst="rect">
            <a:avLst/>
          </a:prstGeom>
        </p:spPr>
        <p:txBody>
          <a:bodyPr wrap="square" lIns="0" tIns="0" rIns="0" bIns="0" rtlCol="0" anchor="t">
            <a:spAutoFit/>
          </a:bodyPr>
          <a:lstStyle/>
          <a:p>
            <a:pPr algn="ctr">
              <a:lnSpc>
                <a:spcPct val="150000"/>
              </a:lnSpc>
              <a:spcBef>
                <a:spcPts val="378"/>
              </a:spcBef>
              <a:spcAft>
                <a:spcPts val="630"/>
              </a:spcAft>
            </a:pPr>
            <a:r>
              <a:rPr lang="fr-FR" sz="2200" b="1" dirty="0">
                <a:latin typeface="UTM Avo" panose="02040603050506020204" pitchFamily="18"/>
                <a:ea typeface="Times New Roman" panose="02020603050405020304" pitchFamily="18" charset="0"/>
                <a:cs typeface="Arial" panose="020B0604020202020204" pitchFamily="34" charset="0"/>
              </a:rPr>
              <a:t>IV. LẬP BẢN VẼ XÂY DỰNG ĐƠN GIẢN</a:t>
            </a:r>
            <a:endParaRPr lang="en-US" sz="2200" dirty="0">
              <a:latin typeface="UTM Avo" panose="02040603050506020204" pitchFamily="18"/>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52075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53" presetClass="entr" presetSubtype="16"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up)">
                                      <p:cBhvr>
                                        <p:cTn id="38" dur="500"/>
                                        <p:tgtEl>
                                          <p:spTgt spid="1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childTnLst>
                                </p:cTn>
                              </p:par>
                              <p:par>
                                <p:cTn id="42" presetID="53" presetClass="entr" presetSubtype="16" fill="hold" nodeType="with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ppt_w</p:attrName>
                                        </p:attrNameLst>
                                      </p:cBhvr>
                                      <p:tavLst>
                                        <p:tav tm="0">
                                          <p:val>
                                            <p:fltVal val="0"/>
                                          </p:val>
                                        </p:tav>
                                        <p:tav tm="100000">
                                          <p:val>
                                            <p:strVal val="#ppt_w"/>
                                          </p:val>
                                        </p:tav>
                                      </p:tavLst>
                                    </p:anim>
                                    <p:anim calcmode="lin" valueType="num">
                                      <p:cBhvr>
                                        <p:cTn id="45" dur="500" fill="hold"/>
                                        <p:tgtEl>
                                          <p:spTgt spid="8"/>
                                        </p:tgtEl>
                                        <p:attrNameLst>
                                          <p:attrName>ppt_h</p:attrName>
                                        </p:attrNameLst>
                                      </p:cBhvr>
                                      <p:tavLst>
                                        <p:tav tm="0">
                                          <p:val>
                                            <p:fltVal val="0"/>
                                          </p:val>
                                        </p:tav>
                                        <p:tav tm="100000">
                                          <p:val>
                                            <p:strVal val="#ppt_h"/>
                                          </p:val>
                                        </p:tav>
                                      </p:tavLst>
                                    </p:anim>
                                    <p:animEffect transition="in" filter="fade">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up)">
                                      <p:cBhvr>
                                        <p:cTn id="51" dur="500"/>
                                        <p:tgtEl>
                                          <p:spTgt spid="1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500"/>
                                        <p:tgtEl>
                                          <p:spTgt spid="6"/>
                                        </p:tgtEl>
                                      </p:cBhvr>
                                    </p:animEffect>
                                  </p:childTnLst>
                                </p:cTn>
                              </p:par>
                              <p:par>
                                <p:cTn id="55" presetID="53" presetClass="entr" presetSubtype="16" fill="hold"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1FB6F2-E489-A958-155B-3A3C3417E102}"/>
              </a:ext>
            </a:extLst>
          </p:cNvPr>
          <p:cNvSpPr txBox="1"/>
          <p:nvPr/>
        </p:nvSpPr>
        <p:spPr>
          <a:xfrm>
            <a:off x="2255896" y="1554021"/>
            <a:ext cx="7680207" cy="1121846"/>
          </a:xfrm>
          <a:prstGeom prst="rect">
            <a:avLst/>
          </a:prstGeom>
          <a:noFill/>
        </p:spPr>
        <p:txBody>
          <a:bodyPr wrap="square">
            <a:spAutoFit/>
          </a:bodyPr>
          <a:lstStyle/>
          <a:p>
            <a:pPr algn="ctr">
              <a:lnSpc>
                <a:spcPct val="150000"/>
              </a:lnSpc>
              <a:spcBef>
                <a:spcPts val="189"/>
              </a:spcBef>
              <a:spcAft>
                <a:spcPts val="189"/>
              </a:spcAft>
            </a:pPr>
            <a:r>
              <a:rPr lang="vi-VN" sz="2400" i="1" dirty="0">
                <a:solidFill>
                  <a:srgbClr val="000000"/>
                </a:solidFill>
                <a:latin typeface="UTM Avo" panose="02040603050506020204" pitchFamily="18"/>
                <a:ea typeface="Calibri" panose="020F0502020204030204" pitchFamily="34" charset="0"/>
                <a:cs typeface="Arial" panose="020B0604020202020204" pitchFamily="34" charset="0"/>
              </a:rPr>
              <a:t>V</a:t>
            </a:r>
            <a:r>
              <a:rPr lang="en-US" sz="2400" i="1" dirty="0">
                <a:solidFill>
                  <a:srgbClr val="000000"/>
                </a:solidFill>
                <a:latin typeface="UTM Avo" panose="02040603050506020204" pitchFamily="18"/>
                <a:ea typeface="Calibri" panose="020F0502020204030204" pitchFamily="34" charset="0"/>
                <a:cs typeface="Arial" panose="020B0604020202020204" pitchFamily="34" charset="0"/>
              </a:rPr>
              <a:t>ẽ </a:t>
            </a:r>
            <a:r>
              <a:rPr lang="en-US" sz="2400" i="1" dirty="0" err="1">
                <a:solidFill>
                  <a:srgbClr val="000000"/>
                </a:solidFill>
                <a:latin typeface="UTM Avo" panose="02040603050506020204" pitchFamily="18"/>
                <a:ea typeface="Calibri" panose="020F0502020204030204" pitchFamily="34" charset="0"/>
                <a:cs typeface="Arial" panose="020B0604020202020204" pitchFamily="34" charset="0"/>
              </a:rPr>
              <a:t>lại</a:t>
            </a:r>
            <a:r>
              <a:rPr lang="en-US"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a:ea typeface="Calibri" panose="020F0502020204030204" pitchFamily="34" charset="0"/>
                <a:cs typeface="Arial" panose="020B0604020202020204" pitchFamily="34" charset="0"/>
              </a:rPr>
              <a:t>mặt</a:t>
            </a:r>
            <a:r>
              <a:rPr lang="en-US"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a:ea typeface="Calibri" panose="020F0502020204030204" pitchFamily="34" charset="0"/>
                <a:cs typeface="Arial" panose="020B0604020202020204" pitchFamily="34" charset="0"/>
              </a:rPr>
              <a:t>bằng</a:t>
            </a:r>
            <a:r>
              <a:rPr lang="en-US"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a:ea typeface="Calibri" panose="020F0502020204030204" pitchFamily="34" charset="0"/>
                <a:cs typeface="Arial" panose="020B0604020202020204" pitchFamily="34" charset="0"/>
              </a:rPr>
              <a:t>nhà</a:t>
            </a:r>
            <a:r>
              <a:rPr lang="en-US"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a:ea typeface="Calibri" panose="020F0502020204030204" pitchFamily="34" charset="0"/>
                <a:cs typeface="Arial" panose="020B0604020202020204" pitchFamily="34" charset="0"/>
              </a:rPr>
              <a:t>theo</a:t>
            </a:r>
            <a:r>
              <a:rPr lang="en-US"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a:ea typeface="Calibri" panose="020F0502020204030204" pitchFamily="34" charset="0"/>
                <a:cs typeface="Arial" panose="020B0604020202020204" pitchFamily="34" charset="0"/>
              </a:rPr>
              <a:t>kích</a:t>
            </a:r>
            <a:r>
              <a:rPr lang="en-US"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a:ea typeface="Calibri" panose="020F0502020204030204" pitchFamily="34" charset="0"/>
                <a:cs typeface="Arial" panose="020B0604020202020204" pitchFamily="34" charset="0"/>
              </a:rPr>
              <a:t>thước</a:t>
            </a:r>
            <a:r>
              <a:rPr lang="en-US"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a:ea typeface="Calibri" panose="020F0502020204030204" pitchFamily="34" charset="0"/>
                <a:cs typeface="Arial" panose="020B0604020202020204" pitchFamily="34" charset="0"/>
              </a:rPr>
              <a:t>đã</a:t>
            </a:r>
            <a:r>
              <a:rPr lang="en-US"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a:ea typeface="Calibri" panose="020F0502020204030204" pitchFamily="34" charset="0"/>
                <a:cs typeface="Arial" panose="020B0604020202020204" pitchFamily="34" charset="0"/>
              </a:rPr>
              <a:t>cho</a:t>
            </a:r>
            <a:r>
              <a:rPr lang="en-US"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a:ea typeface="Calibri" panose="020F0502020204030204" pitchFamily="34" charset="0"/>
                <a:cs typeface="Arial" panose="020B0604020202020204" pitchFamily="34" charset="0"/>
              </a:rPr>
              <a:t>trên</a:t>
            </a:r>
            <a:r>
              <a:rPr lang="en-US"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a:ea typeface="Calibri" panose="020F0502020204030204" pitchFamily="34" charset="0"/>
                <a:cs typeface="Arial" panose="020B0604020202020204" pitchFamily="34" charset="0"/>
              </a:rPr>
              <a:t>hình</a:t>
            </a:r>
            <a:r>
              <a:rPr lang="en-US" sz="2400" i="1" dirty="0">
                <a:solidFill>
                  <a:srgbClr val="000000"/>
                </a:solidFill>
                <a:latin typeface="UTM Avo" panose="02040603050506020204" pitchFamily="18"/>
                <a:ea typeface="Calibri" panose="020F0502020204030204" pitchFamily="34" charset="0"/>
                <a:cs typeface="Arial" panose="020B0604020202020204" pitchFamily="34" charset="0"/>
              </a:rPr>
              <a:t> 16.4a, </a:t>
            </a:r>
            <a:r>
              <a:rPr lang="en-US" sz="2400" i="1" dirty="0" err="1">
                <a:solidFill>
                  <a:srgbClr val="000000"/>
                </a:solidFill>
                <a:latin typeface="UTM Avo" panose="02040603050506020204" pitchFamily="18"/>
                <a:ea typeface="Calibri" panose="020F0502020204030204" pitchFamily="34" charset="0"/>
                <a:cs typeface="Arial" panose="020B0604020202020204" pitchFamily="34" charset="0"/>
              </a:rPr>
              <a:t>theo</a:t>
            </a:r>
            <a:r>
              <a:rPr lang="en-US"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a:ea typeface="Calibri" panose="020F0502020204030204" pitchFamily="34" charset="0"/>
                <a:cs typeface="Arial" panose="020B0604020202020204" pitchFamily="34" charset="0"/>
              </a:rPr>
              <a:t>tỉ</a:t>
            </a:r>
            <a:r>
              <a:rPr lang="en-US"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a:ea typeface="Calibri" panose="020F0502020204030204" pitchFamily="34" charset="0"/>
                <a:cs typeface="Arial" panose="020B0604020202020204" pitchFamily="34" charset="0"/>
              </a:rPr>
              <a:t>lệ</a:t>
            </a:r>
            <a:r>
              <a:rPr lang="en-US"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a:ea typeface="Calibri" panose="020F0502020204030204" pitchFamily="34" charset="0"/>
                <a:cs typeface="Arial" panose="020B0604020202020204" pitchFamily="34" charset="0"/>
              </a:rPr>
              <a:t>hợp</a:t>
            </a:r>
            <a:r>
              <a:rPr lang="en-US"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a:ea typeface="Calibri" panose="020F0502020204030204" pitchFamily="34" charset="0"/>
                <a:cs typeface="Arial" panose="020B0604020202020204" pitchFamily="34" charset="0"/>
              </a:rPr>
              <a:t>lí</a:t>
            </a:r>
            <a:r>
              <a:rPr lang="en-US"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a:ea typeface="Calibri" panose="020F0502020204030204" pitchFamily="34" charset="0"/>
                <a:cs typeface="Arial" panose="020B0604020202020204" pitchFamily="34" charset="0"/>
              </a:rPr>
              <a:t>với</a:t>
            </a:r>
            <a:r>
              <a:rPr lang="en-US"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a:ea typeface="Calibri" panose="020F0502020204030204" pitchFamily="34" charset="0"/>
                <a:cs typeface="Arial" panose="020B0604020202020204" pitchFamily="34" charset="0"/>
              </a:rPr>
              <a:t>khổ</a:t>
            </a:r>
            <a:r>
              <a:rPr lang="en-US" sz="2400" i="1"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a:ea typeface="Calibri" panose="020F0502020204030204" pitchFamily="34" charset="0"/>
                <a:cs typeface="Arial" panose="020B0604020202020204" pitchFamily="34" charset="0"/>
              </a:rPr>
              <a:t>giấy</a:t>
            </a:r>
            <a:r>
              <a:rPr lang="en-US" sz="2400" i="1"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US" sz="2400" i="1" dirty="0">
              <a:latin typeface="UTM Avo" panose="02040603050506020204" pitchFamily="18"/>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D1201227-4CFC-45B5-60AA-4989ED167835}"/>
              </a:ext>
            </a:extLst>
          </p:cNvPr>
          <p:cNvSpPr txBox="1"/>
          <p:nvPr/>
        </p:nvSpPr>
        <p:spPr>
          <a:xfrm>
            <a:off x="634502" y="2889005"/>
            <a:ext cx="7155315" cy="3491725"/>
          </a:xfrm>
          <a:prstGeom prst="rect">
            <a:avLst/>
          </a:prstGeom>
          <a:solidFill>
            <a:schemeClr val="accent6">
              <a:lumMod val="20000"/>
              <a:lumOff val="80000"/>
              <a:alpha val="82000"/>
            </a:schemeClr>
          </a:solidFill>
          <a:ln w="19050">
            <a:solidFill>
              <a:schemeClr val="accent6">
                <a:lumMod val="60000"/>
                <a:lumOff val="40000"/>
              </a:schemeClr>
            </a:solidFill>
            <a:prstDash val="lgDash"/>
          </a:ln>
        </p:spPr>
        <p:txBody>
          <a:bodyPr wrap="square">
            <a:spAutoFit/>
          </a:bodyPr>
          <a:lstStyle/>
          <a:p>
            <a:pPr marL="359988" indent="-359988" algn="just">
              <a:lnSpc>
                <a:spcPct val="150000"/>
              </a:lnSpc>
              <a:spcBef>
                <a:spcPts val="189"/>
              </a:spcBef>
              <a:spcAft>
                <a:spcPts val="189"/>
              </a:spcAft>
              <a:buFont typeface="Wingdings" panose="05000000000000000000" pitchFamily="2" charset="2"/>
              <a:buChar char="Ø"/>
            </a:pPr>
            <a:r>
              <a:rPr lang="en-US" sz="2400" i="1" dirty="0" err="1">
                <a:latin typeface="UTM Avo" panose="02040603050506020204" pitchFamily="18"/>
                <a:ea typeface="Calibri" panose="020F0502020204030204" pitchFamily="34" charset="0"/>
                <a:cs typeface="Arial" panose="020B0604020202020204" pitchFamily="34" charset="0"/>
              </a:rPr>
              <a:t>Kích</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thước</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các</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cạnh</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dài</a:t>
            </a:r>
            <a:r>
              <a:rPr lang="en-US" sz="2400" i="1" dirty="0">
                <a:latin typeface="UTM Avo" panose="02040603050506020204" pitchFamily="18"/>
                <a:ea typeface="Calibri" panose="020F0502020204030204" pitchFamily="34" charset="0"/>
                <a:cs typeface="Arial" panose="020B0604020202020204" pitchFamily="34" charset="0"/>
              </a:rPr>
              <a:t> x </a:t>
            </a:r>
            <a:r>
              <a:rPr lang="en-US" sz="2400" i="1" dirty="0" err="1">
                <a:latin typeface="UTM Avo" panose="02040603050506020204" pitchFamily="18"/>
                <a:ea typeface="Calibri" panose="020F0502020204030204" pitchFamily="34" charset="0"/>
                <a:cs typeface="Arial" panose="020B0604020202020204" pitchFamily="34" charset="0"/>
              </a:rPr>
              <a:t>rộng</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của</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phòng</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ngủ</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nên</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là</a:t>
            </a:r>
            <a:r>
              <a:rPr lang="en-US" sz="2400" i="1" dirty="0">
                <a:latin typeface="UTM Avo" panose="02040603050506020204" pitchFamily="18"/>
                <a:ea typeface="Calibri" panose="020F0502020204030204" pitchFamily="34" charset="0"/>
                <a:cs typeface="Arial" panose="020B0604020202020204" pitchFamily="34" charset="0"/>
              </a:rPr>
              <a:t> bao </a:t>
            </a:r>
            <a:r>
              <a:rPr lang="en-US" sz="2400" i="1" dirty="0" err="1">
                <a:latin typeface="UTM Avo" panose="02040603050506020204" pitchFamily="18"/>
                <a:ea typeface="Calibri" panose="020F0502020204030204" pitchFamily="34" charset="0"/>
                <a:cs typeface="Arial" panose="020B0604020202020204" pitchFamily="34" charset="0"/>
              </a:rPr>
              <a:t>nhiêu</a:t>
            </a:r>
            <a:r>
              <a:rPr lang="en-US" sz="2400" i="1" dirty="0">
                <a:latin typeface="UTM Avo" panose="02040603050506020204" pitchFamily="18"/>
                <a:ea typeface="Calibri" panose="020F0502020204030204" pitchFamily="34" charset="0"/>
                <a:cs typeface="Arial" panose="020B0604020202020204" pitchFamily="34" charset="0"/>
              </a:rPr>
              <a:t>?</a:t>
            </a:r>
            <a:endParaRPr lang="vi-VN" sz="2400" i="1" dirty="0">
              <a:latin typeface="UTM Avo" panose="02040603050506020204" pitchFamily="18"/>
              <a:ea typeface="Calibri" panose="020F0502020204030204" pitchFamily="34" charset="0"/>
              <a:cs typeface="Arial" panose="020B0604020202020204" pitchFamily="34" charset="0"/>
            </a:endParaRPr>
          </a:p>
          <a:p>
            <a:pPr marL="359988" indent="-359988" algn="just">
              <a:lnSpc>
                <a:spcPct val="150000"/>
              </a:lnSpc>
              <a:spcBef>
                <a:spcPts val="189"/>
              </a:spcBef>
              <a:spcAft>
                <a:spcPts val="189"/>
              </a:spcAft>
              <a:buFont typeface="Wingdings" panose="05000000000000000000" pitchFamily="2" charset="2"/>
              <a:buChar char="Ø"/>
            </a:pPr>
            <a:r>
              <a:rPr lang="en-US" sz="2400" i="1" dirty="0" err="1">
                <a:latin typeface="UTM Avo" panose="02040603050506020204" pitchFamily="18"/>
                <a:ea typeface="Calibri" panose="020F0502020204030204" pitchFamily="34" charset="0"/>
                <a:cs typeface="Arial" panose="020B0604020202020204" pitchFamily="34" charset="0"/>
              </a:rPr>
              <a:t>Kích</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thước</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phòng</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khách</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nên</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chọn</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lớn</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hơn</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phòng</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ngủ</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không</a:t>
            </a:r>
            <a:r>
              <a:rPr lang="en-US" sz="2400" i="1" dirty="0">
                <a:latin typeface="UTM Avo" panose="02040603050506020204" pitchFamily="18"/>
                <a:ea typeface="Calibri" panose="020F0502020204030204" pitchFamily="34" charset="0"/>
                <a:cs typeface="Arial" panose="020B0604020202020204" pitchFamily="34" charset="0"/>
              </a:rPr>
              <a:t>?</a:t>
            </a:r>
            <a:endParaRPr lang="vi-VN" sz="2400" i="1" dirty="0">
              <a:latin typeface="UTM Avo" panose="02040603050506020204" pitchFamily="18"/>
              <a:ea typeface="Calibri" panose="020F0502020204030204" pitchFamily="34" charset="0"/>
              <a:cs typeface="Arial" panose="020B0604020202020204" pitchFamily="34" charset="0"/>
            </a:endParaRPr>
          </a:p>
          <a:p>
            <a:pPr marL="359988" indent="-359988" algn="just">
              <a:lnSpc>
                <a:spcPct val="150000"/>
              </a:lnSpc>
              <a:spcBef>
                <a:spcPts val="189"/>
              </a:spcBef>
              <a:spcAft>
                <a:spcPts val="189"/>
              </a:spcAft>
              <a:buFont typeface="Wingdings" panose="05000000000000000000" pitchFamily="2" charset="2"/>
              <a:buChar char="Ø"/>
            </a:pPr>
            <a:r>
              <a:rPr lang="en-US" sz="2400" i="1" dirty="0" err="1">
                <a:latin typeface="UTM Avo" panose="02040603050506020204" pitchFamily="18"/>
                <a:ea typeface="Calibri" panose="020F0502020204030204" pitchFamily="34" charset="0"/>
                <a:cs typeface="Arial" panose="020B0604020202020204" pitchFamily="34" charset="0"/>
              </a:rPr>
              <a:t>Phòng</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vệ</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sinh</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nên</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đặt</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vị</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trí</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nào</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cho</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hợp</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lí</a:t>
            </a:r>
            <a:r>
              <a:rPr lang="en-US" sz="2400" i="1" dirty="0">
                <a:latin typeface="UTM Avo" panose="02040603050506020204" pitchFamily="18"/>
                <a:ea typeface="Calibri" panose="020F0502020204030204" pitchFamily="34" charset="0"/>
                <a:cs typeface="Arial" panose="020B0604020202020204" pitchFamily="34" charset="0"/>
              </a:rPr>
              <a:t>?</a:t>
            </a:r>
            <a:endParaRPr lang="vi-VN" sz="2400" i="1" dirty="0">
              <a:latin typeface="UTM Avo" panose="02040603050506020204" pitchFamily="18"/>
              <a:ea typeface="Calibri" panose="020F0502020204030204" pitchFamily="34" charset="0"/>
              <a:cs typeface="Arial" panose="020B0604020202020204" pitchFamily="34" charset="0"/>
            </a:endParaRPr>
          </a:p>
          <a:p>
            <a:pPr marL="359988" indent="-359988" algn="just">
              <a:lnSpc>
                <a:spcPct val="150000"/>
              </a:lnSpc>
              <a:spcBef>
                <a:spcPts val="189"/>
              </a:spcBef>
              <a:spcAft>
                <a:spcPts val="189"/>
              </a:spcAft>
              <a:buFont typeface="Wingdings" panose="05000000000000000000" pitchFamily="2" charset="2"/>
              <a:buChar char="Ø"/>
            </a:pPr>
            <a:r>
              <a:rPr lang="en-US" sz="2400" i="1" dirty="0" err="1">
                <a:latin typeface="UTM Avo" panose="02040603050506020204" pitchFamily="18"/>
                <a:ea typeface="Calibri" panose="020F0502020204030204" pitchFamily="34" charset="0"/>
                <a:cs typeface="Arial" panose="020B0604020202020204" pitchFamily="34" charset="0"/>
              </a:rPr>
              <a:t>Cửa</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phòng</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khách</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nên</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mở</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ra</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hướng</a:t>
            </a:r>
            <a:r>
              <a:rPr lang="en-US" sz="2400" i="1" dirty="0">
                <a:latin typeface="UTM Avo" panose="02040603050506020204" pitchFamily="18"/>
                <a:ea typeface="Calibri" panose="020F0502020204030204" pitchFamily="34" charset="0"/>
                <a:cs typeface="Arial" panose="020B0604020202020204" pitchFamily="34" charset="0"/>
              </a:rPr>
              <a:t> </a:t>
            </a:r>
            <a:r>
              <a:rPr lang="en-US" sz="2400" i="1" dirty="0" err="1">
                <a:latin typeface="UTM Avo" panose="02040603050506020204" pitchFamily="18"/>
                <a:ea typeface="Calibri" panose="020F0502020204030204" pitchFamily="34" charset="0"/>
                <a:cs typeface="Arial" panose="020B0604020202020204" pitchFamily="34" charset="0"/>
              </a:rPr>
              <a:t>nào</a:t>
            </a:r>
            <a:r>
              <a:rPr lang="en-US" sz="2400" i="1" dirty="0">
                <a:latin typeface="UTM Avo" panose="02040603050506020204" pitchFamily="18"/>
                <a:ea typeface="Calibri" panose="020F0502020204030204" pitchFamily="34" charset="0"/>
                <a:cs typeface="Arial" panose="020B0604020202020204" pitchFamily="34" charset="0"/>
              </a:rPr>
              <a:t>?</a:t>
            </a:r>
          </a:p>
        </p:txBody>
      </p:sp>
      <p:pic>
        <p:nvPicPr>
          <p:cNvPr id="4" name="Picture 3">
            <a:extLst>
              <a:ext uri="{FF2B5EF4-FFF2-40B4-BE49-F238E27FC236}">
                <a16:creationId xmlns:a16="http://schemas.microsoft.com/office/drawing/2014/main" id="{D6B797FD-62CD-A9E3-3E07-918217A370F1}"/>
              </a:ext>
            </a:extLst>
          </p:cNvPr>
          <p:cNvPicPr>
            <a:picLocks noChangeAspect="1"/>
          </p:cNvPicPr>
          <p:nvPr/>
        </p:nvPicPr>
        <p:blipFill>
          <a:blip r:embed="rId3"/>
          <a:stretch>
            <a:fillRect/>
          </a:stretch>
        </p:blipFill>
        <p:spPr>
          <a:xfrm>
            <a:off x="8393118" y="3009828"/>
            <a:ext cx="3085969" cy="3370902"/>
          </a:xfrm>
          <a:prstGeom prst="rect">
            <a:avLst/>
          </a:prstGeom>
        </p:spPr>
      </p:pic>
    </p:spTree>
    <p:extLst>
      <p:ext uri="{BB962C8B-B14F-4D97-AF65-F5344CB8AC3E}">
        <p14:creationId xmlns:p14="http://schemas.microsoft.com/office/powerpoint/2010/main" val="3751048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EABF687-D80E-7DBE-0D8E-75983EE1F35F}"/>
              </a:ext>
            </a:extLst>
          </p:cNvPr>
          <p:cNvPicPr>
            <a:picLocks noChangeAspect="1"/>
          </p:cNvPicPr>
          <p:nvPr/>
        </p:nvPicPr>
        <p:blipFill rotWithShape="1">
          <a:blip r:embed="rId3"/>
          <a:srcRect b="52228"/>
          <a:stretch/>
        </p:blipFill>
        <p:spPr>
          <a:xfrm>
            <a:off x="2128501" y="2027062"/>
            <a:ext cx="7934997" cy="4129898"/>
          </a:xfrm>
          <a:prstGeom prst="rect">
            <a:avLst/>
          </a:prstGeom>
        </p:spPr>
      </p:pic>
      <p:sp>
        <p:nvSpPr>
          <p:cNvPr id="3" name="TextBox 2">
            <a:extLst>
              <a:ext uri="{FF2B5EF4-FFF2-40B4-BE49-F238E27FC236}">
                <a16:creationId xmlns:a16="http://schemas.microsoft.com/office/drawing/2014/main" id="{B953F6A1-156E-F883-B0F2-A91685DEF17A}"/>
              </a:ext>
            </a:extLst>
          </p:cNvPr>
          <p:cNvSpPr txBox="1"/>
          <p:nvPr/>
        </p:nvSpPr>
        <p:spPr>
          <a:xfrm>
            <a:off x="2255895" y="6156960"/>
            <a:ext cx="7680207" cy="567848"/>
          </a:xfrm>
          <a:prstGeom prst="rect">
            <a:avLst/>
          </a:prstGeom>
          <a:noFill/>
        </p:spPr>
        <p:txBody>
          <a:bodyPr wrap="square">
            <a:spAutoFit/>
          </a:bodyPr>
          <a:lstStyle/>
          <a:p>
            <a:pPr algn="ctr">
              <a:lnSpc>
                <a:spcPct val="150000"/>
              </a:lnSpc>
              <a:spcBef>
                <a:spcPts val="189"/>
              </a:spcBef>
              <a:spcAft>
                <a:spcPts val="189"/>
              </a:spcAft>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bước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vẽ</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mặt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bằng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một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ngôi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nhà</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endParaRPr lang="en-US" sz="2400" dirty="0">
              <a:latin typeface="UTM Avo" panose="02040603050506020204" pitchFamily="18"/>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8835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EABF687-D80E-7DBE-0D8E-75983EE1F35F}"/>
              </a:ext>
            </a:extLst>
          </p:cNvPr>
          <p:cNvPicPr>
            <a:picLocks noChangeAspect="1"/>
          </p:cNvPicPr>
          <p:nvPr/>
        </p:nvPicPr>
        <p:blipFill rotWithShape="1">
          <a:blip r:embed="rId3"/>
          <a:srcRect l="948" t="48399" r="-948" b="3829"/>
          <a:stretch/>
        </p:blipFill>
        <p:spPr>
          <a:xfrm>
            <a:off x="1963133" y="1924595"/>
            <a:ext cx="8265729" cy="4302033"/>
          </a:xfrm>
          <a:prstGeom prst="rect">
            <a:avLst/>
          </a:prstGeom>
        </p:spPr>
      </p:pic>
      <p:sp>
        <p:nvSpPr>
          <p:cNvPr id="3" name="TextBox 2">
            <a:extLst>
              <a:ext uri="{FF2B5EF4-FFF2-40B4-BE49-F238E27FC236}">
                <a16:creationId xmlns:a16="http://schemas.microsoft.com/office/drawing/2014/main" id="{85F471A1-281D-73C2-4783-E9001323718D}"/>
              </a:ext>
            </a:extLst>
          </p:cNvPr>
          <p:cNvSpPr txBox="1"/>
          <p:nvPr/>
        </p:nvSpPr>
        <p:spPr>
          <a:xfrm>
            <a:off x="2255895" y="6156960"/>
            <a:ext cx="7680207" cy="567848"/>
          </a:xfrm>
          <a:prstGeom prst="rect">
            <a:avLst/>
          </a:prstGeom>
          <a:noFill/>
        </p:spPr>
        <p:txBody>
          <a:bodyPr wrap="square">
            <a:spAutoFit/>
          </a:bodyPr>
          <a:lstStyle/>
          <a:p>
            <a:pPr algn="ctr">
              <a:lnSpc>
                <a:spcPct val="150000"/>
              </a:lnSpc>
              <a:spcBef>
                <a:spcPts val="189"/>
              </a:spcBef>
              <a:spcAft>
                <a:spcPts val="189"/>
              </a:spcAft>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bước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vẽ</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mặt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bằng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một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ngôi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nhà</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endParaRPr lang="en-US" sz="2400" dirty="0">
              <a:latin typeface="UTM Avo" panose="02040603050506020204" pitchFamily="18"/>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07526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FAF0D6-390C-1374-5604-3493FAC7A0E9}"/>
              </a:ext>
            </a:extLst>
          </p:cNvPr>
          <p:cNvSpPr txBox="1"/>
          <p:nvPr/>
        </p:nvSpPr>
        <p:spPr>
          <a:xfrm>
            <a:off x="2135893" y="1697382"/>
            <a:ext cx="7920214" cy="1121846"/>
          </a:xfrm>
          <a:prstGeom prst="rect">
            <a:avLst/>
          </a:prstGeom>
          <a:solidFill>
            <a:schemeClr val="accent6">
              <a:lumMod val="20000"/>
              <a:lumOff val="80000"/>
            </a:schemeClr>
          </a:solidFill>
          <a:ln w="19050">
            <a:solidFill>
              <a:schemeClr val="accent6">
                <a:lumMod val="60000"/>
                <a:lumOff val="40000"/>
              </a:schemeClr>
            </a:solidFill>
            <a:prstDash val="lgDash"/>
          </a:ln>
        </p:spPr>
        <p:txBody>
          <a:bodyPr wrap="square">
            <a:spAutoFit/>
          </a:bodyPr>
          <a:lstStyle/>
          <a:p>
            <a:pPr algn="ctr">
              <a:lnSpc>
                <a:spcPct val="150000"/>
              </a:lnSpc>
            </a:pPr>
            <a:r>
              <a:rPr lang="vi-VN" sz="2400" i="1" dirty="0">
                <a:latin typeface="UTM Avo" panose="02040603050506020204" pitchFamily="18"/>
              </a:rPr>
              <a:t>Với khổ giấy A4 thì em chọn tỉ lệ bao nhiêu để phù hợp với kích thước mặt bằng xây dựng ở hình 16.4?</a:t>
            </a:r>
            <a:endParaRPr lang="en-US" sz="2400" i="1" dirty="0">
              <a:latin typeface="UTM Avo" panose="02040603050506020204" pitchFamily="18"/>
            </a:endParaRPr>
          </a:p>
        </p:txBody>
      </p:sp>
      <p:pic>
        <p:nvPicPr>
          <p:cNvPr id="3" name="Picture 2">
            <a:extLst>
              <a:ext uri="{FF2B5EF4-FFF2-40B4-BE49-F238E27FC236}">
                <a16:creationId xmlns:a16="http://schemas.microsoft.com/office/drawing/2014/main" id="{0EAC9D8E-6B2D-45FE-0E80-BE3C8912DDDC}"/>
              </a:ext>
            </a:extLst>
          </p:cNvPr>
          <p:cNvPicPr>
            <a:picLocks noChangeAspect="1"/>
          </p:cNvPicPr>
          <p:nvPr/>
        </p:nvPicPr>
        <p:blipFill>
          <a:blip r:embed="rId3"/>
          <a:stretch>
            <a:fillRect/>
          </a:stretch>
        </p:blipFill>
        <p:spPr>
          <a:xfrm>
            <a:off x="2003728" y="2979435"/>
            <a:ext cx="3421309" cy="3727447"/>
          </a:xfrm>
          <a:prstGeom prst="rect">
            <a:avLst/>
          </a:prstGeom>
        </p:spPr>
      </p:pic>
      <p:sp>
        <p:nvSpPr>
          <p:cNvPr id="4" name="TextBox 3">
            <a:extLst>
              <a:ext uri="{FF2B5EF4-FFF2-40B4-BE49-F238E27FC236}">
                <a16:creationId xmlns:a16="http://schemas.microsoft.com/office/drawing/2014/main" id="{87DB590F-EF01-98B2-A939-3D9DD9F44D29}"/>
              </a:ext>
            </a:extLst>
          </p:cNvPr>
          <p:cNvSpPr txBox="1"/>
          <p:nvPr/>
        </p:nvSpPr>
        <p:spPr>
          <a:xfrm>
            <a:off x="7368034" y="4381494"/>
            <a:ext cx="2688073" cy="461665"/>
          </a:xfrm>
          <a:prstGeom prst="rect">
            <a:avLst/>
          </a:prstGeom>
          <a:solidFill>
            <a:schemeClr val="accent6">
              <a:lumMod val="40000"/>
              <a:lumOff val="60000"/>
            </a:schemeClr>
          </a:solidFill>
          <a:ln>
            <a:solidFill>
              <a:schemeClr val="accent6">
                <a:lumMod val="20000"/>
                <a:lumOff val="80000"/>
              </a:schemeClr>
            </a:solidFill>
          </a:ln>
        </p:spPr>
        <p:txBody>
          <a:bodyPr wrap="square" rtlCol="0">
            <a:spAutoFit/>
          </a:bodyPr>
          <a:lstStyle/>
          <a:p>
            <a:pPr algn="ctr"/>
            <a:r>
              <a:rPr lang="en-US" sz="2400" dirty="0" err="1">
                <a:latin typeface="UTM Avo" panose="02040603050506020204" pitchFamily="18"/>
              </a:rPr>
              <a:t>Tỉ</a:t>
            </a:r>
            <a:r>
              <a:rPr lang="en-US" sz="2400" dirty="0">
                <a:latin typeface="UTM Avo" panose="02040603050506020204" pitchFamily="18"/>
              </a:rPr>
              <a:t> </a:t>
            </a:r>
            <a:r>
              <a:rPr lang="en-US" sz="2400" dirty="0" err="1">
                <a:latin typeface="UTM Avo" panose="02040603050506020204" pitchFamily="18"/>
              </a:rPr>
              <a:t>lệ</a:t>
            </a:r>
            <a:r>
              <a:rPr lang="en-US" sz="2400" dirty="0">
                <a:latin typeface="UTM Avo" panose="02040603050506020204" pitchFamily="18"/>
              </a:rPr>
              <a:t> 1 : 100</a:t>
            </a:r>
          </a:p>
        </p:txBody>
      </p:sp>
      <p:sp>
        <p:nvSpPr>
          <p:cNvPr id="5" name="Arrow: Right 6">
            <a:extLst>
              <a:ext uri="{FF2B5EF4-FFF2-40B4-BE49-F238E27FC236}">
                <a16:creationId xmlns:a16="http://schemas.microsoft.com/office/drawing/2014/main" id="{0F84EF84-643D-350B-D6B0-43F91A70DEC2}"/>
              </a:ext>
            </a:extLst>
          </p:cNvPr>
          <p:cNvSpPr/>
          <p:nvPr/>
        </p:nvSpPr>
        <p:spPr>
          <a:xfrm>
            <a:off x="6766964" y="4439188"/>
            <a:ext cx="432012" cy="346275"/>
          </a:xfrm>
          <a:prstGeom prst="rightArrow">
            <a:avLst/>
          </a:prstGeom>
          <a:solidFill>
            <a:schemeClr val="accent6">
              <a:lumMod val="40000"/>
              <a:lumOff val="60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Tree>
    <p:extLst>
      <p:ext uri="{BB962C8B-B14F-4D97-AF65-F5344CB8AC3E}">
        <p14:creationId xmlns:p14="http://schemas.microsoft.com/office/powerpoint/2010/main" val="3588108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3023DCF-C963-D078-94FA-8EA263541048}"/>
              </a:ext>
            </a:extLst>
          </p:cNvPr>
          <p:cNvSpPr txBox="1"/>
          <p:nvPr/>
        </p:nvSpPr>
        <p:spPr>
          <a:xfrm>
            <a:off x="2444176" y="1735914"/>
            <a:ext cx="7303648" cy="461665"/>
          </a:xfrm>
          <a:prstGeom prst="rect">
            <a:avLst/>
          </a:prstGeom>
          <a:solidFill>
            <a:schemeClr val="accent5">
              <a:lumMod val="20000"/>
              <a:lumOff val="80000"/>
            </a:schemeClr>
          </a:solidFill>
          <a:ln w="19050">
            <a:solidFill>
              <a:schemeClr val="accent5">
                <a:lumMod val="60000"/>
                <a:lumOff val="40000"/>
              </a:schemeClr>
            </a:solidFill>
            <a:prstDash val="lgDash"/>
          </a:ln>
        </p:spPr>
        <p:txBody>
          <a:bodyPr wrap="square">
            <a:spAutoFit/>
          </a:bodyPr>
          <a:lstStyle/>
          <a:p>
            <a:pPr algn="ctr"/>
            <a:r>
              <a:rPr lang="en-US" sz="2400" dirty="0" err="1">
                <a:latin typeface="UTM Avo" panose="02040603050506020204" pitchFamily="18"/>
              </a:rPr>
              <a:t>Hãy</a:t>
            </a:r>
            <a:r>
              <a:rPr lang="en-US" sz="2400" dirty="0">
                <a:latin typeface="UTM Avo" panose="02040603050506020204" pitchFamily="18"/>
              </a:rPr>
              <a:t> </a:t>
            </a:r>
            <a:r>
              <a:rPr lang="en-US" sz="2400" dirty="0" err="1">
                <a:latin typeface="UTM Avo" panose="02040603050506020204" pitchFamily="18"/>
              </a:rPr>
              <a:t>cho</a:t>
            </a:r>
            <a:r>
              <a:rPr lang="en-US" sz="2400" dirty="0">
                <a:latin typeface="UTM Avo" panose="02040603050506020204" pitchFamily="18"/>
              </a:rPr>
              <a:t> </a:t>
            </a:r>
            <a:r>
              <a:rPr lang="en-US" sz="2400" dirty="0" err="1">
                <a:latin typeface="UTM Avo" panose="02040603050506020204" pitchFamily="18"/>
              </a:rPr>
              <a:t>biết</a:t>
            </a:r>
            <a:r>
              <a:rPr lang="en-US" sz="2400" dirty="0">
                <a:latin typeface="UTM Avo" panose="02040603050506020204" pitchFamily="18"/>
              </a:rPr>
              <a:t> </a:t>
            </a:r>
            <a:r>
              <a:rPr lang="en-US" sz="2400" dirty="0" err="1">
                <a:latin typeface="UTM Avo" panose="02040603050506020204" pitchFamily="18"/>
              </a:rPr>
              <a:t>diện</a:t>
            </a:r>
            <a:r>
              <a:rPr lang="en-US" sz="2400" dirty="0">
                <a:latin typeface="UTM Avo" panose="02040603050506020204" pitchFamily="18"/>
              </a:rPr>
              <a:t> </a:t>
            </a:r>
            <a:r>
              <a:rPr lang="en-US" sz="2400" dirty="0" err="1">
                <a:latin typeface="UTM Avo" panose="02040603050506020204" pitchFamily="18"/>
              </a:rPr>
              <a:t>tích</a:t>
            </a:r>
            <a:r>
              <a:rPr lang="en-US" sz="2400" dirty="0">
                <a:latin typeface="UTM Avo" panose="02040603050506020204" pitchFamily="18"/>
              </a:rPr>
              <a:t> </a:t>
            </a:r>
            <a:r>
              <a:rPr lang="en-US" sz="2400" dirty="0" err="1">
                <a:latin typeface="UTM Avo" panose="02040603050506020204" pitchFamily="18"/>
              </a:rPr>
              <a:t>các</a:t>
            </a:r>
            <a:r>
              <a:rPr lang="en-US" sz="2400" dirty="0">
                <a:latin typeface="UTM Avo" panose="02040603050506020204" pitchFamily="18"/>
              </a:rPr>
              <a:t> </a:t>
            </a:r>
            <a:r>
              <a:rPr lang="en-US" sz="2400" dirty="0" err="1">
                <a:latin typeface="UTM Avo" panose="02040603050506020204" pitchFamily="18"/>
              </a:rPr>
              <a:t>phòng</a:t>
            </a:r>
            <a:r>
              <a:rPr lang="en-US" sz="2400" dirty="0">
                <a:latin typeface="UTM Avo" panose="02040603050506020204" pitchFamily="18"/>
              </a:rPr>
              <a:t> ở </a:t>
            </a:r>
            <a:r>
              <a:rPr lang="en-US" sz="2400" dirty="0" err="1">
                <a:latin typeface="UTM Avo" panose="02040603050506020204" pitchFamily="18"/>
              </a:rPr>
              <a:t>hình</a:t>
            </a:r>
            <a:r>
              <a:rPr lang="en-US" sz="2400" dirty="0">
                <a:latin typeface="UTM Avo" panose="02040603050506020204" pitchFamily="18"/>
              </a:rPr>
              <a:t> 16.4d.</a:t>
            </a:r>
          </a:p>
        </p:txBody>
      </p:sp>
      <p:pic>
        <p:nvPicPr>
          <p:cNvPr id="3" name="Picture 2">
            <a:extLst>
              <a:ext uri="{FF2B5EF4-FFF2-40B4-BE49-F238E27FC236}">
                <a16:creationId xmlns:a16="http://schemas.microsoft.com/office/drawing/2014/main" id="{6AA4C235-1B8C-129D-FC13-A030F2C80AB3}"/>
              </a:ext>
            </a:extLst>
          </p:cNvPr>
          <p:cNvPicPr>
            <a:picLocks noChangeAspect="1"/>
          </p:cNvPicPr>
          <p:nvPr/>
        </p:nvPicPr>
        <p:blipFill>
          <a:blip r:embed="rId3"/>
          <a:stretch>
            <a:fillRect/>
          </a:stretch>
        </p:blipFill>
        <p:spPr>
          <a:xfrm>
            <a:off x="411004" y="2289658"/>
            <a:ext cx="3786943" cy="4240979"/>
          </a:xfrm>
          <a:prstGeom prst="rect">
            <a:avLst/>
          </a:prstGeom>
        </p:spPr>
      </p:pic>
      <p:sp>
        <p:nvSpPr>
          <p:cNvPr id="4" name="TextBox 3">
            <a:extLst>
              <a:ext uri="{FF2B5EF4-FFF2-40B4-BE49-F238E27FC236}">
                <a16:creationId xmlns:a16="http://schemas.microsoft.com/office/drawing/2014/main" id="{E7F01739-64F2-E1A5-5748-DE9A30EEF14B}"/>
              </a:ext>
            </a:extLst>
          </p:cNvPr>
          <p:cNvSpPr txBox="1"/>
          <p:nvPr/>
        </p:nvSpPr>
        <p:spPr>
          <a:xfrm>
            <a:off x="4347082" y="2957674"/>
            <a:ext cx="7620000" cy="2686505"/>
          </a:xfrm>
          <a:prstGeom prst="rect">
            <a:avLst/>
          </a:prstGeom>
          <a:noFill/>
        </p:spPr>
        <p:txBody>
          <a:bodyPr wrap="square" rtlCol="0">
            <a:spAutoFit/>
          </a:bodyPr>
          <a:lstStyle/>
          <a:p>
            <a:pPr marL="179994" indent="-179994">
              <a:lnSpc>
                <a:spcPct val="200000"/>
              </a:lnSpc>
              <a:buFont typeface="Arial" panose="020B0604020202020204" pitchFamily="34" charset="0"/>
              <a:buChar char="•"/>
            </a:pPr>
            <a:r>
              <a:rPr lang="en-US" sz="2200" dirty="0" err="1">
                <a:latin typeface="UTM Avo" panose="02040603050506020204" pitchFamily="18"/>
              </a:rPr>
              <a:t>Diện</a:t>
            </a:r>
            <a:r>
              <a:rPr lang="en-US" sz="2200" dirty="0">
                <a:latin typeface="UTM Avo" panose="02040603050506020204" pitchFamily="18"/>
              </a:rPr>
              <a:t> </a:t>
            </a:r>
            <a:r>
              <a:rPr lang="en-US" sz="2200" dirty="0" err="1">
                <a:latin typeface="UTM Avo" panose="02040603050506020204" pitchFamily="18"/>
              </a:rPr>
              <a:t>tích</a:t>
            </a:r>
            <a:r>
              <a:rPr lang="en-US" sz="2200" dirty="0">
                <a:latin typeface="UTM Avo" panose="02040603050506020204" pitchFamily="18"/>
              </a:rPr>
              <a:t> </a:t>
            </a:r>
            <a:r>
              <a:rPr lang="en-US" sz="2200" dirty="0" err="1">
                <a:latin typeface="UTM Avo" panose="02040603050506020204" pitchFamily="18"/>
              </a:rPr>
              <a:t>phòng</a:t>
            </a:r>
            <a:r>
              <a:rPr lang="en-US" sz="2200" dirty="0">
                <a:latin typeface="UTM Avo" panose="02040603050506020204" pitchFamily="18"/>
              </a:rPr>
              <a:t> </a:t>
            </a:r>
            <a:r>
              <a:rPr lang="en-US" sz="2200" dirty="0" err="1">
                <a:latin typeface="UTM Avo" panose="02040603050506020204" pitchFamily="18"/>
              </a:rPr>
              <a:t>khách</a:t>
            </a:r>
            <a:r>
              <a:rPr lang="en-US" sz="2200" dirty="0">
                <a:latin typeface="UTM Avo" panose="02040603050506020204" pitchFamily="18"/>
              </a:rPr>
              <a:t> = 3,9 m x 5 m = 19,5 m</a:t>
            </a:r>
            <a:r>
              <a:rPr lang="en-US" sz="2200" baseline="30000" dirty="0">
                <a:latin typeface="UTM Avo" panose="02040603050506020204" pitchFamily="18"/>
              </a:rPr>
              <a:t>2</a:t>
            </a:r>
          </a:p>
          <a:p>
            <a:pPr marL="179994" indent="-179994">
              <a:lnSpc>
                <a:spcPct val="200000"/>
              </a:lnSpc>
              <a:buFont typeface="Arial" panose="020B0604020202020204" pitchFamily="34" charset="0"/>
              <a:buChar char="•"/>
            </a:pPr>
            <a:r>
              <a:rPr lang="en-US" sz="2200" dirty="0" err="1">
                <a:latin typeface="UTM Avo" panose="02040603050506020204" pitchFamily="18"/>
              </a:rPr>
              <a:t>Diện</a:t>
            </a:r>
            <a:r>
              <a:rPr lang="en-US" sz="2200" dirty="0">
                <a:latin typeface="UTM Avo" panose="02040603050506020204" pitchFamily="18"/>
              </a:rPr>
              <a:t> </a:t>
            </a:r>
            <a:r>
              <a:rPr lang="en-US" sz="2200" dirty="0" err="1">
                <a:latin typeface="UTM Avo" panose="02040603050506020204" pitchFamily="18"/>
              </a:rPr>
              <a:t>tích</a:t>
            </a:r>
            <a:r>
              <a:rPr lang="en-US" sz="2200" dirty="0">
                <a:latin typeface="UTM Avo" panose="02040603050506020204" pitchFamily="18"/>
              </a:rPr>
              <a:t> </a:t>
            </a:r>
            <a:r>
              <a:rPr lang="en-US" sz="2200" dirty="0" err="1">
                <a:latin typeface="UTM Avo" panose="02040603050506020204" pitchFamily="18"/>
              </a:rPr>
              <a:t>phòng</a:t>
            </a:r>
            <a:r>
              <a:rPr lang="en-US" sz="2200" dirty="0">
                <a:latin typeface="UTM Avo" panose="02040603050506020204" pitchFamily="18"/>
              </a:rPr>
              <a:t> </a:t>
            </a:r>
            <a:r>
              <a:rPr lang="en-US" sz="2200" dirty="0" err="1">
                <a:latin typeface="UTM Avo" panose="02040603050506020204" pitchFamily="18"/>
              </a:rPr>
              <a:t>ngủ</a:t>
            </a:r>
            <a:r>
              <a:rPr lang="en-US" sz="2200" dirty="0">
                <a:latin typeface="UTM Avo" panose="02040603050506020204" pitchFamily="18"/>
              </a:rPr>
              <a:t> = 3,9 m x 3,5 m = 13,65 m</a:t>
            </a:r>
            <a:r>
              <a:rPr lang="en-US" sz="2200" baseline="30000" dirty="0">
                <a:latin typeface="UTM Avo" panose="02040603050506020204" pitchFamily="18"/>
              </a:rPr>
              <a:t>2</a:t>
            </a:r>
            <a:endParaRPr lang="en-US" sz="2200" dirty="0">
              <a:latin typeface="UTM Avo" panose="02040603050506020204" pitchFamily="18"/>
            </a:endParaRPr>
          </a:p>
          <a:p>
            <a:pPr marL="179994" indent="-179994">
              <a:lnSpc>
                <a:spcPct val="200000"/>
              </a:lnSpc>
              <a:buFont typeface="Arial" panose="020B0604020202020204" pitchFamily="34" charset="0"/>
              <a:buChar char="•"/>
            </a:pPr>
            <a:r>
              <a:rPr lang="en-US" sz="2200" dirty="0" err="1">
                <a:latin typeface="UTM Avo" panose="02040603050506020204" pitchFamily="18"/>
              </a:rPr>
              <a:t>Diện</a:t>
            </a:r>
            <a:r>
              <a:rPr lang="en-US" sz="2200" dirty="0">
                <a:latin typeface="UTM Avo" panose="02040603050506020204" pitchFamily="18"/>
              </a:rPr>
              <a:t> </a:t>
            </a:r>
            <a:r>
              <a:rPr lang="en-US" sz="2200" dirty="0" err="1">
                <a:latin typeface="UTM Avo" panose="02040603050506020204" pitchFamily="18"/>
              </a:rPr>
              <a:t>tích</a:t>
            </a:r>
            <a:r>
              <a:rPr lang="en-US" sz="2200" dirty="0">
                <a:latin typeface="UTM Avo" panose="02040603050506020204" pitchFamily="18"/>
              </a:rPr>
              <a:t> </a:t>
            </a:r>
            <a:r>
              <a:rPr lang="en-US" sz="2200" dirty="0" err="1">
                <a:latin typeface="UTM Avo" panose="02040603050506020204" pitchFamily="18"/>
              </a:rPr>
              <a:t>bếp</a:t>
            </a:r>
            <a:r>
              <a:rPr lang="en-US" sz="2200" dirty="0">
                <a:latin typeface="UTM Avo" panose="02040603050506020204" pitchFamily="18"/>
              </a:rPr>
              <a:t> </a:t>
            </a:r>
            <a:r>
              <a:rPr lang="en-US" sz="2200" dirty="0" err="1">
                <a:latin typeface="UTM Avo" panose="02040603050506020204" pitchFamily="18"/>
              </a:rPr>
              <a:t>và</a:t>
            </a:r>
            <a:r>
              <a:rPr lang="en-US" sz="2200" dirty="0">
                <a:latin typeface="UTM Avo" panose="02040603050506020204" pitchFamily="18"/>
              </a:rPr>
              <a:t> </a:t>
            </a:r>
            <a:r>
              <a:rPr lang="en-US" sz="2200" dirty="0" err="1">
                <a:latin typeface="UTM Avo" panose="02040603050506020204" pitchFamily="18"/>
              </a:rPr>
              <a:t>phòng</a:t>
            </a:r>
            <a:r>
              <a:rPr lang="en-US" sz="2200" dirty="0">
                <a:latin typeface="UTM Avo" panose="02040603050506020204" pitchFamily="18"/>
              </a:rPr>
              <a:t> </a:t>
            </a:r>
            <a:r>
              <a:rPr lang="en-US" sz="2200" dirty="0" err="1">
                <a:latin typeface="UTM Avo" panose="02040603050506020204" pitchFamily="18"/>
              </a:rPr>
              <a:t>ăn</a:t>
            </a:r>
            <a:r>
              <a:rPr lang="en-US" sz="2200" dirty="0">
                <a:latin typeface="UTM Avo" panose="02040603050506020204" pitchFamily="18"/>
              </a:rPr>
              <a:t> = 3,9 m x 3,5 m = 13,65 m</a:t>
            </a:r>
            <a:r>
              <a:rPr lang="en-US" sz="2200" baseline="30000" dirty="0">
                <a:latin typeface="UTM Avo" panose="02040603050506020204" pitchFamily="18"/>
              </a:rPr>
              <a:t>2</a:t>
            </a:r>
          </a:p>
          <a:p>
            <a:pPr marL="179994" indent="-179994">
              <a:lnSpc>
                <a:spcPct val="200000"/>
              </a:lnSpc>
              <a:buFont typeface="Arial" panose="020B0604020202020204" pitchFamily="34" charset="0"/>
              <a:buChar char="•"/>
            </a:pPr>
            <a:r>
              <a:rPr lang="en-US" sz="2200" dirty="0" err="1">
                <a:latin typeface="UTM Avo" panose="02040603050506020204" pitchFamily="18"/>
              </a:rPr>
              <a:t>Diện</a:t>
            </a:r>
            <a:r>
              <a:rPr lang="en-US" sz="2200" dirty="0">
                <a:latin typeface="UTM Avo" panose="02040603050506020204" pitchFamily="18"/>
              </a:rPr>
              <a:t> </a:t>
            </a:r>
            <a:r>
              <a:rPr lang="en-US" sz="2200" dirty="0" err="1">
                <a:latin typeface="UTM Avo" panose="02040603050506020204" pitchFamily="18"/>
              </a:rPr>
              <a:t>tích</a:t>
            </a:r>
            <a:r>
              <a:rPr lang="en-US" sz="2200" dirty="0">
                <a:latin typeface="UTM Avo" panose="02040603050506020204" pitchFamily="18"/>
              </a:rPr>
              <a:t> </a:t>
            </a:r>
            <a:r>
              <a:rPr lang="en-US" sz="2200" dirty="0" err="1">
                <a:latin typeface="UTM Avo" panose="02040603050506020204" pitchFamily="18"/>
              </a:rPr>
              <a:t>phòng</a:t>
            </a:r>
            <a:r>
              <a:rPr lang="en-US" sz="2200" dirty="0">
                <a:latin typeface="UTM Avo" panose="02040603050506020204" pitchFamily="18"/>
              </a:rPr>
              <a:t> </a:t>
            </a:r>
            <a:r>
              <a:rPr lang="en-US" sz="2200" dirty="0" err="1">
                <a:latin typeface="UTM Avo" panose="02040603050506020204" pitchFamily="18"/>
              </a:rPr>
              <a:t>vệ</a:t>
            </a:r>
            <a:r>
              <a:rPr lang="en-US" sz="2200" dirty="0">
                <a:latin typeface="UTM Avo" panose="02040603050506020204" pitchFamily="18"/>
              </a:rPr>
              <a:t> </a:t>
            </a:r>
            <a:r>
              <a:rPr lang="en-US" sz="2200" dirty="0" err="1">
                <a:latin typeface="UTM Avo" panose="02040603050506020204" pitchFamily="18"/>
              </a:rPr>
              <a:t>sinh</a:t>
            </a:r>
            <a:r>
              <a:rPr lang="en-US" sz="2200" dirty="0">
                <a:latin typeface="UTM Avo" panose="02040603050506020204" pitchFamily="18"/>
              </a:rPr>
              <a:t> = 3,9 m x 1,5 m = 5,85 m</a:t>
            </a:r>
            <a:r>
              <a:rPr lang="en-US" sz="2200" baseline="30000" dirty="0">
                <a:latin typeface="UTM Avo" panose="02040603050506020204" pitchFamily="18"/>
              </a:rPr>
              <a:t>2</a:t>
            </a:r>
          </a:p>
        </p:txBody>
      </p:sp>
    </p:spTree>
    <p:extLst>
      <p:ext uri="{BB962C8B-B14F-4D97-AF65-F5344CB8AC3E}">
        <p14:creationId xmlns:p14="http://schemas.microsoft.com/office/powerpoint/2010/main" val="2227458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1CB9E815-DECC-3B8A-CAD4-A20E19C1E94B}"/>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4178108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2">
            <a:extLst>
              <a:ext uri="{FF2B5EF4-FFF2-40B4-BE49-F238E27FC236}">
                <a16:creationId xmlns:a16="http://schemas.microsoft.com/office/drawing/2014/main" id="{0D385822-1C57-C2F1-61E7-B215D1DCEA0B}"/>
              </a:ext>
            </a:extLst>
          </p:cNvPr>
          <p:cNvSpPr txBox="1"/>
          <p:nvPr/>
        </p:nvSpPr>
        <p:spPr>
          <a:xfrm>
            <a:off x="2807032" y="923526"/>
            <a:ext cx="6577934" cy="772134"/>
          </a:xfrm>
          <a:prstGeom prst="rect">
            <a:avLst/>
          </a:prstGeom>
        </p:spPr>
        <p:txBody>
          <a:bodyPr wrap="square" lIns="0" tIns="0" rIns="0" bIns="0" rtlCol="0" anchor="t">
            <a:spAutoFit/>
          </a:bodyPr>
          <a:lstStyle/>
          <a:p>
            <a:pPr algn="ctr">
              <a:lnSpc>
                <a:spcPct val="150000"/>
              </a:lnSpc>
              <a:spcBef>
                <a:spcPts val="189"/>
              </a:spcBef>
              <a:spcAft>
                <a:spcPts val="189"/>
              </a:spcAft>
            </a:pPr>
            <a:r>
              <a:rPr lang="fr-FR" dirty="0" err="1">
                <a:solidFill>
                  <a:srgbClr val="000000"/>
                </a:solidFill>
                <a:latin typeface="UTM Avo" panose="02040603050506020204" pitchFamily="18"/>
                <a:ea typeface="Times New Roman" panose="02020603050405020304" pitchFamily="18" charset="0"/>
                <a:cs typeface="Arial" panose="020B0604020202020204" pitchFamily="34" charset="0"/>
              </a:rPr>
              <a:t>Lập</a:t>
            </a:r>
            <a:r>
              <a:rPr lang="fr-FR"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dirty="0" err="1">
                <a:solidFill>
                  <a:srgbClr val="000000"/>
                </a:solidFill>
                <a:latin typeface="UTM Avo" panose="02040603050506020204" pitchFamily="18"/>
                <a:ea typeface="Times New Roman" panose="02020603050405020304" pitchFamily="18" charset="0"/>
                <a:cs typeface="Arial" panose="020B0604020202020204" pitchFamily="34" charset="0"/>
              </a:rPr>
              <a:t>bản</a:t>
            </a:r>
            <a:r>
              <a:rPr lang="fr-FR"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dirty="0" err="1">
                <a:solidFill>
                  <a:srgbClr val="000000"/>
                </a:solidFill>
                <a:latin typeface="UTM Avo" panose="02040603050506020204" pitchFamily="18"/>
                <a:ea typeface="Times New Roman" panose="02020603050405020304" pitchFamily="18" charset="0"/>
                <a:cs typeface="Arial" panose="020B0604020202020204" pitchFamily="34" charset="0"/>
              </a:rPr>
              <a:t>vẽ</a:t>
            </a:r>
            <a:r>
              <a:rPr lang="fr-FR"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dirty="0" err="1">
                <a:solidFill>
                  <a:srgbClr val="000000"/>
                </a:solidFill>
                <a:latin typeface="UTM Avo" panose="02040603050506020204" pitchFamily="18"/>
                <a:ea typeface="Times New Roman" panose="02020603050405020304" pitchFamily="18" charset="0"/>
                <a:cs typeface="Arial" panose="020B0604020202020204" pitchFamily="34" charset="0"/>
              </a:rPr>
              <a:t>mặt</a:t>
            </a:r>
            <a:r>
              <a:rPr lang="fr-FR"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dirty="0" err="1">
                <a:solidFill>
                  <a:srgbClr val="000000"/>
                </a:solidFill>
                <a:latin typeface="UTM Avo" panose="02040603050506020204" pitchFamily="18"/>
                <a:ea typeface="Times New Roman" panose="02020603050405020304" pitchFamily="18" charset="0"/>
                <a:cs typeface="Arial" panose="020B0604020202020204" pitchFamily="34" charset="0"/>
              </a:rPr>
              <a:t>bằng</a:t>
            </a:r>
            <a:r>
              <a:rPr lang="fr-FR"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dirty="0" err="1">
                <a:solidFill>
                  <a:srgbClr val="000000"/>
                </a:solidFill>
                <a:latin typeface="UTM Avo" panose="02040603050506020204" pitchFamily="18"/>
                <a:ea typeface="Times New Roman" panose="02020603050405020304" pitchFamily="18" charset="0"/>
                <a:cs typeface="Arial" panose="020B0604020202020204" pitchFamily="34" charset="0"/>
              </a:rPr>
              <a:t>theo</a:t>
            </a:r>
            <a:r>
              <a:rPr lang="fr-FR"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dirty="0" err="1">
                <a:solidFill>
                  <a:srgbClr val="000000"/>
                </a:solidFill>
                <a:latin typeface="UTM Avo" panose="02040603050506020204" pitchFamily="18"/>
                <a:ea typeface="Times New Roman" panose="02020603050405020304" pitchFamily="18" charset="0"/>
                <a:cs typeface="Arial" panose="020B0604020202020204" pitchFamily="34" charset="0"/>
              </a:rPr>
              <a:t>kích</a:t>
            </a:r>
            <a:r>
              <a:rPr lang="fr-FR"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dirty="0" err="1">
                <a:solidFill>
                  <a:srgbClr val="000000"/>
                </a:solidFill>
                <a:latin typeface="UTM Avo" panose="02040603050506020204" pitchFamily="18"/>
                <a:ea typeface="Times New Roman" panose="02020603050405020304" pitchFamily="18" charset="0"/>
                <a:cs typeface="Arial" panose="020B0604020202020204" pitchFamily="34" charset="0"/>
              </a:rPr>
              <a:t>thước</a:t>
            </a:r>
            <a:r>
              <a:rPr lang="fr-FR"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dirty="0" err="1">
                <a:solidFill>
                  <a:srgbClr val="000000"/>
                </a:solidFill>
                <a:latin typeface="UTM Avo" panose="02040603050506020204" pitchFamily="18"/>
                <a:ea typeface="Times New Roman" panose="02020603050405020304" pitchFamily="18" charset="0"/>
                <a:cs typeface="Arial" panose="020B0604020202020204" pitchFamily="34" charset="0"/>
              </a:rPr>
              <a:t>hình</a:t>
            </a:r>
            <a:r>
              <a:rPr lang="fr-FR" dirty="0">
                <a:solidFill>
                  <a:srgbClr val="000000"/>
                </a:solidFill>
                <a:latin typeface="UTM Avo" panose="02040603050506020204" pitchFamily="18"/>
                <a:ea typeface="Times New Roman" panose="02020603050405020304" pitchFamily="18" charset="0"/>
                <a:cs typeface="Arial" panose="020B0604020202020204" pitchFamily="34" charset="0"/>
              </a:rPr>
              <a:t> 16.4 </a:t>
            </a:r>
            <a:r>
              <a:rPr lang="fr-FR" dirty="0" err="1">
                <a:solidFill>
                  <a:srgbClr val="000000"/>
                </a:solidFill>
                <a:latin typeface="UTM Avo" panose="02040603050506020204" pitchFamily="18"/>
                <a:ea typeface="Times New Roman" panose="02020603050405020304" pitchFamily="18" charset="0"/>
                <a:cs typeface="Arial" panose="020B0604020202020204" pitchFamily="34" charset="0"/>
              </a:rPr>
              <a:t>nhưng</a:t>
            </a:r>
            <a:r>
              <a:rPr lang="fr-FR"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dirty="0" err="1">
                <a:solidFill>
                  <a:srgbClr val="000000"/>
                </a:solidFill>
                <a:latin typeface="UTM Avo" panose="02040603050506020204" pitchFamily="18"/>
                <a:ea typeface="Times New Roman" panose="02020603050405020304" pitchFamily="18" charset="0"/>
                <a:cs typeface="Arial" panose="020B0604020202020204" pitchFamily="34" charset="0"/>
              </a:rPr>
              <a:t>theo</a:t>
            </a:r>
            <a:r>
              <a:rPr lang="fr-FR" dirty="0">
                <a:solidFill>
                  <a:srgbClr val="000000"/>
                </a:solidFill>
                <a:latin typeface="UTM Avo" panose="02040603050506020204" pitchFamily="18"/>
                <a:ea typeface="Times New Roman" panose="02020603050405020304" pitchFamily="18" charset="0"/>
                <a:cs typeface="Arial" panose="020B0604020202020204" pitchFamily="34" charset="0"/>
              </a:rPr>
              <a:t> ý </a:t>
            </a:r>
            <a:r>
              <a:rPr lang="fr-FR" dirty="0" err="1">
                <a:solidFill>
                  <a:srgbClr val="000000"/>
                </a:solidFill>
                <a:latin typeface="UTM Avo" panose="02040603050506020204" pitchFamily="18"/>
                <a:ea typeface="Times New Roman" panose="02020603050405020304" pitchFamily="18" charset="0"/>
                <a:cs typeface="Arial" panose="020B0604020202020204" pitchFamily="34" charset="0"/>
              </a:rPr>
              <a:t>tưởng</a:t>
            </a:r>
            <a:r>
              <a:rPr lang="fr-FR"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dirty="0" err="1">
                <a:solidFill>
                  <a:srgbClr val="000000"/>
                </a:solidFill>
                <a:latin typeface="UTM Avo" panose="02040603050506020204" pitchFamily="18"/>
                <a:ea typeface="Times New Roman" panose="02020603050405020304" pitchFamily="18" charset="0"/>
                <a:cs typeface="Arial" panose="020B0604020202020204" pitchFamily="34" charset="0"/>
              </a:rPr>
              <a:t>riêng</a:t>
            </a:r>
            <a:r>
              <a:rPr lang="vi-VN" dirty="0">
                <a:latin typeface="UTM Avo" panose="02040603050506020204" pitchFamily="18"/>
                <a:ea typeface="Times New Roman" panose="02020603050405020304" pitchFamily="18" charset="0"/>
                <a:cs typeface="Arial" panose="020B0604020202020204" pitchFamily="34" charset="0"/>
              </a:rPr>
              <a:t> và </a:t>
            </a:r>
            <a:r>
              <a:rPr lang="fr-FR" dirty="0" err="1">
                <a:solidFill>
                  <a:srgbClr val="000000"/>
                </a:solidFill>
                <a:latin typeface="UTM Avo" panose="02040603050506020204" pitchFamily="18"/>
                <a:ea typeface="Times New Roman" panose="02020603050405020304" pitchFamily="18" charset="0"/>
                <a:cs typeface="Arial" panose="020B0604020202020204" pitchFamily="34" charset="0"/>
              </a:rPr>
              <a:t>điền</a:t>
            </a:r>
            <a:r>
              <a:rPr lang="fr-FR"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dirty="0" err="1">
                <a:solidFill>
                  <a:srgbClr val="000000"/>
                </a:solidFill>
                <a:latin typeface="UTM Avo" panose="02040603050506020204" pitchFamily="18"/>
                <a:ea typeface="Times New Roman" panose="02020603050405020304" pitchFamily="18" charset="0"/>
                <a:cs typeface="Arial" panose="020B0604020202020204" pitchFamily="34" charset="0"/>
              </a:rPr>
              <a:t>các</a:t>
            </a:r>
            <a:r>
              <a:rPr lang="fr-FR"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dirty="0" err="1">
                <a:solidFill>
                  <a:srgbClr val="000000"/>
                </a:solidFill>
                <a:latin typeface="UTM Avo" panose="02040603050506020204" pitchFamily="18"/>
                <a:ea typeface="Times New Roman" panose="02020603050405020304" pitchFamily="18" charset="0"/>
                <a:cs typeface="Arial" panose="020B0604020202020204" pitchFamily="34" charset="0"/>
              </a:rPr>
              <a:t>nội</a:t>
            </a:r>
            <a:r>
              <a:rPr lang="fr-FR"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dirty="0" err="1">
                <a:solidFill>
                  <a:srgbClr val="000000"/>
                </a:solidFill>
                <a:latin typeface="UTM Avo" panose="02040603050506020204" pitchFamily="18"/>
                <a:ea typeface="Times New Roman" panose="02020603050405020304" pitchFamily="18" charset="0"/>
                <a:cs typeface="Arial" panose="020B0604020202020204" pitchFamily="34" charset="0"/>
              </a:rPr>
              <a:t>dung</a:t>
            </a:r>
            <a:r>
              <a:rPr lang="fr-FR"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dirty="0" err="1">
                <a:solidFill>
                  <a:srgbClr val="000000"/>
                </a:solidFill>
                <a:latin typeface="UTM Avo" panose="02040603050506020204" pitchFamily="18"/>
                <a:ea typeface="Times New Roman" panose="02020603050405020304" pitchFamily="18" charset="0"/>
                <a:cs typeface="Arial" panose="020B0604020202020204" pitchFamily="34" charset="0"/>
              </a:rPr>
              <a:t>vào</a:t>
            </a:r>
            <a:r>
              <a:rPr lang="fr-FR"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dirty="0" err="1">
                <a:solidFill>
                  <a:srgbClr val="000000"/>
                </a:solidFill>
                <a:latin typeface="UTM Avo" panose="02040603050506020204" pitchFamily="18"/>
                <a:ea typeface="Times New Roman" panose="02020603050405020304" pitchFamily="18" charset="0"/>
                <a:cs typeface="Arial" panose="020B0604020202020204" pitchFamily="34" charset="0"/>
              </a:rPr>
              <a:t>bảng</a:t>
            </a:r>
            <a:r>
              <a:rPr lang="fr-FR" dirty="0">
                <a:solidFill>
                  <a:srgbClr val="000000"/>
                </a:solidFill>
                <a:latin typeface="UTM Avo" panose="02040603050506020204" pitchFamily="18"/>
                <a:ea typeface="Times New Roman" panose="02020603050405020304" pitchFamily="18" charset="0"/>
                <a:cs typeface="Arial" panose="020B0604020202020204" pitchFamily="34" charset="0"/>
              </a:rPr>
              <a:t> 16.5</a:t>
            </a:r>
            <a:endParaRPr lang="en-US" dirty="0">
              <a:latin typeface="UTM Avo" panose="02040603050506020204" pitchFamily="18"/>
              <a:ea typeface="Calibri" panose="020F050202020403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5B327D7D-C339-ED8E-212B-AF7159F489B0}"/>
              </a:ext>
            </a:extLst>
          </p:cNvPr>
          <p:cNvGraphicFramePr>
            <a:graphicFrameLocks noGrp="1"/>
          </p:cNvGraphicFramePr>
          <p:nvPr>
            <p:extLst>
              <p:ext uri="{D42A27DB-BD31-4B8C-83A1-F6EECF244321}">
                <p14:modId xmlns:p14="http://schemas.microsoft.com/office/powerpoint/2010/main" val="2927901301"/>
              </p:ext>
            </p:extLst>
          </p:nvPr>
        </p:nvGraphicFramePr>
        <p:xfrm>
          <a:off x="668180" y="1879600"/>
          <a:ext cx="10855639" cy="4728280"/>
        </p:xfrm>
        <a:graphic>
          <a:graphicData uri="http://schemas.openxmlformats.org/drawingml/2006/table">
            <a:tbl>
              <a:tblPr firstRow="1" firstCol="1" bandRow="1">
                <a:tableStyleId>{1E171933-4619-4E11-9A3F-F7608DF75F80}</a:tableStyleId>
              </a:tblPr>
              <a:tblGrid>
                <a:gridCol w="4099238">
                  <a:extLst>
                    <a:ext uri="{9D8B030D-6E8A-4147-A177-3AD203B41FA5}">
                      <a16:colId xmlns:a16="http://schemas.microsoft.com/office/drawing/2014/main" val="5716200"/>
                    </a:ext>
                  </a:extLst>
                </a:gridCol>
                <a:gridCol w="4699000">
                  <a:extLst>
                    <a:ext uri="{9D8B030D-6E8A-4147-A177-3AD203B41FA5}">
                      <a16:colId xmlns:a16="http://schemas.microsoft.com/office/drawing/2014/main" val="1103313601"/>
                    </a:ext>
                  </a:extLst>
                </a:gridCol>
                <a:gridCol w="2057401">
                  <a:extLst>
                    <a:ext uri="{9D8B030D-6E8A-4147-A177-3AD203B41FA5}">
                      <a16:colId xmlns:a16="http://schemas.microsoft.com/office/drawing/2014/main" val="4217232222"/>
                    </a:ext>
                  </a:extLst>
                </a:gridCol>
              </a:tblGrid>
              <a:tr h="404908">
                <a:tc>
                  <a:txBody>
                    <a:bodyPr/>
                    <a:lstStyle/>
                    <a:p>
                      <a:pPr algn="ctr">
                        <a:lnSpc>
                          <a:spcPct val="150000"/>
                        </a:lnSpc>
                        <a:spcBef>
                          <a:spcPts val="0"/>
                        </a:spcBef>
                        <a:spcAft>
                          <a:spcPts val="0"/>
                        </a:spcAft>
                      </a:pPr>
                      <a:r>
                        <a:rPr lang="fr-FR" sz="1800" dirty="0" err="1">
                          <a:solidFill>
                            <a:schemeClr val="tx1"/>
                          </a:solidFill>
                          <a:effectLst/>
                          <a:latin typeface="UTM Avo" panose="02040603050506020204" pitchFamily="18"/>
                        </a:rPr>
                        <a:t>Trình</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tự</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đọc</a:t>
                      </a:r>
                      <a:endParaRPr lang="en-US" sz="1800" dirty="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25667" marR="2566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0"/>
                        </a:spcBef>
                        <a:spcAft>
                          <a:spcPts val="0"/>
                        </a:spcAft>
                      </a:pPr>
                      <a:r>
                        <a:rPr lang="fr-FR" sz="1800" dirty="0" err="1">
                          <a:solidFill>
                            <a:schemeClr val="tx1"/>
                          </a:solidFill>
                          <a:effectLst/>
                          <a:latin typeface="UTM Avo" panose="02040603050506020204" pitchFamily="18"/>
                        </a:rPr>
                        <a:t>Nội</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dung</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đọc</a:t>
                      </a:r>
                      <a:endParaRPr lang="en-US" sz="1800" dirty="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25667" marR="2566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0"/>
                        </a:spcBef>
                        <a:spcAft>
                          <a:spcPts val="0"/>
                        </a:spcAft>
                      </a:pPr>
                      <a:r>
                        <a:rPr lang="fr-FR" sz="1800" dirty="0" err="1">
                          <a:solidFill>
                            <a:schemeClr val="tx1"/>
                          </a:solidFill>
                          <a:effectLst/>
                          <a:latin typeface="UTM Avo" panose="02040603050506020204" pitchFamily="18"/>
                        </a:rPr>
                        <a:t>Kết</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quả</a:t>
                      </a:r>
                      <a:endParaRPr lang="en-US" sz="1800" dirty="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25667" marR="2566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5001163"/>
                  </a:ext>
                </a:extLst>
              </a:tr>
              <a:tr h="399379">
                <a:tc>
                  <a:txBody>
                    <a:bodyPr/>
                    <a:lstStyle/>
                    <a:p>
                      <a:pPr algn="l">
                        <a:lnSpc>
                          <a:spcPct val="150000"/>
                        </a:lnSpc>
                        <a:spcBef>
                          <a:spcPts val="0"/>
                        </a:spcBef>
                        <a:spcAft>
                          <a:spcPts val="0"/>
                        </a:spcAft>
                      </a:pPr>
                      <a:r>
                        <a:rPr lang="fr-FR" sz="1800" b="0" dirty="0">
                          <a:solidFill>
                            <a:schemeClr val="tx1"/>
                          </a:solidFill>
                          <a:effectLst/>
                          <a:latin typeface="UTM Avo" panose="02040603050506020204" pitchFamily="18"/>
                        </a:rPr>
                        <a:t>1. </a:t>
                      </a:r>
                      <a:r>
                        <a:rPr lang="fr-FR" sz="1800" b="0" dirty="0" err="1">
                          <a:solidFill>
                            <a:schemeClr val="tx1"/>
                          </a:solidFill>
                          <a:effectLst/>
                          <a:latin typeface="UTM Avo" panose="02040603050506020204" pitchFamily="18"/>
                        </a:rPr>
                        <a:t>Hình</a:t>
                      </a:r>
                      <a:r>
                        <a:rPr lang="fr-FR" sz="1800" b="0" dirty="0">
                          <a:solidFill>
                            <a:schemeClr val="tx1"/>
                          </a:solidFill>
                          <a:effectLst/>
                          <a:latin typeface="UTM Avo" panose="02040603050506020204" pitchFamily="18"/>
                        </a:rPr>
                        <a:t> </a:t>
                      </a:r>
                      <a:r>
                        <a:rPr lang="fr-FR" sz="1800" b="0" dirty="0" err="1">
                          <a:solidFill>
                            <a:schemeClr val="tx1"/>
                          </a:solidFill>
                          <a:effectLst/>
                          <a:latin typeface="UTM Avo" panose="02040603050506020204" pitchFamily="18"/>
                        </a:rPr>
                        <a:t>biểu</a:t>
                      </a:r>
                      <a:r>
                        <a:rPr lang="fr-FR" sz="1800" b="0" dirty="0">
                          <a:solidFill>
                            <a:schemeClr val="tx1"/>
                          </a:solidFill>
                          <a:effectLst/>
                          <a:latin typeface="UTM Avo" panose="02040603050506020204" pitchFamily="18"/>
                        </a:rPr>
                        <a:t> </a:t>
                      </a:r>
                      <a:r>
                        <a:rPr lang="fr-FR" sz="1800" b="0" dirty="0" err="1">
                          <a:solidFill>
                            <a:schemeClr val="tx1"/>
                          </a:solidFill>
                          <a:effectLst/>
                          <a:latin typeface="UTM Avo" panose="02040603050506020204" pitchFamily="18"/>
                        </a:rPr>
                        <a:t>diễn</a:t>
                      </a:r>
                      <a:endParaRPr lang="en-US" sz="1800" b="0" dirty="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25667" marR="256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50000"/>
                        </a:lnSpc>
                        <a:spcBef>
                          <a:spcPts val="0"/>
                        </a:spcBef>
                        <a:spcAft>
                          <a:spcPts val="0"/>
                        </a:spcAft>
                      </a:pPr>
                      <a:r>
                        <a:rPr lang="fr-FR" sz="1800" dirty="0" err="1">
                          <a:solidFill>
                            <a:schemeClr val="tx1"/>
                          </a:solidFill>
                          <a:effectLst/>
                          <a:latin typeface="UTM Avo" panose="02040603050506020204" pitchFamily="18"/>
                        </a:rPr>
                        <a:t>Tên</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gọi</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hình</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chiếu</a:t>
                      </a:r>
                      <a:endParaRPr lang="en-US" sz="1800" dirty="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25667" marR="256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0"/>
                        </a:spcBef>
                        <a:spcAft>
                          <a:spcPts val="0"/>
                        </a:spcAft>
                      </a:pPr>
                      <a:endParaRPr lang="en-US" sz="1800" dirty="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25667" marR="256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0320775"/>
                  </a:ext>
                </a:extLst>
              </a:tr>
              <a:tr h="864674">
                <a:tc>
                  <a:txBody>
                    <a:bodyPr/>
                    <a:lstStyle/>
                    <a:p>
                      <a:pPr algn="l">
                        <a:lnSpc>
                          <a:spcPct val="150000"/>
                        </a:lnSpc>
                        <a:spcBef>
                          <a:spcPts val="0"/>
                        </a:spcBef>
                        <a:spcAft>
                          <a:spcPts val="0"/>
                        </a:spcAft>
                      </a:pPr>
                      <a:r>
                        <a:rPr lang="fr-FR" sz="1800" b="0" dirty="0">
                          <a:solidFill>
                            <a:schemeClr val="tx1"/>
                          </a:solidFill>
                          <a:effectLst/>
                          <a:latin typeface="UTM Avo" panose="02040603050506020204" pitchFamily="18"/>
                        </a:rPr>
                        <a:t>2. </a:t>
                      </a:r>
                      <a:r>
                        <a:rPr lang="fr-FR" sz="1800" b="0" dirty="0" err="1">
                          <a:solidFill>
                            <a:schemeClr val="tx1"/>
                          </a:solidFill>
                          <a:effectLst/>
                          <a:latin typeface="UTM Avo" panose="02040603050506020204" pitchFamily="18"/>
                        </a:rPr>
                        <a:t>Kích</a:t>
                      </a:r>
                      <a:r>
                        <a:rPr lang="fr-FR" sz="1800" b="0" dirty="0">
                          <a:solidFill>
                            <a:schemeClr val="tx1"/>
                          </a:solidFill>
                          <a:effectLst/>
                          <a:latin typeface="UTM Avo" panose="02040603050506020204" pitchFamily="18"/>
                        </a:rPr>
                        <a:t> </a:t>
                      </a:r>
                      <a:r>
                        <a:rPr lang="fr-FR" sz="1800" b="0" dirty="0" err="1">
                          <a:solidFill>
                            <a:schemeClr val="tx1"/>
                          </a:solidFill>
                          <a:effectLst/>
                          <a:latin typeface="UTM Avo" panose="02040603050506020204" pitchFamily="18"/>
                        </a:rPr>
                        <a:t>thước</a:t>
                      </a:r>
                      <a:endParaRPr lang="en-US" sz="1800" b="0" dirty="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25667" marR="256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indent="-457200" algn="just">
                        <a:lnSpc>
                          <a:spcPct val="150000"/>
                        </a:lnSpc>
                        <a:spcBef>
                          <a:spcPts val="0"/>
                        </a:spcBef>
                        <a:spcAft>
                          <a:spcPts val="0"/>
                        </a:spcAft>
                        <a:buFont typeface="Arial" panose="020B0604020202020204" pitchFamily="34" charset="0"/>
                        <a:buChar char="•"/>
                      </a:pPr>
                      <a:r>
                        <a:rPr lang="fr-FR" sz="1800" dirty="0" err="1">
                          <a:solidFill>
                            <a:schemeClr val="tx1"/>
                          </a:solidFill>
                          <a:effectLst/>
                          <a:latin typeface="UTM Avo" panose="02040603050506020204" pitchFamily="18"/>
                        </a:rPr>
                        <a:t>Kích</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thước</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chung</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của</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ngôi</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nhà</a:t>
                      </a:r>
                      <a:endParaRPr lang="en-US" sz="1800" dirty="0">
                        <a:solidFill>
                          <a:schemeClr val="tx1"/>
                        </a:solidFill>
                        <a:effectLst/>
                        <a:latin typeface="UTM Avo" panose="02040603050506020204" pitchFamily="18"/>
                      </a:endParaRPr>
                    </a:p>
                    <a:p>
                      <a:pPr marL="457200" indent="-457200" algn="just">
                        <a:lnSpc>
                          <a:spcPct val="150000"/>
                        </a:lnSpc>
                        <a:spcBef>
                          <a:spcPts val="0"/>
                        </a:spcBef>
                        <a:spcAft>
                          <a:spcPts val="0"/>
                        </a:spcAft>
                        <a:buFont typeface="Arial" panose="020B0604020202020204" pitchFamily="34" charset="0"/>
                        <a:buChar char="•"/>
                      </a:pPr>
                      <a:r>
                        <a:rPr lang="fr-FR" sz="1800" dirty="0" err="1">
                          <a:solidFill>
                            <a:schemeClr val="tx1"/>
                          </a:solidFill>
                          <a:effectLst/>
                          <a:latin typeface="UTM Avo" panose="02040603050506020204" pitchFamily="18"/>
                        </a:rPr>
                        <a:t>Kích</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thước</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của</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từng</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phòng</a:t>
                      </a:r>
                      <a:endParaRPr lang="en-US" sz="1800" dirty="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25667" marR="256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indent="-457200" algn="just">
                        <a:lnSpc>
                          <a:spcPct val="150000"/>
                        </a:lnSpc>
                        <a:spcBef>
                          <a:spcPts val="0"/>
                        </a:spcBef>
                        <a:spcAft>
                          <a:spcPts val="0"/>
                        </a:spcAft>
                        <a:buFont typeface="Arial" panose="020B0604020202020204" pitchFamily="34" charset="0"/>
                        <a:buChar char="•"/>
                      </a:pPr>
                      <a:endParaRPr lang="en-US" sz="1800" dirty="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25667" marR="256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62559"/>
                  </a:ext>
                </a:extLst>
              </a:tr>
              <a:tr h="864674">
                <a:tc>
                  <a:txBody>
                    <a:bodyPr/>
                    <a:lstStyle/>
                    <a:p>
                      <a:pPr algn="l">
                        <a:lnSpc>
                          <a:spcPct val="150000"/>
                        </a:lnSpc>
                        <a:spcBef>
                          <a:spcPts val="0"/>
                        </a:spcBef>
                        <a:spcAft>
                          <a:spcPts val="0"/>
                        </a:spcAft>
                      </a:pPr>
                      <a:r>
                        <a:rPr lang="fr-FR" sz="1800" b="0" dirty="0">
                          <a:solidFill>
                            <a:schemeClr val="tx1"/>
                          </a:solidFill>
                          <a:effectLst/>
                          <a:latin typeface="UTM Avo" panose="02040603050506020204" pitchFamily="18"/>
                        </a:rPr>
                        <a:t>3. </a:t>
                      </a:r>
                      <a:r>
                        <a:rPr lang="fr-FR" sz="1800" b="0" dirty="0" err="1">
                          <a:solidFill>
                            <a:schemeClr val="tx1"/>
                          </a:solidFill>
                          <a:effectLst/>
                          <a:latin typeface="UTM Avo" panose="02040603050506020204" pitchFamily="18"/>
                        </a:rPr>
                        <a:t>Cách</a:t>
                      </a:r>
                      <a:r>
                        <a:rPr lang="fr-FR" sz="1800" b="0" dirty="0">
                          <a:solidFill>
                            <a:schemeClr val="tx1"/>
                          </a:solidFill>
                          <a:effectLst/>
                          <a:latin typeface="UTM Avo" panose="02040603050506020204" pitchFamily="18"/>
                        </a:rPr>
                        <a:t> </a:t>
                      </a:r>
                      <a:r>
                        <a:rPr lang="fr-FR" sz="1800" b="0" dirty="0" err="1">
                          <a:solidFill>
                            <a:schemeClr val="tx1"/>
                          </a:solidFill>
                          <a:effectLst/>
                          <a:latin typeface="UTM Avo" panose="02040603050506020204" pitchFamily="18"/>
                        </a:rPr>
                        <a:t>bố</a:t>
                      </a:r>
                      <a:r>
                        <a:rPr lang="fr-FR" sz="1800" b="0" dirty="0">
                          <a:solidFill>
                            <a:schemeClr val="tx1"/>
                          </a:solidFill>
                          <a:effectLst/>
                          <a:latin typeface="UTM Avo" panose="02040603050506020204" pitchFamily="18"/>
                        </a:rPr>
                        <a:t> </a:t>
                      </a:r>
                      <a:r>
                        <a:rPr lang="fr-FR" sz="1800" b="0" dirty="0" err="1">
                          <a:solidFill>
                            <a:schemeClr val="tx1"/>
                          </a:solidFill>
                          <a:effectLst/>
                          <a:latin typeface="UTM Avo" panose="02040603050506020204" pitchFamily="18"/>
                        </a:rPr>
                        <a:t>trí</a:t>
                      </a:r>
                      <a:r>
                        <a:rPr lang="fr-FR" sz="1800" b="0" dirty="0">
                          <a:solidFill>
                            <a:schemeClr val="tx1"/>
                          </a:solidFill>
                          <a:effectLst/>
                          <a:latin typeface="UTM Avo" panose="02040603050506020204" pitchFamily="18"/>
                        </a:rPr>
                        <a:t> </a:t>
                      </a:r>
                      <a:r>
                        <a:rPr lang="fr-FR" sz="1800" b="0" dirty="0" err="1">
                          <a:solidFill>
                            <a:schemeClr val="tx1"/>
                          </a:solidFill>
                          <a:effectLst/>
                          <a:latin typeface="UTM Avo" panose="02040603050506020204" pitchFamily="18"/>
                        </a:rPr>
                        <a:t>các</a:t>
                      </a:r>
                      <a:r>
                        <a:rPr lang="fr-FR" sz="1800" b="0" dirty="0">
                          <a:solidFill>
                            <a:schemeClr val="tx1"/>
                          </a:solidFill>
                          <a:effectLst/>
                          <a:latin typeface="UTM Avo" panose="02040603050506020204" pitchFamily="18"/>
                        </a:rPr>
                        <a:t> </a:t>
                      </a:r>
                      <a:r>
                        <a:rPr lang="fr-FR" sz="1800" b="0" dirty="0" err="1">
                          <a:solidFill>
                            <a:schemeClr val="tx1"/>
                          </a:solidFill>
                          <a:effectLst/>
                          <a:latin typeface="UTM Avo" panose="02040603050506020204" pitchFamily="18"/>
                        </a:rPr>
                        <a:t>phòng</a:t>
                      </a:r>
                      <a:endParaRPr lang="en-US" sz="1800" b="0" dirty="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25667" marR="256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indent="-457200">
                        <a:lnSpc>
                          <a:spcPct val="150000"/>
                        </a:lnSpc>
                        <a:spcBef>
                          <a:spcPts val="0"/>
                        </a:spcBef>
                        <a:spcAft>
                          <a:spcPts val="0"/>
                        </a:spcAft>
                        <a:buFont typeface="Arial" panose="020B0604020202020204" pitchFamily="34" charset="0"/>
                        <a:buChar char="•"/>
                      </a:pPr>
                      <a:r>
                        <a:rPr lang="fr-FR" sz="1800" b="0" dirty="0" err="1">
                          <a:solidFill>
                            <a:schemeClr val="tx1"/>
                          </a:solidFill>
                          <a:effectLst/>
                          <a:latin typeface="UTM Avo" panose="02040603050506020204" pitchFamily="18"/>
                        </a:rPr>
                        <a:t>Số</a:t>
                      </a:r>
                      <a:r>
                        <a:rPr lang="fr-FR" sz="1800" b="0" dirty="0">
                          <a:solidFill>
                            <a:schemeClr val="tx1"/>
                          </a:solidFill>
                          <a:effectLst/>
                          <a:latin typeface="UTM Avo" panose="02040603050506020204" pitchFamily="18"/>
                        </a:rPr>
                        <a:t> </a:t>
                      </a:r>
                      <a:r>
                        <a:rPr lang="fr-FR" sz="1800" b="0" dirty="0" err="1">
                          <a:solidFill>
                            <a:schemeClr val="tx1"/>
                          </a:solidFill>
                          <a:effectLst/>
                          <a:latin typeface="UTM Avo" panose="02040603050506020204" pitchFamily="18"/>
                        </a:rPr>
                        <a:t>phòng</a:t>
                      </a:r>
                      <a:endParaRPr lang="en-US" sz="1800" b="0" dirty="0">
                        <a:solidFill>
                          <a:schemeClr val="tx1"/>
                        </a:solidFill>
                        <a:effectLst/>
                        <a:latin typeface="UTM Avo" panose="02040603050506020204" pitchFamily="18"/>
                      </a:endParaRPr>
                    </a:p>
                    <a:p>
                      <a:pPr marL="457200" indent="-457200">
                        <a:lnSpc>
                          <a:spcPct val="150000"/>
                        </a:lnSpc>
                        <a:spcBef>
                          <a:spcPts val="0"/>
                        </a:spcBef>
                        <a:spcAft>
                          <a:spcPts val="0"/>
                        </a:spcAft>
                        <a:buFont typeface="Arial" panose="020B0604020202020204" pitchFamily="34" charset="0"/>
                        <a:buChar char="•"/>
                      </a:pPr>
                      <a:r>
                        <a:rPr lang="fr-FR" sz="1800" b="0" dirty="0" err="1">
                          <a:solidFill>
                            <a:schemeClr val="tx1"/>
                          </a:solidFill>
                          <a:effectLst/>
                          <a:latin typeface="UTM Avo" panose="02040603050506020204" pitchFamily="18"/>
                        </a:rPr>
                        <a:t>Công</a:t>
                      </a:r>
                      <a:r>
                        <a:rPr lang="fr-FR" sz="1800" b="0" dirty="0">
                          <a:solidFill>
                            <a:schemeClr val="tx1"/>
                          </a:solidFill>
                          <a:effectLst/>
                          <a:latin typeface="UTM Avo" panose="02040603050506020204" pitchFamily="18"/>
                        </a:rPr>
                        <a:t> </a:t>
                      </a:r>
                      <a:r>
                        <a:rPr lang="fr-FR" sz="1800" b="0" dirty="0" err="1">
                          <a:solidFill>
                            <a:schemeClr val="tx1"/>
                          </a:solidFill>
                          <a:effectLst/>
                          <a:latin typeface="UTM Avo" panose="02040603050506020204" pitchFamily="18"/>
                        </a:rPr>
                        <a:t>năng</a:t>
                      </a:r>
                      <a:r>
                        <a:rPr lang="fr-FR" sz="1800" b="0" dirty="0">
                          <a:solidFill>
                            <a:schemeClr val="tx1"/>
                          </a:solidFill>
                          <a:effectLst/>
                          <a:latin typeface="UTM Avo" panose="02040603050506020204" pitchFamily="18"/>
                        </a:rPr>
                        <a:t> </a:t>
                      </a:r>
                      <a:r>
                        <a:rPr lang="fr-FR" sz="1800" b="0" dirty="0" err="1">
                          <a:solidFill>
                            <a:schemeClr val="tx1"/>
                          </a:solidFill>
                          <a:effectLst/>
                          <a:latin typeface="UTM Avo" panose="02040603050506020204" pitchFamily="18"/>
                        </a:rPr>
                        <a:t>của</a:t>
                      </a:r>
                      <a:r>
                        <a:rPr lang="fr-FR" sz="1800" b="0" dirty="0">
                          <a:solidFill>
                            <a:schemeClr val="tx1"/>
                          </a:solidFill>
                          <a:effectLst/>
                          <a:latin typeface="UTM Avo" panose="02040603050506020204" pitchFamily="18"/>
                        </a:rPr>
                        <a:t> </a:t>
                      </a:r>
                      <a:r>
                        <a:rPr lang="fr-FR" sz="1800" b="0" dirty="0" err="1">
                          <a:solidFill>
                            <a:schemeClr val="tx1"/>
                          </a:solidFill>
                          <a:effectLst/>
                          <a:latin typeface="UTM Avo" panose="02040603050506020204" pitchFamily="18"/>
                        </a:rPr>
                        <a:t>từng</a:t>
                      </a:r>
                      <a:r>
                        <a:rPr lang="fr-FR" sz="1800" b="0" dirty="0">
                          <a:solidFill>
                            <a:schemeClr val="tx1"/>
                          </a:solidFill>
                          <a:effectLst/>
                          <a:latin typeface="UTM Avo" panose="02040603050506020204" pitchFamily="18"/>
                        </a:rPr>
                        <a:t> </a:t>
                      </a:r>
                      <a:r>
                        <a:rPr lang="fr-FR" sz="1800" b="0" dirty="0" err="1">
                          <a:solidFill>
                            <a:schemeClr val="tx1"/>
                          </a:solidFill>
                          <a:effectLst/>
                          <a:latin typeface="UTM Avo" panose="02040603050506020204" pitchFamily="18"/>
                        </a:rPr>
                        <a:t>phòng</a:t>
                      </a:r>
                      <a:endParaRPr lang="en-US" sz="1800" b="0" dirty="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25667" marR="256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Bef>
                          <a:spcPts val="0"/>
                        </a:spcBef>
                        <a:spcAft>
                          <a:spcPts val="0"/>
                        </a:spcAft>
                      </a:pPr>
                      <a:endParaRPr lang="en-US" sz="1800" b="0" dirty="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25667" marR="256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26182747"/>
                  </a:ext>
                </a:extLst>
              </a:tr>
              <a:tr h="1329971">
                <a:tc>
                  <a:txBody>
                    <a:bodyPr/>
                    <a:lstStyle/>
                    <a:p>
                      <a:pPr algn="l">
                        <a:lnSpc>
                          <a:spcPct val="150000"/>
                        </a:lnSpc>
                        <a:spcBef>
                          <a:spcPts val="0"/>
                        </a:spcBef>
                        <a:spcAft>
                          <a:spcPts val="0"/>
                        </a:spcAft>
                      </a:pPr>
                      <a:r>
                        <a:rPr lang="fr-FR" sz="1800" b="0" dirty="0">
                          <a:solidFill>
                            <a:schemeClr val="tx1"/>
                          </a:solidFill>
                          <a:effectLst/>
                          <a:latin typeface="UTM Avo" panose="02040603050506020204" pitchFamily="18"/>
                        </a:rPr>
                        <a:t>4. </a:t>
                      </a:r>
                      <a:r>
                        <a:rPr lang="fr-FR" sz="1800" b="0" dirty="0" err="1">
                          <a:solidFill>
                            <a:schemeClr val="tx1"/>
                          </a:solidFill>
                          <a:effectLst/>
                          <a:latin typeface="UTM Avo" panose="02040603050506020204" pitchFamily="18"/>
                        </a:rPr>
                        <a:t>Các</a:t>
                      </a:r>
                      <a:r>
                        <a:rPr lang="fr-FR" sz="1800" b="0" dirty="0">
                          <a:solidFill>
                            <a:schemeClr val="tx1"/>
                          </a:solidFill>
                          <a:effectLst/>
                          <a:latin typeface="UTM Avo" panose="02040603050506020204" pitchFamily="18"/>
                        </a:rPr>
                        <a:t> </a:t>
                      </a:r>
                      <a:r>
                        <a:rPr lang="fr-FR" sz="1800" b="0" dirty="0" err="1">
                          <a:solidFill>
                            <a:schemeClr val="tx1"/>
                          </a:solidFill>
                          <a:effectLst/>
                          <a:latin typeface="UTM Avo" panose="02040603050506020204" pitchFamily="18"/>
                        </a:rPr>
                        <a:t>bộ</a:t>
                      </a:r>
                      <a:r>
                        <a:rPr lang="fr-FR" sz="1800" b="0" dirty="0">
                          <a:solidFill>
                            <a:schemeClr val="tx1"/>
                          </a:solidFill>
                          <a:effectLst/>
                          <a:latin typeface="UTM Avo" panose="02040603050506020204" pitchFamily="18"/>
                        </a:rPr>
                        <a:t> </a:t>
                      </a:r>
                      <a:r>
                        <a:rPr lang="fr-FR" sz="1800" b="0" dirty="0" err="1">
                          <a:solidFill>
                            <a:schemeClr val="tx1"/>
                          </a:solidFill>
                          <a:effectLst/>
                          <a:latin typeface="UTM Avo" panose="02040603050506020204" pitchFamily="18"/>
                        </a:rPr>
                        <a:t>phận</a:t>
                      </a:r>
                      <a:r>
                        <a:rPr lang="fr-FR" sz="1800" b="0" dirty="0">
                          <a:solidFill>
                            <a:schemeClr val="tx1"/>
                          </a:solidFill>
                          <a:effectLst/>
                          <a:latin typeface="UTM Avo" panose="02040603050506020204" pitchFamily="18"/>
                        </a:rPr>
                        <a:t> </a:t>
                      </a:r>
                      <a:r>
                        <a:rPr lang="fr-FR" sz="1800" b="0" dirty="0" err="1">
                          <a:solidFill>
                            <a:schemeClr val="tx1"/>
                          </a:solidFill>
                          <a:effectLst/>
                          <a:latin typeface="UTM Avo" panose="02040603050506020204" pitchFamily="18"/>
                        </a:rPr>
                        <a:t>ngôi</a:t>
                      </a:r>
                      <a:r>
                        <a:rPr lang="fr-FR" sz="1800" b="0" dirty="0">
                          <a:solidFill>
                            <a:schemeClr val="tx1"/>
                          </a:solidFill>
                          <a:effectLst/>
                          <a:latin typeface="UTM Avo" panose="02040603050506020204" pitchFamily="18"/>
                        </a:rPr>
                        <a:t> </a:t>
                      </a:r>
                      <a:r>
                        <a:rPr lang="fr-FR" sz="1800" b="0" dirty="0" err="1">
                          <a:solidFill>
                            <a:schemeClr val="tx1"/>
                          </a:solidFill>
                          <a:effectLst/>
                          <a:latin typeface="UTM Avo" panose="02040603050506020204" pitchFamily="18"/>
                        </a:rPr>
                        <a:t>nhà</a:t>
                      </a:r>
                      <a:endParaRPr lang="en-US" sz="1800" b="0" dirty="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25667" marR="256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indent="-457200">
                        <a:lnSpc>
                          <a:spcPct val="150000"/>
                        </a:lnSpc>
                        <a:spcBef>
                          <a:spcPts val="0"/>
                        </a:spcBef>
                        <a:spcAft>
                          <a:spcPts val="0"/>
                        </a:spcAft>
                        <a:buFont typeface="Arial" panose="020B0604020202020204" pitchFamily="34" charset="0"/>
                        <a:buChar char="•"/>
                      </a:pPr>
                      <a:r>
                        <a:rPr lang="fr-FR" sz="1800" dirty="0" err="1">
                          <a:solidFill>
                            <a:schemeClr val="tx1"/>
                          </a:solidFill>
                          <a:effectLst/>
                          <a:latin typeface="UTM Avo" panose="02040603050506020204" pitchFamily="18"/>
                        </a:rPr>
                        <a:t>Số</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cửa</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đi</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cửa</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thông</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phòng</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cửa</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sổ</a:t>
                      </a:r>
                      <a:endParaRPr lang="en-US" sz="1800" dirty="0">
                        <a:solidFill>
                          <a:schemeClr val="tx1"/>
                        </a:solidFill>
                        <a:effectLst/>
                        <a:latin typeface="UTM Avo" panose="02040603050506020204" pitchFamily="18"/>
                      </a:endParaRPr>
                    </a:p>
                    <a:p>
                      <a:pPr marL="457200" indent="-457200">
                        <a:lnSpc>
                          <a:spcPct val="150000"/>
                        </a:lnSpc>
                        <a:spcBef>
                          <a:spcPts val="0"/>
                        </a:spcBef>
                        <a:spcAft>
                          <a:spcPts val="0"/>
                        </a:spcAft>
                        <a:buFont typeface="Arial" panose="020B0604020202020204" pitchFamily="34" charset="0"/>
                        <a:buChar char="•"/>
                      </a:pPr>
                      <a:r>
                        <a:rPr lang="fr-FR" sz="1800" dirty="0" err="1">
                          <a:solidFill>
                            <a:schemeClr val="tx1"/>
                          </a:solidFill>
                          <a:effectLst/>
                          <a:latin typeface="UTM Avo" panose="02040603050506020204" pitchFamily="18"/>
                        </a:rPr>
                        <a:t>Loại</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cửa</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được</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sử</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dụng</a:t>
                      </a:r>
                      <a:endParaRPr lang="en-US" sz="1800" dirty="0">
                        <a:solidFill>
                          <a:schemeClr val="tx1"/>
                        </a:solidFill>
                        <a:effectLst/>
                        <a:latin typeface="UTM Avo" panose="02040603050506020204" pitchFamily="18"/>
                      </a:endParaRPr>
                    </a:p>
                    <a:p>
                      <a:pPr marL="457200" indent="-457200">
                        <a:lnSpc>
                          <a:spcPct val="150000"/>
                        </a:lnSpc>
                        <a:spcBef>
                          <a:spcPts val="0"/>
                        </a:spcBef>
                        <a:spcAft>
                          <a:spcPts val="0"/>
                        </a:spcAft>
                        <a:buFont typeface="Arial" panose="020B0604020202020204" pitchFamily="34" charset="0"/>
                        <a:buChar char="•"/>
                      </a:pPr>
                      <a:r>
                        <a:rPr lang="fr-FR" sz="1800" dirty="0" err="1">
                          <a:solidFill>
                            <a:schemeClr val="tx1"/>
                          </a:solidFill>
                          <a:effectLst/>
                          <a:latin typeface="UTM Avo" panose="02040603050506020204" pitchFamily="18"/>
                        </a:rPr>
                        <a:t>Kích</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thước</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của</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từng</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cửa</a:t>
                      </a:r>
                      <a:endParaRPr lang="en-US" sz="1800" dirty="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25667" marR="256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just">
                        <a:lnSpc>
                          <a:spcPct val="150000"/>
                        </a:lnSpc>
                        <a:spcBef>
                          <a:spcPts val="0"/>
                        </a:spcBef>
                        <a:spcAft>
                          <a:spcPts val="0"/>
                        </a:spcAft>
                        <a:buFont typeface="Arial" panose="020B0604020202020204" pitchFamily="34" charset="0"/>
                        <a:buNone/>
                      </a:pPr>
                      <a:endParaRPr lang="en-US" sz="1800" dirty="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25667" marR="256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6868042"/>
                  </a:ext>
                </a:extLst>
              </a:tr>
              <a:tr h="864674">
                <a:tc>
                  <a:txBody>
                    <a:bodyPr/>
                    <a:lstStyle/>
                    <a:p>
                      <a:pPr algn="l">
                        <a:lnSpc>
                          <a:spcPct val="150000"/>
                        </a:lnSpc>
                        <a:spcBef>
                          <a:spcPts val="0"/>
                        </a:spcBef>
                        <a:spcAft>
                          <a:spcPts val="0"/>
                        </a:spcAft>
                      </a:pPr>
                      <a:r>
                        <a:rPr lang="fr-FR" sz="1800" b="0" dirty="0">
                          <a:solidFill>
                            <a:schemeClr val="tx1"/>
                          </a:solidFill>
                          <a:effectLst/>
                          <a:latin typeface="UTM Avo" panose="02040603050506020204" pitchFamily="18"/>
                        </a:rPr>
                        <a:t>5. </a:t>
                      </a:r>
                      <a:r>
                        <a:rPr lang="fr-FR" sz="1800" b="0" dirty="0" err="1">
                          <a:solidFill>
                            <a:schemeClr val="tx1"/>
                          </a:solidFill>
                          <a:effectLst/>
                          <a:latin typeface="UTM Avo" panose="02040603050506020204" pitchFamily="18"/>
                        </a:rPr>
                        <a:t>Bài</a:t>
                      </a:r>
                      <a:r>
                        <a:rPr lang="fr-FR" sz="1800" b="0" dirty="0">
                          <a:solidFill>
                            <a:schemeClr val="tx1"/>
                          </a:solidFill>
                          <a:effectLst/>
                          <a:latin typeface="UTM Avo" panose="02040603050506020204" pitchFamily="18"/>
                        </a:rPr>
                        <a:t> </a:t>
                      </a:r>
                      <a:r>
                        <a:rPr lang="fr-FR" sz="1800" b="0" dirty="0" err="1">
                          <a:solidFill>
                            <a:schemeClr val="tx1"/>
                          </a:solidFill>
                          <a:effectLst/>
                          <a:latin typeface="UTM Avo" panose="02040603050506020204" pitchFamily="18"/>
                        </a:rPr>
                        <a:t>trí</a:t>
                      </a:r>
                      <a:r>
                        <a:rPr lang="fr-FR" sz="1800" b="0" dirty="0">
                          <a:solidFill>
                            <a:schemeClr val="tx1"/>
                          </a:solidFill>
                          <a:effectLst/>
                          <a:latin typeface="UTM Avo" panose="02040603050506020204" pitchFamily="18"/>
                        </a:rPr>
                        <a:t> </a:t>
                      </a:r>
                      <a:r>
                        <a:rPr lang="fr-FR" sz="1800" b="0" dirty="0" err="1">
                          <a:solidFill>
                            <a:schemeClr val="tx1"/>
                          </a:solidFill>
                          <a:effectLst/>
                          <a:latin typeface="UTM Avo" panose="02040603050506020204" pitchFamily="18"/>
                        </a:rPr>
                        <a:t>các</a:t>
                      </a:r>
                      <a:r>
                        <a:rPr lang="fr-FR" sz="1800" b="0" dirty="0">
                          <a:solidFill>
                            <a:schemeClr val="tx1"/>
                          </a:solidFill>
                          <a:effectLst/>
                          <a:latin typeface="UTM Avo" panose="02040603050506020204" pitchFamily="18"/>
                        </a:rPr>
                        <a:t> </a:t>
                      </a:r>
                      <a:r>
                        <a:rPr lang="fr-FR" sz="1800" b="0" dirty="0" err="1">
                          <a:solidFill>
                            <a:schemeClr val="tx1"/>
                          </a:solidFill>
                          <a:effectLst/>
                          <a:latin typeface="UTM Avo" panose="02040603050506020204" pitchFamily="18"/>
                        </a:rPr>
                        <a:t>vật</a:t>
                      </a:r>
                      <a:r>
                        <a:rPr lang="fr-FR" sz="1800" b="0" dirty="0">
                          <a:solidFill>
                            <a:schemeClr val="tx1"/>
                          </a:solidFill>
                          <a:effectLst/>
                          <a:latin typeface="UTM Avo" panose="02040603050506020204" pitchFamily="18"/>
                        </a:rPr>
                        <a:t> </a:t>
                      </a:r>
                      <a:r>
                        <a:rPr lang="fr-FR" sz="1800" b="0" dirty="0" err="1">
                          <a:solidFill>
                            <a:schemeClr val="tx1"/>
                          </a:solidFill>
                          <a:effectLst/>
                          <a:latin typeface="UTM Avo" panose="02040603050506020204" pitchFamily="18"/>
                        </a:rPr>
                        <a:t>dụng</a:t>
                      </a:r>
                      <a:r>
                        <a:rPr lang="fr-FR" sz="1800" b="0" dirty="0">
                          <a:solidFill>
                            <a:schemeClr val="tx1"/>
                          </a:solidFill>
                          <a:effectLst/>
                          <a:latin typeface="UTM Avo" panose="02040603050506020204" pitchFamily="18"/>
                        </a:rPr>
                        <a:t> </a:t>
                      </a:r>
                      <a:r>
                        <a:rPr lang="fr-FR" sz="1800" b="0" dirty="0" err="1">
                          <a:solidFill>
                            <a:schemeClr val="tx1"/>
                          </a:solidFill>
                          <a:effectLst/>
                          <a:latin typeface="UTM Avo" panose="02040603050506020204" pitchFamily="18"/>
                        </a:rPr>
                        <a:t>trong</a:t>
                      </a:r>
                      <a:r>
                        <a:rPr lang="fr-FR" sz="1800" b="0" dirty="0">
                          <a:solidFill>
                            <a:schemeClr val="tx1"/>
                          </a:solidFill>
                          <a:effectLst/>
                          <a:latin typeface="UTM Avo" panose="02040603050506020204" pitchFamily="18"/>
                        </a:rPr>
                        <a:t> </a:t>
                      </a:r>
                      <a:r>
                        <a:rPr lang="fr-FR" sz="1800" b="0" dirty="0" err="1">
                          <a:solidFill>
                            <a:schemeClr val="tx1"/>
                          </a:solidFill>
                          <a:effectLst/>
                          <a:latin typeface="UTM Avo" panose="02040603050506020204" pitchFamily="18"/>
                        </a:rPr>
                        <a:t>phòng</a:t>
                      </a:r>
                      <a:endParaRPr lang="en-US" sz="1800" b="0" dirty="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25667" marR="256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50000"/>
                        </a:lnSpc>
                        <a:spcBef>
                          <a:spcPts val="0"/>
                        </a:spcBef>
                        <a:spcAft>
                          <a:spcPts val="0"/>
                        </a:spcAft>
                      </a:pPr>
                      <a:r>
                        <a:rPr lang="fr-FR" sz="1800" dirty="0" err="1">
                          <a:solidFill>
                            <a:schemeClr val="tx1"/>
                          </a:solidFill>
                          <a:effectLst/>
                          <a:latin typeface="UTM Avo" panose="02040603050506020204" pitchFamily="18"/>
                        </a:rPr>
                        <a:t>Phòng</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khách</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phòng</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ngủ</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phòng</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bếp</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phòng</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vệ</a:t>
                      </a:r>
                      <a:r>
                        <a:rPr lang="fr-FR" sz="1800" dirty="0">
                          <a:solidFill>
                            <a:schemeClr val="tx1"/>
                          </a:solidFill>
                          <a:effectLst/>
                          <a:latin typeface="UTM Avo" panose="02040603050506020204" pitchFamily="18"/>
                        </a:rPr>
                        <a:t> </a:t>
                      </a:r>
                      <a:r>
                        <a:rPr lang="fr-FR" sz="1800" dirty="0" err="1">
                          <a:solidFill>
                            <a:schemeClr val="tx1"/>
                          </a:solidFill>
                          <a:effectLst/>
                          <a:latin typeface="UTM Avo" panose="02040603050506020204" pitchFamily="18"/>
                        </a:rPr>
                        <a:t>sinh</a:t>
                      </a:r>
                      <a:endParaRPr lang="en-US" sz="1800" dirty="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25667" marR="256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0"/>
                        </a:spcBef>
                        <a:spcAft>
                          <a:spcPts val="0"/>
                        </a:spcAft>
                      </a:pPr>
                      <a:endParaRPr lang="en-US" sz="1800" dirty="0">
                        <a:solidFill>
                          <a:schemeClr val="tx1"/>
                        </a:solidFill>
                        <a:effectLst/>
                        <a:latin typeface="UTM Avo" panose="02040603050506020204" pitchFamily="18"/>
                        <a:ea typeface="Calibri" panose="020F0502020204030204" pitchFamily="34" charset="0"/>
                        <a:cs typeface="Arial" panose="020B0604020202020204" pitchFamily="34" charset="0"/>
                      </a:endParaRPr>
                    </a:p>
                  </a:txBody>
                  <a:tcPr marL="25667" marR="2566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3577550"/>
                  </a:ext>
                </a:extLst>
              </a:tr>
            </a:tbl>
          </a:graphicData>
        </a:graphic>
      </p:graphicFrame>
    </p:spTree>
    <p:extLst>
      <p:ext uri="{BB962C8B-B14F-4D97-AF65-F5344CB8AC3E}">
        <p14:creationId xmlns:p14="http://schemas.microsoft.com/office/powerpoint/2010/main" val="3227413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7847CC4-47FA-1535-0F5F-32D44452C0DF}"/>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2637038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8">
            <a:extLst>
              <a:ext uri="{FF2B5EF4-FFF2-40B4-BE49-F238E27FC236}">
                <a16:creationId xmlns:a16="http://schemas.microsoft.com/office/drawing/2014/main" id="{7A9B5539-46E5-3F4B-AA00-FF6A68E9FE88}"/>
              </a:ext>
            </a:extLst>
          </p:cNvPr>
          <p:cNvPicPr>
            <a:picLocks noChangeAspect="1"/>
          </p:cNvPicPr>
          <p:nvPr/>
        </p:nvPicPr>
        <p:blipFill>
          <a:blip r:embed="rId3"/>
          <a:srcRect l="5275" r="5275"/>
          <a:stretch>
            <a:fillRect/>
          </a:stretch>
        </p:blipFill>
        <p:spPr>
          <a:xfrm>
            <a:off x="1359761" y="1935720"/>
            <a:ext cx="3999639" cy="29865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0A04E192-F37E-E351-DBF2-CE3A4CA8EF8E}"/>
              </a:ext>
            </a:extLst>
          </p:cNvPr>
          <p:cNvSpPr txBox="1"/>
          <p:nvPr/>
        </p:nvSpPr>
        <p:spPr>
          <a:xfrm>
            <a:off x="6129505" y="2591077"/>
            <a:ext cx="4702734" cy="1675843"/>
          </a:xfrm>
          <a:prstGeom prst="rect">
            <a:avLst/>
          </a:prstGeom>
          <a:solidFill>
            <a:schemeClr val="accent5">
              <a:lumMod val="20000"/>
              <a:lumOff val="80000"/>
            </a:schemeClr>
          </a:solidFill>
          <a:ln w="19050">
            <a:solidFill>
              <a:schemeClr val="accent5">
                <a:lumMod val="60000"/>
                <a:lumOff val="40000"/>
              </a:schemeClr>
            </a:solidFill>
            <a:prstDash val="lgDash"/>
          </a:ln>
        </p:spPr>
        <p:txBody>
          <a:bodyPr wrap="square">
            <a:spAutoFit/>
          </a:bodyPr>
          <a:lstStyle/>
          <a:p>
            <a:pPr algn="ctr">
              <a:lnSpc>
                <a:spcPct val="150000"/>
              </a:lnSpc>
              <a:spcBef>
                <a:spcPts val="189"/>
              </a:spcBef>
              <a:spcAft>
                <a:spcPts val="189"/>
              </a:spcAft>
            </a:pPr>
            <a:r>
              <a:rPr lang="fr-FR" sz="2400" dirty="0" err="1">
                <a:latin typeface="UTM Avo" panose="02040603050506020204" pitchFamily="18"/>
                <a:ea typeface="Times New Roman" panose="02020603050405020304" pitchFamily="18" charset="0"/>
                <a:cs typeface="Arial" panose="020B0604020202020204" pitchFamily="34" charset="0"/>
              </a:rPr>
              <a:t>Hãy</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lập</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bản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vẽ</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mặt</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bằng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ngôi</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nhà</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của</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em</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đang</a:t>
            </a:r>
            <a:r>
              <a:rPr lang="fr-FR" sz="2400" dirty="0">
                <a:latin typeface="UTM Avo" panose="02040603050506020204" pitchFamily="18"/>
                <a:ea typeface="Times New Roman" panose="02020603050405020304" pitchFamily="18" charset="0"/>
                <a:cs typeface="Arial" panose="020B0604020202020204" pitchFamily="34" charset="0"/>
              </a:rPr>
              <a:t> ở </a:t>
            </a:r>
            <a:r>
              <a:rPr lang="fr-FR" sz="2400" dirty="0" err="1">
                <a:latin typeface="UTM Avo" panose="02040603050506020204" pitchFamily="18"/>
                <a:ea typeface="Times New Roman" panose="02020603050405020304" pitchFamily="18" charset="0"/>
                <a:cs typeface="Arial" panose="020B0604020202020204" pitchFamily="34" charset="0"/>
              </a:rPr>
              <a:t>và</a:t>
            </a:r>
            <a:r>
              <a:rPr lang="fr-FR" sz="2400" dirty="0">
                <a:latin typeface="UTM Avo" panose="02040603050506020204" pitchFamily="18"/>
                <a:ea typeface="Times New Roman" panose="02020603050405020304" pitchFamily="18" charset="0"/>
                <a:cs typeface="Arial" panose="020B0604020202020204" pitchFamily="34" charset="0"/>
              </a:rPr>
              <a:t> chia </a:t>
            </a:r>
            <a:r>
              <a:rPr lang="fr-FR" sz="2400" dirty="0" err="1">
                <a:latin typeface="UTM Avo" panose="02040603050506020204" pitchFamily="18"/>
                <a:ea typeface="Times New Roman" panose="02020603050405020304" pitchFamily="18" charset="0"/>
                <a:cs typeface="Arial" panose="020B0604020202020204" pitchFamily="34" charset="0"/>
              </a:rPr>
              <a:t>sẻ</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với</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bạn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về</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bản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vẽ</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đó</a:t>
            </a:r>
            <a:r>
              <a:rPr lang="fr-FR" sz="2400" dirty="0">
                <a:latin typeface="UTM Avo" panose="02040603050506020204" pitchFamily="18"/>
                <a:ea typeface="Times New Roman" panose="02020603050405020304" pitchFamily="18" charset="0"/>
                <a:cs typeface="Arial" panose="020B0604020202020204" pitchFamily="34" charset="0"/>
              </a:rPr>
              <a:t>.</a:t>
            </a:r>
            <a:endParaRPr lang="en-US" sz="2400" dirty="0">
              <a:latin typeface="UTM Avo" panose="02040603050506020204" pitchFamily="18"/>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43418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0D4CA55-836B-FF15-53F1-EBFA99639934}"/>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3430049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9B9A2B75-BD2C-30D9-D16B-5500FEB3D89D}"/>
              </a:ext>
            </a:extLst>
          </p:cNvPr>
          <p:cNvSpPr/>
          <p:nvPr/>
        </p:nvSpPr>
        <p:spPr>
          <a:xfrm>
            <a:off x="1496692" y="1866900"/>
            <a:ext cx="9198616" cy="2679700"/>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85042" tIns="408200" bIns="374183" rtlCol="0" anchor="ctr"/>
          <a:lstStyle/>
          <a:p>
            <a:pPr algn="just">
              <a:lnSpc>
                <a:spcPct val="150000"/>
              </a:lnSpc>
            </a:pPr>
            <a:r>
              <a:rPr lang="vi-VN" sz="2400" dirty="0">
                <a:solidFill>
                  <a:schemeClr val="tx1"/>
                </a:solidFill>
                <a:latin typeface="UTM Avo" panose="02040603050506020204" pitchFamily="18"/>
              </a:rPr>
              <a:t>Căn cứ vào bản vẽ xây dựng có thể hình dung một cách khái quát về công trình xây dựng trên thực tế. Bản vẽ xây dựng là cơ sở pháp lí để kí kết, xây dựng hoặc sửa chữa công trình xây dựng.</a:t>
            </a:r>
            <a:endParaRPr lang="en-US" sz="2400" dirty="0">
              <a:solidFill>
                <a:schemeClr val="tx1"/>
              </a:solidFill>
              <a:latin typeface="UTM Avo" panose="02040603050506020204" pitchFamily="18"/>
            </a:endParaRPr>
          </a:p>
        </p:txBody>
      </p:sp>
    </p:spTree>
    <p:extLst>
      <p:ext uri="{BB962C8B-B14F-4D97-AF65-F5344CB8AC3E}">
        <p14:creationId xmlns:p14="http://schemas.microsoft.com/office/powerpoint/2010/main" val="1484665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Rounded Corners 6">
            <a:extLst>
              <a:ext uri="{FF2B5EF4-FFF2-40B4-BE49-F238E27FC236}">
                <a16:creationId xmlns:a16="http://schemas.microsoft.com/office/drawing/2014/main" id="{35B13FF9-CC1F-FBD9-32C7-BD4CA84FF54C}"/>
              </a:ext>
            </a:extLst>
          </p:cNvPr>
          <p:cNvSpPr/>
          <p:nvPr/>
        </p:nvSpPr>
        <p:spPr>
          <a:xfrm>
            <a:off x="825966" y="1651791"/>
            <a:ext cx="10410607" cy="5041109"/>
          </a:xfrm>
          <a:prstGeom prst="roundRect">
            <a:avLst>
              <a:gd name="adj" fmla="val 11436"/>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lnSpc>
                <a:spcPct val="150000"/>
              </a:lnSpc>
            </a:pPr>
            <a:r>
              <a:rPr lang="vi-VN" dirty="0">
                <a:solidFill>
                  <a:schemeClr val="tx1"/>
                </a:solidFill>
                <a:latin typeface="UTM Avo" panose="02040603050506020204" pitchFamily="18"/>
              </a:rPr>
              <a:t>Ngày nay, với sự hỗ trợ của máy tính và các phần mềm vẽ xây dựng chuyên nghiệp người ta thường bổ sung các bản vẽ mặt bằng, mặt bằng tổng thể,... dưới dạng 3 chiều giúp cho người đọc dễ dàng hình dung ra thực tế công trình sắp được xây dựng. Hình 16.5 là ví dụ về mặt bằng ngôi nhà được biểu diễn bằng phần mềm máy tính.</a:t>
            </a:r>
            <a:endParaRPr lang="en-US" dirty="0">
              <a:solidFill>
                <a:schemeClr val="tx1"/>
              </a:solidFill>
              <a:latin typeface="UTM Avo" panose="02040603050506020204" pitchFamily="18"/>
            </a:endParaRPr>
          </a:p>
        </p:txBody>
      </p:sp>
      <p:sp>
        <p:nvSpPr>
          <p:cNvPr id="9" name="Rectangle: Top Corners Rounded 13">
            <a:extLst>
              <a:ext uri="{FF2B5EF4-FFF2-40B4-BE49-F238E27FC236}">
                <a16:creationId xmlns:a16="http://schemas.microsoft.com/office/drawing/2014/main" id="{943C3CEF-3EDE-343D-B603-4C2C631A23CA}"/>
              </a:ext>
            </a:extLst>
          </p:cNvPr>
          <p:cNvSpPr/>
          <p:nvPr/>
        </p:nvSpPr>
        <p:spPr>
          <a:xfrm>
            <a:off x="4852330" y="1205312"/>
            <a:ext cx="2487340" cy="446479"/>
          </a:xfrm>
          <a:prstGeom prst="round2Same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UTM Avo" panose="02040603050506020204" pitchFamily="18"/>
              </a:rPr>
              <a:t>Em </a:t>
            </a:r>
            <a:r>
              <a:rPr lang="en-US" sz="2000" b="1" dirty="0" err="1">
                <a:solidFill>
                  <a:schemeClr val="tx1"/>
                </a:solidFill>
                <a:latin typeface="UTM Avo" panose="02040603050506020204" pitchFamily="18"/>
              </a:rPr>
              <a:t>có</a:t>
            </a:r>
            <a:r>
              <a:rPr lang="en-US" sz="2000" b="1" dirty="0">
                <a:solidFill>
                  <a:schemeClr val="tx1"/>
                </a:solidFill>
                <a:latin typeface="UTM Avo" panose="02040603050506020204" pitchFamily="18"/>
              </a:rPr>
              <a:t> </a:t>
            </a:r>
            <a:r>
              <a:rPr lang="en-US" sz="2000" b="1" dirty="0" err="1">
                <a:solidFill>
                  <a:schemeClr val="tx1"/>
                </a:solidFill>
                <a:latin typeface="UTM Avo" panose="02040603050506020204" pitchFamily="18"/>
              </a:rPr>
              <a:t>biết</a:t>
            </a:r>
            <a:endParaRPr lang="en-US" sz="2000" b="1" dirty="0">
              <a:solidFill>
                <a:schemeClr val="tx1"/>
              </a:solidFill>
              <a:latin typeface="UTM Avo" panose="02040603050506020204" pitchFamily="18"/>
            </a:endParaRPr>
          </a:p>
        </p:txBody>
      </p:sp>
      <p:pic>
        <p:nvPicPr>
          <p:cNvPr id="10" name="Picture 9">
            <a:extLst>
              <a:ext uri="{FF2B5EF4-FFF2-40B4-BE49-F238E27FC236}">
                <a16:creationId xmlns:a16="http://schemas.microsoft.com/office/drawing/2014/main" id="{36DF5C15-B847-D877-FAF5-C7977CA00526}"/>
              </a:ext>
            </a:extLst>
          </p:cNvPr>
          <p:cNvPicPr>
            <a:picLocks noChangeAspect="1"/>
          </p:cNvPicPr>
          <p:nvPr/>
        </p:nvPicPr>
        <p:blipFill>
          <a:blip r:embed="rId3"/>
          <a:stretch>
            <a:fillRect/>
          </a:stretch>
        </p:blipFill>
        <p:spPr>
          <a:xfrm>
            <a:off x="3868458" y="3563556"/>
            <a:ext cx="4455084" cy="3023283"/>
          </a:xfrm>
          <a:prstGeom prst="rect">
            <a:avLst/>
          </a:prstGeom>
        </p:spPr>
      </p:pic>
    </p:spTree>
    <p:extLst>
      <p:ext uri="{BB962C8B-B14F-4D97-AF65-F5344CB8AC3E}">
        <p14:creationId xmlns:p14="http://schemas.microsoft.com/office/powerpoint/2010/main" val="135527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9996D3B1-25EE-1D3E-BF67-BDFD7BEAE080}"/>
              </a:ext>
            </a:extLst>
          </p:cNvPr>
          <p:cNvSpPr/>
          <p:nvPr/>
        </p:nvSpPr>
        <p:spPr>
          <a:xfrm>
            <a:off x="601249" y="2467628"/>
            <a:ext cx="3482235" cy="2642992"/>
          </a:xfrm>
          <a:prstGeom prst="roundRect">
            <a:avLst/>
          </a:prstGeom>
          <a:solidFill>
            <a:schemeClr val="accent2">
              <a:lumMod val="20000"/>
              <a:lumOff val="80000"/>
            </a:schemeClr>
          </a:solidFill>
          <a:ln w="28575">
            <a:solidFill>
              <a:schemeClr val="accent2">
                <a:lumMod val="60000"/>
                <a:lumOff val="40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spcBef>
                <a:spcPct val="0"/>
              </a:spcBef>
            </a:pPr>
            <a:r>
              <a:rPr lang="en-US" sz="2600" dirty="0" err="1">
                <a:solidFill>
                  <a:schemeClr val="tx1"/>
                </a:solidFill>
                <a:latin typeface="UTM Avo" panose="02040603050506020204" pitchFamily="18"/>
                <a:cs typeface="Arial" panose="020B0604020202020204" pitchFamily="34" charset="0"/>
              </a:rPr>
              <a:t>Ôn</a:t>
            </a:r>
            <a:r>
              <a:rPr lang="en-US" sz="2600" dirty="0">
                <a:solidFill>
                  <a:schemeClr val="tx1"/>
                </a:solidFill>
                <a:latin typeface="UTM Avo" panose="02040603050506020204" pitchFamily="18"/>
                <a:cs typeface="Arial" panose="020B0604020202020204" pitchFamily="34" charset="0"/>
              </a:rPr>
              <a:t> </a:t>
            </a:r>
            <a:r>
              <a:rPr lang="en-US" sz="2600" dirty="0" err="1">
                <a:solidFill>
                  <a:schemeClr val="tx1"/>
                </a:solidFill>
                <a:latin typeface="UTM Avo" panose="02040603050506020204" pitchFamily="18"/>
                <a:cs typeface="Arial" panose="020B0604020202020204" pitchFamily="34" charset="0"/>
              </a:rPr>
              <a:t>lại</a:t>
            </a:r>
            <a:r>
              <a:rPr lang="en-US" sz="2600" dirty="0">
                <a:solidFill>
                  <a:schemeClr val="tx1"/>
                </a:solidFill>
                <a:latin typeface="UTM Avo" panose="02040603050506020204" pitchFamily="18"/>
                <a:cs typeface="Arial" panose="020B0604020202020204" pitchFamily="34" charset="0"/>
              </a:rPr>
              <a:t> </a:t>
            </a:r>
            <a:r>
              <a:rPr lang="en-US" sz="2600" dirty="0" err="1">
                <a:solidFill>
                  <a:schemeClr val="tx1"/>
                </a:solidFill>
                <a:latin typeface="UTM Avo" panose="02040603050506020204" pitchFamily="18"/>
                <a:cs typeface="Arial" panose="020B0604020202020204" pitchFamily="34" charset="0"/>
              </a:rPr>
              <a:t>kiến</a:t>
            </a:r>
            <a:r>
              <a:rPr lang="en-US" sz="2600" dirty="0">
                <a:solidFill>
                  <a:schemeClr val="tx1"/>
                </a:solidFill>
                <a:latin typeface="UTM Avo" panose="02040603050506020204" pitchFamily="18"/>
                <a:cs typeface="Arial" panose="020B0604020202020204" pitchFamily="34" charset="0"/>
              </a:rPr>
              <a:t> </a:t>
            </a:r>
            <a:r>
              <a:rPr lang="en-US" sz="2600" dirty="0" err="1">
                <a:solidFill>
                  <a:schemeClr val="tx1"/>
                </a:solidFill>
                <a:latin typeface="UTM Avo" panose="02040603050506020204" pitchFamily="18"/>
                <a:cs typeface="Arial" panose="020B0604020202020204" pitchFamily="34" charset="0"/>
              </a:rPr>
              <a:t>thức</a:t>
            </a:r>
            <a:r>
              <a:rPr lang="en-US" sz="2600" dirty="0">
                <a:solidFill>
                  <a:schemeClr val="tx1"/>
                </a:solidFill>
                <a:latin typeface="UTM Avo" panose="02040603050506020204" pitchFamily="18"/>
                <a:cs typeface="Arial" panose="020B0604020202020204" pitchFamily="34" charset="0"/>
              </a:rPr>
              <a:t> </a:t>
            </a:r>
            <a:r>
              <a:rPr lang="en-US" sz="2600" dirty="0" err="1">
                <a:solidFill>
                  <a:schemeClr val="tx1"/>
                </a:solidFill>
                <a:latin typeface="UTM Avo" panose="02040603050506020204" pitchFamily="18"/>
                <a:cs typeface="Arial" panose="020B0604020202020204" pitchFamily="34" charset="0"/>
              </a:rPr>
              <a:t>đã</a:t>
            </a:r>
            <a:r>
              <a:rPr lang="en-US" sz="2600" dirty="0">
                <a:solidFill>
                  <a:schemeClr val="tx1"/>
                </a:solidFill>
                <a:latin typeface="UTM Avo" panose="02040603050506020204" pitchFamily="18"/>
                <a:cs typeface="Arial" panose="020B0604020202020204" pitchFamily="34" charset="0"/>
              </a:rPr>
              <a:t> </a:t>
            </a:r>
            <a:r>
              <a:rPr lang="en-US" sz="2600" dirty="0" err="1">
                <a:solidFill>
                  <a:schemeClr val="tx1"/>
                </a:solidFill>
                <a:latin typeface="UTM Avo" panose="02040603050506020204" pitchFamily="18"/>
                <a:cs typeface="Arial" panose="020B0604020202020204" pitchFamily="34" charset="0"/>
              </a:rPr>
              <a:t>học</a:t>
            </a:r>
            <a:r>
              <a:rPr lang="en-US" sz="2600" dirty="0">
                <a:solidFill>
                  <a:schemeClr val="tx1"/>
                </a:solidFill>
                <a:latin typeface="UTM Avo" panose="02040603050506020204" pitchFamily="18"/>
                <a:cs typeface="Arial" panose="020B0604020202020204" pitchFamily="34" charset="0"/>
              </a:rPr>
              <a:t> </a:t>
            </a:r>
            <a:r>
              <a:rPr lang="en-US" sz="2600" dirty="0" err="1">
                <a:solidFill>
                  <a:schemeClr val="tx1"/>
                </a:solidFill>
                <a:latin typeface="UTM Avo" panose="02040603050506020204" pitchFamily="18"/>
                <a:cs typeface="Arial" panose="020B0604020202020204" pitchFamily="34" charset="0"/>
              </a:rPr>
              <a:t>trong</a:t>
            </a:r>
            <a:r>
              <a:rPr lang="en-US" sz="2600" dirty="0">
                <a:solidFill>
                  <a:schemeClr val="tx1"/>
                </a:solidFill>
                <a:latin typeface="UTM Avo" panose="02040603050506020204" pitchFamily="18"/>
                <a:cs typeface="Arial" panose="020B0604020202020204" pitchFamily="34" charset="0"/>
              </a:rPr>
              <a:t> </a:t>
            </a:r>
            <a:r>
              <a:rPr lang="en-US" sz="2600" dirty="0" err="1">
                <a:solidFill>
                  <a:schemeClr val="tx1"/>
                </a:solidFill>
                <a:latin typeface="UTM Avo" panose="02040603050506020204" pitchFamily="18"/>
                <a:cs typeface="Arial" panose="020B0604020202020204" pitchFamily="34" charset="0"/>
              </a:rPr>
              <a:t>bài</a:t>
            </a:r>
            <a:endParaRPr lang="en-US" sz="2600" dirty="0">
              <a:solidFill>
                <a:schemeClr val="tx1"/>
              </a:solidFill>
              <a:latin typeface="UTM Avo" panose="02040603050506020204" pitchFamily="18"/>
              <a:cs typeface="Arial" panose="020B0604020202020204" pitchFamily="34" charset="0"/>
            </a:endParaRPr>
          </a:p>
        </p:txBody>
      </p:sp>
      <p:sp>
        <p:nvSpPr>
          <p:cNvPr id="3" name="Rounded Rectangle 2">
            <a:extLst>
              <a:ext uri="{FF2B5EF4-FFF2-40B4-BE49-F238E27FC236}">
                <a16:creationId xmlns:a16="http://schemas.microsoft.com/office/drawing/2014/main" id="{A0DEE26B-C65C-4380-C598-483D9B8C751A}"/>
              </a:ext>
            </a:extLst>
          </p:cNvPr>
          <p:cNvSpPr/>
          <p:nvPr/>
        </p:nvSpPr>
        <p:spPr>
          <a:xfrm>
            <a:off x="4354881" y="2430050"/>
            <a:ext cx="3482237" cy="2642992"/>
          </a:xfrm>
          <a:prstGeom prst="roundRect">
            <a:avLst/>
          </a:prstGeom>
          <a:solidFill>
            <a:schemeClr val="accent2">
              <a:lumMod val="20000"/>
              <a:lumOff val="80000"/>
            </a:schemeClr>
          </a:solidFill>
          <a:ln w="28575">
            <a:solidFill>
              <a:schemeClr val="accent2">
                <a:lumMod val="60000"/>
                <a:lumOff val="40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spcBef>
                <a:spcPct val="0"/>
              </a:spcBef>
            </a:pPr>
            <a:r>
              <a:rPr lang="en-US" sz="2600" dirty="0">
                <a:solidFill>
                  <a:schemeClr val="tx1"/>
                </a:solidFill>
                <a:latin typeface="UTM Avo" panose="02040603050506020204" pitchFamily="18"/>
                <a:cs typeface="Arial" panose="020B0604020202020204" pitchFamily="34" charset="0"/>
              </a:rPr>
              <a:t>Hoàn </a:t>
            </a:r>
            <a:r>
              <a:rPr lang="en-US" sz="2600" dirty="0" err="1">
                <a:solidFill>
                  <a:schemeClr val="tx1"/>
                </a:solidFill>
                <a:latin typeface="UTM Avo" panose="02040603050506020204" pitchFamily="18"/>
                <a:cs typeface="Arial" panose="020B0604020202020204" pitchFamily="34" charset="0"/>
              </a:rPr>
              <a:t>thành</a:t>
            </a:r>
            <a:r>
              <a:rPr lang="en-US" sz="2600" dirty="0">
                <a:solidFill>
                  <a:schemeClr val="tx1"/>
                </a:solidFill>
                <a:latin typeface="UTM Avo" panose="02040603050506020204" pitchFamily="18"/>
                <a:cs typeface="Arial" panose="020B0604020202020204" pitchFamily="34" charset="0"/>
              </a:rPr>
              <a:t> </a:t>
            </a:r>
            <a:r>
              <a:rPr lang="en-US" sz="2600" dirty="0" err="1">
                <a:solidFill>
                  <a:schemeClr val="tx1"/>
                </a:solidFill>
                <a:latin typeface="UTM Avo" panose="02040603050506020204" pitchFamily="18"/>
                <a:cs typeface="Arial" panose="020B0604020202020204" pitchFamily="34" charset="0"/>
              </a:rPr>
              <a:t>các</a:t>
            </a:r>
            <a:r>
              <a:rPr lang="en-US" sz="2600" dirty="0">
                <a:solidFill>
                  <a:schemeClr val="tx1"/>
                </a:solidFill>
                <a:latin typeface="UTM Avo" panose="02040603050506020204" pitchFamily="18"/>
                <a:cs typeface="Arial" panose="020B0604020202020204" pitchFamily="34" charset="0"/>
              </a:rPr>
              <a:t> </a:t>
            </a:r>
            <a:r>
              <a:rPr lang="en-US" sz="2600" dirty="0" err="1">
                <a:solidFill>
                  <a:schemeClr val="tx1"/>
                </a:solidFill>
                <a:latin typeface="UTM Avo" panose="02040603050506020204" pitchFamily="18"/>
                <a:cs typeface="Arial" panose="020B0604020202020204" pitchFamily="34" charset="0"/>
              </a:rPr>
              <a:t>bài</a:t>
            </a:r>
            <a:r>
              <a:rPr lang="en-US" sz="2600" dirty="0">
                <a:solidFill>
                  <a:schemeClr val="tx1"/>
                </a:solidFill>
                <a:latin typeface="UTM Avo" panose="02040603050506020204" pitchFamily="18"/>
                <a:cs typeface="Arial" panose="020B0604020202020204" pitchFamily="34" charset="0"/>
              </a:rPr>
              <a:t> </a:t>
            </a:r>
            <a:r>
              <a:rPr lang="en-US" sz="2600" dirty="0" err="1">
                <a:solidFill>
                  <a:schemeClr val="tx1"/>
                </a:solidFill>
                <a:latin typeface="UTM Avo" panose="02040603050506020204" pitchFamily="18"/>
                <a:cs typeface="Arial" panose="020B0604020202020204" pitchFamily="34" charset="0"/>
              </a:rPr>
              <a:t>tập</a:t>
            </a:r>
            <a:r>
              <a:rPr lang="en-US" sz="2600" dirty="0">
                <a:solidFill>
                  <a:schemeClr val="tx1"/>
                </a:solidFill>
                <a:latin typeface="UTM Avo" panose="02040603050506020204" pitchFamily="18"/>
                <a:cs typeface="Arial" panose="020B0604020202020204" pitchFamily="34" charset="0"/>
              </a:rPr>
              <a:t> </a:t>
            </a:r>
            <a:r>
              <a:rPr lang="en-US" sz="2600" dirty="0" err="1">
                <a:solidFill>
                  <a:schemeClr val="tx1"/>
                </a:solidFill>
                <a:latin typeface="UTM Avo" panose="02040603050506020204" pitchFamily="18"/>
                <a:cs typeface="Arial" panose="020B0604020202020204" pitchFamily="34" charset="0"/>
              </a:rPr>
              <a:t>được</a:t>
            </a:r>
            <a:r>
              <a:rPr lang="en-US" sz="2600" dirty="0">
                <a:solidFill>
                  <a:schemeClr val="tx1"/>
                </a:solidFill>
                <a:latin typeface="UTM Avo" panose="02040603050506020204" pitchFamily="18"/>
                <a:cs typeface="Arial" panose="020B0604020202020204" pitchFamily="34" charset="0"/>
              </a:rPr>
              <a:t> </a:t>
            </a:r>
            <a:r>
              <a:rPr lang="en-US" sz="2600" dirty="0" err="1">
                <a:solidFill>
                  <a:schemeClr val="tx1"/>
                </a:solidFill>
                <a:latin typeface="UTM Avo" panose="02040603050506020204" pitchFamily="18"/>
                <a:cs typeface="Arial" panose="020B0604020202020204" pitchFamily="34" charset="0"/>
              </a:rPr>
              <a:t>giao</a:t>
            </a:r>
            <a:endParaRPr lang="en-US" sz="2600" dirty="0">
              <a:solidFill>
                <a:schemeClr val="tx1"/>
              </a:solidFill>
              <a:latin typeface="UTM Avo" panose="02040603050506020204" pitchFamily="18"/>
              <a:cs typeface="Arial" panose="020B0604020202020204" pitchFamily="34" charset="0"/>
            </a:endParaRPr>
          </a:p>
        </p:txBody>
      </p:sp>
      <p:sp>
        <p:nvSpPr>
          <p:cNvPr id="4" name="Rounded Rectangle 3">
            <a:extLst>
              <a:ext uri="{FF2B5EF4-FFF2-40B4-BE49-F238E27FC236}">
                <a16:creationId xmlns:a16="http://schemas.microsoft.com/office/drawing/2014/main" id="{760ABDC3-D457-9CEF-7795-B4CA4B094DD6}"/>
              </a:ext>
            </a:extLst>
          </p:cNvPr>
          <p:cNvSpPr/>
          <p:nvPr/>
        </p:nvSpPr>
        <p:spPr>
          <a:xfrm>
            <a:off x="8108513" y="2430050"/>
            <a:ext cx="3482238" cy="2642992"/>
          </a:xfrm>
          <a:prstGeom prst="roundRect">
            <a:avLst/>
          </a:prstGeom>
          <a:solidFill>
            <a:schemeClr val="accent2">
              <a:lumMod val="20000"/>
              <a:lumOff val="80000"/>
            </a:schemeClr>
          </a:solidFill>
          <a:ln w="28575">
            <a:solidFill>
              <a:schemeClr val="accent2">
                <a:lumMod val="60000"/>
                <a:lumOff val="40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spcBef>
                <a:spcPct val="0"/>
              </a:spcBef>
            </a:pPr>
            <a:r>
              <a:rPr lang="en-US" sz="2600" dirty="0" err="1">
                <a:solidFill>
                  <a:schemeClr val="tx1"/>
                </a:solidFill>
                <a:latin typeface="UTM Avo" panose="02040603050506020204" pitchFamily="18"/>
                <a:cs typeface="Arial" panose="020B0604020202020204" pitchFamily="34" charset="0"/>
              </a:rPr>
              <a:t>Đọc</a:t>
            </a:r>
            <a:r>
              <a:rPr lang="en-US" sz="2600" dirty="0">
                <a:solidFill>
                  <a:schemeClr val="tx1"/>
                </a:solidFill>
                <a:latin typeface="UTM Avo" panose="02040603050506020204" pitchFamily="18"/>
                <a:cs typeface="Arial" panose="020B0604020202020204" pitchFamily="34" charset="0"/>
              </a:rPr>
              <a:t> </a:t>
            </a:r>
            <a:r>
              <a:rPr lang="en-US" sz="2600" dirty="0" err="1">
                <a:solidFill>
                  <a:schemeClr val="tx1"/>
                </a:solidFill>
                <a:latin typeface="UTM Avo" panose="02040603050506020204" pitchFamily="18"/>
                <a:cs typeface="Arial" panose="020B0604020202020204" pitchFamily="34" charset="0"/>
              </a:rPr>
              <a:t>trước</a:t>
            </a:r>
            <a:r>
              <a:rPr lang="en-US" sz="2600" dirty="0">
                <a:solidFill>
                  <a:schemeClr val="tx1"/>
                </a:solidFill>
                <a:latin typeface="UTM Avo" panose="02040603050506020204" pitchFamily="18"/>
                <a:cs typeface="Arial" panose="020B0604020202020204" pitchFamily="34" charset="0"/>
              </a:rPr>
              <a:t> </a:t>
            </a:r>
          </a:p>
          <a:p>
            <a:pPr algn="ctr">
              <a:lnSpc>
                <a:spcPct val="150000"/>
              </a:lnSpc>
              <a:spcBef>
                <a:spcPct val="0"/>
              </a:spcBef>
            </a:pPr>
            <a:r>
              <a:rPr lang="en-US" sz="2600" dirty="0" err="1">
                <a:solidFill>
                  <a:schemeClr val="tx1"/>
                </a:solidFill>
                <a:latin typeface="UTM Avo" panose="02040603050506020204" pitchFamily="18"/>
                <a:cs typeface="Arial" panose="020B0604020202020204" pitchFamily="34" charset="0"/>
              </a:rPr>
              <a:t>nội</a:t>
            </a:r>
            <a:r>
              <a:rPr lang="en-US" sz="2600" dirty="0">
                <a:solidFill>
                  <a:schemeClr val="tx1"/>
                </a:solidFill>
                <a:latin typeface="UTM Avo" panose="02040603050506020204" pitchFamily="18"/>
                <a:cs typeface="Arial" panose="020B0604020202020204" pitchFamily="34" charset="0"/>
              </a:rPr>
              <a:t> dung </a:t>
            </a:r>
            <a:r>
              <a:rPr lang="en-US" sz="2600" b="1" i="1" dirty="0" err="1">
                <a:solidFill>
                  <a:schemeClr val="tx1"/>
                </a:solidFill>
                <a:latin typeface="UTM Avo" panose="02040603050506020204" pitchFamily="18"/>
                <a:cs typeface="Arial" panose="020B0604020202020204" pitchFamily="34" charset="0"/>
              </a:rPr>
              <a:t>Bài</a:t>
            </a:r>
            <a:r>
              <a:rPr lang="en-US" sz="2600" b="1" i="1" dirty="0">
                <a:solidFill>
                  <a:schemeClr val="tx1"/>
                </a:solidFill>
                <a:latin typeface="UTM Avo" panose="02040603050506020204" pitchFamily="18"/>
                <a:cs typeface="Arial" panose="020B0604020202020204" pitchFamily="34" charset="0"/>
              </a:rPr>
              <a:t> 17</a:t>
            </a:r>
          </a:p>
        </p:txBody>
      </p:sp>
      <p:sp>
        <p:nvSpPr>
          <p:cNvPr id="5" name="Freeform 14">
            <a:extLst>
              <a:ext uri="{FF2B5EF4-FFF2-40B4-BE49-F238E27FC236}">
                <a16:creationId xmlns:a16="http://schemas.microsoft.com/office/drawing/2014/main" id="{FC262C6F-8522-9E35-64F5-462FAB291FAD}"/>
              </a:ext>
            </a:extLst>
          </p:cNvPr>
          <p:cNvSpPr/>
          <p:nvPr/>
        </p:nvSpPr>
        <p:spPr>
          <a:xfrm rot="21143076">
            <a:off x="2008127" y="2066451"/>
            <a:ext cx="668481" cy="785294"/>
          </a:xfrm>
          <a:custGeom>
            <a:avLst/>
            <a:gdLst/>
            <a:ahLst/>
            <a:cxnLst/>
            <a:rect l="l" t="t" r="r" b="b"/>
            <a:pathLst>
              <a:path w="1482837" h="1741953">
                <a:moveTo>
                  <a:pt x="0" y="0"/>
                </a:moveTo>
                <a:lnTo>
                  <a:pt x="1482837" y="0"/>
                </a:lnTo>
                <a:lnTo>
                  <a:pt x="1482837" y="1741953"/>
                </a:lnTo>
                <a:lnTo>
                  <a:pt x="0" y="17419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15">
            <a:extLst>
              <a:ext uri="{FF2B5EF4-FFF2-40B4-BE49-F238E27FC236}">
                <a16:creationId xmlns:a16="http://schemas.microsoft.com/office/drawing/2014/main" id="{613DB393-1D93-C91C-F486-C0E3FA4CE41E}"/>
              </a:ext>
            </a:extLst>
          </p:cNvPr>
          <p:cNvSpPr/>
          <p:nvPr/>
        </p:nvSpPr>
        <p:spPr>
          <a:xfrm>
            <a:off x="5862374" y="2025619"/>
            <a:ext cx="467249" cy="785293"/>
          </a:xfrm>
          <a:custGeom>
            <a:avLst/>
            <a:gdLst/>
            <a:ahLst/>
            <a:cxnLst/>
            <a:rect l="l" t="t" r="r" b="b"/>
            <a:pathLst>
              <a:path w="1036462" h="1741953">
                <a:moveTo>
                  <a:pt x="0" y="0"/>
                </a:moveTo>
                <a:lnTo>
                  <a:pt x="1036462" y="0"/>
                </a:lnTo>
                <a:lnTo>
                  <a:pt x="1036462" y="1741953"/>
                </a:lnTo>
                <a:lnTo>
                  <a:pt x="0" y="17419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20">
            <a:extLst>
              <a:ext uri="{FF2B5EF4-FFF2-40B4-BE49-F238E27FC236}">
                <a16:creationId xmlns:a16="http://schemas.microsoft.com/office/drawing/2014/main" id="{5E5C51A8-25E1-7AC2-C95D-1CB39393683D}"/>
              </a:ext>
            </a:extLst>
          </p:cNvPr>
          <p:cNvSpPr/>
          <p:nvPr/>
        </p:nvSpPr>
        <p:spPr>
          <a:xfrm>
            <a:off x="9746020" y="1990180"/>
            <a:ext cx="703820" cy="785294"/>
          </a:xfrm>
          <a:custGeom>
            <a:avLst/>
            <a:gdLst/>
            <a:ahLst/>
            <a:cxnLst/>
            <a:rect l="l" t="t" r="r" b="b"/>
            <a:pathLst>
              <a:path w="1561225" h="1741953">
                <a:moveTo>
                  <a:pt x="0" y="0"/>
                </a:moveTo>
                <a:lnTo>
                  <a:pt x="1561225" y="0"/>
                </a:lnTo>
                <a:lnTo>
                  <a:pt x="1561225" y="1741953"/>
                </a:lnTo>
                <a:lnTo>
                  <a:pt x="0" y="174195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Tree>
    <p:extLst>
      <p:ext uri="{BB962C8B-B14F-4D97-AF65-F5344CB8AC3E}">
        <p14:creationId xmlns:p14="http://schemas.microsoft.com/office/powerpoint/2010/main" val="3399793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HAPE_LOCKS" val="959"/>
</p:tagLst>
</file>

<file path=ppt/tags/tag2.xml><?xml version="1.0" encoding="utf-8"?>
<p:tagLst xmlns:a="http://schemas.openxmlformats.org/drawingml/2006/main" xmlns:r="http://schemas.openxmlformats.org/officeDocument/2006/relationships" xmlns:p="http://schemas.openxmlformats.org/presentationml/2006/main">
  <p:tag name="SHAPE_LOCKS" val="16"/>
</p:tagLst>
</file>

<file path=ppt/tags/tag3.xml><?xml version="1.0" encoding="utf-8"?>
<p:tagLst xmlns:a="http://schemas.openxmlformats.org/drawingml/2006/main" xmlns:r="http://schemas.openxmlformats.org/officeDocument/2006/relationships" xmlns:p="http://schemas.openxmlformats.org/presentationml/2006/main">
  <p:tag name="SHAPE_LOCKS" val="16"/>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Theme">
  <a:themeElements>
    <a:clrScheme name="9Slide - 2021">
      <a:dk1>
        <a:sysClr val="windowText" lastClr="000000"/>
      </a:dk1>
      <a:lt1>
        <a:sysClr val="window" lastClr="FFFFFF"/>
      </a:lt1>
      <a:dk2>
        <a:srgbClr val="092D6C"/>
      </a:dk2>
      <a:lt2>
        <a:srgbClr val="FCECD0"/>
      </a:lt2>
      <a:accent1>
        <a:srgbClr val="4FC1E9"/>
      </a:accent1>
      <a:accent2>
        <a:srgbClr val="48CFAD"/>
      </a:accent2>
      <a:accent3>
        <a:srgbClr val="A0D468"/>
      </a:accent3>
      <a:accent4>
        <a:srgbClr val="FFBD45"/>
      </a:accent4>
      <a:accent5>
        <a:srgbClr val="FC6E51"/>
      </a:accent5>
      <a:accent6>
        <a:srgbClr val="ED5565"/>
      </a:accent6>
      <a:hlink>
        <a:srgbClr val="5D9CEC"/>
      </a:hlink>
      <a:folHlink>
        <a:srgbClr val="AC92EC"/>
      </a:folHlink>
    </a:clrScheme>
    <a:fontScheme name="9Slide Fonts">
      <a:majorFont>
        <a:latin typeface="#9Slide02 Tieu de dai"/>
        <a:ea typeface=""/>
        <a:cs typeface=""/>
      </a:majorFont>
      <a:minorFont>
        <a:latin typeface="#9Slide02 Noi dung da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mtClean="0">
            <a:solidFill>
              <a:schemeClr val="tx1">
                <a:lumMod val="50000"/>
                <a:lumOff val="50000"/>
              </a:schemeClr>
            </a:solidFill>
          </a:defRPr>
        </a:defPPr>
      </a:lstStyle>
    </a:txDef>
  </a:objectDefaults>
  <a:extraClrSchemeLst/>
  <a:extLst>
    <a:ext uri="{05A4C25C-085E-4340-85A3-A5531E510DB2}">
      <thm15:themeFamily xmlns:thm15="http://schemas.microsoft.com/office/thememl/2012/main" name="Blank.potx" id="{4C410E64-73D4-4894-A16A-B0A564A2C1B3}" vid="{BD11DD77-7AB8-40E7-98B4-F754939C4E0E}"/>
    </a:ext>
  </a:extLst>
</a:theme>
</file>

<file path=ppt/theme/theme3.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4.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92</TotalTime>
  <Words>1009</Words>
  <Application>Microsoft Office PowerPoint</Application>
  <PresentationFormat>Widescreen</PresentationFormat>
  <Paragraphs>105</Paragraphs>
  <Slides>29</Slides>
  <Notes>4</Notes>
  <HiddenSlides>0</HiddenSlides>
  <MMClips>1</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29</vt:i4>
      </vt:variant>
    </vt:vector>
  </HeadingPairs>
  <TitlesOfParts>
    <vt:vector size="41" baseType="lpstr">
      <vt:lpstr>#9Slide02 Noi dung dai</vt:lpstr>
      <vt:lpstr>UTM Avo</vt:lpstr>
      <vt:lpstr>#9Slide02 Tieu de dai</vt:lpstr>
      <vt:lpstr>Arial</vt:lpstr>
      <vt:lpstr>Calibri</vt:lpstr>
      <vt:lpstr>Aptos</vt:lpstr>
      <vt:lpstr>Wingdings</vt:lpstr>
      <vt:lpstr>Calibri Light</vt:lpstr>
      <vt:lpstr>Office Theme</vt:lpstr>
      <vt:lpstr>4_Office Theme</vt:lpstr>
      <vt:lpstr>Theme1</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Phuong Vin</cp:lastModifiedBy>
  <cp:revision>43</cp:revision>
  <dcterms:created xsi:type="dcterms:W3CDTF">2024-05-07T08:46:24Z</dcterms:created>
  <dcterms:modified xsi:type="dcterms:W3CDTF">2025-01-09T16:29:55Z</dcterms:modified>
</cp:coreProperties>
</file>