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2" r:id="rId2"/>
    <p:sldMasterId id="2147483674" r:id="rId3"/>
    <p:sldMasterId id="2147483685" r:id="rId4"/>
    <p:sldMasterId id="2147483697" r:id="rId5"/>
  </p:sldMasterIdLst>
  <p:notesMasterIdLst>
    <p:notesMasterId r:id="rId26"/>
  </p:notesMasterIdLst>
  <p:sldIdLst>
    <p:sldId id="583" r:id="rId6"/>
    <p:sldId id="389" r:id="rId7"/>
    <p:sldId id="390" r:id="rId8"/>
    <p:sldId id="391" r:id="rId9"/>
    <p:sldId id="393" r:id="rId10"/>
    <p:sldId id="392" r:id="rId11"/>
    <p:sldId id="412" r:id="rId12"/>
    <p:sldId id="394" r:id="rId13"/>
    <p:sldId id="396" r:id="rId14"/>
    <p:sldId id="263" r:id="rId15"/>
    <p:sldId id="264" r:id="rId16"/>
    <p:sldId id="258" r:id="rId17"/>
    <p:sldId id="257" r:id="rId18"/>
    <p:sldId id="259" r:id="rId19"/>
    <p:sldId id="260" r:id="rId20"/>
    <p:sldId id="261" r:id="rId21"/>
    <p:sldId id="262" r:id="rId22"/>
    <p:sldId id="589" r:id="rId23"/>
    <p:sldId id="471" r:id="rId24"/>
    <p:sldId id="269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D76"/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Hướng dẫn: GV click vào Du thuyền để di chuyển đến </a:t>
            </a:r>
            <a:r>
              <a:rPr lang="en-US" err="1"/>
              <a:t>hành</a:t>
            </a:r>
            <a:r>
              <a:rPr lang="en-US" baseline="0"/>
              <a:t> </a:t>
            </a:r>
            <a:r>
              <a:rPr lang="en-US" baseline="0" err="1"/>
              <a:t>tinh</a:t>
            </a:r>
            <a:r>
              <a:rPr lang="vi-VN"/>
              <a:t>&gt;&gt;&gt; chọn vào </a:t>
            </a:r>
            <a:r>
              <a:rPr lang="en-US" err="1"/>
              <a:t>hành</a:t>
            </a:r>
            <a:r>
              <a:rPr lang="en-US" baseline="0"/>
              <a:t> </a:t>
            </a:r>
            <a:r>
              <a:rPr lang="en-US" baseline="0" err="1"/>
              <a:t>tinh</a:t>
            </a:r>
            <a:r>
              <a:rPr lang="en-US" baseline="0"/>
              <a:t> </a:t>
            </a:r>
            <a:r>
              <a:rPr lang="vi-VN"/>
              <a:t>để </a:t>
            </a:r>
            <a:r>
              <a:rPr lang="en-US" err="1"/>
              <a:t>xuất</a:t>
            </a:r>
            <a:r>
              <a:rPr lang="en-US" baseline="0"/>
              <a:t> </a:t>
            </a:r>
            <a:r>
              <a:rPr lang="vi-VN"/>
              <a:t>hiện câu hỏi</a:t>
            </a:r>
            <a:r>
              <a:rPr lang="en-US"/>
              <a:t>.</a:t>
            </a:r>
            <a:endParaRPr lang="vi-VN"/>
          </a:p>
          <a:p>
            <a:r>
              <a:rPr lang="vi-VN"/>
              <a:t>Lặp lại các bước trên để đến câu hỏi tiếp theo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432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Hướng dẫn: GV click vào Du thuyền để di chuyển đến </a:t>
            </a:r>
            <a:r>
              <a:rPr lang="en-US" err="1"/>
              <a:t>hành</a:t>
            </a:r>
            <a:r>
              <a:rPr lang="en-US" baseline="0"/>
              <a:t> </a:t>
            </a:r>
            <a:r>
              <a:rPr lang="en-US" baseline="0" err="1"/>
              <a:t>tinh</a:t>
            </a:r>
            <a:r>
              <a:rPr lang="vi-VN"/>
              <a:t>&gt;&gt;&gt; chọn vào </a:t>
            </a:r>
            <a:r>
              <a:rPr lang="en-US" err="1"/>
              <a:t>hành</a:t>
            </a:r>
            <a:r>
              <a:rPr lang="en-US" baseline="0"/>
              <a:t> </a:t>
            </a:r>
            <a:r>
              <a:rPr lang="en-US" baseline="0" err="1"/>
              <a:t>tinh</a:t>
            </a:r>
            <a:r>
              <a:rPr lang="en-US" baseline="0"/>
              <a:t> </a:t>
            </a:r>
            <a:r>
              <a:rPr lang="vi-VN"/>
              <a:t>để </a:t>
            </a:r>
            <a:r>
              <a:rPr lang="en-US" err="1"/>
              <a:t>xuất</a:t>
            </a:r>
            <a:r>
              <a:rPr lang="en-US" baseline="0"/>
              <a:t> </a:t>
            </a:r>
            <a:r>
              <a:rPr lang="vi-VN"/>
              <a:t>hiện câu hỏi</a:t>
            </a:r>
            <a:r>
              <a:rPr lang="en-US"/>
              <a:t>.</a:t>
            </a:r>
            <a:endParaRPr lang="vi-VN"/>
          </a:p>
          <a:p>
            <a:r>
              <a:rPr lang="vi-VN"/>
              <a:t>Lặp lại các bước trên để đến câu hỏi tiếp theo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555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Hướng dẫn: GV click vào Du thuyền để di chuyển đến </a:t>
            </a:r>
            <a:r>
              <a:rPr lang="en-US" err="1"/>
              <a:t>hành</a:t>
            </a:r>
            <a:r>
              <a:rPr lang="en-US" baseline="0"/>
              <a:t> </a:t>
            </a:r>
            <a:r>
              <a:rPr lang="en-US" baseline="0" err="1"/>
              <a:t>tinh</a:t>
            </a:r>
            <a:r>
              <a:rPr lang="vi-VN"/>
              <a:t>&gt;&gt;&gt; chọn vào </a:t>
            </a:r>
            <a:r>
              <a:rPr lang="en-US" err="1"/>
              <a:t>hành</a:t>
            </a:r>
            <a:r>
              <a:rPr lang="en-US" baseline="0"/>
              <a:t> </a:t>
            </a:r>
            <a:r>
              <a:rPr lang="en-US" baseline="0" err="1"/>
              <a:t>tinh</a:t>
            </a:r>
            <a:r>
              <a:rPr lang="en-US" baseline="0"/>
              <a:t> </a:t>
            </a:r>
            <a:r>
              <a:rPr lang="vi-VN"/>
              <a:t>để </a:t>
            </a:r>
            <a:r>
              <a:rPr lang="en-US" err="1"/>
              <a:t>xuất</a:t>
            </a:r>
            <a:r>
              <a:rPr lang="en-US" baseline="0"/>
              <a:t> </a:t>
            </a:r>
            <a:r>
              <a:rPr lang="vi-VN"/>
              <a:t>hiện câu hỏi</a:t>
            </a:r>
            <a:r>
              <a:rPr lang="en-US"/>
              <a:t>.</a:t>
            </a:r>
            <a:endParaRPr lang="vi-VN"/>
          </a:p>
          <a:p>
            <a:r>
              <a:rPr lang="vi-VN"/>
              <a:t>Lặp lại các bước trên để đến câu hỏi tiếp theo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733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480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443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323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4221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5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72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03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86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8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7201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2391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7381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041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7525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9606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4703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9229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0987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8373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4251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23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5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868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201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551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113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174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05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232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66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78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2818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944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579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396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701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14720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647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466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693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26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4303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30919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14481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3891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36913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50676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31216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5606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24819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05563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374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1" r:id="rId8"/>
    <p:sldLayoutId id="2147483652" r:id="rId9"/>
    <p:sldLayoutId id="2147483655" r:id="rId10"/>
    <p:sldLayoutId id="2147483661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2F87C-BCA9-43C6-9FC1-2CD6AB618253}" type="datetimeFigureOut">
              <a:rPr lang="es-CL" smtClean="0"/>
              <a:t>10-01-2025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268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73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8643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6915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slideLayout" Target="../slideLayouts/slideLayout13.xml"/><Relationship Id="rId7" Type="http://schemas.openxmlformats.org/officeDocument/2006/relationships/slide" Target="slide1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jpeg"/><Relationship Id="rId10" Type="http://schemas.openxmlformats.org/officeDocument/2006/relationships/image" Target="../media/image37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slide" Target="slide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33.jpeg"/><Relationship Id="rId7" Type="http://schemas.openxmlformats.org/officeDocument/2006/relationships/slide" Target="slide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11" Type="http://schemas.openxmlformats.org/officeDocument/2006/relationships/image" Target="../media/image37.jpeg"/><Relationship Id="rId5" Type="http://schemas.openxmlformats.org/officeDocument/2006/relationships/image" Target="../media/image40.png"/><Relationship Id="rId10" Type="http://schemas.openxmlformats.org/officeDocument/2006/relationships/slide" Target="slide16.xml"/><Relationship Id="rId4" Type="http://schemas.openxmlformats.org/officeDocument/2006/relationships/image" Target="../media/image39.png"/><Relationship Id="rId9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36.jpeg"/><Relationship Id="rId4" Type="http://schemas.openxmlformats.org/officeDocument/2006/relationships/audio" Target="../media/audio2.wav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4.jpeg"/><Relationship Id="rId10" Type="http://schemas.openxmlformats.org/officeDocument/2006/relationships/image" Target="../media/image36.jpeg"/><Relationship Id="rId4" Type="http://schemas.openxmlformats.org/officeDocument/2006/relationships/audio" Target="../media/audio2.wav"/><Relationship Id="rId9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5.jpeg"/><Relationship Id="rId10" Type="http://schemas.openxmlformats.org/officeDocument/2006/relationships/image" Target="../media/image36.jpeg"/><Relationship Id="rId4" Type="http://schemas.openxmlformats.org/officeDocument/2006/relationships/audio" Target="../media/audio2.wav"/><Relationship Id="rId9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6.jpeg"/><Relationship Id="rId10" Type="http://schemas.openxmlformats.org/officeDocument/2006/relationships/image" Target="../media/image36.jpeg"/><Relationship Id="rId4" Type="http://schemas.openxmlformats.org/officeDocument/2006/relationships/audio" Target="../media/audio2.wav"/><Relationship Id="rId9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2.png"/><Relationship Id="rId9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11" Type="http://schemas.openxmlformats.org/officeDocument/2006/relationships/image" Target="../media/image60.png"/><Relationship Id="rId5" Type="http://schemas.openxmlformats.org/officeDocument/2006/relationships/image" Target="../media/image55.png"/><Relationship Id="rId10" Type="http://schemas.openxmlformats.org/officeDocument/2006/relationships/image" Target="../media/image59.png"/><Relationship Id="rId4" Type="http://schemas.openxmlformats.org/officeDocument/2006/relationships/image" Target="../media/image54.png"/><Relationship Id="rId9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740757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23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48: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0530"/>
            <a:ext cx="12192000" cy="64274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83982" y="771811"/>
            <a:ext cx="6941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Điền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ô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trống</a:t>
            </a:r>
            <a:endParaRPr lang="en-US" sz="32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7" y="2046605"/>
            <a:ext cx="52578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93801" y="4643120"/>
            <a:ext cx="787399" cy="7620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41</a:t>
            </a:r>
          </a:p>
        </p:txBody>
      </p:sp>
      <p:sp>
        <p:nvSpPr>
          <p:cNvPr id="8" name="Rectangle 7"/>
          <p:cNvSpPr/>
          <p:nvPr/>
        </p:nvSpPr>
        <p:spPr>
          <a:xfrm>
            <a:off x="2753609" y="3401695"/>
            <a:ext cx="1385078" cy="83820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0601" y="3398520"/>
            <a:ext cx="1385078" cy="83820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405" y="2313214"/>
            <a:ext cx="5697537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7391400" y="4713514"/>
            <a:ext cx="787399" cy="7620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64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56013" y="3569770"/>
            <a:ext cx="1311165" cy="78125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1" y="1612615"/>
            <a:ext cx="615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4602" y="1612615"/>
            <a:ext cx="615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Arial" panose="020B0604020202020204" pitchFamily="34" charset="0"/>
              </a:rPr>
              <a:t>b)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67175" y="3564699"/>
            <a:ext cx="1328585" cy="78125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0" grpId="0" bldLvl="0" animBg="1"/>
      <p:bldP spid="12" grpId="0" bldLvl="0" animBg="1"/>
      <p:bldP spid="13" grpId="0" bldLvl="0" animBg="1"/>
      <p:bldP spid="9" grpId="0"/>
      <p:bldP spid="17" grpId="0"/>
      <p:bldP spid="1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0530"/>
            <a:ext cx="12192000" cy="642747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224" y="2131742"/>
            <a:ext cx="5588315" cy="348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87" y="2131742"/>
            <a:ext cx="5138312" cy="335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11102" y="4646420"/>
            <a:ext cx="856612" cy="7620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1" y="3401750"/>
            <a:ext cx="1402973" cy="789258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63288" y="4746781"/>
            <a:ext cx="856612" cy="7620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04631" y="3517265"/>
            <a:ext cx="1396008" cy="78125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9655" y="154817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224" y="1526445"/>
            <a:ext cx="615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00639" y="3517264"/>
            <a:ext cx="1328585" cy="78125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089400" y="3403601"/>
            <a:ext cx="1402973" cy="789258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2" grpId="0" bldLvl="0" animBg="1"/>
      <p:bldP spid="13" grpId="0" bldLvl="0" animBg="1"/>
      <p:bldP spid="9" grpId="0"/>
      <p:bldP spid="17" grpId="0"/>
      <p:bldP spid="18" grpId="0" bldLvl="0" animBg="1"/>
      <p:bldP spid="1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" r="6" b="20516"/>
          <a:stretch>
            <a:fillRect/>
          </a:stretch>
        </p:blipFill>
        <p:spPr>
          <a:xfrm>
            <a:off x="103084" y="10"/>
            <a:ext cx="12191980" cy="6857990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4898500" y="655892"/>
            <a:ext cx="6920667" cy="1340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27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4936600" y="2473007"/>
            <a:ext cx="6844466" cy="1340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63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4920558" y="4348976"/>
            <a:ext cx="6876551" cy="1340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90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SG" sz="32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: Rounded Corners 2"/>
          <p:cNvSpPr/>
          <p:nvPr/>
        </p:nvSpPr>
        <p:spPr>
          <a:xfrm>
            <a:off x="4898500" y="655892"/>
            <a:ext cx="6920667" cy="1340624"/>
          </a:xfrm>
          <a:prstGeom prst="roundRect">
            <a:avLst/>
          </a:prstGeom>
          <a:solidFill>
            <a:srgbClr val="FECD7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27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7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SG" sz="32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: Rounded Corners 2"/>
          <p:cNvSpPr/>
          <p:nvPr/>
        </p:nvSpPr>
        <p:spPr>
          <a:xfrm>
            <a:off x="4936600" y="2473007"/>
            <a:ext cx="6920667" cy="1340624"/>
          </a:xfrm>
          <a:prstGeom prst="roundRect">
            <a:avLst/>
          </a:prstGeom>
          <a:solidFill>
            <a:srgbClr val="FECD7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63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6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3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SG" sz="32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: Rounded Corners 2"/>
          <p:cNvSpPr/>
          <p:nvPr/>
        </p:nvSpPr>
        <p:spPr>
          <a:xfrm>
            <a:off x="4898499" y="4348976"/>
            <a:ext cx="6920667" cy="1340624"/>
          </a:xfrm>
          <a:prstGeom prst="roundRect">
            <a:avLst/>
          </a:prstGeom>
          <a:solidFill>
            <a:srgbClr val="FECD7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90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9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0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SG" sz="32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57482" y="645120"/>
            <a:ext cx="3808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alt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alt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alt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alt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alt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vi-VN" altLang="en-US" sz="3200" b="1" dirty="0" err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10" grpId="0" bldLvl="0" animBg="1"/>
      <p:bldP spid="10" grpId="1" bldLvl="0" animBg="1"/>
      <p:bldP spid="11" grpId="0" bldLvl="0" animBg="1"/>
      <p:bldP spid="11" grpId="1" bldLvl="0" animBg="1"/>
      <p:bldP spid="7" grpId="0" bldLvl="0" animBg="1"/>
      <p:bldP spid="8" grpId="0" bldLvl="0" animBg="1"/>
      <p:bldP spid="9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31800"/>
            <a:ext cx="12192000" cy="64262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5340" y="1889253"/>
            <a:ext cx="11176085" cy="3699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47899" y="4705103"/>
            <a:ext cx="711201" cy="590797"/>
          </a:xfrm>
          <a:prstGeom prst="rect">
            <a:avLst/>
          </a:prstGeom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5744237" y="4705103"/>
            <a:ext cx="855925" cy="590797"/>
          </a:xfrm>
          <a:prstGeom prst="rect">
            <a:avLst/>
          </a:prstGeom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81129" y="3389564"/>
            <a:ext cx="1010301" cy="614044"/>
          </a:xfrm>
          <a:prstGeom prst="rect">
            <a:avLst/>
          </a:prstGeom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247282" y="4085074"/>
            <a:ext cx="877993" cy="511109"/>
          </a:xfrm>
          <a:prstGeom prst="rect">
            <a:avLst/>
          </a:prstGeom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F62BD-AF9B-4CD7-89AA-0B06F0ACC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74" y="694268"/>
            <a:ext cx="2406060" cy="1113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359" y="558072"/>
            <a:ext cx="8690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vi-VN" alt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vi-VN" alt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68" y="1233301"/>
            <a:ext cx="11825464" cy="5248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48495" y="3872865"/>
            <a:ext cx="2643505" cy="317119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2315845" y="1448435"/>
            <a:ext cx="2816860" cy="1878330"/>
            <a:chOff x="3647" y="2254"/>
            <a:chExt cx="4436" cy="2958"/>
          </a:xfrm>
        </p:grpSpPr>
        <p:grpSp>
          <p:nvGrpSpPr>
            <p:cNvPr id="18" name="组合 17"/>
            <p:cNvGrpSpPr/>
            <p:nvPr/>
          </p:nvGrpSpPr>
          <p:grpSpPr>
            <a:xfrm>
              <a:off x="3647" y="2254"/>
              <a:ext cx="4437" cy="2958"/>
              <a:chOff x="2316000" y="1431475"/>
              <a:chExt cx="7560000" cy="4680000"/>
            </a:xfrm>
          </p:grpSpPr>
          <p:sp>
            <p:nvSpPr>
              <p:cNvPr id="17" name="云形 16"/>
              <p:cNvSpPr/>
              <p:nvPr/>
            </p:nvSpPr>
            <p:spPr>
              <a:xfrm>
                <a:off x="2316000" y="1431475"/>
                <a:ext cx="7560000" cy="4680000"/>
              </a:xfrm>
              <a:prstGeom prst="cloud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云形 12"/>
              <p:cNvSpPr/>
              <p:nvPr/>
            </p:nvSpPr>
            <p:spPr>
              <a:xfrm>
                <a:off x="2496000" y="1611475"/>
                <a:ext cx="7200000" cy="4320000"/>
              </a:xfrm>
              <a:prstGeom prst="cloud">
                <a:avLst/>
              </a:prstGeom>
              <a:solidFill>
                <a:srgbClr val="D2EB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6" name="云形 15"/>
              <p:cNvSpPr/>
              <p:nvPr/>
            </p:nvSpPr>
            <p:spPr>
              <a:xfrm>
                <a:off x="2676000" y="1791475"/>
                <a:ext cx="6840000" cy="3960000"/>
              </a:xfrm>
              <a:prstGeom prst="cloud">
                <a:avLst/>
              </a:prstGeom>
              <a:noFill/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" name="Text Box 2"/>
            <p:cNvSpPr txBox="1"/>
            <p:nvPr/>
          </p:nvSpPr>
          <p:spPr>
            <a:xfrm>
              <a:off x="5035" y="3111"/>
              <a:ext cx="205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15</a:t>
              </a:r>
              <a:endParaRPr lang="vi-VN" altLang="en-US" sz="5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867775" y="1919605"/>
            <a:ext cx="2817495" cy="1878330"/>
            <a:chOff x="3630" y="2237"/>
            <a:chExt cx="4437" cy="2958"/>
          </a:xfrm>
        </p:grpSpPr>
        <p:grpSp>
          <p:nvGrpSpPr>
            <p:cNvPr id="12" name="组合 17"/>
            <p:cNvGrpSpPr/>
            <p:nvPr/>
          </p:nvGrpSpPr>
          <p:grpSpPr>
            <a:xfrm>
              <a:off x="3630" y="2237"/>
              <a:ext cx="4437" cy="2958"/>
              <a:chOff x="2316000" y="1431475"/>
              <a:chExt cx="7560000" cy="4680000"/>
            </a:xfrm>
          </p:grpSpPr>
          <p:sp>
            <p:nvSpPr>
              <p:cNvPr id="14" name="云形 16"/>
              <p:cNvSpPr/>
              <p:nvPr/>
            </p:nvSpPr>
            <p:spPr>
              <a:xfrm>
                <a:off x="2316000" y="1431475"/>
                <a:ext cx="7560000" cy="4680000"/>
              </a:xfrm>
              <a:prstGeom prst="cloud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云形 12"/>
              <p:cNvSpPr/>
              <p:nvPr/>
            </p:nvSpPr>
            <p:spPr>
              <a:xfrm>
                <a:off x="2496000" y="1611475"/>
                <a:ext cx="7200000" cy="4320000"/>
              </a:xfrm>
              <a:prstGeom prst="cloud">
                <a:avLst/>
              </a:prstGeom>
              <a:solidFill>
                <a:srgbClr val="D2EB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云形 15"/>
              <p:cNvSpPr/>
              <p:nvPr/>
            </p:nvSpPr>
            <p:spPr>
              <a:xfrm>
                <a:off x="2676000" y="1791475"/>
                <a:ext cx="6840000" cy="3960000"/>
              </a:xfrm>
              <a:prstGeom prst="cloud">
                <a:avLst/>
              </a:prstGeom>
              <a:noFill/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0" name="Text Box 19"/>
            <p:cNvSpPr txBox="1"/>
            <p:nvPr/>
          </p:nvSpPr>
          <p:spPr>
            <a:xfrm>
              <a:off x="5018" y="3094"/>
              <a:ext cx="205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 dirty="0">
                  <a:solidFill>
                    <a:srgbClr val="00B050"/>
                  </a:solidFill>
                  <a:latin typeface="UTM Avo" panose="02040603050506020204" pitchFamily="18" charset="0"/>
                </a:rPr>
                <a:t>82</a:t>
              </a:r>
              <a:endParaRPr lang="vi-VN" altLang="en-US" sz="54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066030" y="3109595"/>
            <a:ext cx="2817495" cy="1878330"/>
            <a:chOff x="3630" y="2237"/>
            <a:chExt cx="4437" cy="2958"/>
          </a:xfrm>
        </p:grpSpPr>
        <p:grpSp>
          <p:nvGrpSpPr>
            <p:cNvPr id="23" name="组合 17"/>
            <p:cNvGrpSpPr/>
            <p:nvPr/>
          </p:nvGrpSpPr>
          <p:grpSpPr>
            <a:xfrm>
              <a:off x="3630" y="2237"/>
              <a:ext cx="4437" cy="2958"/>
              <a:chOff x="2316000" y="1431475"/>
              <a:chExt cx="7560000" cy="4680000"/>
            </a:xfrm>
          </p:grpSpPr>
          <p:sp>
            <p:nvSpPr>
              <p:cNvPr id="24" name="云形 16"/>
              <p:cNvSpPr/>
              <p:nvPr/>
            </p:nvSpPr>
            <p:spPr>
              <a:xfrm>
                <a:off x="2316000" y="1431475"/>
                <a:ext cx="7560000" cy="4680000"/>
              </a:xfrm>
              <a:prstGeom prst="cloud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云形 12"/>
              <p:cNvSpPr/>
              <p:nvPr/>
            </p:nvSpPr>
            <p:spPr>
              <a:xfrm>
                <a:off x="2496000" y="1611475"/>
                <a:ext cx="7200000" cy="4320000"/>
              </a:xfrm>
              <a:prstGeom prst="cloud">
                <a:avLst/>
              </a:prstGeom>
              <a:solidFill>
                <a:srgbClr val="D2EB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云形 15"/>
              <p:cNvSpPr/>
              <p:nvPr/>
            </p:nvSpPr>
            <p:spPr>
              <a:xfrm>
                <a:off x="2676000" y="1791475"/>
                <a:ext cx="6840000" cy="3960000"/>
              </a:xfrm>
              <a:prstGeom prst="cloud">
                <a:avLst/>
              </a:prstGeom>
              <a:noFill/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7" name="Text Box 26"/>
            <p:cNvSpPr txBox="1"/>
            <p:nvPr/>
          </p:nvSpPr>
          <p:spPr>
            <a:xfrm>
              <a:off x="5018" y="3094"/>
              <a:ext cx="205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 dirty="0">
                  <a:solidFill>
                    <a:srgbClr val="0070C0"/>
                  </a:solidFill>
                  <a:latin typeface="UTM Avo" panose="02040603050506020204" pitchFamily="18" charset="0"/>
                </a:rPr>
                <a:t>43</a:t>
              </a:r>
              <a:endParaRPr lang="vi-VN" altLang="en-US" sz="5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668010" y="671195"/>
            <a:ext cx="2817495" cy="1878330"/>
            <a:chOff x="3630" y="2237"/>
            <a:chExt cx="4437" cy="2958"/>
          </a:xfrm>
        </p:grpSpPr>
        <p:grpSp>
          <p:nvGrpSpPr>
            <p:cNvPr id="29" name="组合 17"/>
            <p:cNvGrpSpPr/>
            <p:nvPr/>
          </p:nvGrpSpPr>
          <p:grpSpPr>
            <a:xfrm>
              <a:off x="3630" y="2237"/>
              <a:ext cx="4437" cy="2958"/>
              <a:chOff x="2316000" y="1431475"/>
              <a:chExt cx="7560000" cy="4680000"/>
            </a:xfrm>
          </p:grpSpPr>
          <p:sp>
            <p:nvSpPr>
              <p:cNvPr id="30" name="云形 16"/>
              <p:cNvSpPr/>
              <p:nvPr/>
            </p:nvSpPr>
            <p:spPr>
              <a:xfrm>
                <a:off x="2316000" y="1431475"/>
                <a:ext cx="7560000" cy="4680000"/>
              </a:xfrm>
              <a:prstGeom prst="cloud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云形 12"/>
              <p:cNvSpPr/>
              <p:nvPr/>
            </p:nvSpPr>
            <p:spPr>
              <a:xfrm>
                <a:off x="2496000" y="1611475"/>
                <a:ext cx="7200000" cy="4320000"/>
              </a:xfrm>
              <a:prstGeom prst="cloud">
                <a:avLst/>
              </a:prstGeom>
              <a:solidFill>
                <a:srgbClr val="D2EB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云形 15"/>
              <p:cNvSpPr/>
              <p:nvPr/>
            </p:nvSpPr>
            <p:spPr>
              <a:xfrm>
                <a:off x="2676000" y="1791475"/>
                <a:ext cx="6840000" cy="3960000"/>
              </a:xfrm>
              <a:prstGeom prst="cloud">
                <a:avLst/>
              </a:prstGeom>
              <a:noFill/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3" name="Text Box 32"/>
            <p:cNvSpPr txBox="1"/>
            <p:nvPr/>
          </p:nvSpPr>
          <p:spPr>
            <a:xfrm>
              <a:off x="5018" y="3094"/>
              <a:ext cx="205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 dirty="0">
                  <a:solidFill>
                    <a:srgbClr val="FFC000"/>
                  </a:solidFill>
                  <a:latin typeface="UTM Avo" panose="02040603050506020204" pitchFamily="18" charset="0"/>
                </a:rPr>
                <a:t>33</a:t>
              </a:r>
              <a:endParaRPr lang="vi-VN" altLang="en-US" sz="5400" b="1" dirty="0">
                <a:solidFill>
                  <a:srgbClr val="FFC000"/>
                </a:solidFill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0" y="418584"/>
            <a:ext cx="2538413" cy="2403889"/>
          </a:xfrm>
          <a:prstGeom prst="rect">
            <a:avLst/>
          </a:prstGeom>
        </p:spPr>
      </p:pic>
      <p:pic>
        <p:nvPicPr>
          <p:cNvPr id="35" name="图片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60068" y="435258"/>
            <a:ext cx="2538413" cy="2799363"/>
          </a:xfrm>
          <a:prstGeom prst="rect">
            <a:avLst/>
          </a:prstGeom>
        </p:spPr>
      </p:pic>
      <p:pic>
        <p:nvPicPr>
          <p:cNvPr id="36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852" y="4725501"/>
            <a:ext cx="3870640" cy="2060278"/>
          </a:xfrm>
          <a:prstGeom prst="rect">
            <a:avLst/>
          </a:prstGeom>
        </p:spPr>
      </p:pic>
      <p:pic>
        <p:nvPicPr>
          <p:cNvPr id="37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129" y="5408748"/>
            <a:ext cx="2733534" cy="1449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476" y="512665"/>
            <a:ext cx="10521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5.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Xem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rồi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đếm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loại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83971" y="1529669"/>
            <a:ext cx="7608854" cy="5328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813" t="17500" r="12469" b="16453"/>
          <a:stretch>
            <a:fillRect/>
          </a:stretch>
        </p:blipFill>
        <p:spPr>
          <a:xfrm>
            <a:off x="1638935" y="1508125"/>
            <a:ext cx="3514090" cy="260731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4853305" y="1932940"/>
            <a:ext cx="2271395" cy="2255520"/>
            <a:chOff x="5815" y="1822"/>
            <a:chExt cx="3917" cy="4182"/>
          </a:xfrm>
        </p:grpSpPr>
        <p:pic>
          <p:nvPicPr>
            <p:cNvPr id="7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5" y="1822"/>
              <a:ext cx="3752" cy="4182"/>
            </a:xfrm>
            <a:prstGeom prst="rect">
              <a:avLst/>
            </a:prstGeom>
          </p:spPr>
        </p:pic>
        <p:sp>
          <p:nvSpPr>
            <p:cNvPr id="2" name="Text Box 1"/>
            <p:cNvSpPr txBox="1"/>
            <p:nvPr/>
          </p:nvSpPr>
          <p:spPr>
            <a:xfrm>
              <a:off x="6184" y="3045"/>
              <a:ext cx="3548" cy="1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54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32</a:t>
              </a:r>
              <a:endParaRPr lang="vi-VN" altLang="en-US" sz="54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1" name="Picture 100"/>
          <p:cNvPicPr/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1661" t="4601" r="11661" b="7859"/>
          <a:stretch>
            <a:fillRect/>
          </a:stretch>
        </p:blipFill>
        <p:spPr>
          <a:xfrm>
            <a:off x="7468870" y="522605"/>
            <a:ext cx="3048000" cy="225552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Group 9"/>
          <p:cNvGrpSpPr/>
          <p:nvPr/>
        </p:nvGrpSpPr>
        <p:grpSpPr>
          <a:xfrm>
            <a:off x="9723120" y="2516505"/>
            <a:ext cx="2252980" cy="1824990"/>
            <a:chOff x="14914" y="3670"/>
            <a:chExt cx="3548" cy="2874"/>
          </a:xfrm>
        </p:grpSpPr>
        <p:pic>
          <p:nvPicPr>
            <p:cNvPr id="9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4" y="3670"/>
              <a:ext cx="3313" cy="2874"/>
            </a:xfrm>
            <a:prstGeom prst="rect">
              <a:avLst/>
            </a:prstGeom>
          </p:spPr>
        </p:pic>
        <p:sp>
          <p:nvSpPr>
            <p:cNvPr id="3" name="Text Box 2"/>
            <p:cNvSpPr txBox="1"/>
            <p:nvPr/>
          </p:nvSpPr>
          <p:spPr>
            <a:xfrm>
              <a:off x="14914" y="4381"/>
              <a:ext cx="3548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5400" b="1" dirty="0">
                  <a:solidFill>
                    <a:srgbClr val="00B050"/>
                  </a:solidFill>
                  <a:latin typeface="UTM Avo" panose="02040603050506020204" pitchFamily="18" charset="0"/>
                </a:rPr>
                <a:t>54</a:t>
              </a:r>
              <a:endParaRPr lang="vi-VN" altLang="en-US" sz="54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102" name="Picture 101"/>
          <p:cNvPicPr/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74" r="5364" b="2570"/>
          <a:stretch>
            <a:fillRect/>
          </a:stretch>
        </p:blipFill>
        <p:spPr>
          <a:xfrm>
            <a:off x="139065" y="4563745"/>
            <a:ext cx="2475230" cy="205676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Group 13"/>
          <p:cNvGrpSpPr/>
          <p:nvPr/>
        </p:nvGrpSpPr>
        <p:grpSpPr>
          <a:xfrm>
            <a:off x="8718550" y="5251450"/>
            <a:ext cx="2296160" cy="1622425"/>
            <a:chOff x="13951" y="8097"/>
            <a:chExt cx="3616" cy="2555"/>
          </a:xfrm>
        </p:grpSpPr>
        <p:pic>
          <p:nvPicPr>
            <p:cNvPr id="13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51" y="8097"/>
              <a:ext cx="3357" cy="2555"/>
            </a:xfrm>
            <a:prstGeom prst="rect">
              <a:avLst/>
            </a:prstGeom>
          </p:spPr>
        </p:pic>
        <p:sp>
          <p:nvSpPr>
            <p:cNvPr id="4" name="Text Box 3"/>
            <p:cNvSpPr txBox="1"/>
            <p:nvPr/>
          </p:nvSpPr>
          <p:spPr>
            <a:xfrm>
              <a:off x="14019" y="8648"/>
              <a:ext cx="3548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5400" b="1" dirty="0">
                  <a:solidFill>
                    <a:srgbClr val="FFC000"/>
                  </a:solidFill>
                  <a:latin typeface="UTM Avo" panose="02040603050506020204" pitchFamily="18" charset="0"/>
                </a:rPr>
                <a:t>70</a:t>
              </a:r>
              <a:endParaRPr lang="vi-VN" altLang="en-US" sz="5400" b="1" dirty="0">
                <a:solidFill>
                  <a:srgbClr val="FFC000"/>
                </a:solidFill>
              </a:endParaRPr>
            </a:p>
          </p:txBody>
        </p:sp>
      </p:grpSp>
      <p:pic>
        <p:nvPicPr>
          <p:cNvPr id="104" name="Picture 103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1472" t="4713" r="10685" b="5972"/>
          <a:stretch>
            <a:fillRect/>
          </a:stretch>
        </p:blipFill>
        <p:spPr>
          <a:xfrm>
            <a:off x="6697345" y="3996690"/>
            <a:ext cx="2039620" cy="251396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Group 11"/>
          <p:cNvGrpSpPr/>
          <p:nvPr/>
        </p:nvGrpSpPr>
        <p:grpSpPr>
          <a:xfrm>
            <a:off x="2686685" y="4735195"/>
            <a:ext cx="2308860" cy="2117090"/>
            <a:chOff x="4231" y="7457"/>
            <a:chExt cx="3636" cy="3334"/>
          </a:xfrm>
        </p:grpSpPr>
        <p:pic>
          <p:nvPicPr>
            <p:cNvPr id="11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1" y="7457"/>
              <a:ext cx="3411" cy="3334"/>
            </a:xfrm>
            <a:prstGeom prst="rect">
              <a:avLst/>
            </a:prstGeom>
          </p:spPr>
        </p:pic>
        <p:sp>
          <p:nvSpPr>
            <p:cNvPr id="5" name="Text Box 4"/>
            <p:cNvSpPr txBox="1"/>
            <p:nvPr/>
          </p:nvSpPr>
          <p:spPr>
            <a:xfrm>
              <a:off x="4319" y="8398"/>
              <a:ext cx="3548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5400" b="1" dirty="0">
                  <a:solidFill>
                    <a:srgbClr val="0070C0"/>
                  </a:solidFill>
                  <a:latin typeface="UTM Avo" panose="02040603050506020204" pitchFamily="18" charset="0"/>
                </a:rPr>
                <a:t>50</a:t>
              </a:r>
              <a:endParaRPr lang="vi-VN" altLang="en-US" sz="54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70" y="245745"/>
            <a:ext cx="2275205" cy="1988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NETA 3" descr="Resultado de imagen para PLANETA PNG">
            <a:extLst>
              <a:ext uri="{FF2B5EF4-FFF2-40B4-BE49-F238E27FC236}">
                <a16:creationId xmlns:a16="http://schemas.microsoft.com/office/drawing/2014/main" id="{42AB8EEC-43F8-B4D7-D6B4-6B8AD9C66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83" y="489566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hlinkClick r:id="rId7" action="ppaction://hlinksldjump"/>
            <a:extLst>
              <a:ext uri="{FF2B5EF4-FFF2-40B4-BE49-F238E27FC236}">
                <a16:creationId xmlns:a16="http://schemas.microsoft.com/office/drawing/2014/main" id="{C2871526-9DCD-2209-B182-453563EE585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365"/>
            <a:ext cx="4367579" cy="40396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661732-9E2D-57FE-C80A-12FFFFAFFDAD}"/>
              </a:ext>
            </a:extLst>
          </p:cNvPr>
          <p:cNvSpPr txBox="1"/>
          <p:nvPr/>
        </p:nvSpPr>
        <p:spPr>
          <a:xfrm>
            <a:off x="2029097" y="934294"/>
            <a:ext cx="4114800" cy="6001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DU HÀNH VŨ TRỤ</a:t>
            </a:r>
            <a:endParaRPr kumimoji="0" lang="en-US" sz="33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799228-F0C2-D7BC-F240-52FA6FAC432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6AE47DF6-F0E7-68FC-2DC9-2BF9EEF331C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4" name="Cartoon Background Music Funny Animation Free (1)">
            <a:hlinkClick r:id="" action="ppaction://media"/>
            <a:extLst>
              <a:ext uri="{FF2B5EF4-FFF2-40B4-BE49-F238E27FC236}">
                <a16:creationId xmlns:a16="http://schemas.microsoft.com/office/drawing/2014/main" id="{85EEB7F0-653C-264A-9F16-92D38A1F59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253027" y="-90645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7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AVE"/>
          <p:cNvGrpSpPr/>
          <p:nvPr/>
        </p:nvGrpSpPr>
        <p:grpSpPr>
          <a:xfrm>
            <a:off x="143831" y="4747101"/>
            <a:ext cx="2194560" cy="1830600"/>
            <a:chOff x="473051" y="4548249"/>
            <a:chExt cx="1634866" cy="1630483"/>
          </a:xfrm>
        </p:grpSpPr>
        <p:pic>
          <p:nvPicPr>
            <p:cNvPr id="5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51" y="4548249"/>
              <a:ext cx="1634866" cy="1630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Resultado de imagen para marciano  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936"/>
            <a:stretch/>
          </p:blipFill>
          <p:spPr bwMode="auto">
            <a:xfrm>
              <a:off x="977431" y="4823225"/>
              <a:ext cx="626106" cy="54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03B398-B731-E05E-248C-682C8153965E}"/>
              </a:ext>
            </a:extLst>
          </p:cNvPr>
          <p:cNvSpPr/>
          <p:nvPr/>
        </p:nvSpPr>
        <p:spPr>
          <a:xfrm>
            <a:off x="2024355" y="813310"/>
            <a:ext cx="9558045" cy="484909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8E50E2-B89A-8220-C95B-83768848287A}"/>
              </a:ext>
            </a:extLst>
          </p:cNvPr>
          <p:cNvSpPr txBox="1"/>
          <p:nvPr/>
        </p:nvSpPr>
        <p:spPr>
          <a:xfrm>
            <a:off x="4555477" y="1384751"/>
            <a:ext cx="4495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 DẪN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0345C-B232-393F-2268-350603399A60}"/>
              </a:ext>
            </a:extLst>
          </p:cNvPr>
          <p:cNvSpPr txBox="1"/>
          <p:nvPr/>
        </p:nvSpPr>
        <p:spPr>
          <a:xfrm>
            <a:off x="2125308" y="1907971"/>
            <a:ext cx="9457092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Bấm vào nút bắt đầu để chuyển tới màn chứa các câu hỏi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Click vào các số thứ tự để đến câu hỏi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Click vào đáp án để hiện đúng/sai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kèm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âm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thanh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thông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báo</a:t>
            </a: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Bấm vào tàu vũ trụ để trở về màn hình chứa các câu hỏi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Click vào số thứ tự để tiếp tục trò chơi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Rectángulo redondeado 4">
            <a:hlinkClick r:id="rId7" action="ppaction://hlinksldjump"/>
            <a:extLst>
              <a:ext uri="{FF2B5EF4-FFF2-40B4-BE49-F238E27FC236}">
                <a16:creationId xmlns:a16="http://schemas.microsoft.com/office/drawing/2014/main" id="{60E507D8-C2B0-D1FF-851A-E449F3893DAD}"/>
              </a:ext>
            </a:extLst>
          </p:cNvPr>
          <p:cNvSpPr/>
          <p:nvPr/>
        </p:nvSpPr>
        <p:spPr>
          <a:xfrm>
            <a:off x="9171760" y="4640424"/>
            <a:ext cx="2410640" cy="10219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ĐẦU</a:t>
            </a:r>
            <a:endParaRPr kumimoji="0" lang="es-CL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6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L 0.00196 -0.3506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6 -0.35069 L 0.24714 -0.4817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53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714 -0.48171 L 0.24714 -0.48148 C 0.25117 -0.47592 0.2556 -0.46967 0.26003 -0.46389 C 0.26198 -0.46134 0.26485 -0.45949 0.2668 -0.45694 C 0.26849 -0.45486 0.26849 -0.45231 0.27006 -0.45 C 0.27409 -0.44537 0.27891 -0.44097 0.28347 -0.43657 L 0.28985 -0.42963 C 0.29831 -0.4125 0.28698 -0.43379 0.3 -0.4162 C 0.30157 -0.41389 0.30157 -0.41157 0.30313 -0.40926 C 0.30716 -0.40463 0.31211 -0.4 0.31654 -0.39583 L 0.32292 -0.38889 L 0.32982 -0.38171 C 0.3375 -0.3662 0.32748 -0.38588 0.33998 -0.3662 C 0.34115 -0.36389 0.34154 -0.36157 0.3431 -0.35926 C 0.3517 -0.3456 0.34675 -0.35486 0.35651 -0.34375 C 0.35886 -0.34051 0.36055 -0.33727 0.36289 -0.33449 C 0.36289 -0.33426 0.37943 -0.31736 0.38269 -0.31412 L 0.38959 -0.30717 C 0.39076 -0.30509 0.39115 -0.30254 0.39284 -0.30023 C 0.39688 -0.2956 0.40612 -0.2868 0.40612 -0.28657 C 0.41185 -0.27477 0.40729 -0.28194 0.42266 -0.26643 L 0.42917 -0.25949 L 0.43607 -0.25254 C 0.44362 -0.23657 0.43282 -0.25625 0.44935 -0.23912 C 0.45899 -0.22916 0.44167 -0.22963 0.46589 -0.21875 L 0.47604 -0.21389 " pathEditMode="relative" rAng="0" ptsTypes="AAAAAAAAAAAAAAAAAAAAAAAAAA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45" y="1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604 -0.21412 L 0.47604 -0.21365 C 0.49675 -0.2324 0.47761 -0.21736 0.49623 -0.22893 C 0.49857 -0.23055 0.50026 -0.23264 0.50274 -0.23402 C 0.50469 -0.23495 0.50769 -0.23541 0.50951 -0.23657 C 0.51771 -0.2412 0.51446 -0.2412 0.52071 -0.24514 C 0.52266 -0.24652 0.52539 -0.24768 0.52761 -0.24907 C 0.52995 -0.25046 0.5319 -0.25231 0.53412 -0.25393 C 0.53568 -0.25532 0.53685 -0.25648 0.53867 -0.25787 C 0.54284 -0.26041 0.54779 -0.26273 0.55209 -0.26527 L 0.55886 -0.26921 C 0.56107 -0.27268 0.56081 -0.27338 0.56576 -0.27662 C 0.56771 -0.27777 0.57032 -0.27916 0.57227 -0.28032 C 0.57422 -0.28125 0.575 -0.28287 0.57696 -0.28402 C 0.58216 -0.2875 0.58594 -0.28889 0.59245 -0.29143 C 0.59792 -0.29606 0.60117 -0.2993 0.61042 -0.30277 L 0.62383 -0.30764 C 0.63451 -0.31551 0.628 -0.31134 0.64401 -0.32037 C 0.64649 -0.32129 0.64948 -0.32245 0.65091 -0.32407 C 0.65938 -0.33356 0.65091 -0.325 0.66198 -0.33264 C 0.67162 -0.33935 0.66094 -0.33449 0.67318 -0.33935 C 0.67891 -0.34838 0.67084 -0.33727 0.68229 -0.34514 C 0.68386 -0.34629 0.68334 -0.34791 0.68438 -0.34884 C 0.68633 -0.35046 0.68933 -0.35139 0.69128 -0.35301 C 0.69284 -0.35393 0.69401 -0.35532 0.69584 -0.35648 C 0.69779 -0.35787 0.70052 -0.35879 0.70248 -0.36018 C 0.7043 -0.36134 0.70521 -0.36273 0.70703 -0.36389 C 0.70899 -0.36527 0.71172 -0.36643 0.71354 -0.36759 C 0.7155 -0.36898 0.71628 -0.37037 0.71823 -0.37152 C 0.72019 -0.37245 0.72266 -0.37315 0.725 -0.37384 C 0.72565 -0.37523 0.72565 -0.37662 0.72722 -0.37777 C 0.73464 -0.38287 0.73386 -0.37801 0.73386 -0.38125 " pathEditMode="relative" rAng="0" ptsTypes="AAAAAAAAAAAAAAAAAAAAAAAAAAAAAA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1" y="-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6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AVE"/>
          <p:cNvGrpSpPr/>
          <p:nvPr/>
        </p:nvGrpSpPr>
        <p:grpSpPr>
          <a:xfrm>
            <a:off x="347031" y="4301909"/>
            <a:ext cx="2194560" cy="1830600"/>
            <a:chOff x="473051" y="4548249"/>
            <a:chExt cx="1634866" cy="1630483"/>
          </a:xfrm>
        </p:grpSpPr>
        <p:pic>
          <p:nvPicPr>
            <p:cNvPr id="5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51" y="4548249"/>
              <a:ext cx="1634866" cy="1630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Resultado de imagen para marciano  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936"/>
            <a:stretch/>
          </p:blipFill>
          <p:spPr bwMode="auto">
            <a:xfrm>
              <a:off x="977431" y="4823225"/>
              <a:ext cx="626106" cy="54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4" name="PLANETA 1" descr="Resultado de imagen para PLANETA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8" y="940239"/>
            <a:ext cx="1717478" cy="12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LANETA 2" descr="Resultado de imagen para PLANETA 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537" y="665682"/>
            <a:ext cx="2072692" cy="155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LANETA 3" descr="Resultado de imagen para PLANETA 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982" y="4301909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LANETA 4" descr="Resultado de imagen para PLANETA 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71" y="687344"/>
            <a:ext cx="1821036" cy="136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>
            <a:hlinkClick r:id="rId7" action="ppaction://hlinksldjump"/>
          </p:cNvPr>
          <p:cNvSpPr/>
          <p:nvPr/>
        </p:nvSpPr>
        <p:spPr>
          <a:xfrm>
            <a:off x="1024085" y="1153121"/>
            <a:ext cx="907264" cy="900000"/>
          </a:xfrm>
          <a:prstGeom prst="ellipse">
            <a:avLst/>
          </a:prstGeom>
          <a:solidFill>
            <a:srgbClr val="5C819C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  <a:endParaRPr kumimoji="0" lang="es-CL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Elipse 12">
            <a:hlinkClick r:id="rId8" action="ppaction://hlinksldjump"/>
          </p:cNvPr>
          <p:cNvSpPr/>
          <p:nvPr/>
        </p:nvSpPr>
        <p:spPr>
          <a:xfrm>
            <a:off x="5375850" y="984460"/>
            <a:ext cx="967800" cy="958639"/>
          </a:xfrm>
          <a:prstGeom prst="ellipse">
            <a:avLst/>
          </a:prstGeom>
          <a:solidFill>
            <a:srgbClr val="8EBC7A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  <a:endParaRPr kumimoji="0" lang="es-CL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Elipse 10">
            <a:hlinkClick r:id="rId9" action="ppaction://hlinksldjump"/>
          </p:cNvPr>
          <p:cNvSpPr/>
          <p:nvPr/>
        </p:nvSpPr>
        <p:spPr>
          <a:xfrm>
            <a:off x="7264817" y="4702078"/>
            <a:ext cx="1012408" cy="955771"/>
          </a:xfrm>
          <a:prstGeom prst="ellipse">
            <a:avLst/>
          </a:prstGeom>
          <a:solidFill>
            <a:srgbClr val="969CA8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2" name="Elipse 11">
            <a:hlinkClick r:id="rId10" action="ppaction://hlinksldjump"/>
          </p:cNvPr>
          <p:cNvSpPr/>
          <p:nvPr/>
        </p:nvSpPr>
        <p:spPr>
          <a:xfrm>
            <a:off x="9886950" y="920232"/>
            <a:ext cx="1021864" cy="946668"/>
          </a:xfrm>
          <a:prstGeom prst="ellipse">
            <a:avLst/>
          </a:prstGeom>
          <a:solidFill>
            <a:srgbClr val="DBAA34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  <a:endParaRPr kumimoji="0" lang="es-CL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00195 -0.35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75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3507 L 0.24713 -0.4817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-65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714 -0.48171 L 0.24714 -0.48148 C 0.25117 -0.47593 0.2556 -0.46968 0.26003 -0.46389 C 0.26198 -0.46134 0.26484 -0.45949 0.2668 -0.45695 C 0.26849 -0.45486 0.26849 -0.45232 0.27005 -0.45 C 0.27409 -0.44537 0.27891 -0.44097 0.28346 -0.43658 L 0.28984 -0.42963 C 0.29831 -0.4125 0.28698 -0.4338 0.3 -0.41621 C 0.30156 -0.41389 0.30156 -0.41158 0.30312 -0.40926 C 0.30716 -0.40463 0.31211 -0.4 0.31654 -0.39584 L 0.32292 -0.38889 L 0.32982 -0.38171 C 0.3375 -0.36621 0.32747 -0.38588 0.33997 -0.36621 C 0.34115 -0.36389 0.34154 -0.36158 0.3431 -0.35926 C 0.35169 -0.3456 0.34674 -0.35486 0.35651 -0.34375 C 0.35885 -0.34051 0.36055 -0.33727 0.36289 -0.33449 C 0.36289 -0.33426 0.37943 -0.31736 0.38268 -0.31412 L 0.38958 -0.30718 C 0.39075 -0.30509 0.39115 -0.30255 0.39284 -0.30023 C 0.39687 -0.2956 0.40612 -0.28681 0.40612 -0.28658 C 0.41185 -0.27477 0.40729 -0.28195 0.42266 -0.26644 L 0.42917 -0.25949 L 0.43607 -0.25255 C 0.44362 -0.23658 0.43281 -0.25625 0.44935 -0.23912 C 0.45898 -0.22917 0.44167 -0.22963 0.46589 -0.21875 L 0.47604 -0.21389 " pathEditMode="relative" rAng="0" ptsTypes="AAAAAAAAAAAAAAAAAAAAAAAA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45" y="133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604 -0.21412 L 0.47604 -0.21366 C 0.49674 -0.23241 0.4776 -0.21736 0.49622 -0.22894 C 0.49857 -0.23056 0.50026 -0.23264 0.50273 -0.23403 C 0.50469 -0.23496 0.50768 -0.23542 0.5095 -0.23658 C 0.51771 -0.24121 0.51445 -0.24121 0.5207 -0.24514 C 0.52266 -0.24653 0.52539 -0.24769 0.5276 -0.24908 C 0.52995 -0.25046 0.5319 -0.25232 0.53411 -0.25394 C 0.53568 -0.25533 0.53685 -0.25648 0.53867 -0.25787 C 0.54284 -0.26042 0.54779 -0.26273 0.55208 -0.26528 L 0.55885 -0.26921 C 0.56107 -0.27269 0.56081 -0.27338 0.56575 -0.27662 C 0.56771 -0.27778 0.57031 -0.27917 0.57227 -0.28033 C 0.57422 -0.28125 0.575 -0.28287 0.57695 -0.28403 C 0.58216 -0.2875 0.58594 -0.28889 0.59245 -0.29144 C 0.59792 -0.29607 0.60117 -0.29931 0.61042 -0.30278 L 0.62383 -0.30764 C 0.6345 -0.31551 0.62799 -0.31134 0.64401 -0.32037 C 0.64648 -0.3213 0.64948 -0.32246 0.65091 -0.32408 C 0.65937 -0.33357 0.65091 -0.325 0.66198 -0.33264 C 0.67161 -0.33935 0.66094 -0.33449 0.67318 -0.33935 C 0.67891 -0.34838 0.67083 -0.33727 0.68229 -0.34514 C 0.68385 -0.3463 0.68333 -0.34792 0.68437 -0.34884 C 0.68633 -0.35046 0.68932 -0.35139 0.69128 -0.35301 C 0.69284 -0.35394 0.69401 -0.35533 0.69583 -0.35648 C 0.69779 -0.35787 0.70052 -0.3588 0.70247 -0.36019 C 0.7043 -0.36134 0.70521 -0.36273 0.70703 -0.36389 C 0.70898 -0.36528 0.71172 -0.36644 0.71354 -0.36759 C 0.71549 -0.36898 0.71628 -0.37037 0.71823 -0.37153 C 0.72018 -0.37246 0.72266 -0.37315 0.725 -0.37384 C 0.72565 -0.37523 0.72565 -0.37662 0.72721 -0.37778 C 0.73464 -0.38287 0.73385 -0.37801 0.73385 -0.38125 " pathEditMode="relative" rAng="0" ptsTypes="AAAAAAAAAAAAAAAAAAAAAAAAAAAAAAAA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1" y="-833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n para marciano  png">
            <a:extLst>
              <a:ext uri="{FF2B5EF4-FFF2-40B4-BE49-F238E27FC236}">
                <a16:creationId xmlns:a16="http://schemas.microsoft.com/office/drawing/2014/main" id="{6C2F4176-D28B-1830-923D-50CD77248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21" y="3583744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7">
            <a:extLst>
              <a:ext uri="{FF2B5EF4-FFF2-40B4-BE49-F238E27FC236}">
                <a16:creationId xmlns:a16="http://schemas.microsoft.com/office/drawing/2014/main" id="{19F566D2-F676-204E-99D9-36D30699086E}"/>
              </a:ext>
            </a:extLst>
          </p:cNvPr>
          <p:cNvSpPr txBox="1"/>
          <p:nvPr/>
        </p:nvSpPr>
        <p:spPr>
          <a:xfrm>
            <a:off x="2314981" y="442458"/>
            <a:ext cx="7562037" cy="1583523"/>
          </a:xfrm>
          <a:prstGeom prst="rect">
            <a:avLst/>
          </a:prstGeom>
          <a:solidFill>
            <a:schemeClr val="accent5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MX">
                <a:solidFill>
                  <a:schemeClr val="bg1"/>
                </a:solidFill>
              </a:rPr>
              <a:t>Số 51 gồm</a:t>
            </a:r>
            <a:endParaRPr lang="es-MX" err="1">
              <a:solidFill>
                <a:schemeClr val="bg1"/>
              </a:solidFill>
            </a:endParaRPr>
          </a:p>
        </p:txBody>
      </p:sp>
      <p:sp>
        <p:nvSpPr>
          <p:cNvPr id="4" name="BUENO">
            <a:extLst>
              <a:ext uri="{FF2B5EF4-FFF2-40B4-BE49-F238E27FC236}">
                <a16:creationId xmlns:a16="http://schemas.microsoft.com/office/drawing/2014/main" id="{F3DA90F1-F173-4DC9-47AD-C95B6802EE45}"/>
              </a:ext>
            </a:extLst>
          </p:cNvPr>
          <p:cNvSpPr/>
          <p:nvPr/>
        </p:nvSpPr>
        <p:spPr>
          <a:xfrm>
            <a:off x="2315626" y="5321240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>
                <a:solidFill>
                  <a:prstClr val="black"/>
                </a:solidFill>
                <a:latin typeface="UTM Avo" panose="02040603050506020204" pitchFamily="18" charset="0"/>
              </a:rPr>
              <a:t>C. 5 chục 1 đơn vị</a:t>
            </a:r>
          </a:p>
        </p:txBody>
      </p:sp>
      <p:sp>
        <p:nvSpPr>
          <p:cNvPr id="5" name="MALO1">
            <a:extLst>
              <a:ext uri="{FF2B5EF4-FFF2-40B4-BE49-F238E27FC236}">
                <a16:creationId xmlns:a16="http://schemas.microsoft.com/office/drawing/2014/main" id="{2E7C2302-CF57-4313-A683-84248C88D08D}"/>
              </a:ext>
            </a:extLst>
          </p:cNvPr>
          <p:cNvSpPr/>
          <p:nvPr/>
        </p:nvSpPr>
        <p:spPr>
          <a:xfrm>
            <a:off x="2314981" y="3922588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>
                <a:solidFill>
                  <a:prstClr val="black"/>
                </a:solidFill>
                <a:latin typeface="UTM Avo" panose="02040603050506020204" pitchFamily="18" charset="0"/>
              </a:rPr>
              <a:t>B. 5 chục 3 đơn vị</a:t>
            </a:r>
          </a:p>
        </p:txBody>
      </p:sp>
      <p:sp>
        <p:nvSpPr>
          <p:cNvPr id="6" name="MALO2">
            <a:extLst>
              <a:ext uri="{FF2B5EF4-FFF2-40B4-BE49-F238E27FC236}">
                <a16:creationId xmlns:a16="http://schemas.microsoft.com/office/drawing/2014/main" id="{0E6B5E8B-F714-EA2A-0FB5-824C555EE9CD}"/>
              </a:ext>
            </a:extLst>
          </p:cNvPr>
          <p:cNvSpPr/>
          <p:nvPr/>
        </p:nvSpPr>
        <p:spPr>
          <a:xfrm>
            <a:off x="2314981" y="2508485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>
                <a:solidFill>
                  <a:prstClr val="black"/>
                </a:solidFill>
                <a:latin typeface="UTM Avo" panose="02040603050506020204" pitchFamily="18" charset="0"/>
              </a:rPr>
              <a:t>A. 5 chục 2 đơn vị</a:t>
            </a:r>
            <a:endParaRPr lang="vi-VN" sz="32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MARCIANO2" descr="Resultado de imagen para marciano png">
            <a:extLst>
              <a:ext uri="{FF2B5EF4-FFF2-40B4-BE49-F238E27FC236}">
                <a16:creationId xmlns:a16="http://schemas.microsoft.com/office/drawing/2014/main" id="{F50B7B0A-D44F-BD93-064E-00D1C8CFC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0" y="2462267"/>
            <a:ext cx="611950" cy="11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MARCIANO1" descr="Resultado de imagen para marciano png">
            <a:extLst>
              <a:ext uri="{FF2B5EF4-FFF2-40B4-BE49-F238E27FC236}">
                <a16:creationId xmlns:a16="http://schemas.microsoft.com/office/drawing/2014/main" id="{37769152-4506-2BEF-7478-732C7DE19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736" y="3875658"/>
            <a:ext cx="611950" cy="11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hlinkClick r:id="rId8" action="ppaction://hlinksldjump"/>
            <a:extLst>
              <a:ext uri="{FF2B5EF4-FFF2-40B4-BE49-F238E27FC236}">
                <a16:creationId xmlns:a16="http://schemas.microsoft.com/office/drawing/2014/main" id="{CDBFEC56-4109-7530-37A1-7014B32C8A0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98" y="2422262"/>
            <a:ext cx="4367579" cy="40396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3DB587-F0F8-A0C9-9FD2-9B2529F73C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3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n para marciano  png">
            <a:extLst>
              <a:ext uri="{FF2B5EF4-FFF2-40B4-BE49-F238E27FC236}">
                <a16:creationId xmlns:a16="http://schemas.microsoft.com/office/drawing/2014/main" id="{F8D5CC73-AC76-FC21-17C6-3C858ABEE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21" y="3583744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7">
            <a:extLst>
              <a:ext uri="{FF2B5EF4-FFF2-40B4-BE49-F238E27FC236}">
                <a16:creationId xmlns:a16="http://schemas.microsoft.com/office/drawing/2014/main" id="{058C1415-37CA-E9FE-27DC-777EB5CB3D2E}"/>
              </a:ext>
            </a:extLst>
          </p:cNvPr>
          <p:cNvSpPr txBox="1"/>
          <p:nvPr/>
        </p:nvSpPr>
        <p:spPr>
          <a:xfrm>
            <a:off x="2314981" y="442458"/>
            <a:ext cx="7562037" cy="1583523"/>
          </a:xfrm>
          <a:prstGeom prst="rect">
            <a:avLst/>
          </a:prstGeom>
          <a:solidFill>
            <a:schemeClr val="accent5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MX">
                <a:solidFill>
                  <a:schemeClr val="bg1"/>
                </a:solidFill>
              </a:rPr>
              <a:t>Số 11 gồm</a:t>
            </a:r>
          </a:p>
        </p:txBody>
      </p:sp>
      <p:sp>
        <p:nvSpPr>
          <p:cNvPr id="4" name="BUENO">
            <a:extLst>
              <a:ext uri="{FF2B5EF4-FFF2-40B4-BE49-F238E27FC236}">
                <a16:creationId xmlns:a16="http://schemas.microsoft.com/office/drawing/2014/main" id="{2ED6010D-1957-7FAD-DA57-2C18F143BCD4}"/>
              </a:ext>
            </a:extLst>
          </p:cNvPr>
          <p:cNvSpPr/>
          <p:nvPr/>
        </p:nvSpPr>
        <p:spPr>
          <a:xfrm>
            <a:off x="2315626" y="5321240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C. 2 chục 1 đơn vị</a:t>
            </a:r>
          </a:p>
        </p:txBody>
      </p:sp>
      <p:sp>
        <p:nvSpPr>
          <p:cNvPr id="5" name="MALO1">
            <a:extLst>
              <a:ext uri="{FF2B5EF4-FFF2-40B4-BE49-F238E27FC236}">
                <a16:creationId xmlns:a16="http://schemas.microsoft.com/office/drawing/2014/main" id="{7E6230FE-3B20-46DA-15B0-9B1275F1566A}"/>
              </a:ext>
            </a:extLst>
          </p:cNvPr>
          <p:cNvSpPr/>
          <p:nvPr/>
        </p:nvSpPr>
        <p:spPr>
          <a:xfrm>
            <a:off x="2314981" y="3922588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B. 1 chục 1 đơn vị</a:t>
            </a:r>
          </a:p>
        </p:txBody>
      </p:sp>
      <p:sp>
        <p:nvSpPr>
          <p:cNvPr id="6" name="MALO2">
            <a:extLst>
              <a:ext uri="{FF2B5EF4-FFF2-40B4-BE49-F238E27FC236}">
                <a16:creationId xmlns:a16="http://schemas.microsoft.com/office/drawing/2014/main" id="{89D8199A-172A-5A73-096E-71544A3133B6}"/>
              </a:ext>
            </a:extLst>
          </p:cNvPr>
          <p:cNvSpPr/>
          <p:nvPr/>
        </p:nvSpPr>
        <p:spPr>
          <a:xfrm>
            <a:off x="2314981" y="2508485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>
                <a:solidFill>
                  <a:prstClr val="black"/>
                </a:solidFill>
                <a:latin typeface="UTM Avo" panose="02040603050506020204" pitchFamily="18" charset="0"/>
              </a:rPr>
              <a:t>A.1 chục 0 đơn vị</a:t>
            </a:r>
          </a:p>
        </p:txBody>
      </p:sp>
      <p:pic>
        <p:nvPicPr>
          <p:cNvPr id="7" name="MARCIANO2" descr="Resultado de imagen para marciano png">
            <a:extLst>
              <a:ext uri="{FF2B5EF4-FFF2-40B4-BE49-F238E27FC236}">
                <a16:creationId xmlns:a16="http://schemas.microsoft.com/office/drawing/2014/main" id="{3A105799-E6DC-F92C-3A28-CE8E96A7C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0" y="2462267"/>
            <a:ext cx="611950" cy="11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MARCIANO1" descr="Resultado de imagen para marciano png">
            <a:extLst>
              <a:ext uri="{FF2B5EF4-FFF2-40B4-BE49-F238E27FC236}">
                <a16:creationId xmlns:a16="http://schemas.microsoft.com/office/drawing/2014/main" id="{A991E528-6BA9-1861-ADE9-3EAD49795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981" y="5305429"/>
            <a:ext cx="611950" cy="11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8" action="ppaction://hlinksldjump"/>
            <a:extLst>
              <a:ext uri="{FF2B5EF4-FFF2-40B4-BE49-F238E27FC236}">
                <a16:creationId xmlns:a16="http://schemas.microsoft.com/office/drawing/2014/main" id="{63D1DE4D-045B-7F6F-70F4-E912A6B560E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98" y="2422262"/>
            <a:ext cx="4367579" cy="40396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934E5E-0887-AFA6-5DE8-D485DE5123A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Resultado de imagen para marciano  png">
            <a:extLst>
              <a:ext uri="{FF2B5EF4-FFF2-40B4-BE49-F238E27FC236}">
                <a16:creationId xmlns:a16="http://schemas.microsoft.com/office/drawing/2014/main" id="{0AC733EA-5334-7B31-F0ED-22C16CF7E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21" y="3583744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7">
            <a:extLst>
              <a:ext uri="{FF2B5EF4-FFF2-40B4-BE49-F238E27FC236}">
                <a16:creationId xmlns:a16="http://schemas.microsoft.com/office/drawing/2014/main" id="{A60D4208-3D42-D420-A7D4-FE7C19C4ABF8}"/>
              </a:ext>
            </a:extLst>
          </p:cNvPr>
          <p:cNvSpPr txBox="1"/>
          <p:nvPr/>
        </p:nvSpPr>
        <p:spPr>
          <a:xfrm>
            <a:off x="2314981" y="442458"/>
            <a:ext cx="7562037" cy="1583523"/>
          </a:xfrm>
          <a:prstGeom prst="rect">
            <a:avLst/>
          </a:prstGeom>
          <a:solidFill>
            <a:schemeClr val="accent5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MX">
                <a:solidFill>
                  <a:schemeClr val="bg1"/>
                </a:solidFill>
              </a:rPr>
              <a:t>Số 32 gồm</a:t>
            </a:r>
          </a:p>
        </p:txBody>
      </p:sp>
      <p:sp>
        <p:nvSpPr>
          <p:cNvPr id="23" name="BUENO">
            <a:extLst>
              <a:ext uri="{FF2B5EF4-FFF2-40B4-BE49-F238E27FC236}">
                <a16:creationId xmlns:a16="http://schemas.microsoft.com/office/drawing/2014/main" id="{70818406-1741-FEA7-3550-786DCA447836}"/>
              </a:ext>
            </a:extLst>
          </p:cNvPr>
          <p:cNvSpPr/>
          <p:nvPr/>
        </p:nvSpPr>
        <p:spPr>
          <a:xfrm>
            <a:off x="2315626" y="5321240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C.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3 chục 1 đơn vị</a:t>
            </a:r>
          </a:p>
        </p:txBody>
      </p:sp>
      <p:sp>
        <p:nvSpPr>
          <p:cNvPr id="24" name="MALO1">
            <a:extLst>
              <a:ext uri="{FF2B5EF4-FFF2-40B4-BE49-F238E27FC236}">
                <a16:creationId xmlns:a16="http://schemas.microsoft.com/office/drawing/2014/main" id="{D7BE394D-8FE1-6973-D58A-EBB002DE0325}"/>
              </a:ext>
            </a:extLst>
          </p:cNvPr>
          <p:cNvSpPr/>
          <p:nvPr/>
        </p:nvSpPr>
        <p:spPr>
          <a:xfrm>
            <a:off x="2314981" y="3922588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B.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3 chục 2 đơn vị</a:t>
            </a:r>
          </a:p>
        </p:txBody>
      </p:sp>
      <p:sp>
        <p:nvSpPr>
          <p:cNvPr id="25" name="MALO2">
            <a:extLst>
              <a:ext uri="{FF2B5EF4-FFF2-40B4-BE49-F238E27FC236}">
                <a16:creationId xmlns:a16="http://schemas.microsoft.com/office/drawing/2014/main" id="{91EB64B8-E8A5-5623-7ADF-C84510867104}"/>
              </a:ext>
            </a:extLst>
          </p:cNvPr>
          <p:cNvSpPr/>
          <p:nvPr/>
        </p:nvSpPr>
        <p:spPr>
          <a:xfrm>
            <a:off x="2314981" y="2508485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A. 2 chục 3 đơn vị</a:t>
            </a:r>
          </a:p>
        </p:txBody>
      </p:sp>
      <p:pic>
        <p:nvPicPr>
          <p:cNvPr id="26" name="MARCIANO2" descr="Resultado de imagen para marciano png">
            <a:extLst>
              <a:ext uri="{FF2B5EF4-FFF2-40B4-BE49-F238E27FC236}">
                <a16:creationId xmlns:a16="http://schemas.microsoft.com/office/drawing/2014/main" id="{460CFF99-35E1-48D6-A62B-1AEB53689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0" y="2462267"/>
            <a:ext cx="611950" cy="11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MARCIANO1" descr="Resultado de imagen para marciano png">
            <a:extLst>
              <a:ext uri="{FF2B5EF4-FFF2-40B4-BE49-F238E27FC236}">
                <a16:creationId xmlns:a16="http://schemas.microsoft.com/office/drawing/2014/main" id="{27B37961-F1E9-47E6-782D-E37EFD543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981" y="5305429"/>
            <a:ext cx="611950" cy="11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hlinkClick r:id="rId8" action="ppaction://hlinksldjump"/>
            <a:extLst>
              <a:ext uri="{FF2B5EF4-FFF2-40B4-BE49-F238E27FC236}">
                <a16:creationId xmlns:a16="http://schemas.microsoft.com/office/drawing/2014/main" id="{7F4073F0-77EF-747B-4328-0A959D0E9CF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98" y="2422262"/>
            <a:ext cx="4367579" cy="403963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0962825-5485-03B6-9B18-29E96B8415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n para marciano  png">
            <a:extLst>
              <a:ext uri="{FF2B5EF4-FFF2-40B4-BE49-F238E27FC236}">
                <a16:creationId xmlns:a16="http://schemas.microsoft.com/office/drawing/2014/main" id="{9D2060BC-B194-656A-B8D8-9990AADA9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21" y="3583744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7">
            <a:extLst>
              <a:ext uri="{FF2B5EF4-FFF2-40B4-BE49-F238E27FC236}">
                <a16:creationId xmlns:a16="http://schemas.microsoft.com/office/drawing/2014/main" id="{D5F1E5DE-29B2-6413-4102-609C24EEB6C4}"/>
              </a:ext>
            </a:extLst>
          </p:cNvPr>
          <p:cNvSpPr txBox="1"/>
          <p:nvPr/>
        </p:nvSpPr>
        <p:spPr>
          <a:xfrm>
            <a:off x="2314981" y="442458"/>
            <a:ext cx="7562037" cy="1583523"/>
          </a:xfrm>
          <a:prstGeom prst="rect">
            <a:avLst/>
          </a:prstGeom>
          <a:solidFill>
            <a:schemeClr val="accent5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MX">
                <a:solidFill>
                  <a:schemeClr val="bg1"/>
                </a:solidFill>
              </a:rPr>
              <a:t>Số 66 gồm</a:t>
            </a:r>
          </a:p>
        </p:txBody>
      </p:sp>
      <p:sp>
        <p:nvSpPr>
          <p:cNvPr id="4" name="BUENO">
            <a:extLst>
              <a:ext uri="{FF2B5EF4-FFF2-40B4-BE49-F238E27FC236}">
                <a16:creationId xmlns:a16="http://schemas.microsoft.com/office/drawing/2014/main" id="{CE2B3789-7EC1-AB0A-43A1-2690BF8F3120}"/>
              </a:ext>
            </a:extLst>
          </p:cNvPr>
          <p:cNvSpPr/>
          <p:nvPr/>
        </p:nvSpPr>
        <p:spPr>
          <a:xfrm>
            <a:off x="2315626" y="5321240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>
                <a:solidFill>
                  <a:prstClr val="black"/>
                </a:solidFill>
                <a:latin typeface="UTM Avo" panose="02040603050506020204" pitchFamily="18" charset="0"/>
              </a:rPr>
              <a:t>C. 6 chục 6 đơn vị</a:t>
            </a:r>
          </a:p>
        </p:txBody>
      </p:sp>
      <p:sp>
        <p:nvSpPr>
          <p:cNvPr id="5" name="MALO1">
            <a:extLst>
              <a:ext uri="{FF2B5EF4-FFF2-40B4-BE49-F238E27FC236}">
                <a16:creationId xmlns:a16="http://schemas.microsoft.com/office/drawing/2014/main" id="{C9FB0AE9-9874-7BBD-41EF-3F01D5B72EA2}"/>
              </a:ext>
            </a:extLst>
          </p:cNvPr>
          <p:cNvSpPr/>
          <p:nvPr/>
        </p:nvSpPr>
        <p:spPr>
          <a:xfrm>
            <a:off x="2314981" y="3922588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B.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3200" b="1" dirty="0">
                <a:solidFill>
                  <a:prstClr val="black"/>
                </a:solidFill>
                <a:latin typeface="UTM Avo" panose="02040603050506020204" pitchFamily="18" charset="0"/>
              </a:rPr>
              <a:t>6 chục 3 đơn vị</a:t>
            </a:r>
          </a:p>
        </p:txBody>
      </p:sp>
      <p:sp>
        <p:nvSpPr>
          <p:cNvPr id="6" name="MALO2">
            <a:extLst>
              <a:ext uri="{FF2B5EF4-FFF2-40B4-BE49-F238E27FC236}">
                <a16:creationId xmlns:a16="http://schemas.microsoft.com/office/drawing/2014/main" id="{CE2B12E2-B611-FD2D-11C0-4FA845DDB146}"/>
              </a:ext>
            </a:extLst>
          </p:cNvPr>
          <p:cNvSpPr/>
          <p:nvPr/>
        </p:nvSpPr>
        <p:spPr>
          <a:xfrm>
            <a:off x="2314981" y="2508485"/>
            <a:ext cx="460356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200" b="1">
                <a:solidFill>
                  <a:prstClr val="black"/>
                </a:solidFill>
                <a:latin typeface="UTM Avo" panose="02040603050506020204" pitchFamily="18" charset="0"/>
              </a:rPr>
              <a:t>A. 5 chục 2 đơn vị</a:t>
            </a:r>
          </a:p>
        </p:txBody>
      </p:sp>
      <p:pic>
        <p:nvPicPr>
          <p:cNvPr id="7" name="MARCIANO2" descr="Resultado de imagen para marciano png">
            <a:extLst>
              <a:ext uri="{FF2B5EF4-FFF2-40B4-BE49-F238E27FC236}">
                <a16:creationId xmlns:a16="http://schemas.microsoft.com/office/drawing/2014/main" id="{9E9D6E12-2825-089F-EF0F-6CA4261DF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0" y="2462267"/>
            <a:ext cx="611950" cy="11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MARCIANO1" descr="Resultado de imagen para marciano png">
            <a:extLst>
              <a:ext uri="{FF2B5EF4-FFF2-40B4-BE49-F238E27FC236}">
                <a16:creationId xmlns:a16="http://schemas.microsoft.com/office/drawing/2014/main" id="{62662976-62F2-E704-B14A-29C17F296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736" y="3875658"/>
            <a:ext cx="611950" cy="111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hlinkClick r:id="rId8" action="ppaction://hlinksldjump"/>
            <a:extLst>
              <a:ext uri="{FF2B5EF4-FFF2-40B4-BE49-F238E27FC236}">
                <a16:creationId xmlns:a16="http://schemas.microsoft.com/office/drawing/2014/main" id="{D027719E-4C96-4310-7CC8-E073ACE976F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98" y="2422262"/>
            <a:ext cx="4367579" cy="40396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303A0E-5E66-D8E8-119C-78BAFE08236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3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4" y="3052640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marciano 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20" y="3621068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8192238" y="791859"/>
            <a:ext cx="3021288" cy="2912425"/>
            <a:chOff x="7198843" y="1036948"/>
            <a:chExt cx="3021288" cy="2912425"/>
          </a:xfrm>
        </p:grpSpPr>
        <p:pic>
          <p:nvPicPr>
            <p:cNvPr id="6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8843" y="1036948"/>
              <a:ext cx="3021288" cy="291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MARCIANO2" descr="Resultado de imagen para marciano 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857"/>
            <a:stretch/>
          </p:blipFill>
          <p:spPr bwMode="auto">
            <a:xfrm>
              <a:off x="8229600" y="1428520"/>
              <a:ext cx="876530" cy="111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909" y="4673254"/>
            <a:ext cx="1091867" cy="198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540" y="3465513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1145962" y="0"/>
            <a:ext cx="731329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Chào mừng bạn đã đến với hành tinh của chúng mình.</a:t>
            </a:r>
            <a:endParaRPr kumimoji="0" lang="es-CL" sz="3600" b="0" i="0" u="none" strike="noStrike" kern="120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Rectángulo redondeado 4">
            <a:hlinkClick r:id="rId9" action="ppaction://hlinksldjump"/>
            <a:extLst>
              <a:ext uri="{FF2B5EF4-FFF2-40B4-BE49-F238E27FC236}">
                <a16:creationId xmlns:a16="http://schemas.microsoft.com/office/drawing/2014/main" id="{4F7C224C-BB7A-F388-22FC-9577F2FB717E}"/>
              </a:ext>
            </a:extLst>
          </p:cNvPr>
          <p:cNvSpPr/>
          <p:nvPr/>
        </p:nvSpPr>
        <p:spPr>
          <a:xfrm>
            <a:off x="9740927" y="5788090"/>
            <a:ext cx="2410640" cy="10219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Tiếp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tục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61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D58665DD-9139-4EF7-81C4-6EBFE489B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>
            <a:extLst>
              <a:ext uri="{FF2B5EF4-FFF2-40B4-BE49-F238E27FC236}">
                <a16:creationId xmlns:a16="http://schemas.microsoft.com/office/drawing/2014/main" id="{85CACD44-514D-4517-A8BD-97EF92C2F6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>
            <a:extLst>
              <a:ext uri="{FF2B5EF4-FFF2-40B4-BE49-F238E27FC236}">
                <a16:creationId xmlns:a16="http://schemas.microsoft.com/office/drawing/2014/main" id="{5C1ACBCE-0FA0-4817-A1BD-52607BBBDD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8051" y="4443456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>
            <a:extLst>
              <a:ext uri="{FF2B5EF4-FFF2-40B4-BE49-F238E27FC236}">
                <a16:creationId xmlns:a16="http://schemas.microsoft.com/office/drawing/2014/main" id="{BD954D33-775F-4D30-94B0-795D2FD1F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3657" y="4104001"/>
            <a:ext cx="2956702" cy="1855380"/>
          </a:xfrm>
          <a:prstGeom prst="rect">
            <a:avLst/>
          </a:prstGeom>
        </p:spPr>
      </p:pic>
      <p:grpSp>
        <p:nvGrpSpPr>
          <p:cNvPr id="8" name="Nhóm 7">
            <a:extLst>
              <a:ext uri="{FF2B5EF4-FFF2-40B4-BE49-F238E27FC236}">
                <a16:creationId xmlns:a16="http://schemas.microsoft.com/office/drawing/2014/main" id="{32084167-7FAD-4265-9C68-D65BEDBE26A3}"/>
              </a:ext>
            </a:extLst>
          </p:cNvPr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3EF87F29-D949-4DA0-A2B6-19A6124E5734}"/>
                </a:ext>
              </a:extLst>
            </p:cNvPr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>
                <a:extLst>
                  <a:ext uri="{FF2B5EF4-FFF2-40B4-BE49-F238E27FC236}">
                    <a16:creationId xmlns:a16="http://schemas.microsoft.com/office/drawing/2014/main" id="{7DC3171A-8F9F-41A0-BEFC-380D2A748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id="{F0F14F4B-A0F6-43AB-AB88-D48E617A3554}"/>
                  </a:ext>
                </a:extLst>
              </p:cNvPr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id="{0BBD4EA2-62F3-4C8B-83C3-A163800FA79D}"/>
                  </a:ext>
                </a:extLst>
              </p:cNvPr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B79163BE-F285-462E-9780-094FC2E21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32DA0F2D-3A79-4608-AC3B-E813FEF24C75}"/>
              </a:ext>
            </a:extLst>
          </p:cNvPr>
          <p:cNvSpPr txBox="1">
            <a:spLocks/>
          </p:cNvSpPr>
          <p:nvPr/>
        </p:nvSpPr>
        <p:spPr>
          <a:xfrm>
            <a:off x="2159516" y="3110568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>
            <a:extLst>
              <a:ext uri="{FF2B5EF4-FFF2-40B4-BE49-F238E27FC236}">
                <a16:creationId xmlns:a16="http://schemas.microsoft.com/office/drawing/2014/main" id="{180103B2-ADFB-4699-B6DA-FCD74D950B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9535" y="2069175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>
            <a:extLst>
              <a:ext uri="{FF2B5EF4-FFF2-40B4-BE49-F238E27FC236}">
                <a16:creationId xmlns:a16="http://schemas.microsoft.com/office/drawing/2014/main" id="{DBCA06F1-AA72-41D8-8526-FE48BABE81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8964" y="286818"/>
            <a:ext cx="1351528" cy="1177202"/>
          </a:xfrm>
          <a:prstGeom prst="rect">
            <a:avLst/>
          </a:prstGeom>
        </p:spPr>
      </p:pic>
      <p:pic>
        <p:nvPicPr>
          <p:cNvPr id="20" name="PA_图片 6">
            <a:extLst>
              <a:ext uri="{FF2B5EF4-FFF2-40B4-BE49-F238E27FC236}">
                <a16:creationId xmlns:a16="http://schemas.microsoft.com/office/drawing/2014/main" id="{B46F75CC-2F1C-4C20-AAB2-2B922598FE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37" y="611638"/>
            <a:ext cx="1232156" cy="8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0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459</Words>
  <Application>Microsoft Office PowerPoint</Application>
  <PresentationFormat>Widescreen</PresentationFormat>
  <Paragraphs>87</Paragraphs>
  <Slides>20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Aptos</vt:lpstr>
      <vt:lpstr>UTM Avo</vt:lpstr>
      <vt:lpstr>Calibri Light</vt:lpstr>
      <vt:lpstr>Green Color</vt:lpstr>
      <vt:lpstr>Tema de Office</vt:lpstr>
      <vt:lpstr>2_Office Theme</vt:lpstr>
      <vt:lpstr>Theme1</vt:lpstr>
      <vt:lpstr>4_Office Theme</vt:lpstr>
      <vt:lpstr>Tuần 23 Bài 48: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Loan Nguyễn</cp:lastModifiedBy>
  <cp:revision>79</cp:revision>
  <dcterms:created xsi:type="dcterms:W3CDTF">2021-11-01T08:16:00Z</dcterms:created>
  <dcterms:modified xsi:type="dcterms:W3CDTF">2025-01-10T01:57:44Z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6EFC26F4205D46C8927E11DAD7558511</vt:lpwstr>
  </property>
  <property fmtid="{D5CDD505-2E9C-101B-9397-08002B2CF9AE}" pid="3" name="KSOProductBuildVer">
    <vt:lpwstr>1033-11.2.0.10443</vt:lpwstr>
  </property>
</Properties>
</file>